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ED56B-82A3-4C0C-97E4-5384A1F6DE45}" v="28" dt="2021-04-20T17:30:4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0D3A6-7D80-45FB-AA11-2C0875CD9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CE8DD-FDD2-4C8F-A51A-54338F35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D5F96-5E1A-40AB-8651-F7D26C7D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494D8-1DCA-4F0A-8F03-E619BA79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0ADEA-F4A2-42F7-88A4-38C4E24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3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3A3EB-5716-447E-A96B-D51167F7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529F86-89F7-43F6-8A82-FC244829A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83EF5-F14D-4ADC-B5EF-FCE10F16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17E87-6DA9-4084-BC0C-AD2D1927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9F3859-F821-4437-8A05-A67A826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B02A4C-9ACF-4E2C-9918-BA8E48404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7EADA-5967-42BA-9AE0-D455BBCDB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316E8-1BA3-4B9B-A24A-D07BC89F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D1A27-EA7D-41F2-A204-ED8B035C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1F26F-DBCF-4C3E-BA1B-88FC979A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A5610-EAB5-4636-B84A-28A425D6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E9BAA-C762-4BF5-ABE9-7B240F50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F0AC75-F726-42FC-AE11-7CAB5D3B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DD2D9-DB62-441C-AF5D-A836C76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F37C7-D795-43BB-957B-B7D7A2D6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9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09201-B98F-47F2-AF5E-2B2801FC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D4967-1EE1-4B18-8825-9C3DCE1D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2727E-C6E2-467B-A223-16300385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6EBA5-6B33-4CAB-9539-F6D9B20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B3824-0A87-4609-B040-D025DF7E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1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725AC-ADAB-4CD4-91FF-183F8228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2148A-E117-4F2F-BAE9-6E7D0011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64A70-D33B-472D-A83B-6B955C9AC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FF1FC8-D250-4C14-9BA0-77CF8003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1E3E71-FF5F-439F-B6AE-1F46ED2F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B2242-995C-4BAA-A859-5A1EB3F0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4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6503E-305B-4988-80EC-BA7E9CFE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8B622-D959-4475-944A-AB7CE86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A30978-D0E0-4658-A55B-B1A45CDA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55CA76-DA85-4C3F-824C-EAE031113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CDE8B0-C171-4960-83EE-8A065F48D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43F81E-4F49-4B49-A006-C75DC511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EC3009-710C-4B53-99A0-2277A00F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93393-4C7B-4AC2-A8C3-40606AF5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04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1C172-E0D3-4B27-8ECC-4B6ECA07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A0806B-632C-41CF-9061-3FC54376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AC6A71-7548-42A7-930F-67E982A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985DF-721E-49BC-9060-B50EED5F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A86C6B-C25D-4CF8-B61D-89C92728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3D174C-2471-4E1C-B6FD-22ED12B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D97885-14C9-46C2-A47C-68823B4F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5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8C1DE-1336-410D-9905-20FD75FF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D3237-1694-4CD9-8A13-36BA30BC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FD75C-DDA1-49F2-B563-F6522023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FBCF9-50F3-465F-BAEC-AA3B589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2C822E-8B4D-43B7-A4E4-E405435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A676A8-BA9C-4B4E-80C0-07497A3C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9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45765-C25E-4DA9-91A6-9E4BF8B7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D42D3-97E9-496D-B9CB-7445E05AE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3827B3-227C-4459-B559-E98FAFC4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3E5E09-4BE5-4CF5-904E-E3ACDA47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AD86BD-348C-45C6-852C-A0B4083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4FC80-0590-43E2-BFDD-2018D114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ABF7C9-3C04-40EC-B364-3EAE878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530A8-7724-478A-9011-C7A97837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E5EE0-715C-4981-AC12-634B950D6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9A30E-71F9-46BD-BBC7-2F53748CA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601C2-D9A8-4CED-997A-AA22D787A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0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5D7F2-3991-491B-BD00-0C18FC73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E78B6-2DD3-4A24-8C42-E545AEB4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et synchronisation entre les goroutine</a:t>
            </a:r>
          </a:p>
          <a:p>
            <a:r>
              <a:rPr lang="fr-FR" dirty="0"/>
              <a:t>Déclaration : </a:t>
            </a:r>
          </a:p>
          <a:p>
            <a:r>
              <a:rPr lang="fr-FR" b="1" dirty="0"/>
              <a:t>Bloquants</a:t>
            </a:r>
            <a:r>
              <a:rPr lang="fr-FR" dirty="0"/>
              <a:t> lorsqu’on envoie une donnée au </a:t>
            </a:r>
            <a:r>
              <a:rPr lang="fr-FR" dirty="0" err="1"/>
              <a:t>channel</a:t>
            </a:r>
            <a:r>
              <a:rPr lang="fr-FR" dirty="0"/>
              <a:t>, on ne peut plus en envoyer tant que cette donnée n’a pas été lue</a:t>
            </a:r>
          </a:p>
          <a:p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 défaut, les channels sont dit </a:t>
            </a:r>
            <a:r>
              <a:rPr lang="fr-FR" b="1" i="0" dirty="0" err="1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unbuffered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ce qui signifie qu'ils n'accepteront pas de </a:t>
            </a:r>
            <a:r>
              <a:rPr lang="fr-FR" b="1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récepteur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 chan&lt;-) que s'il existe un </a:t>
            </a:r>
            <a:r>
              <a:rPr lang="fr-FR" b="1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expéditeur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 &lt;- chan) correspondant prêt à recevoir la valeur envoyée, l'inverse est aussi vrai.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B36F8F-814C-4204-9B84-BB2317327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126" y="2306157"/>
            <a:ext cx="2337847" cy="42631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typeDeValeur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FECFE9-9DC9-42BB-A28D-4AD4FE0127E7}"/>
              </a:ext>
            </a:extLst>
          </p:cNvPr>
          <p:cNvSpPr/>
          <p:nvPr/>
        </p:nvSpPr>
        <p:spPr>
          <a:xfrm>
            <a:off x="6916366" y="2033081"/>
            <a:ext cx="4902740" cy="25097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70A22-091D-4C3D-A06C-2AF465947A7A}"/>
              </a:ext>
            </a:extLst>
          </p:cNvPr>
          <p:cNvSpPr/>
          <p:nvPr/>
        </p:nvSpPr>
        <p:spPr>
          <a:xfrm>
            <a:off x="574249" y="975576"/>
            <a:ext cx="5923828" cy="5726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9F3478-0EFB-4E3C-A193-83B45AA1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55366"/>
            <a:ext cx="10515600" cy="1325563"/>
          </a:xfrm>
        </p:spPr>
        <p:txBody>
          <a:bodyPr/>
          <a:lstStyle/>
          <a:p>
            <a:r>
              <a:rPr lang="fr-FR" dirty="0"/>
              <a:t>Deadlock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3B404B-B6E2-42F6-A181-33C5D2097160}"/>
              </a:ext>
            </a:extLst>
          </p:cNvPr>
          <p:cNvSpPr txBox="1"/>
          <p:nvPr/>
        </p:nvSpPr>
        <p:spPr>
          <a:xfrm>
            <a:off x="652808" y="975576"/>
            <a:ext cx="65398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sync.WaitGroup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5 expéditeurs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			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time.Second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}()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5 récepteurs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time.Second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}()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}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7752F8-DA7C-417F-8F87-751F1CA4E865}"/>
              </a:ext>
            </a:extLst>
          </p:cNvPr>
          <p:cNvSpPr txBox="1"/>
          <p:nvPr/>
        </p:nvSpPr>
        <p:spPr>
          <a:xfrm>
            <a:off x="6881518" y="1179321"/>
            <a:ext cx="4966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Résultat: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fatal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: all goroutines are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asleep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 - deadlock!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7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6959D3-90E2-4C50-8D6A-50453AB19ED1}"/>
              </a:ext>
            </a:extLst>
          </p:cNvPr>
          <p:cNvSpPr/>
          <p:nvPr/>
        </p:nvSpPr>
        <p:spPr>
          <a:xfrm>
            <a:off x="3599234" y="3949430"/>
            <a:ext cx="3161489" cy="2149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BB7521-4406-416B-AF7D-008BF8D6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Buffered</a:t>
            </a:r>
            <a:r>
              <a:rPr lang="fr-FR" dirty="0"/>
              <a:t> Channels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19C4B-C005-48AB-A1E7-37CEE691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Résolution du problème précédemment énoncé</a:t>
            </a:r>
          </a:p>
          <a:p>
            <a:r>
              <a:rPr lang="fr-FR" dirty="0"/>
              <a:t>Déclaration : </a:t>
            </a:r>
          </a:p>
          <a:p>
            <a:endParaRPr lang="fr-FR" dirty="0"/>
          </a:p>
          <a:p>
            <a:r>
              <a:rPr lang="fr-FR" dirty="0"/>
              <a:t>Nouveau résultat avec le </a:t>
            </a:r>
            <a:r>
              <a:rPr lang="fr-FR" dirty="0" err="1"/>
              <a:t>channel</a:t>
            </a:r>
            <a:r>
              <a:rPr lang="fr-FR" dirty="0"/>
              <a:t> défini comme ci-dessus : </a:t>
            </a:r>
          </a:p>
          <a:p>
            <a:endParaRPr lang="fr-FR" sz="1900" dirty="0"/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2.00064941s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D663DE-AEC5-47C4-AF03-2F000A4F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85" y="2312134"/>
            <a:ext cx="3910519" cy="42631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 := make(chan type-de-valeur, taille_du_buffer)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56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349</Words>
  <Application>Microsoft Office PowerPoint</Application>
  <PresentationFormat>Grand écran</PresentationFormat>
  <Paragraphs>54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Thème Office</vt:lpstr>
      <vt:lpstr>Les Channels</vt:lpstr>
      <vt:lpstr>Deadlock</vt:lpstr>
      <vt:lpstr>Buffered 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Channels</dc:title>
  <dc:creator>Thomas FALLOU</dc:creator>
  <cp:lastModifiedBy>Thomas FALLOU</cp:lastModifiedBy>
  <cp:revision>1</cp:revision>
  <dcterms:created xsi:type="dcterms:W3CDTF">2021-04-20T17:06:48Z</dcterms:created>
  <dcterms:modified xsi:type="dcterms:W3CDTF">2021-04-20T17:32:51Z</dcterms:modified>
</cp:coreProperties>
</file>