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90" r:id="rId3"/>
    <p:sldId id="287" r:id="rId4"/>
    <p:sldId id="289" r:id="rId5"/>
    <p:sldId id="292" r:id="rId6"/>
    <p:sldId id="302" r:id="rId7"/>
    <p:sldId id="297" r:id="rId8"/>
    <p:sldId id="296" r:id="rId9"/>
    <p:sldId id="298" r:id="rId10"/>
    <p:sldId id="291" r:id="rId11"/>
    <p:sldId id="303" r:id="rId12"/>
    <p:sldId id="293" r:id="rId13"/>
    <p:sldId id="294" r:id="rId14"/>
    <p:sldId id="295" r:id="rId15"/>
    <p:sldId id="335" r:id="rId16"/>
    <p:sldId id="336" r:id="rId17"/>
    <p:sldId id="268" r:id="rId18"/>
    <p:sldId id="310" r:id="rId19"/>
    <p:sldId id="312" r:id="rId20"/>
    <p:sldId id="299" r:id="rId21"/>
    <p:sldId id="300" r:id="rId22"/>
    <p:sldId id="318" r:id="rId23"/>
    <p:sldId id="322" r:id="rId24"/>
    <p:sldId id="319" r:id="rId25"/>
    <p:sldId id="323" r:id="rId26"/>
    <p:sldId id="267" r:id="rId27"/>
    <p:sldId id="337" r:id="rId28"/>
    <p:sldId id="338" r:id="rId29"/>
    <p:sldId id="339" r:id="rId30"/>
    <p:sldId id="344" r:id="rId31"/>
    <p:sldId id="330" r:id="rId32"/>
    <p:sldId id="341" r:id="rId33"/>
    <p:sldId id="340" r:id="rId34"/>
    <p:sldId id="331" r:id="rId35"/>
    <p:sldId id="332" r:id="rId36"/>
    <p:sldId id="345" r:id="rId37"/>
    <p:sldId id="307" r:id="rId38"/>
    <p:sldId id="324" r:id="rId39"/>
    <p:sldId id="325" r:id="rId40"/>
    <p:sldId id="326" r:id="rId41"/>
    <p:sldId id="308" r:id="rId42"/>
    <p:sldId id="304" r:id="rId43"/>
    <p:sldId id="306" r:id="rId4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82B48-5CB9-1A46-8657-AF45D3D1F941}" v="541" dt="2025-01-13T12:02:59.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31"/>
    <p:restoredTop sz="94700"/>
  </p:normalViewPr>
  <p:slideViewPr>
    <p:cSldViewPr snapToGrid="0">
      <p:cViewPr varScale="1">
        <p:scale>
          <a:sx n="107" d="100"/>
          <a:sy n="107" d="100"/>
        </p:scale>
        <p:origin x="168"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soy, Aykut" userId="6ecfe40b-f119-4da8-8ce5-748946498869" providerId="ADAL" clId="{5DE82B48-5CB9-1A46-8657-AF45D3D1F941}"/>
    <pc:docChg chg="undo redo custSel addSld delSld modSld sldOrd">
      <pc:chgData name="Sensoy, Aykut" userId="6ecfe40b-f119-4da8-8ce5-748946498869" providerId="ADAL" clId="{5DE82B48-5CB9-1A46-8657-AF45D3D1F941}" dt="2025-01-13T14:23:33.248" v="17031" actId="20577"/>
      <pc:docMkLst>
        <pc:docMk/>
      </pc:docMkLst>
      <pc:sldChg chg="modSp mod">
        <pc:chgData name="Sensoy, Aykut" userId="6ecfe40b-f119-4da8-8ce5-748946498869" providerId="ADAL" clId="{5DE82B48-5CB9-1A46-8657-AF45D3D1F941}" dt="2024-12-31T07:12:39.620" v="3940" actId="20577"/>
        <pc:sldMkLst>
          <pc:docMk/>
          <pc:sldMk cId="1402145065" sldId="256"/>
        </pc:sldMkLst>
        <pc:spChg chg="mod">
          <ac:chgData name="Sensoy, Aykut" userId="6ecfe40b-f119-4da8-8ce5-748946498869" providerId="ADAL" clId="{5DE82B48-5CB9-1A46-8657-AF45D3D1F941}" dt="2024-12-31T07:12:39.620" v="3940" actId="20577"/>
          <ac:spMkLst>
            <pc:docMk/>
            <pc:sldMk cId="1402145065" sldId="256"/>
            <ac:spMk id="3" creationId="{5496F223-CA88-A083-6C55-8897127967F1}"/>
          </ac:spMkLst>
        </pc:spChg>
      </pc:sldChg>
      <pc:sldChg chg="modSp del">
        <pc:chgData name="Sensoy, Aykut" userId="6ecfe40b-f119-4da8-8ce5-748946498869" providerId="ADAL" clId="{5DE82B48-5CB9-1A46-8657-AF45D3D1F941}" dt="2024-12-30T10:48:44.100" v="2303" actId="2696"/>
        <pc:sldMkLst>
          <pc:docMk/>
          <pc:sldMk cId="172889606" sldId="257"/>
        </pc:sldMkLst>
      </pc:sldChg>
      <pc:sldChg chg="del">
        <pc:chgData name="Sensoy, Aykut" userId="6ecfe40b-f119-4da8-8ce5-748946498869" providerId="ADAL" clId="{5DE82B48-5CB9-1A46-8657-AF45D3D1F941}" dt="2024-12-30T10:48:44.842" v="2304" actId="2696"/>
        <pc:sldMkLst>
          <pc:docMk/>
          <pc:sldMk cId="2990485961" sldId="258"/>
        </pc:sldMkLst>
      </pc:sldChg>
      <pc:sldChg chg="del">
        <pc:chgData name="Sensoy, Aykut" userId="6ecfe40b-f119-4da8-8ce5-748946498869" providerId="ADAL" clId="{5DE82B48-5CB9-1A46-8657-AF45D3D1F941}" dt="2024-12-30T10:48:45.295" v="2305" actId="2696"/>
        <pc:sldMkLst>
          <pc:docMk/>
          <pc:sldMk cId="1075524587" sldId="259"/>
        </pc:sldMkLst>
      </pc:sldChg>
      <pc:sldChg chg="del">
        <pc:chgData name="Sensoy, Aykut" userId="6ecfe40b-f119-4da8-8ce5-748946498869" providerId="ADAL" clId="{5DE82B48-5CB9-1A46-8657-AF45D3D1F941}" dt="2024-12-30T10:48:45.620" v="2306" actId="2696"/>
        <pc:sldMkLst>
          <pc:docMk/>
          <pc:sldMk cId="3875061075" sldId="260"/>
        </pc:sldMkLst>
      </pc:sldChg>
      <pc:sldChg chg="del">
        <pc:chgData name="Sensoy, Aykut" userId="6ecfe40b-f119-4da8-8ce5-748946498869" providerId="ADAL" clId="{5DE82B48-5CB9-1A46-8657-AF45D3D1F941}" dt="2024-12-30T10:48:46.009" v="2307" actId="2696"/>
        <pc:sldMkLst>
          <pc:docMk/>
          <pc:sldMk cId="993257984" sldId="261"/>
        </pc:sldMkLst>
      </pc:sldChg>
      <pc:sldChg chg="del">
        <pc:chgData name="Sensoy, Aykut" userId="6ecfe40b-f119-4da8-8ce5-748946498869" providerId="ADAL" clId="{5DE82B48-5CB9-1A46-8657-AF45D3D1F941}" dt="2024-12-30T10:48:41.837" v="2300" actId="2696"/>
        <pc:sldMkLst>
          <pc:docMk/>
          <pc:sldMk cId="3558768610" sldId="262"/>
        </pc:sldMkLst>
      </pc:sldChg>
      <pc:sldChg chg="del">
        <pc:chgData name="Sensoy, Aykut" userId="6ecfe40b-f119-4da8-8ce5-748946498869" providerId="ADAL" clId="{5DE82B48-5CB9-1A46-8657-AF45D3D1F941}" dt="2024-12-30T10:48:43.705" v="2302" actId="2696"/>
        <pc:sldMkLst>
          <pc:docMk/>
          <pc:sldMk cId="3689704159" sldId="263"/>
        </pc:sldMkLst>
      </pc:sldChg>
      <pc:sldChg chg="del">
        <pc:chgData name="Sensoy, Aykut" userId="6ecfe40b-f119-4da8-8ce5-748946498869" providerId="ADAL" clId="{5DE82B48-5CB9-1A46-8657-AF45D3D1F941}" dt="2024-12-30T10:48:46.400" v="2308" actId="2696"/>
        <pc:sldMkLst>
          <pc:docMk/>
          <pc:sldMk cId="3925348737" sldId="264"/>
        </pc:sldMkLst>
      </pc:sldChg>
      <pc:sldChg chg="modSp del mod">
        <pc:chgData name="Sensoy, Aykut" userId="6ecfe40b-f119-4da8-8ce5-748946498869" providerId="ADAL" clId="{5DE82B48-5CB9-1A46-8657-AF45D3D1F941}" dt="2024-12-30T10:48:50.826" v="2310" actId="2696"/>
        <pc:sldMkLst>
          <pc:docMk/>
          <pc:sldMk cId="2584885659" sldId="265"/>
        </pc:sldMkLst>
      </pc:sldChg>
      <pc:sldChg chg="modSp del mod ord">
        <pc:chgData name="Sensoy, Aykut" userId="6ecfe40b-f119-4da8-8ce5-748946498869" providerId="ADAL" clId="{5DE82B48-5CB9-1A46-8657-AF45D3D1F941}" dt="2024-12-31T08:30:05.568" v="4822" actId="2696"/>
        <pc:sldMkLst>
          <pc:docMk/>
          <pc:sldMk cId="1841306514" sldId="266"/>
        </pc:sldMkLst>
      </pc:sldChg>
      <pc:sldChg chg="modSp mod ord">
        <pc:chgData name="Sensoy, Aykut" userId="6ecfe40b-f119-4da8-8ce5-748946498869" providerId="ADAL" clId="{5DE82B48-5CB9-1A46-8657-AF45D3D1F941}" dt="2025-01-13T10:59:27.768" v="15714" actId="20577"/>
        <pc:sldMkLst>
          <pc:docMk/>
          <pc:sldMk cId="4157376232" sldId="267"/>
        </pc:sldMkLst>
        <pc:spChg chg="mod">
          <ac:chgData name="Sensoy, Aykut" userId="6ecfe40b-f119-4da8-8ce5-748946498869" providerId="ADAL" clId="{5DE82B48-5CB9-1A46-8657-AF45D3D1F941}" dt="2025-01-07T16:56:03.580" v="9389" actId="20577"/>
          <ac:spMkLst>
            <pc:docMk/>
            <pc:sldMk cId="4157376232" sldId="267"/>
            <ac:spMk id="2" creationId="{168D11EF-D1EE-B971-1705-B6AD143F9A7B}"/>
          </ac:spMkLst>
        </pc:spChg>
        <pc:spChg chg="mod">
          <ac:chgData name="Sensoy, Aykut" userId="6ecfe40b-f119-4da8-8ce5-748946498869" providerId="ADAL" clId="{5DE82B48-5CB9-1A46-8657-AF45D3D1F941}" dt="2025-01-13T10:59:27.768" v="15714" actId="20577"/>
          <ac:spMkLst>
            <pc:docMk/>
            <pc:sldMk cId="4157376232" sldId="267"/>
            <ac:spMk id="3" creationId="{A8278891-FEF4-E9C7-EEBB-133E4639E962}"/>
          </ac:spMkLst>
        </pc:spChg>
      </pc:sldChg>
      <pc:sldChg chg="modSp mod">
        <pc:chgData name="Sensoy, Aykut" userId="6ecfe40b-f119-4da8-8ce5-748946498869" providerId="ADAL" clId="{5DE82B48-5CB9-1A46-8657-AF45D3D1F941}" dt="2025-01-10T01:24:04.880" v="11235" actId="113"/>
        <pc:sldMkLst>
          <pc:docMk/>
          <pc:sldMk cId="1605726893" sldId="268"/>
        </pc:sldMkLst>
        <pc:spChg chg="mod">
          <ac:chgData name="Sensoy, Aykut" userId="6ecfe40b-f119-4da8-8ce5-748946498869" providerId="ADAL" clId="{5DE82B48-5CB9-1A46-8657-AF45D3D1F941}" dt="2025-01-07T12:59:01.773" v="7306" actId="255"/>
          <ac:spMkLst>
            <pc:docMk/>
            <pc:sldMk cId="1605726893" sldId="268"/>
            <ac:spMk id="2" creationId="{2AC601AE-37B1-94B7-8C6E-C061D9639FF3}"/>
          </ac:spMkLst>
        </pc:spChg>
        <pc:spChg chg="mod">
          <ac:chgData name="Sensoy, Aykut" userId="6ecfe40b-f119-4da8-8ce5-748946498869" providerId="ADAL" clId="{5DE82B48-5CB9-1A46-8657-AF45D3D1F941}" dt="2025-01-10T01:24:04.880" v="11235" actId="113"/>
          <ac:spMkLst>
            <pc:docMk/>
            <pc:sldMk cId="1605726893" sldId="268"/>
            <ac:spMk id="3" creationId="{19C921BB-9BEB-647E-3ED0-C923C7292E6B}"/>
          </ac:spMkLst>
        </pc:spChg>
      </pc:sldChg>
      <pc:sldChg chg="modSp del mod">
        <pc:chgData name="Sensoy, Aykut" userId="6ecfe40b-f119-4da8-8ce5-748946498869" providerId="ADAL" clId="{5DE82B48-5CB9-1A46-8657-AF45D3D1F941}" dt="2025-01-06T15:37:24.016" v="6065" actId="2696"/>
        <pc:sldMkLst>
          <pc:docMk/>
          <pc:sldMk cId="3866612533" sldId="269"/>
        </pc:sldMkLst>
      </pc:sldChg>
      <pc:sldChg chg="modSp del mod ord">
        <pc:chgData name="Sensoy, Aykut" userId="6ecfe40b-f119-4da8-8ce5-748946498869" providerId="ADAL" clId="{5DE82B48-5CB9-1A46-8657-AF45D3D1F941}" dt="2025-01-09T22:13:41.971" v="9847" actId="2696"/>
        <pc:sldMkLst>
          <pc:docMk/>
          <pc:sldMk cId="2827430559" sldId="270"/>
        </pc:sldMkLst>
      </pc:sldChg>
      <pc:sldChg chg="del">
        <pc:chgData name="Sensoy, Aykut" userId="6ecfe40b-f119-4da8-8ce5-748946498869" providerId="ADAL" clId="{5DE82B48-5CB9-1A46-8657-AF45D3D1F941}" dt="2024-12-30T12:30:37.120" v="2517" actId="2696"/>
        <pc:sldMkLst>
          <pc:docMk/>
          <pc:sldMk cId="1873507393" sldId="271"/>
        </pc:sldMkLst>
      </pc:sldChg>
      <pc:sldChg chg="del">
        <pc:chgData name="Sensoy, Aykut" userId="6ecfe40b-f119-4da8-8ce5-748946498869" providerId="ADAL" clId="{5DE82B48-5CB9-1A46-8657-AF45D3D1F941}" dt="2024-12-30T12:26:32.027" v="2480" actId="2696"/>
        <pc:sldMkLst>
          <pc:docMk/>
          <pc:sldMk cId="505573723" sldId="272"/>
        </pc:sldMkLst>
      </pc:sldChg>
      <pc:sldChg chg="del">
        <pc:chgData name="Sensoy, Aykut" userId="6ecfe40b-f119-4da8-8ce5-748946498869" providerId="ADAL" clId="{5DE82B48-5CB9-1A46-8657-AF45D3D1F941}" dt="2024-12-30T12:26:31.665" v="2479" actId="2696"/>
        <pc:sldMkLst>
          <pc:docMk/>
          <pc:sldMk cId="603705624" sldId="273"/>
        </pc:sldMkLst>
      </pc:sldChg>
      <pc:sldChg chg="del">
        <pc:chgData name="Sensoy, Aykut" userId="6ecfe40b-f119-4da8-8ce5-748946498869" providerId="ADAL" clId="{5DE82B48-5CB9-1A46-8657-AF45D3D1F941}" dt="2024-12-30T12:26:31.301" v="2478" actId="2696"/>
        <pc:sldMkLst>
          <pc:docMk/>
          <pc:sldMk cId="1125484770" sldId="274"/>
        </pc:sldMkLst>
      </pc:sldChg>
      <pc:sldChg chg="del">
        <pc:chgData name="Sensoy, Aykut" userId="6ecfe40b-f119-4da8-8ce5-748946498869" providerId="ADAL" clId="{5DE82B48-5CB9-1A46-8657-AF45D3D1F941}" dt="2024-12-30T12:26:30.900" v="2477" actId="2696"/>
        <pc:sldMkLst>
          <pc:docMk/>
          <pc:sldMk cId="8182745" sldId="275"/>
        </pc:sldMkLst>
      </pc:sldChg>
      <pc:sldChg chg="del">
        <pc:chgData name="Sensoy, Aykut" userId="6ecfe40b-f119-4da8-8ce5-748946498869" providerId="ADAL" clId="{5DE82B48-5CB9-1A46-8657-AF45D3D1F941}" dt="2024-12-30T12:26:30.485" v="2476" actId="2696"/>
        <pc:sldMkLst>
          <pc:docMk/>
          <pc:sldMk cId="3257283033" sldId="276"/>
        </pc:sldMkLst>
      </pc:sldChg>
      <pc:sldChg chg="del">
        <pc:chgData name="Sensoy, Aykut" userId="6ecfe40b-f119-4da8-8ce5-748946498869" providerId="ADAL" clId="{5DE82B48-5CB9-1A46-8657-AF45D3D1F941}" dt="2024-12-30T12:26:29.975" v="2475" actId="2696"/>
        <pc:sldMkLst>
          <pc:docMk/>
          <pc:sldMk cId="2421004336" sldId="277"/>
        </pc:sldMkLst>
      </pc:sldChg>
      <pc:sldChg chg="del">
        <pc:chgData name="Sensoy, Aykut" userId="6ecfe40b-f119-4da8-8ce5-748946498869" providerId="ADAL" clId="{5DE82B48-5CB9-1A46-8657-AF45D3D1F941}" dt="2024-12-30T12:26:29.501" v="2474" actId="2696"/>
        <pc:sldMkLst>
          <pc:docMk/>
          <pc:sldMk cId="571395231" sldId="278"/>
        </pc:sldMkLst>
      </pc:sldChg>
      <pc:sldChg chg="del">
        <pc:chgData name="Sensoy, Aykut" userId="6ecfe40b-f119-4da8-8ce5-748946498869" providerId="ADAL" clId="{5DE82B48-5CB9-1A46-8657-AF45D3D1F941}" dt="2024-12-30T12:26:29.052" v="2473" actId="2696"/>
        <pc:sldMkLst>
          <pc:docMk/>
          <pc:sldMk cId="4129468893" sldId="279"/>
        </pc:sldMkLst>
      </pc:sldChg>
      <pc:sldChg chg="del">
        <pc:chgData name="Sensoy, Aykut" userId="6ecfe40b-f119-4da8-8ce5-748946498869" providerId="ADAL" clId="{5DE82B48-5CB9-1A46-8657-AF45D3D1F941}" dt="2024-12-30T12:26:28.519" v="2472" actId="2696"/>
        <pc:sldMkLst>
          <pc:docMk/>
          <pc:sldMk cId="631652862" sldId="280"/>
        </pc:sldMkLst>
      </pc:sldChg>
      <pc:sldChg chg="del">
        <pc:chgData name="Sensoy, Aykut" userId="6ecfe40b-f119-4da8-8ce5-748946498869" providerId="ADAL" clId="{5DE82B48-5CB9-1A46-8657-AF45D3D1F941}" dt="2024-12-30T12:26:28.284" v="2471" actId="2696"/>
        <pc:sldMkLst>
          <pc:docMk/>
          <pc:sldMk cId="239300021" sldId="281"/>
        </pc:sldMkLst>
      </pc:sldChg>
      <pc:sldChg chg="del">
        <pc:chgData name="Sensoy, Aykut" userId="6ecfe40b-f119-4da8-8ce5-748946498869" providerId="ADAL" clId="{5DE82B48-5CB9-1A46-8657-AF45D3D1F941}" dt="2024-12-30T12:26:28.017" v="2470" actId="2696"/>
        <pc:sldMkLst>
          <pc:docMk/>
          <pc:sldMk cId="2069096428" sldId="282"/>
        </pc:sldMkLst>
      </pc:sldChg>
      <pc:sldChg chg="del">
        <pc:chgData name="Sensoy, Aykut" userId="6ecfe40b-f119-4da8-8ce5-748946498869" providerId="ADAL" clId="{5DE82B48-5CB9-1A46-8657-AF45D3D1F941}" dt="2024-12-30T12:26:27.736" v="2469" actId="2696"/>
        <pc:sldMkLst>
          <pc:docMk/>
          <pc:sldMk cId="105911705" sldId="283"/>
        </pc:sldMkLst>
      </pc:sldChg>
      <pc:sldChg chg="del">
        <pc:chgData name="Sensoy, Aykut" userId="6ecfe40b-f119-4da8-8ce5-748946498869" providerId="ADAL" clId="{5DE82B48-5CB9-1A46-8657-AF45D3D1F941}" dt="2024-12-30T12:26:27.371" v="2468" actId="2696"/>
        <pc:sldMkLst>
          <pc:docMk/>
          <pc:sldMk cId="1526749831" sldId="284"/>
        </pc:sldMkLst>
      </pc:sldChg>
      <pc:sldChg chg="del">
        <pc:chgData name="Sensoy, Aykut" userId="6ecfe40b-f119-4da8-8ce5-748946498869" providerId="ADAL" clId="{5DE82B48-5CB9-1A46-8657-AF45D3D1F941}" dt="2024-12-30T12:26:26.856" v="2467" actId="2696"/>
        <pc:sldMkLst>
          <pc:docMk/>
          <pc:sldMk cId="4230492296" sldId="285"/>
        </pc:sldMkLst>
      </pc:sldChg>
      <pc:sldChg chg="add del">
        <pc:chgData name="Sensoy, Aykut" userId="6ecfe40b-f119-4da8-8ce5-748946498869" providerId="ADAL" clId="{5DE82B48-5CB9-1A46-8657-AF45D3D1F941}" dt="2024-12-31T07:11:16.520" v="3926"/>
        <pc:sldMkLst>
          <pc:docMk/>
          <pc:sldMk cId="2788418475" sldId="286"/>
        </pc:sldMkLst>
      </pc:sldChg>
      <pc:sldChg chg="modSp mod">
        <pc:chgData name="Sensoy, Aykut" userId="6ecfe40b-f119-4da8-8ce5-748946498869" providerId="ADAL" clId="{5DE82B48-5CB9-1A46-8657-AF45D3D1F941}" dt="2025-01-10T08:09:16.677" v="11352" actId="20577"/>
        <pc:sldMkLst>
          <pc:docMk/>
          <pc:sldMk cId="4027288936" sldId="287"/>
        </pc:sldMkLst>
        <pc:spChg chg="mod">
          <ac:chgData name="Sensoy, Aykut" userId="6ecfe40b-f119-4da8-8ce5-748946498869" providerId="ADAL" clId="{5DE82B48-5CB9-1A46-8657-AF45D3D1F941}" dt="2025-01-10T08:09:16.677" v="11352" actId="20577"/>
          <ac:spMkLst>
            <pc:docMk/>
            <pc:sldMk cId="4027288936" sldId="287"/>
            <ac:spMk id="2" creationId="{D98DDCF7-82B3-1E49-3431-2D3F1971981D}"/>
          </ac:spMkLst>
        </pc:spChg>
        <pc:spChg chg="mod">
          <ac:chgData name="Sensoy, Aykut" userId="6ecfe40b-f119-4da8-8ce5-748946498869" providerId="ADAL" clId="{5DE82B48-5CB9-1A46-8657-AF45D3D1F941}" dt="2024-12-31T08:08:13.435" v="4516" actId="113"/>
          <ac:spMkLst>
            <pc:docMk/>
            <pc:sldMk cId="4027288936" sldId="287"/>
            <ac:spMk id="3" creationId="{C391BB8D-295A-4F41-B206-B173C6DD3FB0}"/>
          </ac:spMkLst>
        </pc:spChg>
      </pc:sldChg>
      <pc:sldChg chg="del">
        <pc:chgData name="Sensoy, Aykut" userId="6ecfe40b-f119-4da8-8ce5-748946498869" providerId="ADAL" clId="{5DE82B48-5CB9-1A46-8657-AF45D3D1F941}" dt="2024-12-30T10:48:47.343" v="2309" actId="2696"/>
        <pc:sldMkLst>
          <pc:docMk/>
          <pc:sldMk cId="142248348" sldId="288"/>
        </pc:sldMkLst>
      </pc:sldChg>
      <pc:sldChg chg="modSp mod modAnim">
        <pc:chgData name="Sensoy, Aykut" userId="6ecfe40b-f119-4da8-8ce5-748946498869" providerId="ADAL" clId="{5DE82B48-5CB9-1A46-8657-AF45D3D1F941}" dt="2025-01-10T01:21:33.145" v="11225" actId="20577"/>
        <pc:sldMkLst>
          <pc:docMk/>
          <pc:sldMk cId="1525142420" sldId="289"/>
        </pc:sldMkLst>
        <pc:spChg chg="mod">
          <ac:chgData name="Sensoy, Aykut" userId="6ecfe40b-f119-4da8-8ce5-748946498869" providerId="ADAL" clId="{5DE82B48-5CB9-1A46-8657-AF45D3D1F941}" dt="2024-12-27T18:23:38.372" v="546" actId="20577"/>
          <ac:spMkLst>
            <pc:docMk/>
            <pc:sldMk cId="1525142420" sldId="289"/>
            <ac:spMk id="2" creationId="{C7F9C44F-0ADF-7A85-2F2D-07D7017F54B6}"/>
          </ac:spMkLst>
        </pc:spChg>
        <pc:spChg chg="mod">
          <ac:chgData name="Sensoy, Aykut" userId="6ecfe40b-f119-4da8-8ce5-748946498869" providerId="ADAL" clId="{5DE82B48-5CB9-1A46-8657-AF45D3D1F941}" dt="2025-01-10T01:21:33.145" v="11225" actId="20577"/>
          <ac:spMkLst>
            <pc:docMk/>
            <pc:sldMk cId="1525142420" sldId="289"/>
            <ac:spMk id="3" creationId="{E7BD401D-EB61-6FB0-1DA6-999FDC9238B0}"/>
          </ac:spMkLst>
        </pc:spChg>
      </pc:sldChg>
      <pc:sldChg chg="modSp add mod">
        <pc:chgData name="Sensoy, Aykut" userId="6ecfe40b-f119-4da8-8ce5-748946498869" providerId="ADAL" clId="{5DE82B48-5CB9-1A46-8657-AF45D3D1F941}" dt="2025-01-12T23:46:40.718" v="14314" actId="20577"/>
        <pc:sldMkLst>
          <pc:docMk/>
          <pc:sldMk cId="364005247" sldId="290"/>
        </pc:sldMkLst>
        <pc:spChg chg="mod">
          <ac:chgData name="Sensoy, Aykut" userId="6ecfe40b-f119-4da8-8ce5-748946498869" providerId="ADAL" clId="{5DE82B48-5CB9-1A46-8657-AF45D3D1F941}" dt="2024-12-30T10:45:14.575" v="2296" actId="20577"/>
          <ac:spMkLst>
            <pc:docMk/>
            <pc:sldMk cId="364005247" sldId="290"/>
            <ac:spMk id="2" creationId="{B5F7D29B-D016-E756-C363-75FB9E14A696}"/>
          </ac:spMkLst>
        </pc:spChg>
        <pc:spChg chg="mod">
          <ac:chgData name="Sensoy, Aykut" userId="6ecfe40b-f119-4da8-8ce5-748946498869" providerId="ADAL" clId="{5DE82B48-5CB9-1A46-8657-AF45D3D1F941}" dt="2025-01-12T23:46:40.718" v="14314" actId="20577"/>
          <ac:spMkLst>
            <pc:docMk/>
            <pc:sldMk cId="364005247" sldId="290"/>
            <ac:spMk id="3" creationId="{BB795E99-04DF-0B92-D973-6B46100934DB}"/>
          </ac:spMkLst>
        </pc:spChg>
      </pc:sldChg>
      <pc:sldChg chg="addSp delSp modSp add mod">
        <pc:chgData name="Sensoy, Aykut" userId="6ecfe40b-f119-4da8-8ce5-748946498869" providerId="ADAL" clId="{5DE82B48-5CB9-1A46-8657-AF45D3D1F941}" dt="2025-01-13T09:29:39.498" v="15526" actId="207"/>
        <pc:sldMkLst>
          <pc:docMk/>
          <pc:sldMk cId="4097279919" sldId="291"/>
        </pc:sldMkLst>
        <pc:spChg chg="mod">
          <ac:chgData name="Sensoy, Aykut" userId="6ecfe40b-f119-4da8-8ce5-748946498869" providerId="ADAL" clId="{5DE82B48-5CB9-1A46-8657-AF45D3D1F941}" dt="2025-01-13T09:29:39.498" v="15526" actId="207"/>
          <ac:spMkLst>
            <pc:docMk/>
            <pc:sldMk cId="4097279919" sldId="291"/>
            <ac:spMk id="3" creationId="{7EEE6774-073A-2038-0C6D-E56F7560FBA1}"/>
          </ac:spMkLst>
        </pc:spChg>
      </pc:sldChg>
      <pc:sldChg chg="modSp add mod modAnim">
        <pc:chgData name="Sensoy, Aykut" userId="6ecfe40b-f119-4da8-8ce5-748946498869" providerId="ADAL" clId="{5DE82B48-5CB9-1A46-8657-AF45D3D1F941}" dt="2025-01-13T12:34:46.532" v="16918" actId="20577"/>
        <pc:sldMkLst>
          <pc:docMk/>
          <pc:sldMk cId="1915097711" sldId="292"/>
        </pc:sldMkLst>
        <pc:spChg chg="mod">
          <ac:chgData name="Sensoy, Aykut" userId="6ecfe40b-f119-4da8-8ce5-748946498869" providerId="ADAL" clId="{5DE82B48-5CB9-1A46-8657-AF45D3D1F941}" dt="2024-12-31T08:09:53.399" v="4527" actId="20577"/>
          <ac:spMkLst>
            <pc:docMk/>
            <pc:sldMk cId="1915097711" sldId="292"/>
            <ac:spMk id="2" creationId="{56BBE2A8-02E0-5195-2052-39C964FA5BB9}"/>
          </ac:spMkLst>
        </pc:spChg>
        <pc:spChg chg="mod">
          <ac:chgData name="Sensoy, Aykut" userId="6ecfe40b-f119-4da8-8ce5-748946498869" providerId="ADAL" clId="{5DE82B48-5CB9-1A46-8657-AF45D3D1F941}" dt="2025-01-13T12:34:46.532" v="16918" actId="20577"/>
          <ac:spMkLst>
            <pc:docMk/>
            <pc:sldMk cId="1915097711" sldId="292"/>
            <ac:spMk id="3" creationId="{F06F33B3-E367-BC5B-702F-52F96657B150}"/>
          </ac:spMkLst>
        </pc:spChg>
      </pc:sldChg>
      <pc:sldChg chg="addSp delSp modSp new mod setBg">
        <pc:chgData name="Sensoy, Aykut" userId="6ecfe40b-f119-4da8-8ce5-748946498869" providerId="ADAL" clId="{5DE82B48-5CB9-1A46-8657-AF45D3D1F941}" dt="2025-01-12T23:15:06.841" v="13411" actId="20577"/>
        <pc:sldMkLst>
          <pc:docMk/>
          <pc:sldMk cId="1092271000" sldId="293"/>
        </pc:sldMkLst>
        <pc:spChg chg="mod">
          <ac:chgData name="Sensoy, Aykut" userId="6ecfe40b-f119-4da8-8ce5-748946498869" providerId="ADAL" clId="{5DE82B48-5CB9-1A46-8657-AF45D3D1F941}" dt="2025-01-12T23:15:06.841" v="13411" actId="20577"/>
          <ac:spMkLst>
            <pc:docMk/>
            <pc:sldMk cId="1092271000" sldId="293"/>
            <ac:spMk id="2" creationId="{3E76E77C-1EDD-54D6-4D29-934E436A64C9}"/>
          </ac:spMkLst>
        </pc:spChg>
        <pc:spChg chg="add">
          <ac:chgData name="Sensoy, Aykut" userId="6ecfe40b-f119-4da8-8ce5-748946498869" providerId="ADAL" clId="{5DE82B48-5CB9-1A46-8657-AF45D3D1F941}" dt="2024-12-31T07:58:59.282" v="4348" actId="26606"/>
          <ac:spMkLst>
            <pc:docMk/>
            <pc:sldMk cId="1092271000" sldId="293"/>
            <ac:spMk id="20" creationId="{2B97F24A-32CE-4C1C-A50D-3016B394DCFB}"/>
          </ac:spMkLst>
        </pc:spChg>
        <pc:spChg chg="add">
          <ac:chgData name="Sensoy, Aykut" userId="6ecfe40b-f119-4da8-8ce5-748946498869" providerId="ADAL" clId="{5DE82B48-5CB9-1A46-8657-AF45D3D1F941}" dt="2024-12-31T07:58:59.282" v="4348" actId="26606"/>
          <ac:spMkLst>
            <pc:docMk/>
            <pc:sldMk cId="1092271000" sldId="293"/>
            <ac:spMk id="21" creationId="{CD8B4F24-440B-49E9-B85D-733523DC064B}"/>
          </ac:spMkLst>
        </pc:spChg>
        <pc:picChg chg="add mod">
          <ac:chgData name="Sensoy, Aykut" userId="6ecfe40b-f119-4da8-8ce5-748946498869" providerId="ADAL" clId="{5DE82B48-5CB9-1A46-8657-AF45D3D1F941}" dt="2024-12-31T07:58:59.282" v="4348" actId="26606"/>
          <ac:picMkLst>
            <pc:docMk/>
            <pc:sldMk cId="1092271000" sldId="293"/>
            <ac:picMk id="5" creationId="{1612359D-19D5-AD85-3A17-24DF3CFEEC84}"/>
          </ac:picMkLst>
        </pc:picChg>
      </pc:sldChg>
      <pc:sldChg chg="addSp delSp modSp add mod setBg">
        <pc:chgData name="Sensoy, Aykut" userId="6ecfe40b-f119-4da8-8ce5-748946498869" providerId="ADAL" clId="{5DE82B48-5CB9-1A46-8657-AF45D3D1F941}" dt="2025-01-07T17:06:56.362" v="9628" actId="113"/>
        <pc:sldMkLst>
          <pc:docMk/>
          <pc:sldMk cId="1620298269" sldId="294"/>
        </pc:sldMkLst>
        <pc:spChg chg="mod">
          <ac:chgData name="Sensoy, Aykut" userId="6ecfe40b-f119-4da8-8ce5-748946498869" providerId="ADAL" clId="{5DE82B48-5CB9-1A46-8657-AF45D3D1F941}" dt="2025-01-07T17:06:56.362" v="9628" actId="113"/>
          <ac:spMkLst>
            <pc:docMk/>
            <pc:sldMk cId="1620298269" sldId="294"/>
            <ac:spMk id="2" creationId="{5C84D737-860B-9307-ECD4-E8409ECA2612}"/>
          </ac:spMkLst>
        </pc:spChg>
        <pc:spChg chg="add">
          <ac:chgData name="Sensoy, Aykut" userId="6ecfe40b-f119-4da8-8ce5-748946498869" providerId="ADAL" clId="{5DE82B48-5CB9-1A46-8657-AF45D3D1F941}" dt="2024-12-31T07:59:18.499" v="4349" actId="26606"/>
          <ac:spMkLst>
            <pc:docMk/>
            <pc:sldMk cId="1620298269" sldId="294"/>
            <ac:spMk id="19" creationId="{2B97F24A-32CE-4C1C-A50D-3016B394DCFB}"/>
          </ac:spMkLst>
        </pc:spChg>
        <pc:spChg chg="add">
          <ac:chgData name="Sensoy, Aykut" userId="6ecfe40b-f119-4da8-8ce5-748946498869" providerId="ADAL" clId="{5DE82B48-5CB9-1A46-8657-AF45D3D1F941}" dt="2024-12-31T07:59:18.499" v="4349" actId="26606"/>
          <ac:spMkLst>
            <pc:docMk/>
            <pc:sldMk cId="1620298269" sldId="294"/>
            <ac:spMk id="21" creationId="{CD8B4F24-440B-49E9-B85D-733523DC064B}"/>
          </ac:spMkLst>
        </pc:spChg>
        <pc:picChg chg="add mod">
          <ac:chgData name="Sensoy, Aykut" userId="6ecfe40b-f119-4da8-8ce5-748946498869" providerId="ADAL" clId="{5DE82B48-5CB9-1A46-8657-AF45D3D1F941}" dt="2024-12-31T07:59:18.499" v="4349" actId="26606"/>
          <ac:picMkLst>
            <pc:docMk/>
            <pc:sldMk cId="1620298269" sldId="294"/>
            <ac:picMk id="7" creationId="{8ECE36AB-FAEA-2DAA-6E3B-FACD1BAF0B5D}"/>
          </ac:picMkLst>
        </pc:picChg>
      </pc:sldChg>
      <pc:sldChg chg="addSp delSp modSp add mod setBg delDesignElem">
        <pc:chgData name="Sensoy, Aykut" userId="6ecfe40b-f119-4da8-8ce5-748946498869" providerId="ADAL" clId="{5DE82B48-5CB9-1A46-8657-AF45D3D1F941}" dt="2025-01-07T17:07:00.481" v="9629" actId="113"/>
        <pc:sldMkLst>
          <pc:docMk/>
          <pc:sldMk cId="259104641" sldId="295"/>
        </pc:sldMkLst>
        <pc:spChg chg="mod">
          <ac:chgData name="Sensoy, Aykut" userId="6ecfe40b-f119-4da8-8ce5-748946498869" providerId="ADAL" clId="{5DE82B48-5CB9-1A46-8657-AF45D3D1F941}" dt="2025-01-07T17:07:00.481" v="9629" actId="113"/>
          <ac:spMkLst>
            <pc:docMk/>
            <pc:sldMk cId="259104641" sldId="295"/>
            <ac:spMk id="2" creationId="{84A1CD4F-75F9-B4D3-5DCC-1553B06F244D}"/>
          </ac:spMkLst>
        </pc:spChg>
        <pc:spChg chg="add">
          <ac:chgData name="Sensoy, Aykut" userId="6ecfe40b-f119-4da8-8ce5-748946498869" providerId="ADAL" clId="{5DE82B48-5CB9-1A46-8657-AF45D3D1F941}" dt="2024-12-31T08:00:34.266" v="4414" actId="26606"/>
          <ac:spMkLst>
            <pc:docMk/>
            <pc:sldMk cId="259104641" sldId="295"/>
            <ac:spMk id="11" creationId="{2B97F24A-32CE-4C1C-A50D-3016B394DCFB}"/>
          </ac:spMkLst>
        </pc:spChg>
        <pc:spChg chg="add">
          <ac:chgData name="Sensoy, Aykut" userId="6ecfe40b-f119-4da8-8ce5-748946498869" providerId="ADAL" clId="{5DE82B48-5CB9-1A46-8657-AF45D3D1F941}" dt="2024-12-31T08:00:34.266" v="4414" actId="26606"/>
          <ac:spMkLst>
            <pc:docMk/>
            <pc:sldMk cId="259104641" sldId="295"/>
            <ac:spMk id="13" creationId="{CD8B4F24-440B-49E9-B85D-733523DC064B}"/>
          </ac:spMkLst>
        </pc:spChg>
        <pc:picChg chg="add mod">
          <ac:chgData name="Sensoy, Aykut" userId="6ecfe40b-f119-4da8-8ce5-748946498869" providerId="ADAL" clId="{5DE82B48-5CB9-1A46-8657-AF45D3D1F941}" dt="2024-12-31T08:00:34.266" v="4414" actId="26606"/>
          <ac:picMkLst>
            <pc:docMk/>
            <pc:sldMk cId="259104641" sldId="295"/>
            <ac:picMk id="4" creationId="{CB90FC9F-674A-F377-452D-90BB2BE78941}"/>
          </ac:picMkLst>
        </pc:picChg>
      </pc:sldChg>
      <pc:sldChg chg="addSp delSp modSp new del mod setBg">
        <pc:chgData name="Sensoy, Aykut" userId="6ecfe40b-f119-4da8-8ce5-748946498869" providerId="ADAL" clId="{5DE82B48-5CB9-1A46-8657-AF45D3D1F941}" dt="2024-12-31T08:00:23.162" v="4407" actId="2696"/>
        <pc:sldMkLst>
          <pc:docMk/>
          <pc:sldMk cId="1586196857" sldId="295"/>
        </pc:sldMkLst>
      </pc:sldChg>
      <pc:sldChg chg="delSp add del mod setBg delDesignElem">
        <pc:chgData name="Sensoy, Aykut" userId="6ecfe40b-f119-4da8-8ce5-748946498869" providerId="ADAL" clId="{5DE82B48-5CB9-1A46-8657-AF45D3D1F941}" dt="2024-12-31T07:59:30.001" v="4353" actId="2696"/>
        <pc:sldMkLst>
          <pc:docMk/>
          <pc:sldMk cId="2456999124" sldId="295"/>
        </pc:sldMkLst>
      </pc:sldChg>
      <pc:sldChg chg="modSp new mod">
        <pc:chgData name="Sensoy, Aykut" userId="6ecfe40b-f119-4da8-8ce5-748946498869" providerId="ADAL" clId="{5DE82B48-5CB9-1A46-8657-AF45D3D1F941}" dt="2025-01-13T09:30:25.879" v="15532" actId="113"/>
        <pc:sldMkLst>
          <pc:docMk/>
          <pc:sldMk cId="2941948209" sldId="296"/>
        </pc:sldMkLst>
        <pc:spChg chg="mod">
          <ac:chgData name="Sensoy, Aykut" userId="6ecfe40b-f119-4da8-8ce5-748946498869" providerId="ADAL" clId="{5DE82B48-5CB9-1A46-8657-AF45D3D1F941}" dt="2024-12-31T08:16:06.748" v="4552"/>
          <ac:spMkLst>
            <pc:docMk/>
            <pc:sldMk cId="2941948209" sldId="296"/>
            <ac:spMk id="2" creationId="{1F42BE85-C55E-3A94-C431-F9E74656AD54}"/>
          </ac:spMkLst>
        </pc:spChg>
        <pc:spChg chg="mod">
          <ac:chgData name="Sensoy, Aykut" userId="6ecfe40b-f119-4da8-8ce5-748946498869" providerId="ADAL" clId="{5DE82B48-5CB9-1A46-8657-AF45D3D1F941}" dt="2025-01-13T09:30:25.879" v="15532" actId="113"/>
          <ac:spMkLst>
            <pc:docMk/>
            <pc:sldMk cId="2941948209" sldId="296"/>
            <ac:spMk id="3" creationId="{8BE5BAE8-30A7-A1E6-1B61-D14543B57689}"/>
          </ac:spMkLst>
        </pc:spChg>
      </pc:sldChg>
      <pc:sldChg chg="modSp new mod">
        <pc:chgData name="Sensoy, Aykut" userId="6ecfe40b-f119-4da8-8ce5-748946498869" providerId="ADAL" clId="{5DE82B48-5CB9-1A46-8657-AF45D3D1F941}" dt="2025-01-06T15:17:07.410" v="5890" actId="20577"/>
        <pc:sldMkLst>
          <pc:docMk/>
          <pc:sldMk cId="3787609214" sldId="297"/>
        </pc:sldMkLst>
        <pc:spChg chg="mod">
          <ac:chgData name="Sensoy, Aykut" userId="6ecfe40b-f119-4da8-8ce5-748946498869" providerId="ADAL" clId="{5DE82B48-5CB9-1A46-8657-AF45D3D1F941}" dt="2024-12-31T08:30:11.279" v="4824"/>
          <ac:spMkLst>
            <pc:docMk/>
            <pc:sldMk cId="3787609214" sldId="297"/>
            <ac:spMk id="2" creationId="{5EFFAB84-8122-93ED-0200-49BB3AC14090}"/>
          </ac:spMkLst>
        </pc:spChg>
        <pc:spChg chg="mod">
          <ac:chgData name="Sensoy, Aykut" userId="6ecfe40b-f119-4da8-8ce5-748946498869" providerId="ADAL" clId="{5DE82B48-5CB9-1A46-8657-AF45D3D1F941}" dt="2025-01-06T15:17:07.410" v="5890" actId="20577"/>
          <ac:spMkLst>
            <pc:docMk/>
            <pc:sldMk cId="3787609214" sldId="297"/>
            <ac:spMk id="3" creationId="{64CFE098-AF69-DB52-B65B-594B0C96D8A8}"/>
          </ac:spMkLst>
        </pc:spChg>
      </pc:sldChg>
      <pc:sldChg chg="modSp add mod ord">
        <pc:chgData name="Sensoy, Aykut" userId="6ecfe40b-f119-4da8-8ce5-748946498869" providerId="ADAL" clId="{5DE82B48-5CB9-1A46-8657-AF45D3D1F941}" dt="2025-01-13T09:30:04.796" v="15529" actId="113"/>
        <pc:sldMkLst>
          <pc:docMk/>
          <pc:sldMk cId="3782267229" sldId="298"/>
        </pc:sldMkLst>
        <pc:spChg chg="mod">
          <ac:chgData name="Sensoy, Aykut" userId="6ecfe40b-f119-4da8-8ce5-748946498869" providerId="ADAL" clId="{5DE82B48-5CB9-1A46-8657-AF45D3D1F941}" dt="2025-01-13T09:30:04.796" v="15529" actId="113"/>
          <ac:spMkLst>
            <pc:docMk/>
            <pc:sldMk cId="3782267229" sldId="298"/>
            <ac:spMk id="3" creationId="{6D155F6C-5DDE-6A7D-6BA6-292E45F25F78}"/>
          </ac:spMkLst>
        </pc:spChg>
      </pc:sldChg>
      <pc:sldChg chg="addSp delSp modSp new mod ord">
        <pc:chgData name="Sensoy, Aykut" userId="6ecfe40b-f119-4da8-8ce5-748946498869" providerId="ADAL" clId="{5DE82B48-5CB9-1A46-8657-AF45D3D1F941}" dt="2025-01-10T10:29:46.486" v="12811" actId="20577"/>
        <pc:sldMkLst>
          <pc:docMk/>
          <pc:sldMk cId="3866590376" sldId="299"/>
        </pc:sldMkLst>
        <pc:spChg chg="mod">
          <ac:chgData name="Sensoy, Aykut" userId="6ecfe40b-f119-4da8-8ce5-748946498869" providerId="ADAL" clId="{5DE82B48-5CB9-1A46-8657-AF45D3D1F941}" dt="2025-01-07T12:59:17.302" v="7308" actId="255"/>
          <ac:spMkLst>
            <pc:docMk/>
            <pc:sldMk cId="3866590376" sldId="299"/>
            <ac:spMk id="2" creationId="{7E64723F-3A59-9A96-0653-B60701B67A11}"/>
          </ac:spMkLst>
        </pc:spChg>
        <pc:spChg chg="add del mod">
          <ac:chgData name="Sensoy, Aykut" userId="6ecfe40b-f119-4da8-8ce5-748946498869" providerId="ADAL" clId="{5DE82B48-5CB9-1A46-8657-AF45D3D1F941}" dt="2025-01-10T10:29:46.486" v="12811" actId="20577"/>
          <ac:spMkLst>
            <pc:docMk/>
            <pc:sldMk cId="3866590376" sldId="299"/>
            <ac:spMk id="3" creationId="{A36BA1B2-A1DE-895A-CEBD-5693235DF41D}"/>
          </ac:spMkLst>
        </pc:spChg>
      </pc:sldChg>
      <pc:sldChg chg="modSp add mod ord">
        <pc:chgData name="Sensoy, Aykut" userId="6ecfe40b-f119-4da8-8ce5-748946498869" providerId="ADAL" clId="{5DE82B48-5CB9-1A46-8657-AF45D3D1F941}" dt="2025-01-10T10:32:21.812" v="12817" actId="20578"/>
        <pc:sldMkLst>
          <pc:docMk/>
          <pc:sldMk cId="1209518687" sldId="300"/>
        </pc:sldMkLst>
        <pc:spChg chg="mod">
          <ac:chgData name="Sensoy, Aykut" userId="6ecfe40b-f119-4da8-8ce5-748946498869" providerId="ADAL" clId="{5DE82B48-5CB9-1A46-8657-AF45D3D1F941}" dt="2025-01-10T01:19:12.777" v="11192" actId="20577"/>
          <ac:spMkLst>
            <pc:docMk/>
            <pc:sldMk cId="1209518687" sldId="300"/>
            <ac:spMk id="2" creationId="{FFE450C2-8C81-6F60-785B-AA9FF5DEA455}"/>
          </ac:spMkLst>
        </pc:spChg>
        <pc:spChg chg="mod">
          <ac:chgData name="Sensoy, Aykut" userId="6ecfe40b-f119-4da8-8ce5-748946498869" providerId="ADAL" clId="{5DE82B48-5CB9-1A46-8657-AF45D3D1F941}" dt="2025-01-10T00:51:48.968" v="10906" actId="20577"/>
          <ac:spMkLst>
            <pc:docMk/>
            <pc:sldMk cId="1209518687" sldId="300"/>
            <ac:spMk id="3" creationId="{F199FDBD-9973-B568-9C30-B4799E110388}"/>
          </ac:spMkLst>
        </pc:spChg>
      </pc:sldChg>
      <pc:sldChg chg="new del">
        <pc:chgData name="Sensoy, Aykut" userId="6ecfe40b-f119-4da8-8ce5-748946498869" providerId="ADAL" clId="{5DE82B48-5CB9-1A46-8657-AF45D3D1F941}" dt="2025-01-07T13:28:27.639" v="7981" actId="2696"/>
        <pc:sldMkLst>
          <pc:docMk/>
          <pc:sldMk cId="205628503" sldId="301"/>
        </pc:sldMkLst>
      </pc:sldChg>
      <pc:sldChg chg="modSp add del mod">
        <pc:chgData name="Sensoy, Aykut" userId="6ecfe40b-f119-4da8-8ce5-748946498869" providerId="ADAL" clId="{5DE82B48-5CB9-1A46-8657-AF45D3D1F941}" dt="2025-01-06T18:36:24.549" v="7236" actId="2696"/>
        <pc:sldMkLst>
          <pc:docMk/>
          <pc:sldMk cId="310636790" sldId="301"/>
        </pc:sldMkLst>
      </pc:sldChg>
      <pc:sldChg chg="addSp delSp modSp add del mod setBg modAnim">
        <pc:chgData name="Sensoy, Aykut" userId="6ecfe40b-f119-4da8-8ce5-748946498869" providerId="ADAL" clId="{5DE82B48-5CB9-1A46-8657-AF45D3D1F941}" dt="2025-01-06T18:30:53.664" v="7071" actId="2696"/>
        <pc:sldMkLst>
          <pc:docMk/>
          <pc:sldMk cId="1316433375" sldId="301"/>
        </pc:sldMkLst>
      </pc:sldChg>
      <pc:sldChg chg="addSp modSp new del mod">
        <pc:chgData name="Sensoy, Aykut" userId="6ecfe40b-f119-4da8-8ce5-748946498869" providerId="ADAL" clId="{5DE82B48-5CB9-1A46-8657-AF45D3D1F941}" dt="2025-01-07T13:31:18.475" v="8062" actId="2696"/>
        <pc:sldMkLst>
          <pc:docMk/>
          <pc:sldMk cId="4005803408" sldId="301"/>
        </pc:sldMkLst>
      </pc:sldChg>
      <pc:sldChg chg="modSp add mod ord">
        <pc:chgData name="Sensoy, Aykut" userId="6ecfe40b-f119-4da8-8ce5-748946498869" providerId="ADAL" clId="{5DE82B48-5CB9-1A46-8657-AF45D3D1F941}" dt="2025-01-13T14:23:14.621" v="17019" actId="20577"/>
        <pc:sldMkLst>
          <pc:docMk/>
          <pc:sldMk cId="2978962423" sldId="302"/>
        </pc:sldMkLst>
        <pc:spChg chg="mod">
          <ac:chgData name="Sensoy, Aykut" userId="6ecfe40b-f119-4da8-8ce5-748946498869" providerId="ADAL" clId="{5DE82B48-5CB9-1A46-8657-AF45D3D1F941}" dt="2025-01-13T14:23:14.621" v="17019" actId="20577"/>
          <ac:spMkLst>
            <pc:docMk/>
            <pc:sldMk cId="2978962423" sldId="302"/>
            <ac:spMk id="3" creationId="{159626A7-B8B1-EE04-B4AE-FB27D4663D2B}"/>
          </ac:spMkLst>
        </pc:spChg>
      </pc:sldChg>
      <pc:sldChg chg="modSp add mod">
        <pc:chgData name="Sensoy, Aykut" userId="6ecfe40b-f119-4da8-8ce5-748946498869" providerId="ADAL" clId="{5DE82B48-5CB9-1A46-8657-AF45D3D1F941}" dt="2025-01-13T14:23:21.657" v="17025" actId="20577"/>
        <pc:sldMkLst>
          <pc:docMk/>
          <pc:sldMk cId="2775606922" sldId="303"/>
        </pc:sldMkLst>
        <pc:spChg chg="mod">
          <ac:chgData name="Sensoy, Aykut" userId="6ecfe40b-f119-4da8-8ce5-748946498869" providerId="ADAL" clId="{5DE82B48-5CB9-1A46-8657-AF45D3D1F941}" dt="2025-01-13T14:23:21.657" v="17025" actId="20577"/>
          <ac:spMkLst>
            <pc:docMk/>
            <pc:sldMk cId="2775606922" sldId="303"/>
            <ac:spMk id="3" creationId="{B63627F0-D92D-287C-17ED-EAF31B1726E4}"/>
          </ac:spMkLst>
        </pc:spChg>
      </pc:sldChg>
      <pc:sldChg chg="modSp add mod">
        <pc:chgData name="Sensoy, Aykut" userId="6ecfe40b-f119-4da8-8ce5-748946498869" providerId="ADAL" clId="{5DE82B48-5CB9-1A46-8657-AF45D3D1F941}" dt="2025-01-13T14:23:33.248" v="17031" actId="20577"/>
        <pc:sldMkLst>
          <pc:docMk/>
          <pc:sldMk cId="173712164" sldId="304"/>
        </pc:sldMkLst>
        <pc:spChg chg="mod">
          <ac:chgData name="Sensoy, Aykut" userId="6ecfe40b-f119-4da8-8ce5-748946498869" providerId="ADAL" clId="{5DE82B48-5CB9-1A46-8657-AF45D3D1F941}" dt="2025-01-13T14:23:33.248" v="17031" actId="20577"/>
          <ac:spMkLst>
            <pc:docMk/>
            <pc:sldMk cId="173712164" sldId="304"/>
            <ac:spMk id="3" creationId="{83932BAF-8A50-B8C8-B95A-52F470083523}"/>
          </ac:spMkLst>
        </pc:spChg>
      </pc:sldChg>
      <pc:sldChg chg="modSp add del mod">
        <pc:chgData name="Sensoy, Aykut" userId="6ecfe40b-f119-4da8-8ce5-748946498869" providerId="ADAL" clId="{5DE82B48-5CB9-1A46-8657-AF45D3D1F941}" dt="2025-01-09T22:13:41.971" v="9847" actId="2696"/>
        <pc:sldMkLst>
          <pc:docMk/>
          <pc:sldMk cId="2218098438" sldId="305"/>
        </pc:sldMkLst>
      </pc:sldChg>
      <pc:sldChg chg="modSp new mod">
        <pc:chgData name="Sensoy, Aykut" userId="6ecfe40b-f119-4da8-8ce5-748946498869" providerId="ADAL" clId="{5DE82B48-5CB9-1A46-8657-AF45D3D1F941}" dt="2025-01-09T22:17:58.960" v="9856" actId="20577"/>
        <pc:sldMkLst>
          <pc:docMk/>
          <pc:sldMk cId="942845849" sldId="306"/>
        </pc:sldMkLst>
        <pc:spChg chg="mod">
          <ac:chgData name="Sensoy, Aykut" userId="6ecfe40b-f119-4da8-8ce5-748946498869" providerId="ADAL" clId="{5DE82B48-5CB9-1A46-8657-AF45D3D1F941}" dt="2025-01-07T14:24:07.562" v="8918" actId="20577"/>
          <ac:spMkLst>
            <pc:docMk/>
            <pc:sldMk cId="942845849" sldId="306"/>
            <ac:spMk id="2" creationId="{E733D573-AD50-9B2F-BAC8-A43027CCD02F}"/>
          </ac:spMkLst>
        </pc:spChg>
        <pc:spChg chg="mod">
          <ac:chgData name="Sensoy, Aykut" userId="6ecfe40b-f119-4da8-8ce5-748946498869" providerId="ADAL" clId="{5DE82B48-5CB9-1A46-8657-AF45D3D1F941}" dt="2025-01-09T22:17:58.960" v="9856" actId="20577"/>
          <ac:spMkLst>
            <pc:docMk/>
            <pc:sldMk cId="942845849" sldId="306"/>
            <ac:spMk id="3" creationId="{312E79D5-15DC-945A-554D-A3BBAD8BF2C1}"/>
          </ac:spMkLst>
        </pc:spChg>
      </pc:sldChg>
      <pc:sldChg chg="new del">
        <pc:chgData name="Sensoy, Aykut" userId="6ecfe40b-f119-4da8-8ce5-748946498869" providerId="ADAL" clId="{5DE82B48-5CB9-1A46-8657-AF45D3D1F941}" dt="2025-01-07T14:23:58.486" v="8912" actId="2696"/>
        <pc:sldMkLst>
          <pc:docMk/>
          <pc:sldMk cId="3215867851" sldId="306"/>
        </pc:sldMkLst>
      </pc:sldChg>
      <pc:sldChg chg="modSp add mod">
        <pc:chgData name="Sensoy, Aykut" userId="6ecfe40b-f119-4da8-8ce5-748946498869" providerId="ADAL" clId="{5DE82B48-5CB9-1A46-8657-AF45D3D1F941}" dt="2025-01-13T12:30:20.484" v="16762" actId="20577"/>
        <pc:sldMkLst>
          <pc:docMk/>
          <pc:sldMk cId="2686810579" sldId="307"/>
        </pc:sldMkLst>
        <pc:spChg chg="mod">
          <ac:chgData name="Sensoy, Aykut" userId="6ecfe40b-f119-4da8-8ce5-748946498869" providerId="ADAL" clId="{5DE82B48-5CB9-1A46-8657-AF45D3D1F941}" dt="2025-01-07T16:55:59.816" v="9387" actId="20577"/>
          <ac:spMkLst>
            <pc:docMk/>
            <pc:sldMk cId="2686810579" sldId="307"/>
            <ac:spMk id="2" creationId="{1ED1A270-248A-94AF-C4A4-6FA6F5E08CAC}"/>
          </ac:spMkLst>
        </pc:spChg>
        <pc:spChg chg="mod">
          <ac:chgData name="Sensoy, Aykut" userId="6ecfe40b-f119-4da8-8ce5-748946498869" providerId="ADAL" clId="{5DE82B48-5CB9-1A46-8657-AF45D3D1F941}" dt="2025-01-13T12:30:20.484" v="16762" actId="20577"/>
          <ac:spMkLst>
            <pc:docMk/>
            <pc:sldMk cId="2686810579" sldId="307"/>
            <ac:spMk id="3" creationId="{EB6E9DE7-BCF2-C92B-B298-82B584F24426}"/>
          </ac:spMkLst>
        </pc:spChg>
      </pc:sldChg>
      <pc:sldChg chg="modSp add mod">
        <pc:chgData name="Sensoy, Aykut" userId="6ecfe40b-f119-4da8-8ce5-748946498869" providerId="ADAL" clId="{5DE82B48-5CB9-1A46-8657-AF45D3D1F941}" dt="2025-01-13T12:43:49.365" v="16931" actId="20577"/>
        <pc:sldMkLst>
          <pc:docMk/>
          <pc:sldMk cId="1777802235" sldId="308"/>
        </pc:sldMkLst>
        <pc:spChg chg="mod">
          <ac:chgData name="Sensoy, Aykut" userId="6ecfe40b-f119-4da8-8ce5-748946498869" providerId="ADAL" clId="{5DE82B48-5CB9-1A46-8657-AF45D3D1F941}" dt="2025-01-07T16:58:17.169" v="9460" actId="255"/>
          <ac:spMkLst>
            <pc:docMk/>
            <pc:sldMk cId="1777802235" sldId="308"/>
            <ac:spMk id="2" creationId="{49452942-5625-1865-4967-F3DBAC7F0A66}"/>
          </ac:spMkLst>
        </pc:spChg>
        <pc:spChg chg="mod">
          <ac:chgData name="Sensoy, Aykut" userId="6ecfe40b-f119-4da8-8ce5-748946498869" providerId="ADAL" clId="{5DE82B48-5CB9-1A46-8657-AF45D3D1F941}" dt="2025-01-13T12:43:49.365" v="16931" actId="20577"/>
          <ac:spMkLst>
            <pc:docMk/>
            <pc:sldMk cId="1777802235" sldId="308"/>
            <ac:spMk id="3" creationId="{C46D7E24-01E2-0E7C-606C-393E4871E397}"/>
          </ac:spMkLst>
        </pc:spChg>
      </pc:sldChg>
      <pc:sldChg chg="modSp add del mod ord">
        <pc:chgData name="Sensoy, Aykut" userId="6ecfe40b-f119-4da8-8ce5-748946498869" providerId="ADAL" clId="{5DE82B48-5CB9-1A46-8657-AF45D3D1F941}" dt="2025-01-10T01:23:04.458" v="11226" actId="2696"/>
        <pc:sldMkLst>
          <pc:docMk/>
          <pc:sldMk cId="689276883" sldId="309"/>
        </pc:sldMkLst>
      </pc:sldChg>
      <pc:sldChg chg="modSp add mod">
        <pc:chgData name="Sensoy, Aykut" userId="6ecfe40b-f119-4da8-8ce5-748946498869" providerId="ADAL" clId="{5DE82B48-5CB9-1A46-8657-AF45D3D1F941}" dt="2025-01-10T00:41:28.211" v="10841" actId="20577"/>
        <pc:sldMkLst>
          <pc:docMk/>
          <pc:sldMk cId="3214637224" sldId="310"/>
        </pc:sldMkLst>
        <pc:spChg chg="mod">
          <ac:chgData name="Sensoy, Aykut" userId="6ecfe40b-f119-4da8-8ce5-748946498869" providerId="ADAL" clId="{5DE82B48-5CB9-1A46-8657-AF45D3D1F941}" dt="2025-01-10T00:38:47.366" v="10752" actId="20577"/>
          <ac:spMkLst>
            <pc:docMk/>
            <pc:sldMk cId="3214637224" sldId="310"/>
            <ac:spMk id="2" creationId="{F6FA18A6-E722-39EB-3C5A-1E337E336013}"/>
          </ac:spMkLst>
        </pc:spChg>
        <pc:spChg chg="mod">
          <ac:chgData name="Sensoy, Aykut" userId="6ecfe40b-f119-4da8-8ce5-748946498869" providerId="ADAL" clId="{5DE82B48-5CB9-1A46-8657-AF45D3D1F941}" dt="2025-01-10T00:41:28.211" v="10841" actId="20577"/>
          <ac:spMkLst>
            <pc:docMk/>
            <pc:sldMk cId="3214637224" sldId="310"/>
            <ac:spMk id="3" creationId="{E2CEA89B-BE6E-C15E-3A6B-B583252914BF}"/>
          </ac:spMkLst>
        </pc:spChg>
      </pc:sldChg>
      <pc:sldChg chg="modSp add del mod">
        <pc:chgData name="Sensoy, Aykut" userId="6ecfe40b-f119-4da8-8ce5-748946498869" providerId="ADAL" clId="{5DE82B48-5CB9-1A46-8657-AF45D3D1F941}" dt="2025-01-07T16:57:52.104" v="9456" actId="2696"/>
        <pc:sldMkLst>
          <pc:docMk/>
          <pc:sldMk cId="1462910646" sldId="311"/>
        </pc:sldMkLst>
      </pc:sldChg>
      <pc:sldChg chg="modSp new del mod">
        <pc:chgData name="Sensoy, Aykut" userId="6ecfe40b-f119-4da8-8ce5-748946498869" providerId="ADAL" clId="{5DE82B48-5CB9-1A46-8657-AF45D3D1F941}" dt="2025-01-12T23:33:34.495" v="13673" actId="2696"/>
        <pc:sldMkLst>
          <pc:docMk/>
          <pc:sldMk cId="3834036831" sldId="311"/>
        </pc:sldMkLst>
      </pc:sldChg>
      <pc:sldChg chg="modSp add del mod">
        <pc:chgData name="Sensoy, Aykut" userId="6ecfe40b-f119-4da8-8ce5-748946498869" providerId="ADAL" clId="{5DE82B48-5CB9-1A46-8657-AF45D3D1F941}" dt="2025-01-09T22:13:41.971" v="9847" actId="2696"/>
        <pc:sldMkLst>
          <pc:docMk/>
          <pc:sldMk cId="606886893" sldId="312"/>
        </pc:sldMkLst>
      </pc:sldChg>
      <pc:sldChg chg="addSp delSp modSp new mod">
        <pc:chgData name="Sensoy, Aykut" userId="6ecfe40b-f119-4da8-8ce5-748946498869" providerId="ADAL" clId="{5DE82B48-5CB9-1A46-8657-AF45D3D1F941}" dt="2025-01-10T10:30:28.149" v="12816" actId="20577"/>
        <pc:sldMkLst>
          <pc:docMk/>
          <pc:sldMk cId="4121959845" sldId="312"/>
        </pc:sldMkLst>
        <pc:spChg chg="mod">
          <ac:chgData name="Sensoy, Aykut" userId="6ecfe40b-f119-4da8-8ce5-748946498869" providerId="ADAL" clId="{5DE82B48-5CB9-1A46-8657-AF45D3D1F941}" dt="2025-01-10T00:55:35.827" v="10908"/>
          <ac:spMkLst>
            <pc:docMk/>
            <pc:sldMk cId="4121959845" sldId="312"/>
            <ac:spMk id="2" creationId="{5DC1E002-E45C-7A11-3044-F8EC1D2B636A}"/>
          </ac:spMkLst>
        </pc:spChg>
        <pc:spChg chg="mod">
          <ac:chgData name="Sensoy, Aykut" userId="6ecfe40b-f119-4da8-8ce5-748946498869" providerId="ADAL" clId="{5DE82B48-5CB9-1A46-8657-AF45D3D1F941}" dt="2025-01-10T10:30:28.149" v="12816" actId="20577"/>
          <ac:spMkLst>
            <pc:docMk/>
            <pc:sldMk cId="4121959845" sldId="312"/>
            <ac:spMk id="3" creationId="{342976C7-9DE4-6CC5-5D78-50B1025FED31}"/>
          </ac:spMkLst>
        </pc:spChg>
      </pc:sldChg>
      <pc:sldChg chg="modSp new del mod">
        <pc:chgData name="Sensoy, Aykut" userId="6ecfe40b-f119-4da8-8ce5-748946498869" providerId="ADAL" clId="{5DE82B48-5CB9-1A46-8657-AF45D3D1F941}" dt="2025-01-10T01:31:45.494" v="11302" actId="2696"/>
        <pc:sldMkLst>
          <pc:docMk/>
          <pc:sldMk cId="2278899529" sldId="313"/>
        </pc:sldMkLst>
      </pc:sldChg>
      <pc:sldChg chg="modSp add del mod">
        <pc:chgData name="Sensoy, Aykut" userId="6ecfe40b-f119-4da8-8ce5-748946498869" providerId="ADAL" clId="{5DE82B48-5CB9-1A46-8657-AF45D3D1F941}" dt="2025-01-10T08:05:28.400" v="11315" actId="2696"/>
        <pc:sldMkLst>
          <pc:docMk/>
          <pc:sldMk cId="3249831941" sldId="314"/>
        </pc:sldMkLst>
      </pc:sldChg>
      <pc:sldChg chg="modSp add del mod">
        <pc:chgData name="Sensoy, Aykut" userId="6ecfe40b-f119-4da8-8ce5-748946498869" providerId="ADAL" clId="{5DE82B48-5CB9-1A46-8657-AF45D3D1F941}" dt="2025-01-10T08:05:34.484" v="11322" actId="2696"/>
        <pc:sldMkLst>
          <pc:docMk/>
          <pc:sldMk cId="2860518081" sldId="315"/>
        </pc:sldMkLst>
      </pc:sldChg>
      <pc:sldChg chg="modSp add del mod">
        <pc:chgData name="Sensoy, Aykut" userId="6ecfe40b-f119-4da8-8ce5-748946498869" providerId="ADAL" clId="{5DE82B48-5CB9-1A46-8657-AF45D3D1F941}" dt="2025-01-10T08:05:52.165" v="11327" actId="2696"/>
        <pc:sldMkLst>
          <pc:docMk/>
          <pc:sldMk cId="770811814" sldId="316"/>
        </pc:sldMkLst>
      </pc:sldChg>
      <pc:sldChg chg="modSp add del mod">
        <pc:chgData name="Sensoy, Aykut" userId="6ecfe40b-f119-4da8-8ce5-748946498869" providerId="ADAL" clId="{5DE82B48-5CB9-1A46-8657-AF45D3D1F941}" dt="2025-01-10T08:06:02.894" v="11330" actId="2696"/>
        <pc:sldMkLst>
          <pc:docMk/>
          <pc:sldMk cId="3755043479" sldId="317"/>
        </pc:sldMkLst>
      </pc:sldChg>
      <pc:sldChg chg="modSp new mod">
        <pc:chgData name="Sensoy, Aykut" userId="6ecfe40b-f119-4da8-8ce5-748946498869" providerId="ADAL" clId="{5DE82B48-5CB9-1A46-8657-AF45D3D1F941}" dt="2025-01-13T11:50:09.283" v="16203" actId="207"/>
        <pc:sldMkLst>
          <pc:docMk/>
          <pc:sldMk cId="124990129" sldId="318"/>
        </pc:sldMkLst>
        <pc:spChg chg="mod">
          <ac:chgData name="Sensoy, Aykut" userId="6ecfe40b-f119-4da8-8ce5-748946498869" providerId="ADAL" clId="{5DE82B48-5CB9-1A46-8657-AF45D3D1F941}" dt="2025-01-10T13:56:18.038" v="13087" actId="207"/>
          <ac:spMkLst>
            <pc:docMk/>
            <pc:sldMk cId="124990129" sldId="318"/>
            <ac:spMk id="2" creationId="{947E2474-9879-B357-2459-8E106A7FE44A}"/>
          </ac:spMkLst>
        </pc:spChg>
        <pc:spChg chg="mod">
          <ac:chgData name="Sensoy, Aykut" userId="6ecfe40b-f119-4da8-8ce5-748946498869" providerId="ADAL" clId="{5DE82B48-5CB9-1A46-8657-AF45D3D1F941}" dt="2025-01-13T11:50:05.333" v="16202" actId="207"/>
          <ac:spMkLst>
            <pc:docMk/>
            <pc:sldMk cId="124990129" sldId="318"/>
            <ac:spMk id="3" creationId="{CBD45365-720E-6F4C-D438-43AA3FDFDC0D}"/>
          </ac:spMkLst>
        </pc:spChg>
        <pc:spChg chg="mod">
          <ac:chgData name="Sensoy, Aykut" userId="6ecfe40b-f119-4da8-8ce5-748946498869" providerId="ADAL" clId="{5DE82B48-5CB9-1A46-8657-AF45D3D1F941}" dt="2025-01-13T11:50:09.283" v="16203" actId="207"/>
          <ac:spMkLst>
            <pc:docMk/>
            <pc:sldMk cId="124990129" sldId="318"/>
            <ac:spMk id="4" creationId="{C13ABFCE-17FA-7073-52CE-7618705B30E0}"/>
          </ac:spMkLst>
        </pc:spChg>
      </pc:sldChg>
      <pc:sldChg chg="modSp add mod ord">
        <pc:chgData name="Sensoy, Aykut" userId="6ecfe40b-f119-4da8-8ce5-748946498869" providerId="ADAL" clId="{5DE82B48-5CB9-1A46-8657-AF45D3D1F941}" dt="2025-01-13T11:51:19.431" v="16216" actId="207"/>
        <pc:sldMkLst>
          <pc:docMk/>
          <pc:sldMk cId="526064635" sldId="319"/>
        </pc:sldMkLst>
        <pc:spChg chg="mod">
          <ac:chgData name="Sensoy, Aykut" userId="6ecfe40b-f119-4da8-8ce5-748946498869" providerId="ADAL" clId="{5DE82B48-5CB9-1A46-8657-AF45D3D1F941}" dt="2025-01-10T09:55:31.614" v="12078" actId="20577"/>
          <ac:spMkLst>
            <pc:docMk/>
            <pc:sldMk cId="526064635" sldId="319"/>
            <ac:spMk id="2" creationId="{8EBEBA76-1FE9-41D1-F527-A141D1CC0559}"/>
          </ac:spMkLst>
        </pc:spChg>
        <pc:spChg chg="mod">
          <ac:chgData name="Sensoy, Aykut" userId="6ecfe40b-f119-4da8-8ce5-748946498869" providerId="ADAL" clId="{5DE82B48-5CB9-1A46-8657-AF45D3D1F941}" dt="2025-01-13T11:51:19.431" v="16216" actId="207"/>
          <ac:spMkLst>
            <pc:docMk/>
            <pc:sldMk cId="526064635" sldId="319"/>
            <ac:spMk id="3" creationId="{9DC060D5-4FA2-CC00-B42A-CA352B6626AF}"/>
          </ac:spMkLst>
        </pc:spChg>
        <pc:spChg chg="mod">
          <ac:chgData name="Sensoy, Aykut" userId="6ecfe40b-f119-4da8-8ce5-748946498869" providerId="ADAL" clId="{5DE82B48-5CB9-1A46-8657-AF45D3D1F941}" dt="2025-01-13T11:50:44.791" v="16210" actId="207"/>
          <ac:spMkLst>
            <pc:docMk/>
            <pc:sldMk cId="526064635" sldId="319"/>
            <ac:spMk id="4" creationId="{81FE2CF4-7520-E0AA-C74F-98EA387E1CFC}"/>
          </ac:spMkLst>
        </pc:spChg>
      </pc:sldChg>
      <pc:sldChg chg="modSp add del mod">
        <pc:chgData name="Sensoy, Aykut" userId="6ecfe40b-f119-4da8-8ce5-748946498869" providerId="ADAL" clId="{5DE82B48-5CB9-1A46-8657-AF45D3D1F941}" dt="2025-01-10T09:38:09.925" v="11802" actId="2696"/>
        <pc:sldMkLst>
          <pc:docMk/>
          <pc:sldMk cId="3817208846" sldId="320"/>
        </pc:sldMkLst>
      </pc:sldChg>
      <pc:sldChg chg="modSp add del mod">
        <pc:chgData name="Sensoy, Aykut" userId="6ecfe40b-f119-4da8-8ce5-748946498869" providerId="ADAL" clId="{5DE82B48-5CB9-1A46-8657-AF45D3D1F941}" dt="2025-01-10T09:38:23.871" v="11803" actId="2696"/>
        <pc:sldMkLst>
          <pc:docMk/>
          <pc:sldMk cId="1655210987" sldId="321"/>
        </pc:sldMkLst>
      </pc:sldChg>
      <pc:sldChg chg="addSp delSp modSp add mod ord">
        <pc:chgData name="Sensoy, Aykut" userId="6ecfe40b-f119-4da8-8ce5-748946498869" providerId="ADAL" clId="{5DE82B48-5CB9-1A46-8657-AF45D3D1F941}" dt="2025-01-13T11:50:20.818" v="16206" actId="207"/>
        <pc:sldMkLst>
          <pc:docMk/>
          <pc:sldMk cId="910886019" sldId="322"/>
        </pc:sldMkLst>
        <pc:spChg chg="mod">
          <ac:chgData name="Sensoy, Aykut" userId="6ecfe40b-f119-4da8-8ce5-748946498869" providerId="ADAL" clId="{5DE82B48-5CB9-1A46-8657-AF45D3D1F941}" dt="2025-01-10T09:53:12.388" v="11992" actId="20577"/>
          <ac:spMkLst>
            <pc:docMk/>
            <pc:sldMk cId="910886019" sldId="322"/>
            <ac:spMk id="2" creationId="{3B993764-2B2D-F7FA-78D1-F643CBEFE149}"/>
          </ac:spMkLst>
        </pc:spChg>
        <pc:spChg chg="mod">
          <ac:chgData name="Sensoy, Aykut" userId="6ecfe40b-f119-4da8-8ce5-748946498869" providerId="ADAL" clId="{5DE82B48-5CB9-1A46-8657-AF45D3D1F941}" dt="2025-01-13T11:50:18.302" v="16205" actId="207"/>
          <ac:spMkLst>
            <pc:docMk/>
            <pc:sldMk cId="910886019" sldId="322"/>
            <ac:spMk id="3" creationId="{E1B957E6-9044-818A-AF55-D4E3FDD00108}"/>
          </ac:spMkLst>
        </pc:spChg>
        <pc:spChg chg="mod">
          <ac:chgData name="Sensoy, Aykut" userId="6ecfe40b-f119-4da8-8ce5-748946498869" providerId="ADAL" clId="{5DE82B48-5CB9-1A46-8657-AF45D3D1F941}" dt="2025-01-13T11:50:20.818" v="16206" actId="207"/>
          <ac:spMkLst>
            <pc:docMk/>
            <pc:sldMk cId="910886019" sldId="322"/>
            <ac:spMk id="4" creationId="{741D14E9-C576-6445-089F-C15389775A03}"/>
          </ac:spMkLst>
        </pc:spChg>
        <pc:spChg chg="add mod">
          <ac:chgData name="Sensoy, Aykut" userId="6ecfe40b-f119-4da8-8ce5-748946498869" providerId="ADAL" clId="{5DE82B48-5CB9-1A46-8657-AF45D3D1F941}" dt="2025-01-10T14:00:43.675" v="13111" actId="1076"/>
          <ac:spMkLst>
            <pc:docMk/>
            <pc:sldMk cId="910886019" sldId="322"/>
            <ac:spMk id="6" creationId="{219280FD-6C47-CA43-266D-A6F2B03471DE}"/>
          </ac:spMkLst>
        </pc:spChg>
      </pc:sldChg>
      <pc:sldChg chg="new del">
        <pc:chgData name="Sensoy, Aykut" userId="6ecfe40b-f119-4da8-8ce5-748946498869" providerId="ADAL" clId="{5DE82B48-5CB9-1A46-8657-AF45D3D1F941}" dt="2025-01-10T10:05:14.343" v="12357" actId="2696"/>
        <pc:sldMkLst>
          <pc:docMk/>
          <pc:sldMk cId="2545599304" sldId="323"/>
        </pc:sldMkLst>
      </pc:sldChg>
      <pc:sldChg chg="modSp new mod">
        <pc:chgData name="Sensoy, Aykut" userId="6ecfe40b-f119-4da8-8ce5-748946498869" providerId="ADAL" clId="{5DE82B48-5CB9-1A46-8657-AF45D3D1F941}" dt="2025-01-13T11:52:36.128" v="16229" actId="207"/>
        <pc:sldMkLst>
          <pc:docMk/>
          <pc:sldMk cId="3869439318" sldId="323"/>
        </pc:sldMkLst>
        <pc:spChg chg="mod">
          <ac:chgData name="Sensoy, Aykut" userId="6ecfe40b-f119-4da8-8ce5-748946498869" providerId="ADAL" clId="{5DE82B48-5CB9-1A46-8657-AF45D3D1F941}" dt="2025-01-10T10:05:23.643" v="12359"/>
          <ac:spMkLst>
            <pc:docMk/>
            <pc:sldMk cId="3869439318" sldId="323"/>
            <ac:spMk id="2" creationId="{E14F88FF-314A-D16B-E7AD-57BA11E070B2}"/>
          </ac:spMkLst>
        </pc:spChg>
        <pc:spChg chg="mod">
          <ac:chgData name="Sensoy, Aykut" userId="6ecfe40b-f119-4da8-8ce5-748946498869" providerId="ADAL" clId="{5DE82B48-5CB9-1A46-8657-AF45D3D1F941}" dt="2025-01-13T11:52:36.128" v="16229" actId="207"/>
          <ac:spMkLst>
            <pc:docMk/>
            <pc:sldMk cId="3869439318" sldId="323"/>
            <ac:spMk id="3" creationId="{BF526EE3-9C56-EEFC-9AD2-F538F2181FBF}"/>
          </ac:spMkLst>
        </pc:spChg>
      </pc:sldChg>
      <pc:sldChg chg="modSp new del mod">
        <pc:chgData name="Sensoy, Aykut" userId="6ecfe40b-f119-4da8-8ce5-748946498869" providerId="ADAL" clId="{5DE82B48-5CB9-1A46-8657-AF45D3D1F941}" dt="2025-01-10T09:55:19.805" v="12066" actId="2696"/>
        <pc:sldMkLst>
          <pc:docMk/>
          <pc:sldMk cId="3978212915" sldId="323"/>
        </pc:sldMkLst>
      </pc:sldChg>
      <pc:sldChg chg="modSp add del mod">
        <pc:chgData name="Sensoy, Aykut" userId="6ecfe40b-f119-4da8-8ce5-748946498869" providerId="ADAL" clId="{5DE82B48-5CB9-1A46-8657-AF45D3D1F941}" dt="2025-01-10T10:05:07.620" v="12355" actId="2696"/>
        <pc:sldMkLst>
          <pc:docMk/>
          <pc:sldMk cId="4117187722" sldId="323"/>
        </pc:sldMkLst>
      </pc:sldChg>
      <pc:sldChg chg="addSp delSp modSp new del mod">
        <pc:chgData name="Sensoy, Aykut" userId="6ecfe40b-f119-4da8-8ce5-748946498869" providerId="ADAL" clId="{5DE82B48-5CB9-1A46-8657-AF45D3D1F941}" dt="2025-01-10T09:49:39.993" v="11940" actId="2696"/>
        <pc:sldMkLst>
          <pc:docMk/>
          <pc:sldMk cId="4138122559" sldId="323"/>
        </pc:sldMkLst>
      </pc:sldChg>
      <pc:sldChg chg="modSp add mod">
        <pc:chgData name="Sensoy, Aykut" userId="6ecfe40b-f119-4da8-8ce5-748946498869" providerId="ADAL" clId="{5DE82B48-5CB9-1A46-8657-AF45D3D1F941}" dt="2025-01-13T12:12:43.068" v="16440" actId="2710"/>
        <pc:sldMkLst>
          <pc:docMk/>
          <pc:sldMk cId="1880551607" sldId="324"/>
        </pc:sldMkLst>
        <pc:spChg chg="mod">
          <ac:chgData name="Sensoy, Aykut" userId="6ecfe40b-f119-4da8-8ce5-748946498869" providerId="ADAL" clId="{5DE82B48-5CB9-1A46-8657-AF45D3D1F941}" dt="2025-01-10T12:38:43.707" v="12854" actId="20577"/>
          <ac:spMkLst>
            <pc:docMk/>
            <pc:sldMk cId="1880551607" sldId="324"/>
            <ac:spMk id="2" creationId="{84C95082-79E1-CCD8-65B9-F6708A8F03C4}"/>
          </ac:spMkLst>
        </pc:spChg>
        <pc:spChg chg="mod">
          <ac:chgData name="Sensoy, Aykut" userId="6ecfe40b-f119-4da8-8ce5-748946498869" providerId="ADAL" clId="{5DE82B48-5CB9-1A46-8657-AF45D3D1F941}" dt="2025-01-13T12:12:43.068" v="16440" actId="2710"/>
          <ac:spMkLst>
            <pc:docMk/>
            <pc:sldMk cId="1880551607" sldId="324"/>
            <ac:spMk id="3" creationId="{F023AF44-DCF1-AABD-A464-FE772A66FDE1}"/>
          </ac:spMkLst>
        </pc:spChg>
      </pc:sldChg>
      <pc:sldChg chg="modSp add mod">
        <pc:chgData name="Sensoy, Aykut" userId="6ecfe40b-f119-4da8-8ce5-748946498869" providerId="ADAL" clId="{5DE82B48-5CB9-1A46-8657-AF45D3D1F941}" dt="2025-01-13T12:21:14.575" v="16566" actId="207"/>
        <pc:sldMkLst>
          <pc:docMk/>
          <pc:sldMk cId="1675211123" sldId="325"/>
        </pc:sldMkLst>
        <pc:spChg chg="mod">
          <ac:chgData name="Sensoy, Aykut" userId="6ecfe40b-f119-4da8-8ce5-748946498869" providerId="ADAL" clId="{5DE82B48-5CB9-1A46-8657-AF45D3D1F941}" dt="2025-01-10T12:39:17.063" v="12891" actId="20577"/>
          <ac:spMkLst>
            <pc:docMk/>
            <pc:sldMk cId="1675211123" sldId="325"/>
            <ac:spMk id="2" creationId="{7A8BDC4A-CFC9-FF25-C7A1-84D4E117E57B}"/>
          </ac:spMkLst>
        </pc:spChg>
        <pc:spChg chg="mod">
          <ac:chgData name="Sensoy, Aykut" userId="6ecfe40b-f119-4da8-8ce5-748946498869" providerId="ADAL" clId="{5DE82B48-5CB9-1A46-8657-AF45D3D1F941}" dt="2025-01-13T12:21:14.575" v="16566" actId="207"/>
          <ac:spMkLst>
            <pc:docMk/>
            <pc:sldMk cId="1675211123" sldId="325"/>
            <ac:spMk id="3" creationId="{E71E7A55-2843-9BA2-81DA-5419B414E98B}"/>
          </ac:spMkLst>
        </pc:spChg>
      </pc:sldChg>
      <pc:sldChg chg="modSp add mod">
        <pc:chgData name="Sensoy, Aykut" userId="6ecfe40b-f119-4da8-8ce5-748946498869" providerId="ADAL" clId="{5DE82B48-5CB9-1A46-8657-AF45D3D1F941}" dt="2025-01-13T12:29:24.046" v="16743" actId="207"/>
        <pc:sldMkLst>
          <pc:docMk/>
          <pc:sldMk cId="3058463653" sldId="326"/>
        </pc:sldMkLst>
        <pc:spChg chg="mod">
          <ac:chgData name="Sensoy, Aykut" userId="6ecfe40b-f119-4da8-8ce5-748946498869" providerId="ADAL" clId="{5DE82B48-5CB9-1A46-8657-AF45D3D1F941}" dt="2025-01-10T12:39:37.244" v="12920" actId="20577"/>
          <ac:spMkLst>
            <pc:docMk/>
            <pc:sldMk cId="3058463653" sldId="326"/>
            <ac:spMk id="2" creationId="{DBF87DEB-1EE5-09D7-4988-3A698678A06D}"/>
          </ac:spMkLst>
        </pc:spChg>
        <pc:spChg chg="mod">
          <ac:chgData name="Sensoy, Aykut" userId="6ecfe40b-f119-4da8-8ce5-748946498869" providerId="ADAL" clId="{5DE82B48-5CB9-1A46-8657-AF45D3D1F941}" dt="2025-01-13T12:29:24.046" v="16743" actId="207"/>
          <ac:spMkLst>
            <pc:docMk/>
            <pc:sldMk cId="3058463653" sldId="326"/>
            <ac:spMk id="3" creationId="{35019911-F505-5E0B-6C16-1A2439CB5A60}"/>
          </ac:spMkLst>
        </pc:spChg>
      </pc:sldChg>
      <pc:sldChg chg="modSp add del mod">
        <pc:chgData name="Sensoy, Aykut" userId="6ecfe40b-f119-4da8-8ce5-748946498869" providerId="ADAL" clId="{5DE82B48-5CB9-1A46-8657-AF45D3D1F941}" dt="2025-01-13T00:05:32.614" v="14547" actId="2696"/>
        <pc:sldMkLst>
          <pc:docMk/>
          <pc:sldMk cId="393398562" sldId="327"/>
        </pc:sldMkLst>
        <pc:spChg chg="mod">
          <ac:chgData name="Sensoy, Aykut" userId="6ecfe40b-f119-4da8-8ce5-748946498869" providerId="ADAL" clId="{5DE82B48-5CB9-1A46-8657-AF45D3D1F941}" dt="2025-01-13T00:04:32.849" v="14541" actId="20577"/>
          <ac:spMkLst>
            <pc:docMk/>
            <pc:sldMk cId="393398562" sldId="327"/>
            <ac:spMk id="2" creationId="{5D16130B-8D0F-12FC-95BE-20B69D65FB18}"/>
          </ac:spMkLst>
        </pc:spChg>
      </pc:sldChg>
      <pc:sldChg chg="modSp add del mod">
        <pc:chgData name="Sensoy, Aykut" userId="6ecfe40b-f119-4da8-8ce5-748946498869" providerId="ADAL" clId="{5DE82B48-5CB9-1A46-8657-AF45D3D1F941}" dt="2025-01-13T00:24:35.153" v="14786" actId="2696"/>
        <pc:sldMkLst>
          <pc:docMk/>
          <pc:sldMk cId="3033270804" sldId="328"/>
        </pc:sldMkLst>
        <pc:spChg chg="mod">
          <ac:chgData name="Sensoy, Aykut" userId="6ecfe40b-f119-4da8-8ce5-748946498869" providerId="ADAL" clId="{5DE82B48-5CB9-1A46-8657-AF45D3D1F941}" dt="2025-01-12T16:26:50.589" v="13408" actId="20577"/>
          <ac:spMkLst>
            <pc:docMk/>
            <pc:sldMk cId="3033270804" sldId="328"/>
            <ac:spMk id="3" creationId="{90AC9835-6F30-A3E7-BCBD-BF90CFB256AD}"/>
          </ac:spMkLst>
        </pc:spChg>
      </pc:sldChg>
      <pc:sldChg chg="modSp add del mod">
        <pc:chgData name="Sensoy, Aykut" userId="6ecfe40b-f119-4da8-8ce5-748946498869" providerId="ADAL" clId="{5DE82B48-5CB9-1A46-8657-AF45D3D1F941}" dt="2025-01-13T00:54:40.199" v="15091" actId="2696"/>
        <pc:sldMkLst>
          <pc:docMk/>
          <pc:sldMk cId="3513311228" sldId="329"/>
        </pc:sldMkLst>
      </pc:sldChg>
      <pc:sldChg chg="modSp add mod">
        <pc:chgData name="Sensoy, Aykut" userId="6ecfe40b-f119-4da8-8ce5-748946498869" providerId="ADAL" clId="{5DE82B48-5CB9-1A46-8657-AF45D3D1F941}" dt="2025-01-13T11:56:52.033" v="16256" actId="255"/>
        <pc:sldMkLst>
          <pc:docMk/>
          <pc:sldMk cId="189007343" sldId="330"/>
        </pc:sldMkLst>
        <pc:spChg chg="mod">
          <ac:chgData name="Sensoy, Aykut" userId="6ecfe40b-f119-4da8-8ce5-748946498869" providerId="ADAL" clId="{5DE82B48-5CB9-1A46-8657-AF45D3D1F941}" dt="2025-01-13T00:25:07.315" v="14800" actId="20577"/>
          <ac:spMkLst>
            <pc:docMk/>
            <pc:sldMk cId="189007343" sldId="330"/>
            <ac:spMk id="2" creationId="{DB30A05E-E69C-8BCE-C3C2-D7A03EF63455}"/>
          </ac:spMkLst>
        </pc:spChg>
        <pc:spChg chg="mod">
          <ac:chgData name="Sensoy, Aykut" userId="6ecfe40b-f119-4da8-8ce5-748946498869" providerId="ADAL" clId="{5DE82B48-5CB9-1A46-8657-AF45D3D1F941}" dt="2025-01-13T11:56:52.033" v="16256" actId="255"/>
          <ac:spMkLst>
            <pc:docMk/>
            <pc:sldMk cId="189007343" sldId="330"/>
            <ac:spMk id="3" creationId="{839D5BBC-ECC3-11EC-67CE-274FF3F4DABC}"/>
          </ac:spMkLst>
        </pc:spChg>
      </pc:sldChg>
      <pc:sldChg chg="modSp add mod">
        <pc:chgData name="Sensoy, Aykut" userId="6ecfe40b-f119-4da8-8ce5-748946498869" providerId="ADAL" clId="{5DE82B48-5CB9-1A46-8657-AF45D3D1F941}" dt="2025-01-13T11:57:03.799" v="16257" actId="255"/>
        <pc:sldMkLst>
          <pc:docMk/>
          <pc:sldMk cId="959212101" sldId="331"/>
        </pc:sldMkLst>
        <pc:spChg chg="mod">
          <ac:chgData name="Sensoy, Aykut" userId="6ecfe40b-f119-4da8-8ce5-748946498869" providerId="ADAL" clId="{5DE82B48-5CB9-1A46-8657-AF45D3D1F941}" dt="2025-01-10T12:41:17.986" v="13021" actId="20577"/>
          <ac:spMkLst>
            <pc:docMk/>
            <pc:sldMk cId="959212101" sldId="331"/>
            <ac:spMk id="2" creationId="{06B2464C-2D67-8C8C-60F5-562CC6CBC6B2}"/>
          </ac:spMkLst>
        </pc:spChg>
        <pc:spChg chg="mod">
          <ac:chgData name="Sensoy, Aykut" userId="6ecfe40b-f119-4da8-8ce5-748946498869" providerId="ADAL" clId="{5DE82B48-5CB9-1A46-8657-AF45D3D1F941}" dt="2025-01-13T11:57:03.799" v="16257" actId="255"/>
          <ac:spMkLst>
            <pc:docMk/>
            <pc:sldMk cId="959212101" sldId="331"/>
            <ac:spMk id="3" creationId="{6D7CE1FD-03BA-AB15-6D15-AB433BAD0363}"/>
          </ac:spMkLst>
        </pc:spChg>
      </pc:sldChg>
      <pc:sldChg chg="modSp add mod">
        <pc:chgData name="Sensoy, Aykut" userId="6ecfe40b-f119-4da8-8ce5-748946498869" providerId="ADAL" clId="{5DE82B48-5CB9-1A46-8657-AF45D3D1F941}" dt="2025-01-13T11:57:10.531" v="16258" actId="255"/>
        <pc:sldMkLst>
          <pc:docMk/>
          <pc:sldMk cId="3875270797" sldId="332"/>
        </pc:sldMkLst>
        <pc:spChg chg="mod">
          <ac:chgData name="Sensoy, Aykut" userId="6ecfe40b-f119-4da8-8ce5-748946498869" providerId="ADAL" clId="{5DE82B48-5CB9-1A46-8657-AF45D3D1F941}" dt="2025-01-13T11:42:54.318" v="16112" actId="20577"/>
          <ac:spMkLst>
            <pc:docMk/>
            <pc:sldMk cId="3875270797" sldId="332"/>
            <ac:spMk id="2" creationId="{5BFE0147-EB8A-E8C7-B6A4-70D779C8D637}"/>
          </ac:spMkLst>
        </pc:spChg>
        <pc:spChg chg="mod">
          <ac:chgData name="Sensoy, Aykut" userId="6ecfe40b-f119-4da8-8ce5-748946498869" providerId="ADAL" clId="{5DE82B48-5CB9-1A46-8657-AF45D3D1F941}" dt="2025-01-13T11:57:10.531" v="16258" actId="255"/>
          <ac:spMkLst>
            <pc:docMk/>
            <pc:sldMk cId="3875270797" sldId="332"/>
            <ac:spMk id="3" creationId="{ED44A9B7-F69F-02B3-B2A2-29FACE57B27E}"/>
          </ac:spMkLst>
        </pc:spChg>
      </pc:sldChg>
      <pc:sldChg chg="new del">
        <pc:chgData name="Sensoy, Aykut" userId="6ecfe40b-f119-4da8-8ce5-748946498869" providerId="ADAL" clId="{5DE82B48-5CB9-1A46-8657-AF45D3D1F941}" dt="2025-01-12T23:26:50.411" v="13436" actId="2696"/>
        <pc:sldMkLst>
          <pc:docMk/>
          <pc:sldMk cId="913015032" sldId="333"/>
        </pc:sldMkLst>
      </pc:sldChg>
      <pc:sldChg chg="delSp modSp add del mod setBg delDesignElem">
        <pc:chgData name="Sensoy, Aykut" userId="6ecfe40b-f119-4da8-8ce5-748946498869" providerId="ADAL" clId="{5DE82B48-5CB9-1A46-8657-AF45D3D1F941}" dt="2025-01-12T23:26:18.429" v="13431" actId="2696"/>
        <pc:sldMkLst>
          <pc:docMk/>
          <pc:sldMk cId="1130618133" sldId="333"/>
        </pc:sldMkLst>
        <pc:spChg chg="mod">
          <ac:chgData name="Sensoy, Aykut" userId="6ecfe40b-f119-4da8-8ce5-748946498869" providerId="ADAL" clId="{5DE82B48-5CB9-1A46-8657-AF45D3D1F941}" dt="2025-01-12T23:26:01.203" v="13430" actId="20577"/>
          <ac:spMkLst>
            <pc:docMk/>
            <pc:sldMk cId="1130618133" sldId="333"/>
            <ac:spMk id="2" creationId="{9326A965-C2DD-5E35-CC03-437473FB1B0A}"/>
          </ac:spMkLst>
        </pc:spChg>
        <pc:spChg chg="del">
          <ac:chgData name="Sensoy, Aykut" userId="6ecfe40b-f119-4da8-8ce5-748946498869" providerId="ADAL" clId="{5DE82B48-5CB9-1A46-8657-AF45D3D1F941}" dt="2025-01-12T23:25:48.527" v="13413"/>
          <ac:spMkLst>
            <pc:docMk/>
            <pc:sldMk cId="1130618133" sldId="333"/>
            <ac:spMk id="11" creationId="{CC203759-2C2F-0E3A-C04E-5F6570A5864A}"/>
          </ac:spMkLst>
        </pc:spChg>
        <pc:spChg chg="del">
          <ac:chgData name="Sensoy, Aykut" userId="6ecfe40b-f119-4da8-8ce5-748946498869" providerId="ADAL" clId="{5DE82B48-5CB9-1A46-8657-AF45D3D1F941}" dt="2025-01-12T23:25:48.527" v="13413"/>
          <ac:spMkLst>
            <pc:docMk/>
            <pc:sldMk cId="1130618133" sldId="333"/>
            <ac:spMk id="13" creationId="{0472BC06-FCA3-7BBC-A1AD-BECEC250521B}"/>
          </ac:spMkLst>
        </pc:spChg>
      </pc:sldChg>
      <pc:sldChg chg="delSp add del setBg delDesignElem">
        <pc:chgData name="Sensoy, Aykut" userId="6ecfe40b-f119-4da8-8ce5-748946498869" providerId="ADAL" clId="{5DE82B48-5CB9-1A46-8657-AF45D3D1F941}" dt="2025-01-12T23:26:26.168" v="13434" actId="2696"/>
        <pc:sldMkLst>
          <pc:docMk/>
          <pc:sldMk cId="1696107207" sldId="333"/>
        </pc:sldMkLst>
        <pc:spChg chg="del">
          <ac:chgData name="Sensoy, Aykut" userId="6ecfe40b-f119-4da8-8ce5-748946498869" providerId="ADAL" clId="{5DE82B48-5CB9-1A46-8657-AF45D3D1F941}" dt="2025-01-12T23:26:22.270" v="13433"/>
          <ac:spMkLst>
            <pc:docMk/>
            <pc:sldMk cId="1696107207" sldId="333"/>
            <ac:spMk id="11" creationId="{785A1A9C-11BA-7F48-2D11-4A3A18E7834C}"/>
          </ac:spMkLst>
        </pc:spChg>
        <pc:spChg chg="del">
          <ac:chgData name="Sensoy, Aykut" userId="6ecfe40b-f119-4da8-8ce5-748946498869" providerId="ADAL" clId="{5DE82B48-5CB9-1A46-8657-AF45D3D1F941}" dt="2025-01-12T23:26:22.270" v="13433"/>
          <ac:spMkLst>
            <pc:docMk/>
            <pc:sldMk cId="1696107207" sldId="333"/>
            <ac:spMk id="13" creationId="{5FD56C21-AAF7-4129-3A34-35552BF3C354}"/>
          </ac:spMkLst>
        </pc:spChg>
      </pc:sldChg>
      <pc:sldChg chg="modSp new del mod">
        <pc:chgData name="Sensoy, Aykut" userId="6ecfe40b-f119-4da8-8ce5-748946498869" providerId="ADAL" clId="{5DE82B48-5CB9-1A46-8657-AF45D3D1F941}" dt="2025-01-12T23:36:30.306" v="13783" actId="2696"/>
        <pc:sldMkLst>
          <pc:docMk/>
          <pc:sldMk cId="2173177771" sldId="333"/>
        </pc:sldMkLst>
        <pc:spChg chg="mod">
          <ac:chgData name="Sensoy, Aykut" userId="6ecfe40b-f119-4da8-8ce5-748946498869" providerId="ADAL" clId="{5DE82B48-5CB9-1A46-8657-AF45D3D1F941}" dt="2025-01-12T23:27:04.302" v="13459" actId="20577"/>
          <ac:spMkLst>
            <pc:docMk/>
            <pc:sldMk cId="2173177771" sldId="333"/>
            <ac:spMk id="2" creationId="{30B28CA8-1251-DEE4-F998-255ACCE26C90}"/>
          </ac:spMkLst>
        </pc:spChg>
        <pc:spChg chg="mod">
          <ac:chgData name="Sensoy, Aykut" userId="6ecfe40b-f119-4da8-8ce5-748946498869" providerId="ADAL" clId="{5DE82B48-5CB9-1A46-8657-AF45D3D1F941}" dt="2025-01-12T23:36:26.607" v="13782" actId="113"/>
          <ac:spMkLst>
            <pc:docMk/>
            <pc:sldMk cId="2173177771" sldId="333"/>
            <ac:spMk id="3" creationId="{AD012B6D-BDA3-F9FA-26FD-EB67746D54B1}"/>
          </ac:spMkLst>
        </pc:spChg>
      </pc:sldChg>
      <pc:sldChg chg="delSp add del setBg delDesignElem">
        <pc:chgData name="Sensoy, Aykut" userId="6ecfe40b-f119-4da8-8ce5-748946498869" providerId="ADAL" clId="{5DE82B48-5CB9-1A46-8657-AF45D3D1F941}" dt="2025-01-12T23:28:56.700" v="13463" actId="2696"/>
        <pc:sldMkLst>
          <pc:docMk/>
          <pc:sldMk cId="1557212633" sldId="334"/>
        </pc:sldMkLst>
        <pc:spChg chg="del">
          <ac:chgData name="Sensoy, Aykut" userId="6ecfe40b-f119-4da8-8ce5-748946498869" providerId="ADAL" clId="{5DE82B48-5CB9-1A46-8657-AF45D3D1F941}" dt="2025-01-12T23:28:44.293" v="13461"/>
          <ac:spMkLst>
            <pc:docMk/>
            <pc:sldMk cId="1557212633" sldId="334"/>
            <ac:spMk id="11" creationId="{DAD3CA15-825B-7865-B81F-53BE6BCC8BFC}"/>
          </ac:spMkLst>
        </pc:spChg>
        <pc:spChg chg="del">
          <ac:chgData name="Sensoy, Aykut" userId="6ecfe40b-f119-4da8-8ce5-748946498869" providerId="ADAL" clId="{5DE82B48-5CB9-1A46-8657-AF45D3D1F941}" dt="2025-01-12T23:28:44.293" v="13461"/>
          <ac:spMkLst>
            <pc:docMk/>
            <pc:sldMk cId="1557212633" sldId="334"/>
            <ac:spMk id="13" creationId="{8EFB1F34-619E-D0B3-E169-14289BBC756B}"/>
          </ac:spMkLst>
        </pc:spChg>
      </pc:sldChg>
      <pc:sldChg chg="addSp delSp modSp add mod addAnim delAnim">
        <pc:chgData name="Sensoy, Aykut" userId="6ecfe40b-f119-4da8-8ce5-748946498869" providerId="ADAL" clId="{5DE82B48-5CB9-1A46-8657-AF45D3D1F941}" dt="2025-01-12T23:31:48.639" v="13578" actId="14100"/>
        <pc:sldMkLst>
          <pc:docMk/>
          <pc:sldMk cId="3634084627" sldId="335"/>
        </pc:sldMkLst>
        <pc:spChg chg="mod ord">
          <ac:chgData name="Sensoy, Aykut" userId="6ecfe40b-f119-4da8-8ce5-748946498869" providerId="ADAL" clId="{5DE82B48-5CB9-1A46-8657-AF45D3D1F941}" dt="2025-01-12T23:31:23.857" v="13572" actId="14100"/>
          <ac:spMkLst>
            <pc:docMk/>
            <pc:sldMk cId="3634084627" sldId="335"/>
            <ac:spMk id="2" creationId="{C6C69409-707E-DC7E-C927-EB2B0E1F284E}"/>
          </ac:spMkLst>
        </pc:spChg>
        <pc:spChg chg="add del">
          <ac:chgData name="Sensoy, Aykut" userId="6ecfe40b-f119-4da8-8ce5-748946498869" providerId="ADAL" clId="{5DE82B48-5CB9-1A46-8657-AF45D3D1F941}" dt="2025-01-12T23:30:36.982" v="13551" actId="26606"/>
          <ac:spMkLst>
            <pc:docMk/>
            <pc:sldMk cId="3634084627" sldId="335"/>
            <ac:spMk id="11" creationId="{E23DDDE8-1260-6FF1-9D06-07A0951131BC}"/>
          </ac:spMkLst>
        </pc:spChg>
        <pc:spChg chg="add del">
          <ac:chgData name="Sensoy, Aykut" userId="6ecfe40b-f119-4da8-8ce5-748946498869" providerId="ADAL" clId="{5DE82B48-5CB9-1A46-8657-AF45D3D1F941}" dt="2025-01-12T23:30:36.982" v="13551" actId="26606"/>
          <ac:spMkLst>
            <pc:docMk/>
            <pc:sldMk cId="3634084627" sldId="335"/>
            <ac:spMk id="13" creationId="{7B4A2C79-02F7-EAD0-A831-1F055DBAF634}"/>
          </ac:spMkLst>
        </pc:spChg>
        <pc:spChg chg="add del">
          <ac:chgData name="Sensoy, Aykut" userId="6ecfe40b-f119-4da8-8ce5-748946498869" providerId="ADAL" clId="{5DE82B48-5CB9-1A46-8657-AF45D3D1F941}" dt="2025-01-12T23:29:57.443" v="13527" actId="26606"/>
          <ac:spMkLst>
            <pc:docMk/>
            <pc:sldMk cId="3634084627" sldId="335"/>
            <ac:spMk id="18" creationId="{7DA3C418-758E-4180-A5D0-8655D6804587}"/>
          </ac:spMkLst>
        </pc:spChg>
        <pc:spChg chg="add del">
          <ac:chgData name="Sensoy, Aykut" userId="6ecfe40b-f119-4da8-8ce5-748946498869" providerId="ADAL" clId="{5DE82B48-5CB9-1A46-8657-AF45D3D1F941}" dt="2025-01-12T23:29:57.443" v="13527" actId="26606"/>
          <ac:spMkLst>
            <pc:docMk/>
            <pc:sldMk cId="3634084627" sldId="335"/>
            <ac:spMk id="20" creationId="{28C8EF06-5EC3-4883-AFAF-D74FF46550FB}"/>
          </ac:spMkLst>
        </pc:spChg>
        <pc:spChg chg="add del">
          <ac:chgData name="Sensoy, Aykut" userId="6ecfe40b-f119-4da8-8ce5-748946498869" providerId="ADAL" clId="{5DE82B48-5CB9-1A46-8657-AF45D3D1F941}" dt="2025-01-12T23:29:59.945" v="13529" actId="26606"/>
          <ac:spMkLst>
            <pc:docMk/>
            <pc:sldMk cId="3634084627" sldId="335"/>
            <ac:spMk id="22" creationId="{522A94E1-AEBD-4286-BFF8-0711E4CD3E3B}"/>
          </ac:spMkLst>
        </pc:spChg>
        <pc:spChg chg="add del">
          <ac:chgData name="Sensoy, Aykut" userId="6ecfe40b-f119-4da8-8ce5-748946498869" providerId="ADAL" clId="{5DE82B48-5CB9-1A46-8657-AF45D3D1F941}" dt="2025-01-12T23:30:01.743" v="13531" actId="26606"/>
          <ac:spMkLst>
            <pc:docMk/>
            <pc:sldMk cId="3634084627" sldId="335"/>
            <ac:spMk id="24" creationId="{ECC07320-C2CA-4E29-8481-9D9E143C7788}"/>
          </ac:spMkLst>
        </pc:spChg>
        <pc:spChg chg="add del">
          <ac:chgData name="Sensoy, Aykut" userId="6ecfe40b-f119-4da8-8ce5-748946498869" providerId="ADAL" clId="{5DE82B48-5CB9-1A46-8657-AF45D3D1F941}" dt="2025-01-12T23:30:01.743" v="13531" actId="26606"/>
          <ac:spMkLst>
            <pc:docMk/>
            <pc:sldMk cId="3634084627" sldId="335"/>
            <ac:spMk id="25" creationId="{178FB36B-5BFE-42CA-BC60-1115E0D95EEC}"/>
          </ac:spMkLst>
        </pc:spChg>
        <pc:spChg chg="add del">
          <ac:chgData name="Sensoy, Aykut" userId="6ecfe40b-f119-4da8-8ce5-748946498869" providerId="ADAL" clId="{5DE82B48-5CB9-1A46-8657-AF45D3D1F941}" dt="2025-01-12T23:30:08.092" v="13534" actId="26606"/>
          <ac:spMkLst>
            <pc:docMk/>
            <pc:sldMk cId="3634084627" sldId="335"/>
            <ac:spMk id="27" creationId="{37C89E4B-3C9F-44B9-8B86-D9E3D112D8EC}"/>
          </ac:spMkLst>
        </pc:spChg>
        <pc:spChg chg="add del">
          <ac:chgData name="Sensoy, Aykut" userId="6ecfe40b-f119-4da8-8ce5-748946498869" providerId="ADAL" clId="{5DE82B48-5CB9-1A46-8657-AF45D3D1F941}" dt="2025-01-12T23:30:09.531" v="13537" actId="26606"/>
          <ac:spMkLst>
            <pc:docMk/>
            <pc:sldMk cId="3634084627" sldId="335"/>
            <ac:spMk id="31" creationId="{37C89E4B-3C9F-44B9-8B86-D9E3D112D8EC}"/>
          </ac:spMkLst>
        </pc:spChg>
        <pc:spChg chg="add del">
          <ac:chgData name="Sensoy, Aykut" userId="6ecfe40b-f119-4da8-8ce5-748946498869" providerId="ADAL" clId="{5DE82B48-5CB9-1A46-8657-AF45D3D1F941}" dt="2025-01-12T23:30:15.375" v="13539" actId="26606"/>
          <ac:spMkLst>
            <pc:docMk/>
            <pc:sldMk cId="3634084627" sldId="335"/>
            <ac:spMk id="35" creationId="{D4771268-CB57-404A-9271-370EB28F6090}"/>
          </ac:spMkLst>
        </pc:spChg>
        <pc:spChg chg="add del">
          <ac:chgData name="Sensoy, Aykut" userId="6ecfe40b-f119-4da8-8ce5-748946498869" providerId="ADAL" clId="{5DE82B48-5CB9-1A46-8657-AF45D3D1F941}" dt="2025-01-12T23:30:17.327" v="13541" actId="26606"/>
          <ac:spMkLst>
            <pc:docMk/>
            <pc:sldMk cId="3634084627" sldId="335"/>
            <ac:spMk id="37" creationId="{6753252F-4873-4F63-801D-CC719279A7D5}"/>
          </ac:spMkLst>
        </pc:spChg>
        <pc:spChg chg="add del">
          <ac:chgData name="Sensoy, Aykut" userId="6ecfe40b-f119-4da8-8ce5-748946498869" providerId="ADAL" clId="{5DE82B48-5CB9-1A46-8657-AF45D3D1F941}" dt="2025-01-12T23:30:17.327" v="13541" actId="26606"/>
          <ac:spMkLst>
            <pc:docMk/>
            <pc:sldMk cId="3634084627" sldId="335"/>
            <ac:spMk id="38" creationId="{047C8CCB-F95D-4249-92DD-651249D3535A}"/>
          </ac:spMkLst>
        </pc:spChg>
        <pc:spChg chg="add del">
          <ac:chgData name="Sensoy, Aykut" userId="6ecfe40b-f119-4da8-8ce5-748946498869" providerId="ADAL" clId="{5DE82B48-5CB9-1A46-8657-AF45D3D1F941}" dt="2025-01-12T23:30:20.713" v="13543" actId="26606"/>
          <ac:spMkLst>
            <pc:docMk/>
            <pc:sldMk cId="3634084627" sldId="335"/>
            <ac:spMk id="40" creationId="{7DA3C418-758E-4180-A5D0-8655D6804587}"/>
          </ac:spMkLst>
        </pc:spChg>
        <pc:spChg chg="add del">
          <ac:chgData name="Sensoy, Aykut" userId="6ecfe40b-f119-4da8-8ce5-748946498869" providerId="ADAL" clId="{5DE82B48-5CB9-1A46-8657-AF45D3D1F941}" dt="2025-01-12T23:30:20.713" v="13543" actId="26606"/>
          <ac:spMkLst>
            <pc:docMk/>
            <pc:sldMk cId="3634084627" sldId="335"/>
            <ac:spMk id="41" creationId="{28C8EF06-5EC3-4883-AFAF-D74FF46550FB}"/>
          </ac:spMkLst>
        </pc:spChg>
        <pc:spChg chg="add del">
          <ac:chgData name="Sensoy, Aykut" userId="6ecfe40b-f119-4da8-8ce5-748946498869" providerId="ADAL" clId="{5DE82B48-5CB9-1A46-8657-AF45D3D1F941}" dt="2025-01-12T23:30:23.207" v="13545" actId="26606"/>
          <ac:spMkLst>
            <pc:docMk/>
            <pc:sldMk cId="3634084627" sldId="335"/>
            <ac:spMk id="43" creationId="{522A94E1-AEBD-4286-BFF8-0711E4CD3E3B}"/>
          </ac:spMkLst>
        </pc:spChg>
        <pc:spChg chg="add del">
          <ac:chgData name="Sensoy, Aykut" userId="6ecfe40b-f119-4da8-8ce5-748946498869" providerId="ADAL" clId="{5DE82B48-5CB9-1A46-8657-AF45D3D1F941}" dt="2025-01-12T23:30:35.700" v="13547" actId="26606"/>
          <ac:spMkLst>
            <pc:docMk/>
            <pc:sldMk cId="3634084627" sldId="335"/>
            <ac:spMk id="45" creationId="{ECC07320-C2CA-4E29-8481-9D9E143C7788}"/>
          </ac:spMkLst>
        </pc:spChg>
        <pc:spChg chg="add del">
          <ac:chgData name="Sensoy, Aykut" userId="6ecfe40b-f119-4da8-8ce5-748946498869" providerId="ADAL" clId="{5DE82B48-5CB9-1A46-8657-AF45D3D1F941}" dt="2025-01-12T23:30:35.700" v="13547" actId="26606"/>
          <ac:spMkLst>
            <pc:docMk/>
            <pc:sldMk cId="3634084627" sldId="335"/>
            <ac:spMk id="46" creationId="{178FB36B-5BFE-42CA-BC60-1115E0D95EEC}"/>
          </ac:spMkLst>
        </pc:spChg>
        <pc:spChg chg="add del">
          <ac:chgData name="Sensoy, Aykut" userId="6ecfe40b-f119-4da8-8ce5-748946498869" providerId="ADAL" clId="{5DE82B48-5CB9-1A46-8657-AF45D3D1F941}" dt="2025-01-12T23:30:36.979" v="13550" actId="26606"/>
          <ac:spMkLst>
            <pc:docMk/>
            <pc:sldMk cId="3634084627" sldId="335"/>
            <ac:spMk id="48" creationId="{37C89E4B-3C9F-44B9-8B86-D9E3D112D8EC}"/>
          </ac:spMkLst>
        </pc:spChg>
        <pc:spChg chg="add">
          <ac:chgData name="Sensoy, Aykut" userId="6ecfe40b-f119-4da8-8ce5-748946498869" providerId="ADAL" clId="{5DE82B48-5CB9-1A46-8657-AF45D3D1F941}" dt="2025-01-12T23:30:36.982" v="13551" actId="26606"/>
          <ac:spMkLst>
            <pc:docMk/>
            <pc:sldMk cId="3634084627" sldId="335"/>
            <ac:spMk id="52" creationId="{ECC07320-C2CA-4E29-8481-9D9E143C7788}"/>
          </ac:spMkLst>
        </pc:spChg>
        <pc:spChg chg="add">
          <ac:chgData name="Sensoy, Aykut" userId="6ecfe40b-f119-4da8-8ce5-748946498869" providerId="ADAL" clId="{5DE82B48-5CB9-1A46-8657-AF45D3D1F941}" dt="2025-01-12T23:30:36.982" v="13551" actId="26606"/>
          <ac:spMkLst>
            <pc:docMk/>
            <pc:sldMk cId="3634084627" sldId="335"/>
            <ac:spMk id="53" creationId="{178FB36B-5BFE-42CA-BC60-1115E0D95EEC}"/>
          </ac:spMkLst>
        </pc:spChg>
        <pc:picChg chg="del">
          <ac:chgData name="Sensoy, Aykut" userId="6ecfe40b-f119-4da8-8ce5-748946498869" providerId="ADAL" clId="{5DE82B48-5CB9-1A46-8657-AF45D3D1F941}" dt="2025-01-12T23:29:33.012" v="13521" actId="478"/>
          <ac:picMkLst>
            <pc:docMk/>
            <pc:sldMk cId="3634084627" sldId="335"/>
            <ac:picMk id="4" creationId="{9B6FBD42-4DB8-EC8D-A409-F5EADE3F4F56}"/>
          </ac:picMkLst>
        </pc:picChg>
        <pc:picChg chg="add mod">
          <ac:chgData name="Sensoy, Aykut" userId="6ecfe40b-f119-4da8-8ce5-748946498869" providerId="ADAL" clId="{5DE82B48-5CB9-1A46-8657-AF45D3D1F941}" dt="2025-01-12T23:31:48.639" v="13578" actId="14100"/>
          <ac:picMkLst>
            <pc:docMk/>
            <pc:sldMk cId="3634084627" sldId="335"/>
            <ac:picMk id="5" creationId="{7A0A2CAC-472A-6191-5D2E-230A896E3F46}"/>
          </ac:picMkLst>
        </pc:picChg>
        <pc:cxnChg chg="add del">
          <ac:chgData name="Sensoy, Aykut" userId="6ecfe40b-f119-4da8-8ce5-748946498869" providerId="ADAL" clId="{5DE82B48-5CB9-1A46-8657-AF45D3D1F941}" dt="2025-01-12T23:30:08.092" v="13534" actId="26606"/>
          <ac:cxnSpMkLst>
            <pc:docMk/>
            <pc:sldMk cId="3634084627" sldId="335"/>
            <ac:cxnSpMk id="28" creationId="{AA2EAA10-076F-46BD-8F0F-B9A2FB77A85C}"/>
          </ac:cxnSpMkLst>
        </pc:cxnChg>
        <pc:cxnChg chg="add del">
          <ac:chgData name="Sensoy, Aykut" userId="6ecfe40b-f119-4da8-8ce5-748946498869" providerId="ADAL" clId="{5DE82B48-5CB9-1A46-8657-AF45D3D1F941}" dt="2025-01-12T23:30:08.092" v="13534" actId="26606"/>
          <ac:cxnSpMkLst>
            <pc:docMk/>
            <pc:sldMk cId="3634084627" sldId="335"/>
            <ac:cxnSpMk id="29" creationId="{D891E407-403B-4764-86C9-33A56D3BCAA3}"/>
          </ac:cxnSpMkLst>
        </pc:cxnChg>
        <pc:cxnChg chg="add del">
          <ac:chgData name="Sensoy, Aykut" userId="6ecfe40b-f119-4da8-8ce5-748946498869" providerId="ADAL" clId="{5DE82B48-5CB9-1A46-8657-AF45D3D1F941}" dt="2025-01-12T23:30:09.531" v="13537" actId="26606"/>
          <ac:cxnSpMkLst>
            <pc:docMk/>
            <pc:sldMk cId="3634084627" sldId="335"/>
            <ac:cxnSpMk id="32" creationId="{AA2EAA10-076F-46BD-8F0F-B9A2FB77A85C}"/>
          </ac:cxnSpMkLst>
        </pc:cxnChg>
        <pc:cxnChg chg="add del">
          <ac:chgData name="Sensoy, Aykut" userId="6ecfe40b-f119-4da8-8ce5-748946498869" providerId="ADAL" clId="{5DE82B48-5CB9-1A46-8657-AF45D3D1F941}" dt="2025-01-12T23:30:09.531" v="13537" actId="26606"/>
          <ac:cxnSpMkLst>
            <pc:docMk/>
            <pc:sldMk cId="3634084627" sldId="335"/>
            <ac:cxnSpMk id="33" creationId="{D891E407-403B-4764-86C9-33A56D3BCAA3}"/>
          </ac:cxnSpMkLst>
        </pc:cxnChg>
        <pc:cxnChg chg="add del">
          <ac:chgData name="Sensoy, Aykut" userId="6ecfe40b-f119-4da8-8ce5-748946498869" providerId="ADAL" clId="{5DE82B48-5CB9-1A46-8657-AF45D3D1F941}" dt="2025-01-12T23:30:36.979" v="13550" actId="26606"/>
          <ac:cxnSpMkLst>
            <pc:docMk/>
            <pc:sldMk cId="3634084627" sldId="335"/>
            <ac:cxnSpMk id="49" creationId="{AA2EAA10-076F-46BD-8F0F-B9A2FB77A85C}"/>
          </ac:cxnSpMkLst>
        </pc:cxnChg>
        <pc:cxnChg chg="add del">
          <ac:chgData name="Sensoy, Aykut" userId="6ecfe40b-f119-4da8-8ce5-748946498869" providerId="ADAL" clId="{5DE82B48-5CB9-1A46-8657-AF45D3D1F941}" dt="2025-01-12T23:30:36.979" v="13550" actId="26606"/>
          <ac:cxnSpMkLst>
            <pc:docMk/>
            <pc:sldMk cId="3634084627" sldId="335"/>
            <ac:cxnSpMk id="50" creationId="{D891E407-403B-4764-86C9-33A56D3BCAA3}"/>
          </ac:cxnSpMkLst>
        </pc:cxnChg>
      </pc:sldChg>
      <pc:sldChg chg="modSp new mod">
        <pc:chgData name="Sensoy, Aykut" userId="6ecfe40b-f119-4da8-8ce5-748946498869" providerId="ADAL" clId="{5DE82B48-5CB9-1A46-8657-AF45D3D1F941}" dt="2025-01-12T23:50:16.154" v="14343" actId="20577"/>
        <pc:sldMkLst>
          <pc:docMk/>
          <pc:sldMk cId="225211952" sldId="336"/>
        </pc:sldMkLst>
        <pc:spChg chg="mod">
          <ac:chgData name="Sensoy, Aykut" userId="6ecfe40b-f119-4da8-8ce5-748946498869" providerId="ADAL" clId="{5DE82B48-5CB9-1A46-8657-AF45D3D1F941}" dt="2025-01-12T23:37:10.425" v="13851" actId="20577"/>
          <ac:spMkLst>
            <pc:docMk/>
            <pc:sldMk cId="225211952" sldId="336"/>
            <ac:spMk id="2" creationId="{0A6FF345-6444-FBBA-907A-BC5D7E3BA2F0}"/>
          </ac:spMkLst>
        </pc:spChg>
        <pc:spChg chg="mod">
          <ac:chgData name="Sensoy, Aykut" userId="6ecfe40b-f119-4da8-8ce5-748946498869" providerId="ADAL" clId="{5DE82B48-5CB9-1A46-8657-AF45D3D1F941}" dt="2025-01-12T23:50:16.154" v="14343" actId="20577"/>
          <ac:spMkLst>
            <pc:docMk/>
            <pc:sldMk cId="225211952" sldId="336"/>
            <ac:spMk id="3" creationId="{A0F34852-FAE8-91DD-ED26-1918A13F2DA6}"/>
          </ac:spMkLst>
        </pc:spChg>
      </pc:sldChg>
      <pc:sldChg chg="modSp add mod ord">
        <pc:chgData name="Sensoy, Aykut" userId="6ecfe40b-f119-4da8-8ce5-748946498869" providerId="ADAL" clId="{5DE82B48-5CB9-1A46-8657-AF45D3D1F941}" dt="2025-01-13T11:58:23.920" v="16269" actId="207"/>
        <pc:sldMkLst>
          <pc:docMk/>
          <pc:sldMk cId="3642879648" sldId="337"/>
        </pc:sldMkLst>
        <pc:spChg chg="mod">
          <ac:chgData name="Sensoy, Aykut" userId="6ecfe40b-f119-4da8-8ce5-748946498869" providerId="ADAL" clId="{5DE82B48-5CB9-1A46-8657-AF45D3D1F941}" dt="2025-01-13T00:05:20.366" v="14545"/>
          <ac:spMkLst>
            <pc:docMk/>
            <pc:sldMk cId="3642879648" sldId="337"/>
            <ac:spMk id="2" creationId="{16F67C0E-96CB-6C37-77C6-9BB74243EB4F}"/>
          </ac:spMkLst>
        </pc:spChg>
        <pc:spChg chg="mod">
          <ac:chgData name="Sensoy, Aykut" userId="6ecfe40b-f119-4da8-8ce5-748946498869" providerId="ADAL" clId="{5DE82B48-5CB9-1A46-8657-AF45D3D1F941}" dt="2025-01-13T11:57:59.424" v="16264" actId="207"/>
          <ac:spMkLst>
            <pc:docMk/>
            <pc:sldMk cId="3642879648" sldId="337"/>
            <ac:spMk id="3" creationId="{2FBAE1FC-0F67-2A22-6A21-10CF034315FF}"/>
          </ac:spMkLst>
        </pc:spChg>
        <pc:spChg chg="mod">
          <ac:chgData name="Sensoy, Aykut" userId="6ecfe40b-f119-4da8-8ce5-748946498869" providerId="ADAL" clId="{5DE82B48-5CB9-1A46-8657-AF45D3D1F941}" dt="2025-01-13T11:58:23.920" v="16269" actId="207"/>
          <ac:spMkLst>
            <pc:docMk/>
            <pc:sldMk cId="3642879648" sldId="337"/>
            <ac:spMk id="4" creationId="{421624EE-3CA0-8E9D-2782-4B139DF5E9CC}"/>
          </ac:spMkLst>
        </pc:spChg>
      </pc:sldChg>
      <pc:sldChg chg="modSp new mod">
        <pc:chgData name="Sensoy, Aykut" userId="6ecfe40b-f119-4da8-8ce5-748946498869" providerId="ADAL" clId="{5DE82B48-5CB9-1A46-8657-AF45D3D1F941}" dt="2025-01-13T11:28:04.872" v="15998" actId="20577"/>
        <pc:sldMkLst>
          <pc:docMk/>
          <pc:sldMk cId="2494521661" sldId="338"/>
        </pc:sldMkLst>
        <pc:spChg chg="mod">
          <ac:chgData name="Sensoy, Aykut" userId="6ecfe40b-f119-4da8-8ce5-748946498869" providerId="ADAL" clId="{5DE82B48-5CB9-1A46-8657-AF45D3D1F941}" dt="2025-01-13T00:19:13.349" v="14651" actId="20577"/>
          <ac:spMkLst>
            <pc:docMk/>
            <pc:sldMk cId="2494521661" sldId="338"/>
            <ac:spMk id="2" creationId="{7399795B-E68A-9FA1-95B3-70A972F93409}"/>
          </ac:spMkLst>
        </pc:spChg>
        <pc:spChg chg="mod">
          <ac:chgData name="Sensoy, Aykut" userId="6ecfe40b-f119-4da8-8ce5-748946498869" providerId="ADAL" clId="{5DE82B48-5CB9-1A46-8657-AF45D3D1F941}" dt="2025-01-13T11:28:04.872" v="15998" actId="20577"/>
          <ac:spMkLst>
            <pc:docMk/>
            <pc:sldMk cId="2494521661" sldId="338"/>
            <ac:spMk id="3" creationId="{FD9BDBEF-D2F4-57FA-8D4C-EBC7D79F732F}"/>
          </ac:spMkLst>
        </pc:spChg>
        <pc:spChg chg="mod">
          <ac:chgData name="Sensoy, Aykut" userId="6ecfe40b-f119-4da8-8ce5-748946498869" providerId="ADAL" clId="{5DE82B48-5CB9-1A46-8657-AF45D3D1F941}" dt="2025-01-13T11:28:04.126" v="15995" actId="27636"/>
          <ac:spMkLst>
            <pc:docMk/>
            <pc:sldMk cId="2494521661" sldId="338"/>
            <ac:spMk id="4" creationId="{AF222C22-C87F-DCCD-8236-C5388A456EC1}"/>
          </ac:spMkLst>
        </pc:spChg>
      </pc:sldChg>
      <pc:sldChg chg="modSp new del mod">
        <pc:chgData name="Sensoy, Aykut" userId="6ecfe40b-f119-4da8-8ce5-748946498869" providerId="ADAL" clId="{5DE82B48-5CB9-1A46-8657-AF45D3D1F941}" dt="2025-01-13T00:17:29.569" v="14622" actId="2696"/>
        <pc:sldMkLst>
          <pc:docMk/>
          <pc:sldMk cId="3660382352" sldId="338"/>
        </pc:sldMkLst>
        <pc:spChg chg="mod">
          <ac:chgData name="Sensoy, Aykut" userId="6ecfe40b-f119-4da8-8ce5-748946498869" providerId="ADAL" clId="{5DE82B48-5CB9-1A46-8657-AF45D3D1F941}" dt="2025-01-13T00:17:02.591" v="14621" actId="255"/>
          <ac:spMkLst>
            <pc:docMk/>
            <pc:sldMk cId="3660382352" sldId="338"/>
            <ac:spMk id="3" creationId="{1CDC9E27-BED5-C698-2860-9CB03BC17716}"/>
          </ac:spMkLst>
        </pc:spChg>
      </pc:sldChg>
      <pc:sldChg chg="addSp modSp add mod ord">
        <pc:chgData name="Sensoy, Aykut" userId="6ecfe40b-f119-4da8-8ce5-748946498869" providerId="ADAL" clId="{5DE82B48-5CB9-1A46-8657-AF45D3D1F941}" dt="2025-01-13T12:00:36.580" v="16288" actId="207"/>
        <pc:sldMkLst>
          <pc:docMk/>
          <pc:sldMk cId="1524027061" sldId="339"/>
        </pc:sldMkLst>
        <pc:spChg chg="mod">
          <ac:chgData name="Sensoy, Aykut" userId="6ecfe40b-f119-4da8-8ce5-748946498869" providerId="ADAL" clId="{5DE82B48-5CB9-1A46-8657-AF45D3D1F941}" dt="2025-01-13T00:24:25.460" v="14784"/>
          <ac:spMkLst>
            <pc:docMk/>
            <pc:sldMk cId="1524027061" sldId="339"/>
            <ac:spMk id="2" creationId="{4EA0D1B4-9400-6C38-377E-A2BFAC05C6AC}"/>
          </ac:spMkLst>
        </pc:spChg>
        <pc:spChg chg="mod">
          <ac:chgData name="Sensoy, Aykut" userId="6ecfe40b-f119-4da8-8ce5-748946498869" providerId="ADAL" clId="{5DE82B48-5CB9-1A46-8657-AF45D3D1F941}" dt="2025-01-13T11:59:52.871" v="16282" actId="207"/>
          <ac:spMkLst>
            <pc:docMk/>
            <pc:sldMk cId="1524027061" sldId="339"/>
            <ac:spMk id="3" creationId="{CECDF70C-B0C8-D947-F17E-C81BB3BDF987}"/>
          </ac:spMkLst>
        </pc:spChg>
        <pc:spChg chg="mod">
          <ac:chgData name="Sensoy, Aykut" userId="6ecfe40b-f119-4da8-8ce5-748946498869" providerId="ADAL" clId="{5DE82B48-5CB9-1A46-8657-AF45D3D1F941}" dt="2025-01-13T12:00:36.580" v="16288" actId="207"/>
          <ac:spMkLst>
            <pc:docMk/>
            <pc:sldMk cId="1524027061" sldId="339"/>
            <ac:spMk id="4" creationId="{DECE620D-570E-6DD1-3BCA-8906C9D8924A}"/>
          </ac:spMkLst>
        </pc:spChg>
        <pc:spChg chg="add mod">
          <ac:chgData name="Sensoy, Aykut" userId="6ecfe40b-f119-4da8-8ce5-748946498869" providerId="ADAL" clId="{5DE82B48-5CB9-1A46-8657-AF45D3D1F941}" dt="2025-01-13T00:49:23.354" v="15074" actId="57"/>
          <ac:spMkLst>
            <pc:docMk/>
            <pc:sldMk cId="1524027061" sldId="339"/>
            <ac:spMk id="5" creationId="{561E4245-299D-7BEC-D973-7558F3C15973}"/>
          </ac:spMkLst>
        </pc:spChg>
      </pc:sldChg>
      <pc:sldChg chg="add del">
        <pc:chgData name="Sensoy, Aykut" userId="6ecfe40b-f119-4da8-8ce5-748946498869" providerId="ADAL" clId="{5DE82B48-5CB9-1A46-8657-AF45D3D1F941}" dt="2025-01-13T00:14:57.344" v="14612"/>
        <pc:sldMkLst>
          <pc:docMk/>
          <pc:sldMk cId="3432936780" sldId="339"/>
        </pc:sldMkLst>
      </pc:sldChg>
      <pc:sldChg chg="modSp add mod">
        <pc:chgData name="Sensoy, Aykut" userId="6ecfe40b-f119-4da8-8ce5-748946498869" providerId="ADAL" clId="{5DE82B48-5CB9-1A46-8657-AF45D3D1F941}" dt="2025-01-13T11:49:34.866" v="16201" actId="207"/>
        <pc:sldMkLst>
          <pc:docMk/>
          <pc:sldMk cId="4017716644" sldId="340"/>
        </pc:sldMkLst>
        <pc:spChg chg="mod">
          <ac:chgData name="Sensoy, Aykut" userId="6ecfe40b-f119-4da8-8ce5-748946498869" providerId="ADAL" clId="{5DE82B48-5CB9-1A46-8657-AF45D3D1F941}" dt="2025-01-13T00:24:52.028" v="14794" actId="20577"/>
          <ac:spMkLst>
            <pc:docMk/>
            <pc:sldMk cId="4017716644" sldId="340"/>
            <ac:spMk id="2" creationId="{F8DE5DB6-6875-5F81-D5F6-580C4B8FF25C}"/>
          </ac:spMkLst>
        </pc:spChg>
        <pc:spChg chg="mod">
          <ac:chgData name="Sensoy, Aykut" userId="6ecfe40b-f119-4da8-8ce5-748946498869" providerId="ADAL" clId="{5DE82B48-5CB9-1A46-8657-AF45D3D1F941}" dt="2025-01-13T11:49:34.866" v="16201" actId="207"/>
          <ac:spMkLst>
            <pc:docMk/>
            <pc:sldMk cId="4017716644" sldId="340"/>
            <ac:spMk id="3" creationId="{3AD927C9-64CD-E326-54F5-B574A4BE7D32}"/>
          </ac:spMkLst>
        </pc:spChg>
      </pc:sldChg>
      <pc:sldChg chg="modSp add mod">
        <pc:chgData name="Sensoy, Aykut" userId="6ecfe40b-f119-4da8-8ce5-748946498869" providerId="ADAL" clId="{5DE82B48-5CB9-1A46-8657-AF45D3D1F941}" dt="2025-01-13T11:56:45.781" v="16255" actId="255"/>
        <pc:sldMkLst>
          <pc:docMk/>
          <pc:sldMk cId="1609005453" sldId="341"/>
        </pc:sldMkLst>
        <pc:spChg chg="mod">
          <ac:chgData name="Sensoy, Aykut" userId="6ecfe40b-f119-4da8-8ce5-748946498869" providerId="ADAL" clId="{5DE82B48-5CB9-1A46-8657-AF45D3D1F941}" dt="2025-01-13T11:56:45.781" v="16255" actId="255"/>
          <ac:spMkLst>
            <pc:docMk/>
            <pc:sldMk cId="1609005453" sldId="341"/>
            <ac:spMk id="3" creationId="{2D7EEE67-089B-3809-DA18-9066D241D4B1}"/>
          </ac:spMkLst>
        </pc:spChg>
      </pc:sldChg>
      <pc:sldChg chg="modSp add del mod">
        <pc:chgData name="Sensoy, Aykut" userId="6ecfe40b-f119-4da8-8ce5-748946498869" providerId="ADAL" clId="{5DE82B48-5CB9-1A46-8657-AF45D3D1F941}" dt="2025-01-13T00:55:23.800" v="15092" actId="2696"/>
        <pc:sldMkLst>
          <pc:docMk/>
          <pc:sldMk cId="2322737382" sldId="342"/>
        </pc:sldMkLst>
        <pc:spChg chg="mod">
          <ac:chgData name="Sensoy, Aykut" userId="6ecfe40b-f119-4da8-8ce5-748946498869" providerId="ADAL" clId="{5DE82B48-5CB9-1A46-8657-AF45D3D1F941}" dt="2025-01-13T00:30:53.443" v="14883" actId="20577"/>
          <ac:spMkLst>
            <pc:docMk/>
            <pc:sldMk cId="2322737382" sldId="342"/>
            <ac:spMk id="2" creationId="{05FA38E6-3804-3694-7C66-A819464E493C}"/>
          </ac:spMkLst>
        </pc:spChg>
      </pc:sldChg>
      <pc:sldChg chg="modSp add del mod">
        <pc:chgData name="Sensoy, Aykut" userId="6ecfe40b-f119-4da8-8ce5-748946498869" providerId="ADAL" clId="{5DE82B48-5CB9-1A46-8657-AF45D3D1F941}" dt="2025-01-13T00:55:25.059" v="15093" actId="2696"/>
        <pc:sldMkLst>
          <pc:docMk/>
          <pc:sldMk cId="103424564" sldId="343"/>
        </pc:sldMkLst>
        <pc:spChg chg="mod">
          <ac:chgData name="Sensoy, Aykut" userId="6ecfe40b-f119-4da8-8ce5-748946498869" providerId="ADAL" clId="{5DE82B48-5CB9-1A46-8657-AF45D3D1F941}" dt="2025-01-13T00:30:47.810" v="14878" actId="20577"/>
          <ac:spMkLst>
            <pc:docMk/>
            <pc:sldMk cId="103424564" sldId="343"/>
            <ac:spMk id="2" creationId="{2D87B0CB-1C1D-A580-51AE-94AEFEBBC5C3}"/>
          </ac:spMkLst>
        </pc:spChg>
      </pc:sldChg>
      <pc:sldChg chg="delSp modSp add mod">
        <pc:chgData name="Sensoy, Aykut" userId="6ecfe40b-f119-4da8-8ce5-748946498869" providerId="ADAL" clId="{5DE82B48-5CB9-1A46-8657-AF45D3D1F941}" dt="2025-01-13T12:51:50.509" v="17009" actId="255"/>
        <pc:sldMkLst>
          <pc:docMk/>
          <pc:sldMk cId="2138288173" sldId="344"/>
        </pc:sldMkLst>
        <pc:spChg chg="mod">
          <ac:chgData name="Sensoy, Aykut" userId="6ecfe40b-f119-4da8-8ce5-748946498869" providerId="ADAL" clId="{5DE82B48-5CB9-1A46-8657-AF45D3D1F941}" dt="2025-01-13T01:11:25.270" v="15166" actId="20577"/>
          <ac:spMkLst>
            <pc:docMk/>
            <pc:sldMk cId="2138288173" sldId="344"/>
            <ac:spMk id="2" creationId="{6FA161AC-BACE-F82C-9222-5507D798B5E2}"/>
          </ac:spMkLst>
        </pc:spChg>
        <pc:spChg chg="mod">
          <ac:chgData name="Sensoy, Aykut" userId="6ecfe40b-f119-4da8-8ce5-748946498869" providerId="ADAL" clId="{5DE82B48-5CB9-1A46-8657-AF45D3D1F941}" dt="2025-01-13T12:51:50.509" v="17009" actId="255"/>
          <ac:spMkLst>
            <pc:docMk/>
            <pc:sldMk cId="2138288173" sldId="344"/>
            <ac:spMk id="3" creationId="{04FACEF3-0398-6542-A580-C6AA48B25E54}"/>
          </ac:spMkLst>
        </pc:spChg>
        <pc:spChg chg="mod">
          <ac:chgData name="Sensoy, Aykut" userId="6ecfe40b-f119-4da8-8ce5-748946498869" providerId="ADAL" clId="{5DE82B48-5CB9-1A46-8657-AF45D3D1F941}" dt="2025-01-13T12:50:12.462" v="16995" actId="255"/>
          <ac:spMkLst>
            <pc:docMk/>
            <pc:sldMk cId="2138288173" sldId="344"/>
            <ac:spMk id="4" creationId="{706B393B-18D5-262A-DEFB-B6D4DAE5BAAC}"/>
          </ac:spMkLst>
        </pc:spChg>
        <pc:spChg chg="del">
          <ac:chgData name="Sensoy, Aykut" userId="6ecfe40b-f119-4da8-8ce5-748946498869" providerId="ADAL" clId="{5DE82B48-5CB9-1A46-8657-AF45D3D1F941}" dt="2025-01-13T01:08:28.772" v="15131" actId="478"/>
          <ac:spMkLst>
            <pc:docMk/>
            <pc:sldMk cId="2138288173" sldId="344"/>
            <ac:spMk id="5" creationId="{AAFFF340-D366-429B-4F0F-6BD867DF22F3}"/>
          </ac:spMkLst>
        </pc:spChg>
      </pc:sldChg>
      <pc:sldChg chg="modSp add mod">
        <pc:chgData name="Sensoy, Aykut" userId="6ecfe40b-f119-4da8-8ce5-748946498869" providerId="ADAL" clId="{5DE82B48-5CB9-1A46-8657-AF45D3D1F941}" dt="2025-01-13T11:54:09.096" v="16252" actId="2710"/>
        <pc:sldMkLst>
          <pc:docMk/>
          <pc:sldMk cId="2516936" sldId="345"/>
        </pc:sldMkLst>
        <pc:spChg chg="mod">
          <ac:chgData name="Sensoy, Aykut" userId="6ecfe40b-f119-4da8-8ce5-748946498869" providerId="ADAL" clId="{5DE82B48-5CB9-1A46-8657-AF45D3D1F941}" dt="2025-01-13T11:43:02.100" v="16124" actId="20577"/>
          <ac:spMkLst>
            <pc:docMk/>
            <pc:sldMk cId="2516936" sldId="345"/>
            <ac:spMk id="2" creationId="{0E2735C4-4333-31FF-7FA6-444C2C97B243}"/>
          </ac:spMkLst>
        </pc:spChg>
        <pc:spChg chg="mod">
          <ac:chgData name="Sensoy, Aykut" userId="6ecfe40b-f119-4da8-8ce5-748946498869" providerId="ADAL" clId="{5DE82B48-5CB9-1A46-8657-AF45D3D1F941}" dt="2025-01-13T11:54:09.096" v="16252" actId="2710"/>
          <ac:spMkLst>
            <pc:docMk/>
            <pc:sldMk cId="2516936" sldId="345"/>
            <ac:spMk id="3" creationId="{211741AC-9149-1357-0FF8-05A3EBB9A085}"/>
          </ac:spMkLst>
        </pc:spChg>
      </pc:sldChg>
      <pc:sldChg chg="add del">
        <pc:chgData name="Sensoy, Aykut" userId="6ecfe40b-f119-4da8-8ce5-748946498869" providerId="ADAL" clId="{5DE82B48-5CB9-1A46-8657-AF45D3D1F941}" dt="2025-01-13T01:00:16.794" v="15118" actId="2696"/>
        <pc:sldMkLst>
          <pc:docMk/>
          <pc:sldMk cId="647770117" sldId="345"/>
        </pc:sldMkLst>
      </pc:sldChg>
      <pc:sldChg chg="add del ord">
        <pc:chgData name="Sensoy, Aykut" userId="6ecfe40b-f119-4da8-8ce5-748946498869" providerId="ADAL" clId="{5DE82B48-5CB9-1A46-8657-AF45D3D1F941}" dt="2025-01-13T09:22:24.961" v="15470" actId="2696"/>
        <pc:sldMkLst>
          <pc:docMk/>
          <pc:sldMk cId="831015961" sldId="3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5D129-3F7C-D440-B949-9E682A9C35B9}" type="datetimeFigureOut">
              <a:rPr lang="de-DE" smtClean="0"/>
              <a:t>13.01.25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CC9D8-2405-D04A-8A34-BA92D321B7F1}" type="slidenum">
              <a:rPr lang="de-DE" smtClean="0"/>
              <a:t>‹#›</a:t>
            </a:fld>
            <a:endParaRPr lang="de-DE"/>
          </a:p>
        </p:txBody>
      </p:sp>
    </p:spTree>
    <p:extLst>
      <p:ext uri="{BB962C8B-B14F-4D97-AF65-F5344CB8AC3E}">
        <p14:creationId xmlns:p14="http://schemas.microsoft.com/office/powerpoint/2010/main" val="154966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AF29C-EACC-ACB6-C979-303551613C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BA2E88-0C95-6191-38F2-6798F4BA077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251BBC-3D9F-AE31-75A4-5E7B04A5296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D86ACB8-63F0-A7CC-0535-4D5E6FAD70CB}"/>
              </a:ext>
            </a:extLst>
          </p:cNvPr>
          <p:cNvSpPr>
            <a:spLocks noGrp="1"/>
          </p:cNvSpPr>
          <p:nvPr>
            <p:ph type="sldNum" sz="quarter" idx="5"/>
          </p:nvPr>
        </p:nvSpPr>
        <p:spPr/>
        <p:txBody>
          <a:bodyPr/>
          <a:lstStyle/>
          <a:p>
            <a:fld id="{3A2CC9D8-2405-D04A-8A34-BA92D321B7F1}" type="slidenum">
              <a:rPr lang="de-DE" smtClean="0"/>
              <a:t>10</a:t>
            </a:fld>
            <a:endParaRPr lang="de-DE"/>
          </a:p>
        </p:txBody>
      </p:sp>
    </p:spTree>
    <p:extLst>
      <p:ext uri="{BB962C8B-B14F-4D97-AF65-F5344CB8AC3E}">
        <p14:creationId xmlns:p14="http://schemas.microsoft.com/office/powerpoint/2010/main" val="2617247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3A2CC9D8-2405-D04A-8A34-BA92D321B7F1}" type="slidenum">
              <a:rPr lang="de-DE" smtClean="0"/>
              <a:t>29</a:t>
            </a:fld>
            <a:endParaRPr lang="de-DE"/>
          </a:p>
        </p:txBody>
      </p:sp>
    </p:spTree>
    <p:extLst>
      <p:ext uri="{BB962C8B-B14F-4D97-AF65-F5344CB8AC3E}">
        <p14:creationId xmlns:p14="http://schemas.microsoft.com/office/powerpoint/2010/main" val="297729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369D7-1492-5990-67EF-0EBC5A4356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E50AC8-1DB4-E01F-3284-4354D1DB2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CF3E6E-2187-AE5D-DB32-220D0CC5BEB3}"/>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AF1FE36A-DD29-C573-99ED-50C9ED503DF7}"/>
              </a:ext>
            </a:extLst>
          </p:cNvPr>
          <p:cNvSpPr>
            <a:spLocks noGrp="1"/>
          </p:cNvSpPr>
          <p:nvPr>
            <p:ph type="sldNum" sz="quarter" idx="5"/>
          </p:nvPr>
        </p:nvSpPr>
        <p:spPr/>
        <p:txBody>
          <a:bodyPr/>
          <a:lstStyle/>
          <a:p>
            <a:fld id="{3A2CC9D8-2405-D04A-8A34-BA92D321B7F1}" type="slidenum">
              <a:rPr lang="de-DE" smtClean="0"/>
              <a:t>30</a:t>
            </a:fld>
            <a:endParaRPr lang="de-DE"/>
          </a:p>
        </p:txBody>
      </p:sp>
    </p:spTree>
    <p:extLst>
      <p:ext uri="{BB962C8B-B14F-4D97-AF65-F5344CB8AC3E}">
        <p14:creationId xmlns:p14="http://schemas.microsoft.com/office/powerpoint/2010/main" val="265286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8F1001-C72B-A980-15B3-8A888647724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E72C8AA-68DB-147E-3B00-87AA4C723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228A082-686A-F10C-B734-CD1321ACB95D}"/>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3285DA90-5FC2-FB71-C1C7-7A3EF7329B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1E93C77-494A-224A-8E68-F8794E39523A}"/>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77120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69A0C8-F278-8563-4AE8-A2A06B9A898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AE76CAD-E132-FADA-2F74-87CC299101C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6340A2-7E8F-85C9-84B9-7ED996EBA757}"/>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2292B9B0-2015-CB4F-B268-CD0B3F2F56F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D985E1F-C038-9D2C-3440-2F30844806EB}"/>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69865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4037728-3B0D-3686-B5CB-683F4021010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C84E8BF-3A10-3ED3-C62C-68B10CB773E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812D92-88CF-4D7C-3F42-2D88092FC7E1}"/>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7CFF4746-118C-67D3-2731-3D7491076B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BC0A4F-4D56-3E07-B0E8-D96D6E1DC389}"/>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39159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BCBBA-E549-5E3C-5E0A-F530B93A091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5B6E883-63AC-B247-AE3D-50B3AE990D4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19F4BD-3EC2-42DB-0BB1-5A00E8B05177}"/>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47808EA1-3874-A062-1E34-FC08DA66C90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B434D07-EF0B-5FF8-E292-B16CB977718A}"/>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90542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11C767-3189-9483-C364-B75114F74C0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2EC7734-C647-474E-7A47-18E32E54ED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0781DA5-6825-18DB-506C-50AFC46D7D3A}"/>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3D466F99-7D96-715D-3F8F-25432A264C1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22FC45B-34F1-783D-992B-732A97913491}"/>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6261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240E9-D884-42E1-8FDA-C77E8F8D42C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754CF84-64AF-1BF6-AB97-543F4BE7B44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B18A875-2689-AD82-1D5B-556022A67F9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3326E67-A7D2-F043-88D7-21174F523372}"/>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6" name="Fußzeilenplatzhalter 5">
            <a:extLst>
              <a:ext uri="{FF2B5EF4-FFF2-40B4-BE49-F238E27FC236}">
                <a16:creationId xmlns:a16="http://schemas.microsoft.com/office/drawing/2014/main" id="{47BB45DD-35FF-CBDC-D135-17E29A05193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DE301C6-CD92-F504-6585-620EA97355AB}"/>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4342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63956D-9215-2A6B-3B46-CF1FB5AF472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C316D65-C3BA-8FB5-A227-016D43CD7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04D4081-0144-F54A-14D2-8DAA558B352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A188F57-02A7-C356-05B9-2C038724F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07E44EF-E37B-F75B-736E-FE81ABF2B09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DCFBED2-7296-78AA-FCEA-F19525259518}"/>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8" name="Fußzeilenplatzhalter 7">
            <a:extLst>
              <a:ext uri="{FF2B5EF4-FFF2-40B4-BE49-F238E27FC236}">
                <a16:creationId xmlns:a16="http://schemas.microsoft.com/office/drawing/2014/main" id="{7790D8B4-4476-3DA4-BE9B-9990DEAC515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4E60B58-D5ED-6607-6D1B-8DBF34AE2D85}"/>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70089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E13011-514C-E13C-91DD-12EBE142B13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AD7BCBD-E336-629B-B8DC-897F93576E87}"/>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4" name="Fußzeilenplatzhalter 3">
            <a:extLst>
              <a:ext uri="{FF2B5EF4-FFF2-40B4-BE49-F238E27FC236}">
                <a16:creationId xmlns:a16="http://schemas.microsoft.com/office/drawing/2014/main" id="{D67CCEE9-9638-C8AF-3D56-C3486A05A52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B19B678-BB4A-EF32-72CE-CEAC6A9A6E51}"/>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401104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56147CC-83AD-32CD-1C62-6B99EF8EAF15}"/>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3" name="Fußzeilenplatzhalter 2">
            <a:extLst>
              <a:ext uri="{FF2B5EF4-FFF2-40B4-BE49-F238E27FC236}">
                <a16:creationId xmlns:a16="http://schemas.microsoft.com/office/drawing/2014/main" id="{2F2FD06B-38D9-8285-B98F-F4C610ACF99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EF62105-5322-0511-4D02-E0283AE96193}"/>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5217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1831A8-65B3-408C-BDEA-C5384008CE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1C6B2E5-89C3-277F-7CBD-94C3596CA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493565A-1765-4E15-69E6-105BBDEA0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9E7EBF-9690-7BB6-DF00-C1D9EDB4B769}"/>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6" name="Fußzeilenplatzhalter 5">
            <a:extLst>
              <a:ext uri="{FF2B5EF4-FFF2-40B4-BE49-F238E27FC236}">
                <a16:creationId xmlns:a16="http://schemas.microsoft.com/office/drawing/2014/main" id="{9992FC9B-A6F6-91AA-D1AA-4F303C96A63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E1CA996-3AF1-51C9-CA26-F7215A763384}"/>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320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BAD88-F057-891C-7473-D7007D8D4D6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06AC247-C1C6-62BB-5A56-EAF9E225A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A065B75-3359-9BDC-F480-34652A2FD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7F8A847-6FEA-26B3-D559-CEF0D9AD4688}"/>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6" name="Fußzeilenplatzhalter 5">
            <a:extLst>
              <a:ext uri="{FF2B5EF4-FFF2-40B4-BE49-F238E27FC236}">
                <a16:creationId xmlns:a16="http://schemas.microsoft.com/office/drawing/2014/main" id="{1471C8AA-4B0C-1813-36C2-B49757856C6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638B91-8099-5B45-A7C7-40451BA7B8C2}"/>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876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0716296-D3A5-DB7B-9C0C-72D54C9DD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EF53F34-2E8F-3D65-D7A6-5C19EE822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0802CAA-1D03-07E0-7B5C-3C086A91A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36DD0ED5-3AC2-7800-03C7-FACAF8B5D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ED09B1CC-0180-2EB1-426A-6527313F8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71625C-EFA6-3F46-B7A3-CFBA350985D8}" type="slidenum">
              <a:rPr lang="de-DE" smtClean="0"/>
              <a:t>‹#›</a:t>
            </a:fld>
            <a:endParaRPr lang="de-DE"/>
          </a:p>
        </p:txBody>
      </p:sp>
    </p:spTree>
    <p:extLst>
      <p:ext uri="{BB962C8B-B14F-4D97-AF65-F5344CB8AC3E}">
        <p14:creationId xmlns:p14="http://schemas.microsoft.com/office/powerpoint/2010/main" val="172166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org/WAI/ARIA/apg/practices/names-and-descriptions/#naming_role_guidanc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dylanb.github.io/periodic-aria-roles.html" TargetMode="External"/><Relationship Id="rId2" Type="http://schemas.openxmlformats.org/officeDocument/2006/relationships/hyperlink" Target="https://www.w3schools.com/tags/" TargetMode="External"/><Relationship Id="rId1" Type="http://schemas.openxmlformats.org/officeDocument/2006/relationships/slideLayout" Target="../slideLayouts/slideLayout2.xml"/><Relationship Id="rId6" Type="http://schemas.openxmlformats.org/officeDocument/2006/relationships/hyperlink" Target="https://www.w3.org/WAI/ARIA/apg/practices/names-and-descriptions/" TargetMode="External"/><Relationship Id="rId5" Type="http://schemas.openxmlformats.org/officeDocument/2006/relationships/hyperlink" Target="https://www.w3.org/WAI/ARIA/apg/practices/landmark-regions/" TargetMode="External"/><Relationship Id="rId4" Type="http://schemas.openxmlformats.org/officeDocument/2006/relationships/hyperlink" Target="https://dylanb.github.io/periodic-aria-attribut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36598-BFC8-BCDA-3534-15D4F696E0B3}"/>
              </a:ext>
            </a:extLst>
          </p:cNvPr>
          <p:cNvSpPr>
            <a:spLocks noGrp="1"/>
          </p:cNvSpPr>
          <p:nvPr>
            <p:ph type="ctrTitle"/>
          </p:nvPr>
        </p:nvSpPr>
        <p:spPr/>
        <p:txBody>
          <a:bodyPr/>
          <a:lstStyle/>
          <a:p>
            <a:r>
              <a:rPr lang="de-DE" dirty="0"/>
              <a:t>Web Frontend Accessibility</a:t>
            </a:r>
          </a:p>
        </p:txBody>
      </p:sp>
      <p:sp>
        <p:nvSpPr>
          <p:cNvPr id="3" name="Untertitel 2">
            <a:extLst>
              <a:ext uri="{FF2B5EF4-FFF2-40B4-BE49-F238E27FC236}">
                <a16:creationId xmlns:a16="http://schemas.microsoft.com/office/drawing/2014/main" id="{5496F223-CA88-A083-6C55-8897127967F1}"/>
              </a:ext>
            </a:extLst>
          </p:cNvPr>
          <p:cNvSpPr>
            <a:spLocks noGrp="1"/>
          </p:cNvSpPr>
          <p:nvPr>
            <p:ph type="subTitle" idx="1"/>
          </p:nvPr>
        </p:nvSpPr>
        <p:spPr/>
        <p:txBody>
          <a:bodyPr/>
          <a:lstStyle/>
          <a:p>
            <a:r>
              <a:rPr lang="de-DE" dirty="0"/>
              <a:t>Inhalte im Web-Browser barrierefrei gestalten</a:t>
            </a:r>
          </a:p>
          <a:p>
            <a:r>
              <a:rPr lang="de-DE" dirty="0"/>
              <a:t>Teil 2</a:t>
            </a:r>
          </a:p>
          <a:p>
            <a:r>
              <a:rPr lang="de-DE" dirty="0"/>
              <a:t>Aykut Şensoy</a:t>
            </a:r>
          </a:p>
        </p:txBody>
      </p:sp>
    </p:spTree>
    <p:extLst>
      <p:ext uri="{BB962C8B-B14F-4D97-AF65-F5344CB8AC3E}">
        <p14:creationId xmlns:p14="http://schemas.microsoft.com/office/powerpoint/2010/main" val="140214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C9579-8ED9-E5A9-DF7B-B0B5364C9D3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D4A8C83-7655-A0AB-EC31-50010BDA2081}"/>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7EEE6774-073A-2038-0C6D-E56F7560FBA1}"/>
              </a:ext>
            </a:extLst>
          </p:cNvPr>
          <p:cNvSpPr>
            <a:spLocks noGrp="1"/>
          </p:cNvSpPr>
          <p:nvPr>
            <p:ph idx="1"/>
          </p:nvPr>
        </p:nvSpPr>
        <p:spPr/>
        <p:txBody>
          <a:bodyPr/>
          <a:lstStyle/>
          <a:p>
            <a:r>
              <a:rPr lang="de-DE" dirty="0"/>
              <a:t>intrinsische und extrinsische Semantik gleichzeitig zu definieren sollte vermieden werden</a:t>
            </a:r>
            <a:br>
              <a:rPr lang="de-DE" dirty="0"/>
            </a:br>
            <a:br>
              <a:rPr lang="de-DE" dirty="0"/>
            </a:br>
            <a:r>
              <a:rPr lang="de-DE" sz="4400" dirty="0">
                <a:solidFill>
                  <a:schemeClr val="accent6">
                    <a:lumMod val="75000"/>
                  </a:schemeClr>
                </a:solidFill>
                <a:latin typeface="Courier New" panose="02070309020205020404" pitchFamily="49" charset="0"/>
                <a:cs typeface="Courier New" panose="02070309020205020404" pitchFamily="49" charset="0"/>
              </a:rPr>
              <a:t>👎</a:t>
            </a:r>
            <a:br>
              <a:rPr lang="de-DE" sz="2000" b="1"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main</a:t>
            </a:r>
            <a:r>
              <a:rPr lang="de-DE" sz="2000" dirty="0">
                <a:solidFill>
                  <a:srgbClr val="00206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main</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&lt;!–- </a:t>
            </a:r>
            <a:r>
              <a:rPr lang="de-DE" sz="2000" dirty="0" err="1">
                <a:solidFill>
                  <a:schemeClr val="accent6">
                    <a:lumMod val="75000"/>
                  </a:schemeClr>
                </a:solidFill>
                <a:latin typeface="Courier New" panose="02070309020205020404" pitchFamily="49" charset="0"/>
                <a:cs typeface="Courier New" panose="02070309020205020404" pitchFamily="49" charset="0"/>
              </a:rPr>
              <a:t>rundant</a:t>
            </a:r>
            <a:r>
              <a:rPr lang="de-DE" sz="2000" dirty="0">
                <a:solidFill>
                  <a:schemeClr val="accent6">
                    <a:lumMod val="75000"/>
                  </a:schemeClr>
                </a:solidFill>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409727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00CE3-1564-4241-A900-C4A3657335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3627F0-D92D-287C-17ED-EAF31B1726E4}"/>
              </a:ext>
            </a:extLst>
          </p:cNvPr>
          <p:cNvSpPr txBox="1"/>
          <p:nvPr/>
        </p:nvSpPr>
        <p:spPr>
          <a:xfrm>
            <a:off x="2963672" y="2705725"/>
            <a:ext cx="6264664" cy="1446550"/>
          </a:xfrm>
          <a:prstGeom prst="rect">
            <a:avLst/>
          </a:prstGeom>
          <a:noFill/>
        </p:spPr>
        <p:txBody>
          <a:bodyPr wrap="none" rtlCol="0">
            <a:spAutoFit/>
          </a:bodyPr>
          <a:lstStyle/>
          <a:p>
            <a:pPr algn="ctr"/>
            <a:r>
              <a:rPr lang="en-DE" sz="4400" dirty="0"/>
              <a:t>EXERCISE:</a:t>
            </a:r>
            <a:br>
              <a:rPr lang="en-DE" sz="4400" dirty="0"/>
            </a:br>
            <a:r>
              <a:rPr lang="en-DE" sz="4400" dirty="0"/>
              <a:t>extrinsic-semantics.html</a:t>
            </a:r>
          </a:p>
        </p:txBody>
      </p:sp>
    </p:spTree>
    <p:extLst>
      <p:ext uri="{BB962C8B-B14F-4D97-AF65-F5344CB8AC3E}">
        <p14:creationId xmlns:p14="http://schemas.microsoft.com/office/powerpoint/2010/main" val="277560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76E77C-1EDD-54D6-4D29-934E436A64C9}"/>
              </a:ext>
            </a:extLst>
          </p:cNvPr>
          <p:cNvSpPr>
            <a:spLocks noGrp="1"/>
          </p:cNvSpPr>
          <p:nvPr>
            <p:ph type="title"/>
          </p:nvPr>
        </p:nvSpPr>
        <p:spPr>
          <a:xfrm>
            <a:off x="630936" y="639520"/>
            <a:ext cx="3429000" cy="1719072"/>
          </a:xfrm>
        </p:spPr>
        <p:txBody>
          <a:bodyPr anchor="b">
            <a:normAutofit fontScale="90000"/>
          </a:bodyPr>
          <a:lstStyle/>
          <a:p>
            <a:r>
              <a:rPr lang="de-DE" sz="3800" dirty="0"/>
              <a:t>Einstieg Accessibility – </a:t>
            </a:r>
            <a:r>
              <a:rPr lang="de-DE" sz="3800" b="1" dirty="0"/>
              <a:t>Struktur bzw. Grundgerüst</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descr="Ein Bild, das Karte, Atlas, Text enthält.&#10;&#10;Automatisch generierte Beschreibung">
            <a:extLst>
              <a:ext uri="{FF2B5EF4-FFF2-40B4-BE49-F238E27FC236}">
                <a16:creationId xmlns:a16="http://schemas.microsoft.com/office/drawing/2014/main" id="{1612359D-19D5-AD85-3A17-24DF3CFEEC84}"/>
              </a:ext>
            </a:extLst>
          </p:cNvPr>
          <p:cNvPicPr>
            <a:picLocks noChangeAspect="1"/>
          </p:cNvPicPr>
          <p:nvPr/>
        </p:nvPicPr>
        <p:blipFill>
          <a:blip r:embed="rId2"/>
          <a:stretch>
            <a:fillRect/>
          </a:stretch>
        </p:blipFill>
        <p:spPr>
          <a:xfrm>
            <a:off x="5958688" y="640080"/>
            <a:ext cx="4294936" cy="5577840"/>
          </a:xfrm>
          <a:prstGeom prst="rect">
            <a:avLst/>
          </a:prstGeom>
        </p:spPr>
      </p:pic>
    </p:spTree>
    <p:extLst>
      <p:ext uri="{BB962C8B-B14F-4D97-AF65-F5344CB8AC3E}">
        <p14:creationId xmlns:p14="http://schemas.microsoft.com/office/powerpoint/2010/main" val="109227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7D0CF-2303-8158-DAA4-8D515A95C9E1}"/>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C84D737-860B-9307-ECD4-E8409ECA2612}"/>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800" kern="1200" dirty="0">
                <a:latin typeface="+mj-lt"/>
                <a:ea typeface="+mj-ea"/>
                <a:cs typeface="+mj-cs"/>
              </a:rPr>
              <a:t>Einstieg Accessibility – </a:t>
            </a:r>
            <a:r>
              <a:rPr lang="en-US" sz="3800" b="1" kern="1200" dirty="0" err="1">
                <a:latin typeface="+mj-lt"/>
                <a:ea typeface="+mj-ea"/>
                <a:cs typeface="+mj-cs"/>
              </a:rPr>
              <a:t>Benamung</a:t>
            </a:r>
            <a:r>
              <a:rPr lang="en-US" sz="3800" b="1" kern="1200" dirty="0">
                <a:latin typeface="+mj-lt"/>
                <a:ea typeface="+mj-ea"/>
                <a:cs typeface="+mj-cs"/>
              </a:rPr>
              <a:t> </a:t>
            </a:r>
            <a:r>
              <a:rPr lang="en-US" sz="3800" b="1" kern="1200" dirty="0" err="1">
                <a:latin typeface="+mj-lt"/>
                <a:ea typeface="+mj-ea"/>
                <a:cs typeface="+mj-cs"/>
              </a:rPr>
              <a:t>bzw</a:t>
            </a:r>
            <a:r>
              <a:rPr lang="en-US" sz="3800" b="1" kern="1200" dirty="0">
                <a:latin typeface="+mj-lt"/>
                <a:ea typeface="+mj-ea"/>
                <a:cs typeface="+mj-cs"/>
              </a:rPr>
              <a:t>. </a:t>
            </a:r>
            <a:r>
              <a:rPr lang="en-US" sz="3800" b="1" kern="1200" dirty="0" err="1">
                <a:latin typeface="+mj-lt"/>
                <a:ea typeface="+mj-ea"/>
                <a:cs typeface="+mj-cs"/>
              </a:rPr>
              <a:t>Beschreibung</a:t>
            </a:r>
            <a:endParaRPr lang="en-US" sz="3800" b="1" kern="1200" dirty="0">
              <a:latin typeface="+mj-lt"/>
              <a:ea typeface="+mj-ea"/>
              <a:cs typeface="+mj-cs"/>
            </a:endParaRP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nhaltsplatzhalter 6" descr="Ein Bild, das Karte, Text, Atlas enthält.&#10;&#10;Automatisch generierte Beschreibung">
            <a:extLst>
              <a:ext uri="{FF2B5EF4-FFF2-40B4-BE49-F238E27FC236}">
                <a16:creationId xmlns:a16="http://schemas.microsoft.com/office/drawing/2014/main" id="{8ECE36AB-FAEA-2DAA-6E3B-FACD1BAF0B5D}"/>
              </a:ext>
            </a:extLst>
          </p:cNvPr>
          <p:cNvPicPr>
            <a:picLocks noChangeAspect="1"/>
          </p:cNvPicPr>
          <p:nvPr/>
        </p:nvPicPr>
        <p:blipFill>
          <a:blip r:embed="rId2"/>
          <a:stretch>
            <a:fillRect/>
          </a:stretch>
        </p:blipFill>
        <p:spPr>
          <a:xfrm>
            <a:off x="5958688" y="640080"/>
            <a:ext cx="4294936" cy="5577840"/>
          </a:xfrm>
          <a:prstGeom prst="rect">
            <a:avLst/>
          </a:prstGeom>
        </p:spPr>
      </p:pic>
    </p:spTree>
    <p:extLst>
      <p:ext uri="{BB962C8B-B14F-4D97-AF65-F5344CB8AC3E}">
        <p14:creationId xmlns:p14="http://schemas.microsoft.com/office/powerpoint/2010/main" val="162029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C04274-4BF4-2345-0B00-2F54A0E19C6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A1CD4F-75F9-B4D3-5DCC-1553B06F244D}"/>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800" kern="1200" dirty="0">
                <a:latin typeface="+mj-lt"/>
                <a:ea typeface="+mj-ea"/>
                <a:cs typeface="+mj-cs"/>
              </a:rPr>
              <a:t>Einstieg Accessibility – </a:t>
            </a:r>
            <a:r>
              <a:rPr lang="en-US" sz="3800" b="1" dirty="0" err="1"/>
              <a:t>Gliederung</a:t>
            </a:r>
            <a:r>
              <a:rPr lang="en-US" sz="3800" b="1" dirty="0"/>
              <a:t> </a:t>
            </a:r>
            <a:r>
              <a:rPr lang="en-US" sz="3800" b="1" dirty="0" err="1"/>
              <a:t>bzw</a:t>
            </a:r>
            <a:r>
              <a:rPr lang="en-US" sz="3800" b="1" dirty="0"/>
              <a:t>. </a:t>
            </a:r>
            <a:r>
              <a:rPr lang="en-US" sz="3800" b="1" kern="1200" dirty="0" err="1">
                <a:latin typeface="+mj-lt"/>
                <a:ea typeface="+mj-ea"/>
                <a:cs typeface="+mj-cs"/>
              </a:rPr>
              <a:t>Organisation</a:t>
            </a:r>
            <a:endParaRPr lang="en-US" sz="3800" b="1" kern="1200" dirty="0">
              <a:latin typeface="+mj-lt"/>
              <a:ea typeface="+mj-ea"/>
              <a:cs typeface="+mj-cs"/>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descr="Ein Bild, das Karte, Atlas, Text enthält.&#10;&#10;Automatisch generierte Beschreibung">
            <a:extLst>
              <a:ext uri="{FF2B5EF4-FFF2-40B4-BE49-F238E27FC236}">
                <a16:creationId xmlns:a16="http://schemas.microsoft.com/office/drawing/2014/main" id="{CB90FC9F-674A-F377-452D-90BB2BE78941}"/>
              </a:ext>
            </a:extLst>
          </p:cNvPr>
          <p:cNvPicPr>
            <a:picLocks noChangeAspect="1"/>
          </p:cNvPicPr>
          <p:nvPr/>
        </p:nvPicPr>
        <p:blipFill>
          <a:blip r:embed="rId2"/>
          <a:stretch>
            <a:fillRect/>
          </a:stretch>
        </p:blipFill>
        <p:spPr>
          <a:xfrm>
            <a:off x="5958688" y="640080"/>
            <a:ext cx="4294936" cy="5577840"/>
          </a:xfrm>
          <a:prstGeom prst="rect">
            <a:avLst/>
          </a:prstGeom>
        </p:spPr>
      </p:pic>
    </p:spTree>
    <p:extLst>
      <p:ext uri="{BB962C8B-B14F-4D97-AF65-F5344CB8AC3E}">
        <p14:creationId xmlns:p14="http://schemas.microsoft.com/office/powerpoint/2010/main" val="25910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BD3D0-27EB-8291-E452-D2F47AEE0908}"/>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with a route&#10;&#10;Description automatically generated">
            <a:extLst>
              <a:ext uri="{FF2B5EF4-FFF2-40B4-BE49-F238E27FC236}">
                <a16:creationId xmlns:a16="http://schemas.microsoft.com/office/drawing/2014/main" id="{7A0A2CAC-472A-6191-5D2E-230A896E3F46}"/>
              </a:ext>
            </a:extLst>
          </p:cNvPr>
          <p:cNvPicPr>
            <a:picLocks noChangeAspect="1"/>
          </p:cNvPicPr>
          <p:nvPr/>
        </p:nvPicPr>
        <p:blipFill>
          <a:blip r:embed="rId2"/>
          <a:srcRect l="18221" r="-1" b="-1"/>
          <a:stretch/>
        </p:blipFill>
        <p:spPr>
          <a:xfrm>
            <a:off x="1" y="10"/>
            <a:ext cx="9669642" cy="6857990"/>
          </a:xfrm>
          <a:prstGeom prst="rect">
            <a:avLst/>
          </a:prstGeom>
        </p:spPr>
      </p:pic>
      <p:sp>
        <p:nvSpPr>
          <p:cNvPr id="53" name="Rectangle 5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C6C69409-707E-DC7E-C927-EB2B0E1F284E}"/>
              </a:ext>
            </a:extLst>
          </p:cNvPr>
          <p:cNvSpPr>
            <a:spLocks noGrp="1"/>
          </p:cNvSpPr>
          <p:nvPr>
            <p:ph type="title"/>
          </p:nvPr>
        </p:nvSpPr>
        <p:spPr>
          <a:xfrm>
            <a:off x="7935401" y="743447"/>
            <a:ext cx="3714731" cy="3692028"/>
          </a:xfrm>
          <a:noFill/>
        </p:spPr>
        <p:txBody>
          <a:bodyPr vert="horz" lIns="91440" tIns="45720" rIns="91440" bIns="45720" rtlCol="0" anchor="b">
            <a:normAutofit/>
          </a:bodyPr>
          <a:lstStyle/>
          <a:p>
            <a:r>
              <a:rPr lang="en-US" sz="4800" dirty="0"/>
              <a:t>Einstieg Accessibility – </a:t>
            </a:r>
            <a:r>
              <a:rPr lang="en-US" sz="4800" b="1" dirty="0"/>
              <a:t>Navigation</a:t>
            </a:r>
          </a:p>
        </p:txBody>
      </p:sp>
    </p:spTree>
    <p:extLst>
      <p:ext uri="{BB962C8B-B14F-4D97-AF65-F5344CB8AC3E}">
        <p14:creationId xmlns:p14="http://schemas.microsoft.com/office/powerpoint/2010/main" val="363408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F345-6444-FBBA-907A-BC5D7E3BA2F0}"/>
              </a:ext>
            </a:extLst>
          </p:cNvPr>
          <p:cNvSpPr>
            <a:spLocks noGrp="1"/>
          </p:cNvSpPr>
          <p:nvPr>
            <p:ph type="title"/>
          </p:nvPr>
        </p:nvSpPr>
        <p:spPr/>
        <p:txBody>
          <a:bodyPr/>
          <a:lstStyle/>
          <a:p>
            <a:r>
              <a:rPr lang="en-DE" dirty="0"/>
              <a:t>Einstieg Accessibility</a:t>
            </a:r>
          </a:p>
        </p:txBody>
      </p:sp>
      <p:sp>
        <p:nvSpPr>
          <p:cNvPr id="3" name="Content Placeholder 2">
            <a:extLst>
              <a:ext uri="{FF2B5EF4-FFF2-40B4-BE49-F238E27FC236}">
                <a16:creationId xmlns:a16="http://schemas.microsoft.com/office/drawing/2014/main" id="{A0F34852-FAE8-91DD-ED26-1918A13F2DA6}"/>
              </a:ext>
            </a:extLst>
          </p:cNvPr>
          <p:cNvSpPr>
            <a:spLocks noGrp="1"/>
          </p:cNvSpPr>
          <p:nvPr>
            <p:ph idx="1"/>
          </p:nvPr>
        </p:nvSpPr>
        <p:spPr/>
        <p:txBody>
          <a:bodyPr>
            <a:normAutofit fontScale="92500"/>
          </a:bodyPr>
          <a:lstStyle/>
          <a:p>
            <a:pPr marL="0" indent="0">
              <a:buNone/>
            </a:pPr>
            <a:r>
              <a:rPr lang="en-DE" b="1" dirty="0"/>
              <a:t>Navigation</a:t>
            </a:r>
            <a:r>
              <a:rPr lang="en-DE" dirty="0"/>
              <a:t> innerhalb einer Webpage im Wesentlichen mit:</a:t>
            </a:r>
          </a:p>
          <a:p>
            <a:pPr marL="0" indent="0">
              <a:buNone/>
            </a:pPr>
            <a:endParaRPr lang="en-DE" dirty="0"/>
          </a:p>
          <a:p>
            <a:r>
              <a:rPr lang="en-DE" b="1" dirty="0"/>
              <a:t>Landmarks</a:t>
            </a:r>
            <a:r>
              <a:rPr lang="en-DE" dirty="0"/>
              <a:t> (Orientierungspunkte)</a:t>
            </a:r>
          </a:p>
          <a:p>
            <a:r>
              <a:rPr lang="en-DE" b="1" dirty="0"/>
              <a:t>Headings</a:t>
            </a:r>
            <a:r>
              <a:rPr lang="en-DE" dirty="0"/>
              <a:t> (Überschriften)</a:t>
            </a:r>
          </a:p>
          <a:p>
            <a:r>
              <a:rPr lang="en-DE" b="1" dirty="0"/>
              <a:t>Focusable / Clickable Elements </a:t>
            </a:r>
            <a:r>
              <a:rPr lang="en-DE" dirty="0"/>
              <a:t>(Fokussierbare / Klickbare Elemente)</a:t>
            </a:r>
          </a:p>
          <a:p>
            <a:pPr marL="0" indent="0">
              <a:buNone/>
            </a:pPr>
            <a:endParaRPr lang="en-DE" dirty="0"/>
          </a:p>
          <a:p>
            <a:pPr marL="0" indent="0">
              <a:buNone/>
            </a:pPr>
            <a:r>
              <a:rPr lang="en-DE" dirty="0"/>
              <a:t>Die Grundlage für alle Navigationselemente:</a:t>
            </a:r>
          </a:p>
          <a:p>
            <a:pPr marL="0" indent="0">
              <a:buNone/>
            </a:pPr>
            <a:r>
              <a:rPr lang="en-DE" b="1" dirty="0"/>
              <a:t>Accessible Names and Descriptions !!!</a:t>
            </a:r>
            <a:br>
              <a:rPr lang="en-DE" dirty="0"/>
            </a:br>
            <a:r>
              <a:rPr lang="en-DE" dirty="0"/>
              <a:t>(Zugängliche Namen und Beschreibungen)</a:t>
            </a:r>
          </a:p>
          <a:p>
            <a:pPr marL="0" indent="0">
              <a:buNone/>
            </a:pPr>
            <a:endParaRPr lang="en-DE" dirty="0"/>
          </a:p>
        </p:txBody>
      </p:sp>
    </p:spTree>
    <p:extLst>
      <p:ext uri="{BB962C8B-B14F-4D97-AF65-F5344CB8AC3E}">
        <p14:creationId xmlns:p14="http://schemas.microsoft.com/office/powerpoint/2010/main" val="22521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C601AE-37B1-94B7-8C6E-C061D9639FF3}"/>
              </a:ext>
            </a:extLst>
          </p:cNvPr>
          <p:cNvSpPr>
            <a:spLocks noGrp="1"/>
          </p:cNvSpPr>
          <p:nvPr>
            <p:ph type="title"/>
          </p:nvPr>
        </p:nvSpPr>
        <p:spPr/>
        <p:txBody>
          <a:bodyPr/>
          <a:lstStyle/>
          <a:p>
            <a:r>
              <a:rPr lang="de-DE" dirty="0"/>
              <a:t>Landmarks </a:t>
            </a:r>
            <a:r>
              <a:rPr lang="de-DE" sz="3600" dirty="0">
                <a:solidFill>
                  <a:schemeClr val="bg1">
                    <a:lumMod val="50000"/>
                  </a:schemeClr>
                </a:solidFill>
              </a:rPr>
              <a:t>(Orientierungspunkte)</a:t>
            </a:r>
          </a:p>
        </p:txBody>
      </p:sp>
      <p:sp>
        <p:nvSpPr>
          <p:cNvPr id="3" name="Inhaltsplatzhalter 2">
            <a:extLst>
              <a:ext uri="{FF2B5EF4-FFF2-40B4-BE49-F238E27FC236}">
                <a16:creationId xmlns:a16="http://schemas.microsoft.com/office/drawing/2014/main" id="{19C921BB-9BEB-647E-3ED0-C923C7292E6B}"/>
              </a:ext>
            </a:extLst>
          </p:cNvPr>
          <p:cNvSpPr>
            <a:spLocks noGrp="1"/>
          </p:cNvSpPr>
          <p:nvPr>
            <p:ph idx="1"/>
          </p:nvPr>
        </p:nvSpPr>
        <p:spPr/>
        <p:txBody>
          <a:bodyPr>
            <a:normAutofit fontScale="77500" lnSpcReduction="20000"/>
          </a:bodyPr>
          <a:lstStyle/>
          <a:p>
            <a:r>
              <a:rPr lang="de-DE" dirty="0"/>
              <a:t>Landmarks sind semantische Orientierungspunkte</a:t>
            </a:r>
          </a:p>
          <a:p>
            <a:r>
              <a:rPr lang="de-DE" dirty="0"/>
              <a:t>Screen-Reader nutzen die Landmarks für die </a:t>
            </a:r>
            <a:r>
              <a:rPr lang="de-DE" b="1" dirty="0"/>
              <a:t>Navigation (VO Rotor Landmarks)</a:t>
            </a:r>
          </a:p>
          <a:p>
            <a:r>
              <a:rPr lang="de-DE" dirty="0"/>
              <a:t>Bei folgenden HTML-Tags handelt es sich um Landmark-Elemente:</a:t>
            </a:r>
          </a:p>
          <a:p>
            <a:pPr lvl="1"/>
            <a:r>
              <a:rPr lang="de-DE" dirty="0"/>
              <a:t>&lt;</a:t>
            </a:r>
            <a:r>
              <a:rPr lang="de-DE" dirty="0" err="1"/>
              <a:t>header</a:t>
            </a:r>
            <a:r>
              <a:rPr lang="de-DE" dirty="0"/>
              <a:t>&gt;</a:t>
            </a:r>
          </a:p>
          <a:p>
            <a:pPr lvl="1"/>
            <a:r>
              <a:rPr lang="de-DE" dirty="0"/>
              <a:t>&lt;</a:t>
            </a:r>
            <a:r>
              <a:rPr lang="de-DE" dirty="0" err="1"/>
              <a:t>nav</a:t>
            </a:r>
            <a:r>
              <a:rPr lang="de-DE" dirty="0"/>
              <a:t>&gt;</a:t>
            </a:r>
          </a:p>
          <a:p>
            <a:pPr lvl="1"/>
            <a:r>
              <a:rPr lang="de-DE" dirty="0"/>
              <a:t>&lt;</a:t>
            </a:r>
            <a:r>
              <a:rPr lang="de-DE" dirty="0" err="1"/>
              <a:t>main</a:t>
            </a:r>
            <a:r>
              <a:rPr lang="de-DE" dirty="0"/>
              <a:t>&gt;</a:t>
            </a:r>
          </a:p>
          <a:p>
            <a:pPr lvl="1"/>
            <a:r>
              <a:rPr lang="de-DE" dirty="0"/>
              <a:t>&lt;</a:t>
            </a:r>
            <a:r>
              <a:rPr lang="de-DE" dirty="0" err="1"/>
              <a:t>footer</a:t>
            </a:r>
            <a:r>
              <a:rPr lang="de-DE" dirty="0"/>
              <a:t>&gt;</a:t>
            </a:r>
          </a:p>
          <a:p>
            <a:pPr lvl="1"/>
            <a:r>
              <a:rPr lang="de-DE" dirty="0"/>
              <a:t>&lt;</a:t>
            </a:r>
            <a:r>
              <a:rPr lang="de-DE" dirty="0" err="1"/>
              <a:t>aside</a:t>
            </a:r>
            <a:r>
              <a:rPr lang="de-DE" dirty="0"/>
              <a:t>&gt;</a:t>
            </a:r>
          </a:p>
          <a:p>
            <a:pPr lvl="1"/>
            <a:r>
              <a:rPr lang="de-DE" dirty="0"/>
              <a:t>&lt;</a:t>
            </a:r>
            <a:r>
              <a:rPr lang="de-DE" dirty="0" err="1"/>
              <a:t>search</a:t>
            </a:r>
            <a:r>
              <a:rPr lang="de-DE" dirty="0"/>
              <a:t>&gt;</a:t>
            </a:r>
          </a:p>
          <a:p>
            <a:pPr lvl="1"/>
            <a:r>
              <a:rPr lang="de-DE" dirty="0"/>
              <a:t>&lt;form&gt;</a:t>
            </a:r>
          </a:p>
          <a:p>
            <a:pPr lvl="1"/>
            <a:r>
              <a:rPr lang="de-DE" dirty="0"/>
              <a:t>&lt;</a:t>
            </a:r>
            <a:r>
              <a:rPr lang="de-DE" dirty="0" err="1"/>
              <a:t>section</a:t>
            </a:r>
            <a:r>
              <a:rPr lang="de-DE" dirty="0"/>
              <a:t>&gt;</a:t>
            </a:r>
          </a:p>
          <a:p>
            <a:pPr marL="457200" lvl="1" indent="0">
              <a:buNone/>
            </a:pPr>
            <a:endParaRPr lang="de-DE" sz="2800" b="1" dirty="0"/>
          </a:p>
          <a:p>
            <a:pPr marL="457200" lvl="1" indent="0">
              <a:buNone/>
            </a:pPr>
            <a:r>
              <a:rPr lang="de-DE" sz="2800" b="1" dirty="0"/>
              <a:t>ACHTUNG!</a:t>
            </a:r>
          </a:p>
          <a:p>
            <a:pPr marL="457200" lvl="1" indent="0">
              <a:buNone/>
            </a:pPr>
            <a:r>
              <a:rPr lang="de-DE" sz="2800" dirty="0"/>
              <a:t>Der </a:t>
            </a:r>
            <a:r>
              <a:rPr lang="de-DE" sz="2800" b="1" dirty="0" err="1"/>
              <a:t>article</a:t>
            </a:r>
            <a:r>
              <a:rPr lang="de-DE" sz="2800" dirty="0"/>
              <a:t> Tag ist </a:t>
            </a:r>
            <a:r>
              <a:rPr lang="de-DE" sz="2800" b="1" dirty="0"/>
              <a:t>KEIN</a:t>
            </a:r>
            <a:r>
              <a:rPr lang="de-DE" sz="2800" dirty="0"/>
              <a:t> Landmark-Element. Es ist ein rein strukturelles Element, welches einen in sich geschlossenen Inhalt definiert.</a:t>
            </a:r>
          </a:p>
          <a:p>
            <a:pPr marL="457200" lvl="1" indent="0">
              <a:buNone/>
            </a:pPr>
            <a:endParaRPr lang="de-DE" sz="2800" b="1" dirty="0"/>
          </a:p>
        </p:txBody>
      </p:sp>
    </p:spTree>
    <p:extLst>
      <p:ext uri="{BB962C8B-B14F-4D97-AF65-F5344CB8AC3E}">
        <p14:creationId xmlns:p14="http://schemas.microsoft.com/office/powerpoint/2010/main" val="160572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992A4-07B0-AEEB-F5D1-AF98BFD8811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6FA18A6-E722-39EB-3C5A-1E337E336013}"/>
              </a:ext>
            </a:extLst>
          </p:cNvPr>
          <p:cNvSpPr>
            <a:spLocks noGrp="1"/>
          </p:cNvSpPr>
          <p:nvPr>
            <p:ph type="title"/>
          </p:nvPr>
        </p:nvSpPr>
        <p:spPr/>
        <p:txBody>
          <a:bodyPr/>
          <a:lstStyle/>
          <a:p>
            <a:r>
              <a:rPr lang="de-DE" dirty="0"/>
              <a:t>Landmarks </a:t>
            </a:r>
            <a:r>
              <a:rPr lang="de-DE" sz="3600" dirty="0">
                <a:solidFill>
                  <a:schemeClr val="bg1">
                    <a:lumMod val="50000"/>
                  </a:schemeClr>
                </a:solidFill>
              </a:rPr>
              <a:t>(Orientierungspunkte)</a:t>
            </a:r>
          </a:p>
        </p:txBody>
      </p:sp>
      <p:sp>
        <p:nvSpPr>
          <p:cNvPr id="3" name="Inhaltsplatzhalter 2">
            <a:extLst>
              <a:ext uri="{FF2B5EF4-FFF2-40B4-BE49-F238E27FC236}">
                <a16:creationId xmlns:a16="http://schemas.microsoft.com/office/drawing/2014/main" id="{E2CEA89B-BE6E-C15E-3A6B-B583252914BF}"/>
              </a:ext>
            </a:extLst>
          </p:cNvPr>
          <p:cNvSpPr>
            <a:spLocks noGrp="1"/>
          </p:cNvSpPr>
          <p:nvPr>
            <p:ph idx="1"/>
          </p:nvPr>
        </p:nvSpPr>
        <p:spPr/>
        <p:txBody>
          <a:bodyPr>
            <a:normAutofit/>
          </a:bodyPr>
          <a:lstStyle/>
          <a:p>
            <a:r>
              <a:rPr lang="de-DE" dirty="0"/>
              <a:t>Landmark-Elemente haben eine korrespondierende ARIA </a:t>
            </a:r>
            <a:r>
              <a:rPr lang="de-DE" dirty="0" err="1"/>
              <a:t>Role</a:t>
            </a:r>
            <a:r>
              <a:rPr lang="de-DE" dirty="0"/>
              <a:t>:</a:t>
            </a:r>
          </a:p>
          <a:p>
            <a:pPr lvl="1"/>
            <a:r>
              <a:rPr lang="de-DE" dirty="0"/>
              <a:t>&lt;</a:t>
            </a:r>
            <a:r>
              <a:rPr lang="de-DE" dirty="0" err="1"/>
              <a:t>header</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banner</a:t>
            </a:r>
            <a:r>
              <a:rPr lang="de-DE" dirty="0"/>
              <a:t>'</a:t>
            </a:r>
          </a:p>
          <a:p>
            <a:pPr lvl="1"/>
            <a:r>
              <a:rPr lang="de-DE" dirty="0"/>
              <a:t>&lt;</a:t>
            </a:r>
            <a:r>
              <a:rPr lang="de-DE" dirty="0" err="1"/>
              <a:t>nav</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navigation</a:t>
            </a:r>
            <a:r>
              <a:rPr lang="de-DE" dirty="0"/>
              <a:t>'</a:t>
            </a:r>
          </a:p>
          <a:p>
            <a:pPr lvl="1"/>
            <a:r>
              <a:rPr lang="de-DE" dirty="0"/>
              <a:t>&lt;</a:t>
            </a:r>
            <a:r>
              <a:rPr lang="de-DE" dirty="0" err="1"/>
              <a:t>main</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main</a:t>
            </a:r>
            <a:r>
              <a:rPr lang="de-DE" dirty="0"/>
              <a:t>'</a:t>
            </a:r>
            <a:r>
              <a:rPr lang="de-DE" sz="2400" dirty="0">
                <a:solidFill>
                  <a:schemeClr val="tx1">
                    <a:lumMod val="95000"/>
                    <a:lumOff val="5000"/>
                  </a:schemeClr>
                </a:solidFill>
                <a:latin typeface="+mj-lt"/>
                <a:cs typeface="Courier New" panose="02070309020205020404" pitchFamily="49" charset="0"/>
              </a:rPr>
              <a:t>	</a:t>
            </a:r>
            <a:endParaRPr lang="de-DE" dirty="0"/>
          </a:p>
          <a:p>
            <a:pPr lvl="1"/>
            <a:r>
              <a:rPr lang="de-DE" dirty="0"/>
              <a:t>&lt;</a:t>
            </a:r>
            <a:r>
              <a:rPr lang="de-DE" dirty="0" err="1"/>
              <a:t>footer</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contentinfo</a:t>
            </a:r>
            <a:r>
              <a:rPr lang="de-DE" dirty="0"/>
              <a:t>'</a:t>
            </a:r>
          </a:p>
          <a:p>
            <a:pPr lvl="1"/>
            <a:r>
              <a:rPr lang="de-DE" dirty="0"/>
              <a:t>&lt;</a:t>
            </a:r>
            <a:r>
              <a:rPr lang="de-DE" dirty="0" err="1"/>
              <a:t>aside</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complementary</a:t>
            </a:r>
            <a:r>
              <a:rPr lang="de-DE" dirty="0"/>
              <a:t>'</a:t>
            </a:r>
          </a:p>
          <a:p>
            <a:pPr lvl="1"/>
            <a:r>
              <a:rPr lang="de-DE" dirty="0"/>
              <a:t>&lt;</a:t>
            </a:r>
            <a:r>
              <a:rPr lang="de-DE" dirty="0" err="1"/>
              <a:t>search</a:t>
            </a:r>
            <a:r>
              <a:rPr lang="de-DE" dirty="0"/>
              <a:t>&gt;	</a:t>
            </a:r>
            <a:r>
              <a:rPr lang="de-DE" sz="20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search</a:t>
            </a:r>
            <a:r>
              <a:rPr lang="de-DE" dirty="0"/>
              <a:t>'</a:t>
            </a:r>
          </a:p>
          <a:p>
            <a:pPr lvl="1"/>
            <a:r>
              <a:rPr lang="de-DE" dirty="0"/>
              <a:t>&lt;form&gt;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='form'</a:t>
            </a:r>
          </a:p>
          <a:p>
            <a:pPr lvl="1"/>
            <a:r>
              <a:rPr lang="de-DE" dirty="0"/>
              <a:t>&lt;</a:t>
            </a:r>
            <a:r>
              <a:rPr lang="de-DE" dirty="0" err="1"/>
              <a:t>section</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region</a:t>
            </a:r>
            <a:r>
              <a:rPr lang="de-DE" dirty="0"/>
              <a:t>'</a:t>
            </a:r>
          </a:p>
        </p:txBody>
      </p:sp>
    </p:spTree>
    <p:extLst>
      <p:ext uri="{BB962C8B-B14F-4D97-AF65-F5344CB8AC3E}">
        <p14:creationId xmlns:p14="http://schemas.microsoft.com/office/powerpoint/2010/main" val="321463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E002-E45C-7A11-3044-F8EC1D2B636A}"/>
              </a:ext>
            </a:extLst>
          </p:cNvPr>
          <p:cNvSpPr>
            <a:spLocks noGrp="1"/>
          </p:cNvSpPr>
          <p:nvPr>
            <p:ph type="title"/>
          </p:nvPr>
        </p:nvSpPr>
        <p:spPr/>
        <p:txBody>
          <a:bodyPr/>
          <a:lstStyle/>
          <a:p>
            <a:r>
              <a:rPr lang="de-DE" dirty="0"/>
              <a:t>Landmarks </a:t>
            </a:r>
            <a:r>
              <a:rPr lang="de-DE" sz="4400" dirty="0">
                <a:solidFill>
                  <a:schemeClr val="bg1">
                    <a:lumMod val="50000"/>
                  </a:schemeClr>
                </a:solidFill>
              </a:rPr>
              <a:t>(Orientierungspunkte)</a:t>
            </a:r>
            <a:endParaRPr lang="en-DE" dirty="0"/>
          </a:p>
        </p:txBody>
      </p:sp>
      <p:sp>
        <p:nvSpPr>
          <p:cNvPr id="3" name="Content Placeholder 2">
            <a:extLst>
              <a:ext uri="{FF2B5EF4-FFF2-40B4-BE49-F238E27FC236}">
                <a16:creationId xmlns:a16="http://schemas.microsoft.com/office/drawing/2014/main" id="{342976C7-9DE4-6CC5-5D78-50B1025FED31}"/>
              </a:ext>
            </a:extLst>
          </p:cNvPr>
          <p:cNvSpPr>
            <a:spLocks noGrp="1"/>
          </p:cNvSpPr>
          <p:nvPr>
            <p:ph idx="1"/>
          </p:nvPr>
        </p:nvSpPr>
        <p:spPr/>
        <p:txBody>
          <a:bodyPr/>
          <a:lstStyle/>
          <a:p>
            <a:r>
              <a:rPr lang="en-GB" dirty="0"/>
              <a:t>Landmarks </a:t>
            </a:r>
            <a:r>
              <a:rPr lang="en-GB" dirty="0" err="1"/>
              <a:t>sollten</a:t>
            </a:r>
            <a:r>
              <a:rPr lang="en-GB" dirty="0"/>
              <a:t> </a:t>
            </a:r>
            <a:r>
              <a:rPr lang="en-GB" dirty="0" err="1"/>
              <a:t>sparsam</a:t>
            </a:r>
            <a:r>
              <a:rPr lang="en-GB" dirty="0"/>
              <a:t> </a:t>
            </a:r>
            <a:r>
              <a:rPr lang="en-GB" dirty="0" err="1"/>
              <a:t>verwendet</a:t>
            </a:r>
            <a:r>
              <a:rPr lang="en-GB" dirty="0"/>
              <a:t> </a:t>
            </a:r>
            <a:r>
              <a:rPr lang="en-GB" dirty="0" err="1"/>
              <a:t>werden</a:t>
            </a:r>
            <a:r>
              <a:rPr lang="en-GB" dirty="0"/>
              <a:t>, </a:t>
            </a:r>
            <a:r>
              <a:rPr lang="en-GB" dirty="0" err="1"/>
              <a:t>ausschließlich</a:t>
            </a:r>
            <a:r>
              <a:rPr lang="en-GB" dirty="0"/>
              <a:t> um </a:t>
            </a:r>
            <a:r>
              <a:rPr lang="en-GB" dirty="0" err="1"/>
              <a:t>größere</a:t>
            </a:r>
            <a:r>
              <a:rPr lang="en-GB" dirty="0"/>
              <a:t> </a:t>
            </a:r>
            <a:r>
              <a:rPr lang="en-GB" dirty="0" err="1"/>
              <a:t>Gesamtabschnitte</a:t>
            </a:r>
            <a:r>
              <a:rPr lang="en-GB" dirty="0"/>
              <a:t> des </a:t>
            </a:r>
            <a:r>
              <a:rPr lang="en-GB" dirty="0" err="1"/>
              <a:t>Dokuments</a:t>
            </a:r>
            <a:r>
              <a:rPr lang="en-GB" dirty="0"/>
              <a:t> </a:t>
            </a:r>
            <a:r>
              <a:rPr lang="en-GB" dirty="0" err="1"/>
              <a:t>zu</a:t>
            </a:r>
            <a:r>
              <a:rPr lang="en-GB" dirty="0"/>
              <a:t> </a:t>
            </a:r>
            <a:r>
              <a:rPr lang="en-GB" dirty="0" err="1"/>
              <a:t>kennzeichnen</a:t>
            </a:r>
            <a:r>
              <a:rPr lang="en-GB" dirty="0"/>
              <a:t>.</a:t>
            </a:r>
          </a:p>
          <a:p>
            <a:r>
              <a:rPr lang="en-GB" dirty="0"/>
              <a:t>Wenn </a:t>
            </a:r>
            <a:r>
              <a:rPr lang="en-GB" dirty="0" err="1"/>
              <a:t>ein</a:t>
            </a:r>
            <a:r>
              <a:rPr lang="en-GB" dirty="0"/>
              <a:t> </a:t>
            </a:r>
            <a:r>
              <a:rPr lang="en-GB" dirty="0" err="1"/>
              <a:t>bestimmter</a:t>
            </a:r>
            <a:r>
              <a:rPr lang="en-GB" dirty="0"/>
              <a:t> Landmark </a:t>
            </a:r>
            <a:r>
              <a:rPr lang="en-GB" dirty="0" err="1"/>
              <a:t>mehr</a:t>
            </a:r>
            <a:r>
              <a:rPr lang="en-GB" dirty="0"/>
              <a:t> </a:t>
            </a:r>
            <a:r>
              <a:rPr lang="en-GB" dirty="0" err="1"/>
              <a:t>als</a:t>
            </a:r>
            <a:r>
              <a:rPr lang="en-GB" dirty="0"/>
              <a:t> </a:t>
            </a:r>
            <a:r>
              <a:rPr lang="en-GB" dirty="0" err="1"/>
              <a:t>einmal</a:t>
            </a:r>
            <a:r>
              <a:rPr lang="en-GB" dirty="0"/>
              <a:t> auf </a:t>
            </a:r>
            <a:r>
              <a:rPr lang="en-GB" dirty="0" err="1"/>
              <a:t>einer</a:t>
            </a:r>
            <a:r>
              <a:rPr lang="en-GB" dirty="0"/>
              <a:t> </a:t>
            </a:r>
            <a:r>
              <a:rPr lang="en-GB" dirty="0" err="1"/>
              <a:t>Seite</a:t>
            </a:r>
            <a:r>
              <a:rPr lang="en-GB" dirty="0"/>
              <a:t> </a:t>
            </a:r>
            <a:r>
              <a:rPr lang="en-GB" dirty="0" err="1"/>
              <a:t>verwendet</a:t>
            </a:r>
            <a:r>
              <a:rPr lang="en-GB" dirty="0"/>
              <a:t> </a:t>
            </a:r>
            <a:r>
              <a:rPr lang="en-GB" dirty="0" err="1"/>
              <a:t>wird</a:t>
            </a:r>
            <a:r>
              <a:rPr lang="en-GB" dirty="0"/>
              <a:t>, </a:t>
            </a:r>
            <a:r>
              <a:rPr lang="en-GB" dirty="0" err="1"/>
              <a:t>sollte</a:t>
            </a:r>
            <a:r>
              <a:rPr lang="en-GB" dirty="0"/>
              <a:t> </a:t>
            </a:r>
            <a:r>
              <a:rPr lang="en-GB" dirty="0" err="1"/>
              <a:t>jede</a:t>
            </a:r>
            <a:r>
              <a:rPr lang="en-GB" dirty="0"/>
              <a:t> </a:t>
            </a:r>
            <a:r>
              <a:rPr lang="en-GB" dirty="0" err="1"/>
              <a:t>Instanz</a:t>
            </a:r>
            <a:r>
              <a:rPr lang="en-GB" dirty="0"/>
              <a:t> des Landmarks </a:t>
            </a:r>
            <a:r>
              <a:rPr lang="en-GB" dirty="0" err="1"/>
              <a:t>einen</a:t>
            </a:r>
            <a:r>
              <a:rPr lang="en-GB" dirty="0"/>
              <a:t> </a:t>
            </a:r>
            <a:r>
              <a:rPr lang="en-GB" dirty="0" err="1"/>
              <a:t>eindeutigen</a:t>
            </a:r>
            <a:r>
              <a:rPr lang="en-GB" dirty="0"/>
              <a:t> </a:t>
            </a:r>
            <a:r>
              <a:rPr lang="en-GB" dirty="0" err="1"/>
              <a:t>Namen</a:t>
            </a:r>
            <a:r>
              <a:rPr lang="en-GB" dirty="0"/>
              <a:t> </a:t>
            </a:r>
            <a:r>
              <a:rPr lang="en-GB" dirty="0" err="1"/>
              <a:t>haben</a:t>
            </a:r>
            <a:r>
              <a:rPr lang="en-GB" dirty="0"/>
              <a:t>.</a:t>
            </a:r>
          </a:p>
          <a:p>
            <a:r>
              <a:rPr lang="en-GB" b="1" dirty="0"/>
              <a:t>complementary</a:t>
            </a:r>
            <a:r>
              <a:rPr lang="en-GB" dirty="0"/>
              <a:t> </a:t>
            </a:r>
            <a:r>
              <a:rPr lang="en-GB" dirty="0" err="1"/>
              <a:t>Inhalte</a:t>
            </a:r>
            <a:r>
              <a:rPr lang="en-GB" dirty="0"/>
              <a:t> </a:t>
            </a:r>
            <a:r>
              <a:rPr lang="en-GB" dirty="0" err="1"/>
              <a:t>hängen</a:t>
            </a:r>
            <a:r>
              <a:rPr lang="en-GB" dirty="0"/>
              <a:t> </a:t>
            </a:r>
            <a:r>
              <a:rPr lang="en-GB" dirty="0" err="1"/>
              <a:t>mit</a:t>
            </a:r>
            <a:r>
              <a:rPr lang="en-GB" dirty="0"/>
              <a:t> </a:t>
            </a:r>
            <a:r>
              <a:rPr lang="en-GB" dirty="0" err="1"/>
              <a:t>dem</a:t>
            </a:r>
            <a:r>
              <a:rPr lang="en-GB" dirty="0"/>
              <a:t> "main content" (</a:t>
            </a:r>
            <a:r>
              <a:rPr lang="en-GB" dirty="0" err="1"/>
              <a:t>Hauptinhalt</a:t>
            </a:r>
            <a:r>
              <a:rPr lang="en-GB" dirty="0"/>
              <a:t>) </a:t>
            </a:r>
            <a:r>
              <a:rPr lang="en-GB" dirty="0" err="1"/>
              <a:t>zusammen</a:t>
            </a:r>
            <a:r>
              <a:rPr lang="en-GB" dirty="0"/>
              <a:t>, </a:t>
            </a:r>
            <a:r>
              <a:rPr lang="en-GB" b="1" dirty="0"/>
              <a:t>region</a:t>
            </a:r>
            <a:r>
              <a:rPr lang="en-GB" dirty="0"/>
              <a:t> </a:t>
            </a:r>
            <a:r>
              <a:rPr lang="en-GB" dirty="0" err="1"/>
              <a:t>Inhalte</a:t>
            </a:r>
            <a:r>
              <a:rPr lang="en-GB" dirty="0"/>
              <a:t> </a:t>
            </a:r>
            <a:r>
              <a:rPr lang="en-GB" dirty="0" err="1"/>
              <a:t>haben</a:t>
            </a:r>
            <a:r>
              <a:rPr lang="en-GB" dirty="0"/>
              <a:t> </a:t>
            </a:r>
            <a:r>
              <a:rPr lang="en-GB" dirty="0" err="1"/>
              <a:t>keinen</a:t>
            </a:r>
            <a:r>
              <a:rPr lang="en-GB" dirty="0"/>
              <a:t> </a:t>
            </a:r>
            <a:r>
              <a:rPr lang="en-GB" dirty="0" err="1"/>
              <a:t>Zusammenhang</a:t>
            </a:r>
            <a:r>
              <a:rPr lang="en-GB" dirty="0"/>
              <a:t> </a:t>
            </a:r>
            <a:r>
              <a:rPr lang="en-GB" dirty="0" err="1"/>
              <a:t>zum</a:t>
            </a:r>
            <a:r>
              <a:rPr lang="en-GB" dirty="0"/>
              <a:t> "main content".</a:t>
            </a:r>
          </a:p>
          <a:p>
            <a:endParaRPr lang="en-GB" dirty="0"/>
          </a:p>
          <a:p>
            <a:endParaRPr lang="en-GB" dirty="0"/>
          </a:p>
        </p:txBody>
      </p:sp>
    </p:spTree>
    <p:extLst>
      <p:ext uri="{BB962C8B-B14F-4D97-AF65-F5344CB8AC3E}">
        <p14:creationId xmlns:p14="http://schemas.microsoft.com/office/powerpoint/2010/main" val="412195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5F851-5E58-404D-6766-AE33F269C8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5F7D29B-D016-E756-C363-75FB9E14A696}"/>
              </a:ext>
            </a:extLst>
          </p:cNvPr>
          <p:cNvSpPr>
            <a:spLocks noGrp="1"/>
          </p:cNvSpPr>
          <p:nvPr>
            <p:ph type="title"/>
          </p:nvPr>
        </p:nvSpPr>
        <p:spPr/>
        <p:txBody>
          <a:bodyPr/>
          <a:lstStyle/>
          <a:p>
            <a:r>
              <a:rPr lang="de-DE" dirty="0"/>
              <a:t>Web Frontend Accessibility</a:t>
            </a:r>
          </a:p>
        </p:txBody>
      </p:sp>
      <p:sp>
        <p:nvSpPr>
          <p:cNvPr id="3" name="Inhaltsplatzhalter 2">
            <a:extLst>
              <a:ext uri="{FF2B5EF4-FFF2-40B4-BE49-F238E27FC236}">
                <a16:creationId xmlns:a16="http://schemas.microsoft.com/office/drawing/2014/main" id="{BB795E99-04DF-0B92-D973-6B46100934DB}"/>
              </a:ext>
            </a:extLst>
          </p:cNvPr>
          <p:cNvSpPr>
            <a:spLocks noGrp="1"/>
          </p:cNvSpPr>
          <p:nvPr>
            <p:ph idx="1"/>
          </p:nvPr>
        </p:nvSpPr>
        <p:spPr/>
        <p:txBody>
          <a:bodyPr>
            <a:normAutofit/>
          </a:bodyPr>
          <a:lstStyle/>
          <a:p>
            <a:pPr marL="0" indent="0">
              <a:buNone/>
            </a:pPr>
            <a:r>
              <a:rPr lang="de-DE" b="1" dirty="0"/>
              <a:t>Gliederung</a:t>
            </a:r>
          </a:p>
          <a:p>
            <a:pPr marL="0" indent="0">
              <a:buNone/>
            </a:pPr>
            <a:endParaRPr lang="de-DE" dirty="0"/>
          </a:p>
          <a:p>
            <a:pPr marL="514350" indent="-514350">
              <a:buFont typeface="+mj-lt"/>
              <a:buAutoNum type="arabicPeriod"/>
            </a:pPr>
            <a:r>
              <a:rPr lang="de-DE" dirty="0"/>
              <a:t>intrinsische und extrinsische Semantik</a:t>
            </a:r>
          </a:p>
          <a:p>
            <a:pPr marL="514350" indent="-514350">
              <a:buFont typeface="+mj-lt"/>
              <a:buAutoNum type="arabicPeriod"/>
            </a:pPr>
            <a:r>
              <a:rPr lang="de-DE" dirty="0"/>
              <a:t>Einstieg Accessibility</a:t>
            </a:r>
          </a:p>
          <a:p>
            <a:pPr marL="514350" indent="-514350">
              <a:buFont typeface="+mj-lt"/>
              <a:buAutoNum type="arabicPeriod"/>
            </a:pPr>
            <a:r>
              <a:rPr lang="de-DE" dirty="0"/>
              <a:t>Landmarks (Orientierungspunkte)</a:t>
            </a:r>
          </a:p>
          <a:p>
            <a:pPr marL="514350" indent="-514350">
              <a:buFont typeface="+mj-lt"/>
              <a:buAutoNum type="arabicPeriod"/>
            </a:pPr>
            <a:r>
              <a:rPr lang="de-DE" dirty="0" err="1"/>
              <a:t>Accessible</a:t>
            </a:r>
            <a:r>
              <a:rPr lang="de-DE" dirty="0"/>
              <a:t> </a:t>
            </a:r>
            <a:r>
              <a:rPr lang="de-DE" dirty="0" err="1"/>
              <a:t>Names</a:t>
            </a:r>
            <a:r>
              <a:rPr lang="de-DE" dirty="0"/>
              <a:t> and </a:t>
            </a:r>
            <a:r>
              <a:rPr lang="de-DE" dirty="0" err="1"/>
              <a:t>Descriptions</a:t>
            </a:r>
            <a:r>
              <a:rPr lang="de-DE" dirty="0"/>
              <a:t> (Zugängliche Namen und Beschreibungen)</a:t>
            </a:r>
          </a:p>
          <a:p>
            <a:pPr marL="0" indent="0">
              <a:buNone/>
            </a:pPr>
            <a:endParaRPr lang="de-DE" dirty="0"/>
          </a:p>
        </p:txBody>
      </p:sp>
    </p:spTree>
    <p:extLst>
      <p:ext uri="{BB962C8B-B14F-4D97-AF65-F5344CB8AC3E}">
        <p14:creationId xmlns:p14="http://schemas.microsoft.com/office/powerpoint/2010/main" val="364005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723F-3A59-9A96-0653-B60701B67A11}"/>
              </a:ext>
            </a:extLst>
          </p:cNvPr>
          <p:cNvSpPr>
            <a:spLocks noGrp="1"/>
          </p:cNvSpPr>
          <p:nvPr>
            <p:ph type="title"/>
          </p:nvPr>
        </p:nvSpPr>
        <p:spPr/>
        <p:txBody>
          <a:bodyPr/>
          <a:lstStyle/>
          <a:p>
            <a:r>
              <a:rPr lang="de-DE" dirty="0"/>
              <a:t>Landmarks </a:t>
            </a:r>
            <a:r>
              <a:rPr lang="de-DE" sz="3600" dirty="0">
                <a:solidFill>
                  <a:schemeClr val="bg1">
                    <a:lumMod val="50000"/>
                  </a:schemeClr>
                </a:solidFill>
              </a:rPr>
              <a:t>(Orientierungspunkte)</a:t>
            </a:r>
            <a:endParaRPr lang="en-DE" sz="3600" dirty="0">
              <a:solidFill>
                <a:schemeClr val="bg1">
                  <a:lumMod val="50000"/>
                </a:schemeClr>
              </a:solidFill>
            </a:endParaRPr>
          </a:p>
        </p:txBody>
      </p:sp>
      <p:sp>
        <p:nvSpPr>
          <p:cNvPr id="3" name="Content Placeholder 2">
            <a:extLst>
              <a:ext uri="{FF2B5EF4-FFF2-40B4-BE49-F238E27FC236}">
                <a16:creationId xmlns:a16="http://schemas.microsoft.com/office/drawing/2014/main" id="{A36BA1B2-A1DE-895A-CEBD-5693235DF41D}"/>
              </a:ext>
            </a:extLst>
          </p:cNvPr>
          <p:cNvSpPr>
            <a:spLocks noGrp="1"/>
          </p:cNvSpPr>
          <p:nvPr>
            <p:ph idx="1"/>
          </p:nvPr>
        </p:nvSpPr>
        <p:spPr/>
        <p:txBody>
          <a:bodyPr>
            <a:normAutofit fontScale="92500" lnSpcReduction="10000"/>
          </a:bodyPr>
          <a:lstStyle/>
          <a:p>
            <a:r>
              <a:rPr lang="en-GB" b="1" dirty="0"/>
              <a:t>banner, main, complementary und </a:t>
            </a:r>
            <a:r>
              <a:rPr lang="en-GB" b="1" dirty="0" err="1"/>
              <a:t>contentinfo</a:t>
            </a:r>
            <a:r>
              <a:rPr lang="en-GB" dirty="0"/>
              <a:t> Landmarks </a:t>
            </a:r>
            <a:r>
              <a:rPr lang="en-GB" dirty="0" err="1"/>
              <a:t>sollten</a:t>
            </a:r>
            <a:r>
              <a:rPr lang="en-GB" dirty="0"/>
              <a:t> </a:t>
            </a:r>
            <a:r>
              <a:rPr lang="en-GB" dirty="0" err="1"/>
              <a:t>nur</a:t>
            </a:r>
            <a:r>
              <a:rPr lang="en-GB" dirty="0"/>
              <a:t> </a:t>
            </a:r>
            <a:r>
              <a:rPr lang="en-GB" dirty="0" err="1"/>
              <a:t>als</a:t>
            </a:r>
            <a:r>
              <a:rPr lang="en-GB" dirty="0"/>
              <a:t> 'Top-Level Landmarks' </a:t>
            </a:r>
            <a:r>
              <a:rPr lang="en-GB" dirty="0" err="1"/>
              <a:t>verwendet</a:t>
            </a:r>
            <a:r>
              <a:rPr lang="en-GB" dirty="0"/>
              <a:t> </a:t>
            </a:r>
            <a:r>
              <a:rPr lang="en-GB" dirty="0" err="1"/>
              <a:t>werden</a:t>
            </a:r>
            <a:r>
              <a:rPr lang="en-GB" dirty="0"/>
              <a:t>, </a:t>
            </a:r>
            <a:r>
              <a:rPr lang="en-GB" dirty="0" err="1"/>
              <a:t>d.h.</a:t>
            </a:r>
            <a:r>
              <a:rPr lang="en-GB" dirty="0"/>
              <a:t> </a:t>
            </a:r>
            <a:r>
              <a:rPr lang="en-GB" dirty="0" err="1"/>
              <a:t>im</a:t>
            </a:r>
            <a:r>
              <a:rPr lang="en-GB" dirty="0"/>
              <a:t> </a:t>
            </a:r>
            <a:r>
              <a:rPr lang="en-GB" dirty="0" err="1"/>
              <a:t>Kontext</a:t>
            </a:r>
            <a:r>
              <a:rPr lang="en-GB" dirty="0"/>
              <a:t> des body-Elements.</a:t>
            </a:r>
          </a:p>
          <a:p>
            <a:r>
              <a:rPr lang="en-GB" b="1" dirty="0"/>
              <a:t>banner, main und </a:t>
            </a:r>
            <a:r>
              <a:rPr lang="en-GB" b="1" dirty="0" err="1"/>
              <a:t>contentinfo</a:t>
            </a:r>
            <a:r>
              <a:rPr lang="en-GB" dirty="0"/>
              <a:t> </a:t>
            </a:r>
            <a:r>
              <a:rPr lang="en-GB" dirty="0" err="1"/>
              <a:t>sollten</a:t>
            </a:r>
            <a:r>
              <a:rPr lang="en-GB" dirty="0"/>
              <a:t> </a:t>
            </a:r>
            <a:r>
              <a:rPr lang="en-GB" dirty="0" err="1"/>
              <a:t>nur</a:t>
            </a:r>
            <a:r>
              <a:rPr lang="en-GB" dirty="0"/>
              <a:t> </a:t>
            </a:r>
            <a:r>
              <a:rPr lang="en-GB" dirty="0" err="1"/>
              <a:t>einmal</a:t>
            </a:r>
            <a:r>
              <a:rPr lang="en-GB" dirty="0"/>
              <a:t> </a:t>
            </a:r>
            <a:r>
              <a:rPr lang="en-GB" dirty="0" err="1"/>
              <a:t>vorkommen</a:t>
            </a:r>
            <a:endParaRPr lang="en-GB" dirty="0"/>
          </a:p>
          <a:p>
            <a:r>
              <a:rPr lang="en-GB" b="1" dirty="0"/>
              <a:t>banner und </a:t>
            </a:r>
            <a:r>
              <a:rPr lang="en-GB" b="1" dirty="0" err="1"/>
              <a:t>contentinfo</a:t>
            </a:r>
            <a:r>
              <a:rPr lang="en-GB" dirty="0"/>
              <a:t> </a:t>
            </a:r>
            <a:r>
              <a:rPr lang="en-GB" dirty="0" err="1"/>
              <a:t>gelten</a:t>
            </a:r>
            <a:r>
              <a:rPr lang="en-GB" dirty="0"/>
              <a:t> </a:t>
            </a:r>
            <a:r>
              <a:rPr lang="en-GB" dirty="0" err="1"/>
              <a:t>nicht</a:t>
            </a:r>
            <a:r>
              <a:rPr lang="en-GB" dirty="0"/>
              <a:t> </a:t>
            </a:r>
            <a:r>
              <a:rPr lang="en-GB" dirty="0" err="1"/>
              <a:t>als</a:t>
            </a:r>
            <a:r>
              <a:rPr lang="en-GB" dirty="0"/>
              <a:t> Landmarks, </a:t>
            </a:r>
            <a:r>
              <a:rPr lang="en-GB" dirty="0" err="1"/>
              <a:t>wenn</a:t>
            </a:r>
            <a:r>
              <a:rPr lang="en-GB" dirty="0"/>
              <a:t> </a:t>
            </a:r>
            <a:r>
              <a:rPr lang="en-GB" dirty="0" err="1"/>
              <a:t>sie</a:t>
            </a:r>
            <a:r>
              <a:rPr lang="en-GB" dirty="0"/>
              <a:t> Kind-</a:t>
            </a:r>
            <a:r>
              <a:rPr lang="en-GB" dirty="0" err="1"/>
              <a:t>Elemente</a:t>
            </a:r>
            <a:r>
              <a:rPr lang="en-GB" dirty="0"/>
              <a:t> von </a:t>
            </a:r>
            <a:r>
              <a:rPr lang="en-GB" dirty="0" err="1"/>
              <a:t>einem</a:t>
            </a:r>
            <a:r>
              <a:rPr lang="en-GB" dirty="0"/>
              <a:t> der </a:t>
            </a:r>
            <a:r>
              <a:rPr lang="en-GB" dirty="0" err="1"/>
              <a:t>folgenden</a:t>
            </a:r>
            <a:r>
              <a:rPr lang="en-GB" dirty="0"/>
              <a:t> </a:t>
            </a:r>
            <a:r>
              <a:rPr lang="en-GB" dirty="0" err="1"/>
              <a:t>Elemente</a:t>
            </a:r>
            <a:r>
              <a:rPr lang="en-GB" dirty="0"/>
              <a:t> </a:t>
            </a:r>
            <a:r>
              <a:rPr lang="en-GB" dirty="0" err="1"/>
              <a:t>sind</a:t>
            </a:r>
            <a:r>
              <a:rPr lang="en-GB" dirty="0"/>
              <a:t>:</a:t>
            </a:r>
            <a:br>
              <a:rPr lang="en-GB" dirty="0"/>
            </a:br>
            <a:r>
              <a:rPr lang="en-GB" dirty="0"/>
              <a:t>article, aside, main, nav, section</a:t>
            </a:r>
          </a:p>
          <a:p>
            <a:r>
              <a:rPr lang="en-GB" b="1" dirty="0"/>
              <a:t>form und region</a:t>
            </a:r>
            <a:r>
              <a:rPr lang="en-GB" dirty="0"/>
              <a:t> </a:t>
            </a:r>
            <a:r>
              <a:rPr lang="en-GB" dirty="0" err="1"/>
              <a:t>sind</a:t>
            </a:r>
            <a:r>
              <a:rPr lang="en-GB" dirty="0"/>
              <a:t> "</a:t>
            </a:r>
            <a:r>
              <a:rPr lang="en-GB" dirty="0" err="1"/>
              <a:t>abstrakte</a:t>
            </a:r>
            <a:r>
              <a:rPr lang="en-GB" dirty="0"/>
              <a:t>" Rollen und </a:t>
            </a:r>
            <a:r>
              <a:rPr lang="en-GB" dirty="0" err="1"/>
              <a:t>gelten</a:t>
            </a:r>
            <a:r>
              <a:rPr lang="en-GB" dirty="0"/>
              <a:t> </a:t>
            </a:r>
            <a:r>
              <a:rPr lang="en-GB" dirty="0" err="1"/>
              <a:t>nur</a:t>
            </a:r>
            <a:r>
              <a:rPr lang="en-GB" dirty="0"/>
              <a:t> </a:t>
            </a:r>
            <a:r>
              <a:rPr lang="en-GB" dirty="0" err="1"/>
              <a:t>als</a:t>
            </a:r>
            <a:r>
              <a:rPr lang="en-GB" dirty="0"/>
              <a:t> Landmarks, </a:t>
            </a:r>
            <a:r>
              <a:rPr lang="en-GB" dirty="0" err="1"/>
              <a:t>wenn</a:t>
            </a:r>
            <a:r>
              <a:rPr lang="en-GB" dirty="0"/>
              <a:t> </a:t>
            </a:r>
            <a:r>
              <a:rPr lang="en-GB" dirty="0" err="1"/>
              <a:t>sie</a:t>
            </a:r>
            <a:r>
              <a:rPr lang="en-GB" dirty="0"/>
              <a:t> </a:t>
            </a:r>
            <a:r>
              <a:rPr lang="en-GB" dirty="0" err="1"/>
              <a:t>einen</a:t>
            </a:r>
            <a:r>
              <a:rPr lang="en-GB" dirty="0"/>
              <a:t> </a:t>
            </a:r>
            <a:r>
              <a:rPr lang="en-GB" dirty="0" err="1"/>
              <a:t>eindeutigen</a:t>
            </a:r>
            <a:r>
              <a:rPr lang="en-GB" dirty="0"/>
              <a:t> </a:t>
            </a:r>
            <a:r>
              <a:rPr lang="en-GB" dirty="0" err="1"/>
              <a:t>Namen</a:t>
            </a:r>
            <a:r>
              <a:rPr lang="en-GB" dirty="0"/>
              <a:t> </a:t>
            </a:r>
            <a:r>
              <a:rPr lang="en-GB" dirty="0" err="1"/>
              <a:t>erhalten</a:t>
            </a:r>
            <a:r>
              <a:rPr lang="en-GB" dirty="0"/>
              <a:t>.</a:t>
            </a:r>
          </a:p>
          <a:p>
            <a:r>
              <a:rPr lang="en-GB" b="1" dirty="0"/>
              <a:t>complementary und</a:t>
            </a:r>
            <a:r>
              <a:rPr lang="en-GB" dirty="0"/>
              <a:t> </a:t>
            </a:r>
            <a:r>
              <a:rPr lang="en-GB" b="1" dirty="0"/>
              <a:t>region</a:t>
            </a:r>
            <a:r>
              <a:rPr lang="en-GB" dirty="0"/>
              <a:t> </a:t>
            </a:r>
            <a:r>
              <a:rPr lang="en-GB" dirty="0" err="1"/>
              <a:t>Inhalte</a:t>
            </a:r>
            <a:r>
              <a:rPr lang="en-GB" dirty="0"/>
              <a:t> </a:t>
            </a:r>
            <a:r>
              <a:rPr lang="en-GB" dirty="0" err="1"/>
              <a:t>sollten</a:t>
            </a:r>
            <a:r>
              <a:rPr lang="en-GB" dirty="0"/>
              <a:t> immer </a:t>
            </a:r>
            <a:r>
              <a:rPr lang="en-GB" dirty="0" err="1"/>
              <a:t>ein</a:t>
            </a:r>
            <a:r>
              <a:rPr lang="en-GB" dirty="0"/>
              <a:t> Accessible Name </a:t>
            </a:r>
            <a:r>
              <a:rPr lang="en-GB" dirty="0" err="1"/>
              <a:t>haben</a:t>
            </a:r>
            <a:r>
              <a:rPr lang="en-GB" dirty="0"/>
              <a:t>.</a:t>
            </a:r>
          </a:p>
        </p:txBody>
      </p:sp>
    </p:spTree>
    <p:extLst>
      <p:ext uri="{BB962C8B-B14F-4D97-AF65-F5344CB8AC3E}">
        <p14:creationId xmlns:p14="http://schemas.microsoft.com/office/powerpoint/2010/main" val="386659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F5AA4-690A-BE26-B337-50FC1298172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FE450C2-8C81-6F60-785B-AA9FF5DEA455}"/>
              </a:ext>
            </a:extLst>
          </p:cNvPr>
          <p:cNvSpPr>
            <a:spLocks noGrp="1"/>
          </p:cNvSpPr>
          <p:nvPr>
            <p:ph type="title"/>
          </p:nvPr>
        </p:nvSpPr>
        <p:spPr/>
        <p:txBody>
          <a:bodyPr/>
          <a:lstStyle/>
          <a:p>
            <a:r>
              <a:rPr lang="de-DE" dirty="0"/>
              <a:t>Summary Landmarks </a:t>
            </a:r>
            <a:r>
              <a:rPr lang="de-DE" sz="3600" dirty="0">
                <a:solidFill>
                  <a:schemeClr val="bg1">
                    <a:lumMod val="50000"/>
                  </a:schemeClr>
                </a:solidFill>
              </a:rPr>
              <a:t>(Orientierungspunkte)</a:t>
            </a:r>
          </a:p>
        </p:txBody>
      </p:sp>
      <p:sp>
        <p:nvSpPr>
          <p:cNvPr id="3" name="Inhaltsplatzhalter 2">
            <a:extLst>
              <a:ext uri="{FF2B5EF4-FFF2-40B4-BE49-F238E27FC236}">
                <a16:creationId xmlns:a16="http://schemas.microsoft.com/office/drawing/2014/main" id="{F199FDBD-9973-B568-9C30-B4799E110388}"/>
              </a:ext>
            </a:extLst>
          </p:cNvPr>
          <p:cNvSpPr>
            <a:spLocks noGrp="1"/>
          </p:cNvSpPr>
          <p:nvPr>
            <p:ph idx="1"/>
          </p:nvPr>
        </p:nvSpPr>
        <p:spPr/>
        <p:txBody>
          <a:bodyPr>
            <a:normAutofit/>
          </a:bodyPr>
          <a:lstStyle/>
          <a:p>
            <a:pPr lvl="1">
              <a:lnSpc>
                <a:spcPct val="110000"/>
              </a:lnSpc>
            </a:pPr>
            <a:r>
              <a:rPr lang="de-DE" dirty="0" err="1"/>
              <a:t>banner</a:t>
            </a:r>
            <a:r>
              <a:rPr lang="de-DE" dirty="0"/>
              <a:t> </a:t>
            </a:r>
            <a:r>
              <a:rPr lang="de-DE" sz="2000" dirty="0">
                <a:solidFill>
                  <a:schemeClr val="bg1">
                    <a:lumMod val="50000"/>
                  </a:schemeClr>
                </a:solidFill>
              </a:rPr>
              <a:t>(</a:t>
            </a:r>
            <a:r>
              <a:rPr lang="de-DE" sz="2000" dirty="0" err="1">
                <a:solidFill>
                  <a:schemeClr val="bg1">
                    <a:lumMod val="50000"/>
                  </a:schemeClr>
                </a:solidFill>
              </a:rPr>
              <a:t>header</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top-level, sonst kein Landmark, immer eins</a:t>
            </a:r>
            <a:endParaRPr lang="de-DE" dirty="0"/>
          </a:p>
          <a:p>
            <a:pPr lvl="1">
              <a:lnSpc>
                <a:spcPct val="110000"/>
              </a:lnSpc>
            </a:pPr>
            <a:r>
              <a:rPr lang="de-DE" dirty="0" err="1"/>
              <a:t>navigation</a:t>
            </a:r>
            <a:r>
              <a:rPr lang="de-DE" dirty="0"/>
              <a:t> </a:t>
            </a:r>
            <a:r>
              <a:rPr lang="de-DE" sz="2000" dirty="0">
                <a:solidFill>
                  <a:schemeClr val="bg1">
                    <a:lumMod val="50000"/>
                  </a:schemeClr>
                </a:solidFill>
              </a:rPr>
              <a:t>(</a:t>
            </a:r>
            <a:r>
              <a:rPr lang="de-DE" sz="2000" dirty="0" err="1">
                <a:solidFill>
                  <a:schemeClr val="bg1">
                    <a:lumMod val="50000"/>
                  </a:schemeClr>
                </a:solidFill>
              </a:rPr>
              <a:t>nav</a:t>
            </a:r>
            <a:r>
              <a:rPr lang="de-DE" sz="2000" dirty="0">
                <a:solidFill>
                  <a:schemeClr val="bg1">
                    <a:lumMod val="50000"/>
                  </a:schemeClr>
                </a:solidFill>
              </a:rPr>
              <a:t>)		</a:t>
            </a:r>
            <a:r>
              <a:rPr lang="de-DE" sz="2400" dirty="0">
                <a:solidFill>
                  <a:schemeClr val="tx1">
                    <a:lumMod val="95000"/>
                    <a:lumOff val="5000"/>
                  </a:schemeClr>
                </a:solidFill>
                <a:latin typeface="+mj-lt"/>
                <a:cs typeface="Courier New" panose="02070309020205020404" pitchFamily="49" charset="0"/>
              </a:rPr>
              <a:t>→	Navigation, mehrere möglich (mit Namen)</a:t>
            </a:r>
            <a:endParaRPr lang="de-DE" dirty="0"/>
          </a:p>
          <a:p>
            <a:pPr lvl="1">
              <a:lnSpc>
                <a:spcPct val="110000"/>
              </a:lnSpc>
            </a:pPr>
            <a:r>
              <a:rPr lang="de-DE" dirty="0" err="1"/>
              <a:t>main</a:t>
            </a:r>
            <a:r>
              <a:rPr lang="de-DE" dirty="0"/>
              <a:t> </a:t>
            </a:r>
            <a:r>
              <a:rPr lang="de-DE" sz="2000" dirty="0">
                <a:solidFill>
                  <a:schemeClr val="bg1">
                    <a:lumMod val="50000"/>
                  </a:schemeClr>
                </a:solidFill>
              </a:rPr>
              <a:t>(</a:t>
            </a:r>
            <a:r>
              <a:rPr lang="de-DE" sz="2000" dirty="0" err="1">
                <a:solidFill>
                  <a:schemeClr val="bg1">
                    <a:lumMod val="50000"/>
                  </a:schemeClr>
                </a:solidFill>
              </a:rPr>
              <a:t>main</a:t>
            </a:r>
            <a:r>
              <a:rPr lang="de-DE" sz="2000" dirty="0">
                <a:solidFill>
                  <a:schemeClr val="bg1">
                    <a:lumMod val="50000"/>
                  </a:schemeClr>
                </a:solidFill>
              </a:rPr>
              <a:t>)</a:t>
            </a:r>
            <a:r>
              <a:rPr lang="de-DE" dirty="0">
                <a:solidFill>
                  <a:schemeClr val="tx1">
                    <a:lumMod val="95000"/>
                    <a:lumOff val="5000"/>
                  </a:schemeClr>
                </a:solidFill>
                <a:latin typeface="+mj-lt"/>
                <a:cs typeface="Courier New" panose="02070309020205020404" pitchFamily="49" charset="0"/>
              </a:rPr>
              <a:t>		</a:t>
            </a:r>
            <a:r>
              <a:rPr lang="de-DE" sz="2400" dirty="0">
                <a:solidFill>
                  <a:schemeClr val="tx1">
                    <a:lumMod val="95000"/>
                    <a:lumOff val="5000"/>
                  </a:schemeClr>
                </a:solidFill>
                <a:latin typeface="+mj-lt"/>
                <a:cs typeface="Courier New" panose="02070309020205020404" pitchFamily="49" charset="0"/>
              </a:rPr>
              <a:t>→	top-level, immer eins</a:t>
            </a:r>
            <a:endParaRPr lang="de-DE" dirty="0"/>
          </a:p>
          <a:p>
            <a:pPr lvl="1">
              <a:lnSpc>
                <a:spcPct val="110000"/>
              </a:lnSpc>
            </a:pPr>
            <a:r>
              <a:rPr lang="de-DE" dirty="0" err="1"/>
              <a:t>contentinfo</a:t>
            </a:r>
            <a:r>
              <a:rPr lang="de-DE" dirty="0"/>
              <a:t> </a:t>
            </a:r>
            <a:r>
              <a:rPr lang="de-DE" sz="2000" dirty="0">
                <a:solidFill>
                  <a:schemeClr val="bg1">
                    <a:lumMod val="50000"/>
                  </a:schemeClr>
                </a:solidFill>
              </a:rPr>
              <a:t>(</a:t>
            </a:r>
            <a:r>
              <a:rPr lang="de-DE" sz="2000" dirty="0" err="1">
                <a:solidFill>
                  <a:schemeClr val="bg1">
                    <a:lumMod val="50000"/>
                  </a:schemeClr>
                </a:solidFill>
              </a:rPr>
              <a:t>footer</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top-level, sonst kein Landmark , immer eins</a:t>
            </a:r>
            <a:endParaRPr lang="de-DE" dirty="0"/>
          </a:p>
          <a:p>
            <a:pPr lvl="1">
              <a:lnSpc>
                <a:spcPct val="110000"/>
              </a:lnSpc>
            </a:pPr>
            <a:r>
              <a:rPr lang="de-DE" dirty="0" err="1"/>
              <a:t>complementary</a:t>
            </a:r>
            <a:r>
              <a:rPr lang="de-DE" dirty="0"/>
              <a:t> </a:t>
            </a:r>
            <a:r>
              <a:rPr lang="de-DE" sz="2000" dirty="0">
                <a:solidFill>
                  <a:schemeClr val="bg1">
                    <a:lumMod val="50000"/>
                  </a:schemeClr>
                </a:solidFill>
              </a:rPr>
              <a:t>(</a:t>
            </a:r>
            <a:r>
              <a:rPr lang="de-DE" sz="2000" dirty="0" err="1">
                <a:solidFill>
                  <a:schemeClr val="bg1">
                    <a:lumMod val="50000"/>
                  </a:schemeClr>
                </a:solidFill>
              </a:rPr>
              <a:t>aside</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top-level, mehrere möglich (mit Namen)</a:t>
            </a:r>
            <a:endParaRPr lang="de-DE" dirty="0"/>
          </a:p>
          <a:p>
            <a:pPr lvl="1">
              <a:lnSpc>
                <a:spcPct val="110000"/>
              </a:lnSpc>
            </a:pPr>
            <a:r>
              <a:rPr lang="de-DE" dirty="0" err="1"/>
              <a:t>search</a:t>
            </a:r>
            <a:r>
              <a:rPr lang="de-DE" dirty="0"/>
              <a:t> </a:t>
            </a:r>
            <a:r>
              <a:rPr lang="de-DE" sz="2000" dirty="0">
                <a:solidFill>
                  <a:schemeClr val="bg1">
                    <a:lumMod val="50000"/>
                  </a:schemeClr>
                </a:solidFill>
              </a:rPr>
              <a:t>(</a:t>
            </a:r>
            <a:r>
              <a:rPr lang="de-DE" sz="2000" dirty="0" err="1">
                <a:solidFill>
                  <a:schemeClr val="bg1">
                    <a:lumMod val="50000"/>
                  </a:schemeClr>
                </a:solidFill>
              </a:rPr>
              <a:t>search</a:t>
            </a:r>
            <a:r>
              <a:rPr lang="de-DE" sz="2000" dirty="0">
                <a:solidFill>
                  <a:schemeClr val="bg1">
                    <a:lumMod val="50000"/>
                  </a:schemeClr>
                </a:solidFill>
              </a:rPr>
              <a:t>)	</a:t>
            </a:r>
            <a:r>
              <a:rPr lang="de-DE" dirty="0"/>
              <a:t>	</a:t>
            </a:r>
            <a:r>
              <a:rPr lang="de-DE" sz="2400" dirty="0">
                <a:solidFill>
                  <a:schemeClr val="tx1">
                    <a:lumMod val="95000"/>
                    <a:lumOff val="5000"/>
                  </a:schemeClr>
                </a:solidFill>
                <a:latin typeface="+mj-lt"/>
                <a:cs typeface="Courier New" panose="02070309020205020404" pitchFamily="49" charset="0"/>
              </a:rPr>
              <a:t>→	Suchfunktionalität, mehrere möglich</a:t>
            </a:r>
            <a:endParaRPr lang="de-DE" dirty="0"/>
          </a:p>
          <a:p>
            <a:pPr lvl="1">
              <a:lnSpc>
                <a:spcPct val="110000"/>
              </a:lnSpc>
            </a:pPr>
            <a:r>
              <a:rPr lang="de-DE" dirty="0"/>
              <a:t>form </a:t>
            </a:r>
            <a:r>
              <a:rPr lang="de-DE" sz="2000" dirty="0">
                <a:solidFill>
                  <a:schemeClr val="bg1">
                    <a:lumMod val="50000"/>
                  </a:schemeClr>
                </a:solidFill>
              </a:rPr>
              <a:t>(form)</a:t>
            </a:r>
            <a:r>
              <a:rPr lang="de-DE" dirty="0"/>
              <a:t>		</a:t>
            </a:r>
            <a:r>
              <a:rPr lang="de-DE" sz="2400" dirty="0">
                <a:solidFill>
                  <a:schemeClr val="tx1">
                    <a:lumMod val="95000"/>
                    <a:lumOff val="5000"/>
                  </a:schemeClr>
                </a:solidFill>
                <a:latin typeface="+mj-lt"/>
                <a:cs typeface="Courier New" panose="02070309020205020404" pitchFamily="49" charset="0"/>
              </a:rPr>
              <a:t>→	abstrakt, nur mit einem </a:t>
            </a:r>
            <a:r>
              <a:rPr lang="de-DE" sz="2400" dirty="0" err="1">
                <a:solidFill>
                  <a:schemeClr val="tx1">
                    <a:lumMod val="95000"/>
                    <a:lumOff val="5000"/>
                  </a:schemeClr>
                </a:solidFill>
                <a:latin typeface="+mj-lt"/>
                <a:cs typeface="Courier New" panose="02070309020205020404" pitchFamily="49" charset="0"/>
              </a:rPr>
              <a:t>Accessible</a:t>
            </a:r>
            <a:r>
              <a:rPr lang="de-DE" sz="2400" dirty="0">
                <a:solidFill>
                  <a:schemeClr val="tx1">
                    <a:lumMod val="95000"/>
                    <a:lumOff val="5000"/>
                  </a:schemeClr>
                </a:solidFill>
                <a:latin typeface="+mj-lt"/>
                <a:cs typeface="Courier New" panose="02070309020205020404" pitchFamily="49" charset="0"/>
              </a:rPr>
              <a:t> Name</a:t>
            </a:r>
            <a:endParaRPr lang="de-DE" dirty="0"/>
          </a:p>
          <a:p>
            <a:pPr lvl="1">
              <a:lnSpc>
                <a:spcPct val="110000"/>
              </a:lnSpc>
            </a:pPr>
            <a:r>
              <a:rPr lang="de-DE" dirty="0" err="1"/>
              <a:t>region</a:t>
            </a:r>
            <a:r>
              <a:rPr lang="de-DE" dirty="0"/>
              <a:t> </a:t>
            </a:r>
            <a:r>
              <a:rPr lang="de-DE" sz="2000" dirty="0">
                <a:solidFill>
                  <a:schemeClr val="bg1">
                    <a:lumMod val="50000"/>
                  </a:schemeClr>
                </a:solidFill>
              </a:rPr>
              <a:t>(</a:t>
            </a:r>
            <a:r>
              <a:rPr lang="de-DE" sz="2000" dirty="0" err="1">
                <a:solidFill>
                  <a:schemeClr val="bg1">
                    <a:lumMod val="50000"/>
                  </a:schemeClr>
                </a:solidFill>
              </a:rPr>
              <a:t>section</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a:t>
            </a:r>
            <a:r>
              <a:rPr lang="de-DE" dirty="0">
                <a:solidFill>
                  <a:schemeClr val="tx1">
                    <a:lumMod val="95000"/>
                    <a:lumOff val="5000"/>
                  </a:schemeClr>
                </a:solidFill>
                <a:latin typeface="+mj-lt"/>
                <a:cs typeface="Courier New" panose="02070309020205020404" pitchFamily="49" charset="0"/>
              </a:rPr>
              <a:t>abstrakt</a:t>
            </a:r>
            <a:r>
              <a:rPr lang="de-DE" sz="2400" dirty="0">
                <a:solidFill>
                  <a:schemeClr val="tx1">
                    <a:lumMod val="95000"/>
                    <a:lumOff val="5000"/>
                  </a:schemeClr>
                </a:solidFill>
                <a:latin typeface="+mj-lt"/>
                <a:cs typeface="Courier New" panose="02070309020205020404" pitchFamily="49" charset="0"/>
              </a:rPr>
              <a:t>,  nur mit einem </a:t>
            </a:r>
            <a:r>
              <a:rPr lang="de-DE" sz="2400" dirty="0" err="1">
                <a:solidFill>
                  <a:schemeClr val="tx1">
                    <a:lumMod val="95000"/>
                    <a:lumOff val="5000"/>
                  </a:schemeClr>
                </a:solidFill>
                <a:latin typeface="+mj-lt"/>
                <a:cs typeface="Courier New" panose="02070309020205020404" pitchFamily="49" charset="0"/>
              </a:rPr>
              <a:t>Accessible</a:t>
            </a:r>
            <a:r>
              <a:rPr lang="de-DE" sz="2400" dirty="0">
                <a:solidFill>
                  <a:schemeClr val="tx1">
                    <a:lumMod val="95000"/>
                    <a:lumOff val="5000"/>
                  </a:schemeClr>
                </a:solidFill>
                <a:latin typeface="+mj-lt"/>
                <a:cs typeface="Courier New" panose="02070309020205020404" pitchFamily="49" charset="0"/>
              </a:rPr>
              <a:t> Name</a:t>
            </a:r>
            <a:endParaRPr lang="de-DE" dirty="0"/>
          </a:p>
        </p:txBody>
      </p:sp>
    </p:spTree>
    <p:extLst>
      <p:ext uri="{BB962C8B-B14F-4D97-AF65-F5344CB8AC3E}">
        <p14:creationId xmlns:p14="http://schemas.microsoft.com/office/powerpoint/2010/main" val="120951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2474-9879-B357-2459-8E106A7FE44A}"/>
              </a:ext>
            </a:extLst>
          </p:cNvPr>
          <p:cNvSpPr>
            <a:spLocks noGrp="1"/>
          </p:cNvSpPr>
          <p:nvPr>
            <p:ph type="title"/>
          </p:nvPr>
        </p:nvSpPr>
        <p:spPr>
          <a:noFill/>
        </p:spPr>
        <p:txBody>
          <a:bodyPr/>
          <a:lstStyle/>
          <a:p>
            <a:r>
              <a:rPr lang="de-DE" dirty="0"/>
              <a:t>Landmarks - Top-Level Elemente</a:t>
            </a:r>
            <a:endParaRPr lang="en-DE" dirty="0"/>
          </a:p>
        </p:txBody>
      </p:sp>
      <p:sp>
        <p:nvSpPr>
          <p:cNvPr id="3" name="Content Placeholder 2">
            <a:extLst>
              <a:ext uri="{FF2B5EF4-FFF2-40B4-BE49-F238E27FC236}">
                <a16:creationId xmlns:a16="http://schemas.microsoft.com/office/drawing/2014/main" id="{CBD45365-720E-6F4C-D438-43AA3FDFDC0D}"/>
              </a:ext>
            </a:extLst>
          </p:cNvPr>
          <p:cNvSpPr>
            <a:spLocks noGrp="1"/>
          </p:cNvSpPr>
          <p:nvPr>
            <p:ph sz="half" idx="1"/>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p>
          <a:p>
            <a:pPr marL="0" indent="0">
              <a:buNone/>
            </a:pPr>
            <a:r>
              <a:rPr lang="en-DE" dirty="0">
                <a:solidFill>
                  <a:schemeClr val="tx2"/>
                </a:solidFill>
                <a:latin typeface="Courier New" panose="02070309020205020404" pitchFamily="49" charset="0"/>
                <a:cs typeface="Courier New" panose="02070309020205020404" pitchFamily="49" charset="0"/>
              </a:rPr>
              <a:t>&lt;header&gt;&lt;/header&gt;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&lt;main&gt;&lt;/main&gt;</a:t>
            </a:r>
          </a:p>
          <a:p>
            <a:pPr marL="0" indent="0">
              <a:buNone/>
            </a:pPr>
            <a:r>
              <a:rPr lang="en-DE" dirty="0">
                <a:solidFill>
                  <a:schemeClr val="tx2"/>
                </a:solidFill>
                <a:latin typeface="Courier New" panose="02070309020205020404" pitchFamily="49" charset="0"/>
                <a:cs typeface="Courier New" panose="02070309020205020404" pitchFamily="49" charset="0"/>
              </a:rPr>
              <a:t>&lt;aside&gt;&lt;/aside&gt;</a:t>
            </a:r>
          </a:p>
          <a:p>
            <a:pPr marL="0" indent="0">
              <a:buNone/>
            </a:pPr>
            <a:r>
              <a:rPr lang="en-DE" dirty="0">
                <a:solidFill>
                  <a:schemeClr val="tx2"/>
                </a:solidFill>
                <a:latin typeface="Courier New" panose="02070309020205020404" pitchFamily="49" charset="0"/>
                <a:cs typeface="Courier New" panose="02070309020205020404" pitchFamily="49" charset="0"/>
              </a:rPr>
              <a:t>&lt;footer&gt;&lt;/footer&gt;</a:t>
            </a:r>
          </a:p>
        </p:txBody>
      </p:sp>
      <p:sp>
        <p:nvSpPr>
          <p:cNvPr id="4" name="Content Placeholder 3">
            <a:extLst>
              <a:ext uri="{FF2B5EF4-FFF2-40B4-BE49-F238E27FC236}">
                <a16:creationId xmlns:a16="http://schemas.microsoft.com/office/drawing/2014/main" id="{C13ABFCE-17FA-7073-52CE-7618705B30E0}"/>
              </a:ext>
            </a:extLst>
          </p:cNvPr>
          <p:cNvSpPr>
            <a:spLocks noGrp="1"/>
          </p:cNvSpPr>
          <p:nvPr>
            <p:ph sz="half" idx="2"/>
          </p:nvPr>
        </p:nvSpPr>
        <p:spPr>
          <a:noFill/>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dirty="0">
                <a:solidFill>
                  <a:schemeClr val="tx2"/>
                </a:solidFill>
                <a:latin typeface="Courier New" panose="02070309020205020404" pitchFamily="49" charset="0"/>
                <a:cs typeface="Courier New" panose="02070309020205020404" pitchFamily="49" charset="0"/>
              </a:rPr>
              <a:t>&lt;header&gt;&lt;/header&gt;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&lt;main&gt;</a:t>
            </a:r>
          </a:p>
          <a:p>
            <a:pPr marL="0" indent="0">
              <a:buNone/>
            </a:pPr>
            <a:r>
              <a:rPr lang="en-DE" dirty="0">
                <a:solidFill>
                  <a:schemeClr val="tx2"/>
                </a:solidFill>
                <a:latin typeface="Courier New" panose="02070309020205020404" pitchFamily="49" charset="0"/>
                <a:cs typeface="Courier New" panose="02070309020205020404" pitchFamily="49" charset="0"/>
              </a:rPr>
              <a:t>  &lt;aside&gt;&lt;/aside&gt;</a:t>
            </a:r>
          </a:p>
          <a:p>
            <a:pPr marL="0" indent="0">
              <a:buNone/>
            </a:pPr>
            <a:r>
              <a:rPr lang="en-DE" dirty="0">
                <a:solidFill>
                  <a:schemeClr val="tx2"/>
                </a:solidFill>
                <a:latin typeface="Courier New" panose="02070309020205020404" pitchFamily="49" charset="0"/>
                <a:cs typeface="Courier New" panose="02070309020205020404" pitchFamily="49" charset="0"/>
              </a:rPr>
              <a:t>&lt;/main&gt;</a:t>
            </a:r>
          </a:p>
          <a:p>
            <a:pPr marL="0" indent="0">
              <a:buNone/>
            </a:pPr>
            <a:r>
              <a:rPr lang="en-DE" dirty="0">
                <a:solidFill>
                  <a:schemeClr val="tx2"/>
                </a:solidFill>
                <a:latin typeface="Courier New" panose="02070309020205020404" pitchFamily="49" charset="0"/>
                <a:cs typeface="Courier New" panose="02070309020205020404" pitchFamily="49" charset="0"/>
              </a:rPr>
              <a:t>&lt;main&gt;&lt;/main&gt;</a:t>
            </a:r>
          </a:p>
          <a:p>
            <a:pPr marL="0" indent="0">
              <a:buNone/>
            </a:pPr>
            <a:r>
              <a:rPr lang="en-DE" dirty="0">
                <a:solidFill>
                  <a:schemeClr val="tx2"/>
                </a:solidFill>
                <a:latin typeface="Courier New" panose="02070309020205020404" pitchFamily="49" charset="0"/>
                <a:cs typeface="Courier New" panose="02070309020205020404" pitchFamily="49" charset="0"/>
              </a:rPr>
              <a:t>&lt;footer&gt;&lt;/footer&gt;</a:t>
            </a:r>
          </a:p>
          <a:p>
            <a:pPr marL="0" indent="0">
              <a:buNone/>
            </a:pPr>
            <a:endParaRPr lang="en-DE" dirty="0"/>
          </a:p>
        </p:txBody>
      </p:sp>
    </p:spTree>
    <p:extLst>
      <p:ext uri="{BB962C8B-B14F-4D97-AF65-F5344CB8AC3E}">
        <p14:creationId xmlns:p14="http://schemas.microsoft.com/office/powerpoint/2010/main" val="124990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41D4C-D797-E068-8374-620E6D2F3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93764-2B2D-F7FA-78D1-F643CBEFE149}"/>
              </a:ext>
            </a:extLst>
          </p:cNvPr>
          <p:cNvSpPr>
            <a:spLocks noGrp="1"/>
          </p:cNvSpPr>
          <p:nvPr>
            <p:ph type="title"/>
          </p:nvPr>
        </p:nvSpPr>
        <p:spPr/>
        <p:txBody>
          <a:bodyPr/>
          <a:lstStyle/>
          <a:p>
            <a:r>
              <a:rPr lang="de-DE" dirty="0"/>
              <a:t>Landmarks –  </a:t>
            </a:r>
            <a:r>
              <a:rPr lang="de-DE" dirty="0" err="1"/>
              <a:t>Nesting</a:t>
            </a:r>
            <a:r>
              <a:rPr lang="de-DE" dirty="0"/>
              <a:t> Problem</a:t>
            </a:r>
            <a:endParaRPr lang="en-DE" dirty="0"/>
          </a:p>
        </p:txBody>
      </p:sp>
      <p:sp>
        <p:nvSpPr>
          <p:cNvPr id="3" name="Content Placeholder 2">
            <a:extLst>
              <a:ext uri="{FF2B5EF4-FFF2-40B4-BE49-F238E27FC236}">
                <a16:creationId xmlns:a16="http://schemas.microsoft.com/office/drawing/2014/main" id="{E1B957E6-9044-818A-AF55-D4E3FDD00108}"/>
              </a:ext>
            </a:extLst>
          </p:cNvPr>
          <p:cNvSpPr>
            <a:spLocks noGrp="1"/>
          </p:cNvSpPr>
          <p:nvPr>
            <p:ph sz="half" idx="1"/>
          </p:nvPr>
        </p:nvSpPr>
        <p:spPr>
          <a:ln>
            <a:solidFill>
              <a:schemeClr val="tx1"/>
            </a:solidFill>
          </a:ln>
        </p:spPr>
        <p:txBody>
          <a:bodyPr>
            <a:normAutofit fontScale="92500" lnSpcReduction="10000"/>
          </a:bodyPr>
          <a:lstStyle/>
          <a:p>
            <a:pPr marL="0" indent="0">
              <a:buNone/>
            </a:pPr>
            <a:endParaRPr lang="en-DE" sz="2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endParaRPr lang="en-DE" sz="2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sz="2800" dirty="0">
                <a:solidFill>
                  <a:schemeClr val="tx2"/>
                </a:solidFill>
                <a:latin typeface="Courier New" panose="02070309020205020404" pitchFamily="49" charset="0"/>
                <a:cs typeface="Courier New" panose="02070309020205020404" pitchFamily="49" charset="0"/>
              </a:rPr>
              <a:t>&lt;header&gt;</a:t>
            </a:r>
          </a:p>
          <a:p>
            <a:pPr marL="0" indent="0">
              <a:buNone/>
            </a:pPr>
            <a:r>
              <a:rPr lang="en-DE" dirty="0">
                <a:solidFill>
                  <a:schemeClr val="tx2"/>
                </a:solidFill>
                <a:latin typeface="Courier New" panose="02070309020205020404" pitchFamily="49" charset="0"/>
                <a:cs typeface="Courier New" panose="02070309020205020404" pitchFamily="49" charset="0"/>
              </a:rPr>
              <a:t>  &lt;nav&gt;&lt;/nav&gt;</a:t>
            </a:r>
            <a:endParaRPr lang="en-DE" sz="2800" dirty="0">
              <a:solidFill>
                <a:schemeClr val="tx2"/>
              </a:solidFill>
              <a:latin typeface="Courier New" panose="02070309020205020404" pitchFamily="49" charset="0"/>
              <a:cs typeface="Courier New" panose="02070309020205020404" pitchFamily="49" charset="0"/>
            </a:endParaRPr>
          </a:p>
          <a:p>
            <a:pPr marL="0" indent="0">
              <a:buNone/>
            </a:pPr>
            <a:r>
              <a:rPr lang="en-DE" sz="2800" dirty="0">
                <a:solidFill>
                  <a:schemeClr val="tx2"/>
                </a:solidFill>
                <a:latin typeface="Courier New" panose="02070309020205020404" pitchFamily="49" charset="0"/>
                <a:cs typeface="Courier New" panose="02070309020205020404" pitchFamily="49" charset="0"/>
              </a:rPr>
              <a:t>&lt;header&gt;</a:t>
            </a:r>
          </a:p>
          <a:p>
            <a:pPr marL="0" indent="0">
              <a:buNone/>
            </a:pPr>
            <a:endParaRPr lang="en-DE" sz="2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sz="4400" dirty="0">
                <a:latin typeface="+mj-lt"/>
                <a:cs typeface="Courier New" panose="02070309020205020404" pitchFamily="49" charset="0"/>
              </a:rPr>
              <a:t>👍</a:t>
            </a:r>
            <a:endParaRPr lang="en-DE" sz="4400" dirty="0"/>
          </a:p>
          <a:p>
            <a:pPr marL="0" indent="0">
              <a:buNone/>
            </a:pPr>
            <a:r>
              <a:rPr lang="en-DE" sz="2800" dirty="0">
                <a:solidFill>
                  <a:schemeClr val="tx2"/>
                </a:solidFill>
                <a:latin typeface="Courier New" panose="02070309020205020404" pitchFamily="49" charset="0"/>
                <a:cs typeface="Courier New" panose="02070309020205020404" pitchFamily="49" charset="0"/>
              </a:rPr>
              <a:t>&lt;header&gt;&lt;header&gt;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&lt;nav&gt;&lt;/nav&gt;</a:t>
            </a:r>
            <a:endParaRPr lang="en-DE" sz="2800" dirty="0">
              <a:solidFill>
                <a:schemeClr val="tx2"/>
              </a:solidFill>
              <a:latin typeface="Courier New" panose="02070309020205020404" pitchFamily="49" charset="0"/>
              <a:cs typeface="Courier New" panose="02070309020205020404" pitchFamily="49" charset="0"/>
            </a:endParaRPr>
          </a:p>
          <a:p>
            <a:pPr marL="0" indent="0">
              <a:buNone/>
            </a:pPr>
            <a:endParaRPr lang="en-DE" dirty="0"/>
          </a:p>
        </p:txBody>
      </p:sp>
      <p:sp>
        <p:nvSpPr>
          <p:cNvPr id="4" name="Content Placeholder 3">
            <a:extLst>
              <a:ext uri="{FF2B5EF4-FFF2-40B4-BE49-F238E27FC236}">
                <a16:creationId xmlns:a16="http://schemas.microsoft.com/office/drawing/2014/main" id="{741D14E9-C576-6445-089F-C15389775A03}"/>
              </a:ext>
            </a:extLst>
          </p:cNvPr>
          <p:cNvSpPr>
            <a:spLocks noGrp="1"/>
          </p:cNvSpPr>
          <p:nvPr>
            <p:ph sz="half" idx="2"/>
          </p:nvPr>
        </p:nvSpPr>
        <p:spPr>
          <a:ln>
            <a:solidFill>
              <a:schemeClr val="tx1"/>
            </a:solidFill>
          </a:ln>
        </p:spPr>
        <p:txBody>
          <a:bodyPr>
            <a:normAutofit fontScale="92500" lnSpcReduction="10000"/>
          </a:bodyPr>
          <a:lstStyle/>
          <a:p>
            <a:pPr marL="0" indent="0">
              <a:lnSpc>
                <a:spcPct val="16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dirty="0">
                <a:solidFill>
                  <a:schemeClr val="tx2"/>
                </a:solidFill>
                <a:latin typeface="Courier New" panose="02070309020205020404" pitchFamily="49" charset="0"/>
                <a:cs typeface="Courier New" panose="02070309020205020404" pitchFamily="49" charset="0"/>
              </a:rPr>
              <a:t>&lt;nav&gt;</a:t>
            </a:r>
          </a:p>
          <a:p>
            <a:pPr marL="0" indent="0">
              <a:buNone/>
            </a:pPr>
            <a:r>
              <a:rPr lang="en-DE" dirty="0">
                <a:solidFill>
                  <a:schemeClr val="tx2"/>
                </a:solidFill>
                <a:latin typeface="Courier New" panose="02070309020205020404" pitchFamily="49" charset="0"/>
                <a:cs typeface="Courier New" panose="02070309020205020404" pitchFamily="49" charset="0"/>
              </a:rPr>
              <a:t>  &lt;header&gt;&lt;/header&gt;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&lt;/nav&gt;</a:t>
            </a:r>
          </a:p>
        </p:txBody>
      </p:sp>
      <p:sp>
        <p:nvSpPr>
          <p:cNvPr id="6" name="Content Placeholder 2">
            <a:extLst>
              <a:ext uri="{FF2B5EF4-FFF2-40B4-BE49-F238E27FC236}">
                <a16:creationId xmlns:a16="http://schemas.microsoft.com/office/drawing/2014/main" id="{219280FD-6C47-CA43-266D-A6F2B03471DE}"/>
              </a:ext>
            </a:extLst>
          </p:cNvPr>
          <p:cNvSpPr txBox="1">
            <a:spLocks/>
          </p:cNvSpPr>
          <p:nvPr/>
        </p:nvSpPr>
        <p:spPr>
          <a:xfrm rot="16200000">
            <a:off x="982036" y="1825182"/>
            <a:ext cx="763196" cy="76408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DE" dirty="0"/>
          </a:p>
        </p:txBody>
      </p:sp>
    </p:spTree>
    <p:extLst>
      <p:ext uri="{BB962C8B-B14F-4D97-AF65-F5344CB8AC3E}">
        <p14:creationId xmlns:p14="http://schemas.microsoft.com/office/powerpoint/2010/main" val="910886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C72D6-FB06-FD12-3284-FCBFEB97E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EBA76-1FE9-41D1-F527-A141D1CC0559}"/>
              </a:ext>
            </a:extLst>
          </p:cNvPr>
          <p:cNvSpPr>
            <a:spLocks noGrp="1"/>
          </p:cNvSpPr>
          <p:nvPr>
            <p:ph type="title"/>
          </p:nvPr>
        </p:nvSpPr>
        <p:spPr/>
        <p:txBody>
          <a:bodyPr/>
          <a:lstStyle/>
          <a:p>
            <a:r>
              <a:rPr lang="de-DE" dirty="0"/>
              <a:t>Landmarks – </a:t>
            </a:r>
            <a:r>
              <a:rPr lang="de-DE" dirty="0" err="1"/>
              <a:t>Missing</a:t>
            </a:r>
            <a:r>
              <a:rPr lang="de-DE" dirty="0"/>
              <a:t> </a:t>
            </a:r>
            <a:r>
              <a:rPr lang="de-DE" dirty="0" err="1"/>
              <a:t>Names</a:t>
            </a:r>
            <a:endParaRPr lang="en-DE" dirty="0"/>
          </a:p>
        </p:txBody>
      </p:sp>
      <p:sp>
        <p:nvSpPr>
          <p:cNvPr id="3" name="Content Placeholder 2">
            <a:extLst>
              <a:ext uri="{FF2B5EF4-FFF2-40B4-BE49-F238E27FC236}">
                <a16:creationId xmlns:a16="http://schemas.microsoft.com/office/drawing/2014/main" id="{9DC060D5-4FA2-CC00-B42A-CA352B6626AF}"/>
              </a:ext>
            </a:extLst>
          </p:cNvPr>
          <p:cNvSpPr>
            <a:spLocks noGrp="1"/>
          </p:cNvSpPr>
          <p:nvPr>
            <p:ph sz="half" idx="1"/>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p>
          <a:p>
            <a:pPr marL="0" indent="0">
              <a:buNone/>
            </a:pPr>
            <a:r>
              <a:rPr lang="en-DE" sz="2400" dirty="0">
                <a:solidFill>
                  <a:schemeClr val="tx2"/>
                </a:solidFill>
                <a:latin typeface="Courier New" panose="02070309020205020404" pitchFamily="49" charset="0"/>
                <a:cs typeface="Courier New" panose="02070309020205020404" pitchFamily="49" charset="0"/>
              </a:rPr>
              <a:t>&lt;section </a:t>
            </a:r>
            <a:r>
              <a:rPr lang="en-DE" sz="2400" dirty="0">
                <a:solidFill>
                  <a:schemeClr val="accent3"/>
                </a:solidFill>
                <a:latin typeface="Courier New" panose="02070309020205020404" pitchFamily="49" charset="0"/>
                <a:cs typeface="Courier New" panose="02070309020205020404" pitchFamily="49" charset="0"/>
              </a:rPr>
              <a:t>aria-label=</a:t>
            </a:r>
            <a:r>
              <a:rPr lang="en-DE" sz="2400" dirty="0">
                <a:solidFill>
                  <a:srgbClr val="C00000"/>
                </a:solidFill>
                <a:latin typeface="Courier New" panose="02070309020205020404" pitchFamily="49" charset="0"/>
                <a:cs typeface="Courier New" panose="02070309020205020404" pitchFamily="49" charset="0"/>
              </a:rPr>
              <a:t>"partner content"</a:t>
            </a:r>
            <a:r>
              <a:rPr lang="en-DE" sz="2400" dirty="0">
                <a:solidFill>
                  <a:schemeClr val="tx2"/>
                </a:solidFill>
                <a:latin typeface="Courier New" panose="02070309020205020404" pitchFamily="49" charset="0"/>
                <a:cs typeface="Courier New" panose="02070309020205020404" pitchFamily="49" charset="0"/>
              </a:rPr>
              <a:t>&gt;&lt;/section&gt;</a:t>
            </a:r>
          </a:p>
          <a:p>
            <a:pPr marL="0" indent="0">
              <a:buNone/>
            </a:pPr>
            <a:r>
              <a:rPr lang="en-DE" sz="2400" dirty="0">
                <a:solidFill>
                  <a:schemeClr val="tx2"/>
                </a:solidFill>
                <a:latin typeface="Courier New" panose="02070309020205020404" pitchFamily="49" charset="0"/>
                <a:cs typeface="Courier New" panose="02070309020205020404" pitchFamily="49" charset="0"/>
              </a:rPr>
              <a:t>&lt;form </a:t>
            </a:r>
            <a:r>
              <a:rPr lang="en-DE" sz="2400" dirty="0">
                <a:solidFill>
                  <a:schemeClr val="accent3"/>
                </a:solidFill>
                <a:latin typeface="Courier New" panose="02070309020205020404" pitchFamily="49" charset="0"/>
                <a:cs typeface="Courier New" panose="02070309020205020404" pitchFamily="49" charset="0"/>
              </a:rPr>
              <a:t>role=</a:t>
            </a:r>
            <a:r>
              <a:rPr lang="en-DE" sz="2400" dirty="0">
                <a:solidFill>
                  <a:srgbClr val="C00000"/>
                </a:solidFill>
                <a:latin typeface="Courier New" panose="02070309020205020404" pitchFamily="49" charset="0"/>
                <a:cs typeface="Courier New" panose="02070309020205020404" pitchFamily="49" charset="0"/>
              </a:rPr>
              <a:t>"search"</a:t>
            </a:r>
            <a:r>
              <a:rPr lang="en-DE" sz="2400" dirty="0">
                <a:solidFill>
                  <a:schemeClr val="tx2"/>
                </a:solidFill>
                <a:latin typeface="Courier New" panose="02070309020205020404" pitchFamily="49" charset="0"/>
                <a:cs typeface="Courier New" panose="02070309020205020404" pitchFamily="49" charset="0"/>
              </a:rPr>
              <a:t> </a:t>
            </a:r>
            <a:r>
              <a:rPr lang="en-DE" sz="2400" dirty="0">
                <a:solidFill>
                  <a:schemeClr val="accent3"/>
                </a:solidFill>
                <a:latin typeface="Courier New" panose="02070309020205020404" pitchFamily="49" charset="0"/>
                <a:cs typeface="Courier New" panose="02070309020205020404" pitchFamily="49" charset="0"/>
              </a:rPr>
              <a:t>aria-label=</a:t>
            </a:r>
            <a:r>
              <a:rPr lang="en-DE" sz="2400" dirty="0">
                <a:solidFill>
                  <a:srgbClr val="C00000"/>
                </a:solidFill>
                <a:latin typeface="Courier New" panose="02070309020205020404" pitchFamily="49" charset="0"/>
                <a:cs typeface="Courier New" panose="02070309020205020404" pitchFamily="49" charset="0"/>
              </a:rPr>
              <a:t>"sitewide search"</a:t>
            </a:r>
            <a:r>
              <a:rPr lang="en-DE" sz="2400" dirty="0">
                <a:solidFill>
                  <a:schemeClr val="tx2"/>
                </a:solidFill>
                <a:latin typeface="Courier New" panose="02070309020205020404" pitchFamily="49" charset="0"/>
                <a:cs typeface="Courier New" panose="02070309020205020404" pitchFamily="49" charset="0"/>
              </a:rPr>
              <a:t>&gt;</a:t>
            </a:r>
          </a:p>
          <a:p>
            <a:pPr marL="0" indent="0">
              <a:buNone/>
            </a:pPr>
            <a:r>
              <a:rPr lang="en-DE" sz="2400" dirty="0">
                <a:solidFill>
                  <a:schemeClr val="tx2"/>
                </a:solidFill>
                <a:latin typeface="Courier New" panose="02070309020205020404" pitchFamily="49" charset="0"/>
                <a:cs typeface="Courier New" panose="02070309020205020404" pitchFamily="49" charset="0"/>
              </a:rPr>
              <a:t>&lt;/form&gt;</a:t>
            </a:r>
          </a:p>
        </p:txBody>
      </p:sp>
      <p:sp>
        <p:nvSpPr>
          <p:cNvPr id="4" name="Content Placeholder 3">
            <a:extLst>
              <a:ext uri="{FF2B5EF4-FFF2-40B4-BE49-F238E27FC236}">
                <a16:creationId xmlns:a16="http://schemas.microsoft.com/office/drawing/2014/main" id="{81FE2CF4-7520-E0AA-C74F-98EA387E1CFC}"/>
              </a:ext>
            </a:extLst>
          </p:cNvPr>
          <p:cNvSpPr>
            <a:spLocks noGrp="1"/>
          </p:cNvSpPr>
          <p:nvPr>
            <p:ph sz="half" idx="2"/>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sz="2400" dirty="0">
                <a:solidFill>
                  <a:schemeClr val="tx2"/>
                </a:solidFill>
                <a:latin typeface="Courier New" panose="02070309020205020404" pitchFamily="49" charset="0"/>
                <a:cs typeface="Courier New" panose="02070309020205020404" pitchFamily="49" charset="0"/>
              </a:rPr>
              <a:t>&lt;section&gt;&lt;/section&gt;</a:t>
            </a:r>
          </a:p>
          <a:p>
            <a:pPr marL="0" indent="0">
              <a:buNone/>
            </a:pPr>
            <a:r>
              <a:rPr lang="en-DE" sz="2400" dirty="0">
                <a:solidFill>
                  <a:schemeClr val="tx2"/>
                </a:solidFill>
                <a:latin typeface="Courier New" panose="02070309020205020404" pitchFamily="49" charset="0"/>
                <a:cs typeface="Courier New" panose="02070309020205020404" pitchFamily="49" charset="0"/>
              </a:rPr>
              <a:t>&lt;form </a:t>
            </a:r>
            <a:r>
              <a:rPr lang="en-DE" sz="2400" dirty="0">
                <a:solidFill>
                  <a:schemeClr val="accent3"/>
                </a:solidFill>
                <a:latin typeface="Courier New" panose="02070309020205020404" pitchFamily="49" charset="0"/>
                <a:cs typeface="Courier New" panose="02070309020205020404" pitchFamily="49" charset="0"/>
              </a:rPr>
              <a:t>role=</a:t>
            </a:r>
            <a:r>
              <a:rPr lang="en-DE" sz="2400" dirty="0">
                <a:solidFill>
                  <a:srgbClr val="C00000"/>
                </a:solidFill>
                <a:latin typeface="Courier New" panose="02070309020205020404" pitchFamily="49" charset="0"/>
                <a:cs typeface="Courier New" panose="02070309020205020404" pitchFamily="49" charset="0"/>
              </a:rPr>
              <a:t>"search"</a:t>
            </a:r>
            <a:r>
              <a:rPr lang="en-DE" sz="2400" dirty="0">
                <a:solidFill>
                  <a:schemeClr val="tx2"/>
                </a:solidFill>
                <a:latin typeface="Courier New" panose="02070309020205020404" pitchFamily="49" charset="0"/>
                <a:cs typeface="Courier New" panose="02070309020205020404" pitchFamily="49" charset="0"/>
              </a:rPr>
              <a:t>&gt;&lt;/form&gt;</a:t>
            </a:r>
          </a:p>
          <a:p>
            <a:pPr marL="0" indent="0">
              <a:buNone/>
            </a:pPr>
            <a:endParaRPr lang="en-DE" dirty="0"/>
          </a:p>
        </p:txBody>
      </p:sp>
    </p:spTree>
    <p:extLst>
      <p:ext uri="{BB962C8B-B14F-4D97-AF65-F5344CB8AC3E}">
        <p14:creationId xmlns:p14="http://schemas.microsoft.com/office/powerpoint/2010/main" val="52606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88FF-314A-D16B-E7AD-57BA11E070B2}"/>
              </a:ext>
            </a:extLst>
          </p:cNvPr>
          <p:cNvSpPr>
            <a:spLocks noGrp="1"/>
          </p:cNvSpPr>
          <p:nvPr>
            <p:ph type="title"/>
          </p:nvPr>
        </p:nvSpPr>
        <p:spPr/>
        <p:txBody>
          <a:bodyPr/>
          <a:lstStyle/>
          <a:p>
            <a:r>
              <a:rPr lang="de-DE" dirty="0"/>
              <a:t>Landmarks - </a:t>
            </a:r>
            <a:r>
              <a:rPr lang="de-DE" dirty="0" err="1"/>
              <a:t>Complementary</a:t>
            </a:r>
            <a:r>
              <a:rPr lang="de-DE" dirty="0"/>
              <a:t> and Region</a:t>
            </a:r>
            <a:endParaRPr lang="en-DE" dirty="0"/>
          </a:p>
        </p:txBody>
      </p:sp>
      <p:sp>
        <p:nvSpPr>
          <p:cNvPr id="3" name="Content Placeholder 2">
            <a:extLst>
              <a:ext uri="{FF2B5EF4-FFF2-40B4-BE49-F238E27FC236}">
                <a16:creationId xmlns:a16="http://schemas.microsoft.com/office/drawing/2014/main" id="{BF526EE3-9C56-EEFC-9AD2-F538F2181FBF}"/>
              </a:ext>
            </a:extLst>
          </p:cNvPr>
          <p:cNvSpPr>
            <a:spLocks noGrp="1"/>
          </p:cNvSpPr>
          <p:nvPr>
            <p:ph idx="1"/>
          </p:nvPr>
        </p:nvSpPr>
        <p:spPr>
          <a:ln>
            <a:solidFill>
              <a:schemeClr val="tx1"/>
            </a:solidFill>
          </a:ln>
        </p:spPr>
        <p:txBody>
          <a:bodyPr>
            <a:normAutofit fontScale="92500" lnSpcReduction="10000"/>
          </a:bodyPr>
          <a:lstStyle/>
          <a:p>
            <a:pPr marL="0" indent="0">
              <a:lnSpc>
                <a:spcPct val="160000"/>
              </a:lnSpc>
              <a:buNone/>
            </a:pPr>
            <a:r>
              <a:rPr lang="en-DE" sz="4400" dirty="0">
                <a:latin typeface="+mj-lt"/>
                <a:cs typeface="Courier New" panose="02070309020205020404" pitchFamily="49" charset="0"/>
              </a:rPr>
              <a:t>👍</a:t>
            </a:r>
          </a:p>
          <a:p>
            <a:pPr marL="0" indent="0">
              <a:buNone/>
            </a:pPr>
            <a:r>
              <a:rPr lang="en-DE" dirty="0">
                <a:solidFill>
                  <a:schemeClr val="tx2"/>
                </a:solidFill>
                <a:latin typeface="Courier New" panose="02070309020205020404" pitchFamily="49" charset="0"/>
                <a:cs typeface="Courier New" panose="02070309020205020404" pitchFamily="49" charset="0"/>
              </a:rPr>
              <a:t>&lt;main </a:t>
            </a:r>
            <a:r>
              <a:rPr lang="en-DE" dirty="0">
                <a:solidFill>
                  <a:schemeClr val="accent3"/>
                </a:solidFill>
                <a:latin typeface="Courier New" panose="02070309020205020404" pitchFamily="49" charset="0"/>
                <a:cs typeface="Courier New" panose="02070309020205020404" pitchFamily="49" charset="0"/>
              </a:rPr>
              <a:t>aria-describedby=</a:t>
            </a:r>
            <a:r>
              <a:rPr lang="en-DE" dirty="0">
                <a:solidFill>
                  <a:srgbClr val="C00000"/>
                </a:solidFill>
                <a:latin typeface="Courier New" panose="02070309020205020404" pitchFamily="49" charset="0"/>
                <a:cs typeface="Courier New" panose="02070309020205020404" pitchFamily="49" charset="0"/>
              </a:rPr>
              <a:t>"main-title"</a:t>
            </a:r>
            <a:r>
              <a:rPr lang="en-DE" dirty="0">
                <a:solidFill>
                  <a:schemeClr val="tx2"/>
                </a:solidFill>
                <a:latin typeface="Courier New" panose="02070309020205020404" pitchFamily="49" charset="0"/>
                <a:cs typeface="Courier New" panose="02070309020205020404" pitchFamily="49" charset="0"/>
              </a:rPr>
              <a:t>&gt;</a:t>
            </a:r>
          </a:p>
          <a:p>
            <a:pPr marL="0" indent="0">
              <a:buNone/>
            </a:pPr>
            <a:r>
              <a:rPr lang="en-DE" dirty="0">
                <a:solidFill>
                  <a:schemeClr val="tx2"/>
                </a:solidFill>
                <a:latin typeface="Courier New" panose="02070309020205020404" pitchFamily="49" charset="0"/>
                <a:cs typeface="Courier New" panose="02070309020205020404" pitchFamily="49" charset="0"/>
              </a:rPr>
              <a:t>  &lt;h2 </a:t>
            </a:r>
            <a:r>
              <a:rPr lang="en-DE" dirty="0">
                <a:solidFill>
                  <a:schemeClr val="accent3"/>
                </a:solidFill>
                <a:latin typeface="Courier New" panose="02070309020205020404" pitchFamily="49" charset="0"/>
                <a:cs typeface="Courier New" panose="02070309020205020404" pitchFamily="49" charset="0"/>
              </a:rPr>
              <a:t>id=</a:t>
            </a:r>
            <a:r>
              <a:rPr lang="en-DE" dirty="0">
                <a:solidFill>
                  <a:srgbClr val="C00000"/>
                </a:solidFill>
                <a:latin typeface="Courier New" panose="02070309020205020404" pitchFamily="49" charset="0"/>
                <a:cs typeface="Courier New" panose="02070309020205020404" pitchFamily="49" charset="0"/>
              </a:rPr>
              <a:t>"main-title"</a:t>
            </a:r>
            <a:r>
              <a:rPr lang="en-DE" dirty="0">
                <a:solidFill>
                  <a:schemeClr val="tx2"/>
                </a:solidFill>
                <a:latin typeface="Courier New" panose="02070309020205020404" pitchFamily="49" charset="0"/>
                <a:cs typeface="Courier New" panose="02070309020205020404" pitchFamily="49" charset="0"/>
              </a:rPr>
              <a:t>&gt;</a:t>
            </a:r>
            <a:r>
              <a:rPr lang="en-DE" i="1" dirty="0">
                <a:cs typeface="Courier New" panose="02070309020205020404" pitchFamily="49" charset="0"/>
              </a:rPr>
              <a:t>title of main content</a:t>
            </a:r>
            <a:r>
              <a:rPr lang="en-DE" dirty="0">
                <a:solidFill>
                  <a:schemeClr val="tx2"/>
                </a:solidFill>
                <a:latin typeface="Courier New" panose="02070309020205020404" pitchFamily="49" charset="0"/>
                <a:cs typeface="Courier New" panose="02070309020205020404" pitchFamily="49" charset="0"/>
              </a:rPr>
              <a:t>&lt;/h2&gt;</a:t>
            </a:r>
          </a:p>
          <a:p>
            <a:pPr marL="0" indent="0">
              <a:buNone/>
            </a:pPr>
            <a:r>
              <a:rPr lang="en-DE" dirty="0">
                <a:solidFill>
                  <a:schemeClr val="tx2"/>
                </a:solidFill>
                <a:latin typeface="Courier New" panose="02070309020205020404" pitchFamily="49" charset="0"/>
                <a:cs typeface="Courier New" panose="02070309020205020404" pitchFamily="49" charset="0"/>
              </a:rPr>
              <a:t>  &lt;p&gt;</a:t>
            </a:r>
            <a:r>
              <a:rPr lang="en-DE" i="1" dirty="0">
                <a:cs typeface="Courier New" panose="02070309020205020404" pitchFamily="49" charset="0"/>
              </a:rPr>
              <a:t>main content </a:t>
            </a:r>
            <a:r>
              <a:rPr lang="en-DE" dirty="0">
                <a:solidFill>
                  <a:schemeClr val="tx2"/>
                </a:solidFill>
                <a:latin typeface="Courier New" panose="02070309020205020404" pitchFamily="49" charset="0"/>
                <a:cs typeface="Courier New" panose="02070309020205020404" pitchFamily="49" charset="0"/>
              </a:rPr>
              <a:t>&lt;/p&gt;</a:t>
            </a:r>
          </a:p>
          <a:p>
            <a:pPr marL="0" indent="0">
              <a:buNone/>
            </a:pPr>
            <a:r>
              <a:rPr lang="en-DE" dirty="0">
                <a:solidFill>
                  <a:schemeClr val="tx2"/>
                </a:solidFill>
                <a:latin typeface="Courier New" panose="02070309020205020404" pitchFamily="49" charset="0"/>
                <a:cs typeface="Courier New" panose="02070309020205020404" pitchFamily="49" charset="0"/>
              </a:rPr>
              <a:t>&lt;/main&gt;</a:t>
            </a:r>
          </a:p>
          <a:p>
            <a:pPr marL="0" indent="0">
              <a:buNone/>
            </a:pPr>
            <a:r>
              <a:rPr lang="en-DE" dirty="0">
                <a:solidFill>
                  <a:schemeClr val="tx2"/>
                </a:solidFill>
                <a:latin typeface="Courier New" panose="02070309020205020404" pitchFamily="49" charset="0"/>
                <a:cs typeface="Courier New" panose="02070309020205020404" pitchFamily="49" charset="0"/>
              </a:rPr>
              <a:t>&lt;aside </a:t>
            </a:r>
            <a:r>
              <a:rPr lang="en-DE" dirty="0">
                <a:solidFill>
                  <a:schemeClr val="accent3"/>
                </a:solidFill>
                <a:latin typeface="Courier New" panose="02070309020205020404" pitchFamily="49" charset="0"/>
                <a:cs typeface="Courier New" panose="02070309020205020404" pitchFamily="49" charset="0"/>
              </a:rPr>
              <a:t>aria-label=</a:t>
            </a:r>
            <a:r>
              <a:rPr lang="en-DE" dirty="0">
                <a:solidFill>
                  <a:srgbClr val="C00000"/>
                </a:solidFill>
                <a:latin typeface="Courier New" panose="02070309020205020404" pitchFamily="49" charset="0"/>
                <a:cs typeface="Courier New" panose="02070309020205020404" pitchFamily="49" charset="0"/>
              </a:rPr>
              <a:t>"additional infos"</a:t>
            </a:r>
            <a:r>
              <a:rPr lang="en-DE" dirty="0">
                <a:solidFill>
                  <a:schemeClr val="tx2"/>
                </a:solidFill>
                <a:latin typeface="Courier New" panose="02070309020205020404" pitchFamily="49" charset="0"/>
                <a:cs typeface="Courier New" panose="02070309020205020404" pitchFamily="49" charset="0"/>
              </a:rPr>
              <a:t>&gt;</a:t>
            </a:r>
            <a:r>
              <a:rPr lang="en-DE" i="1" dirty="0">
                <a:cs typeface="Courier New" panose="02070309020205020404" pitchFamily="49" charset="0"/>
              </a:rPr>
              <a:t>complementary content</a:t>
            </a:r>
            <a:r>
              <a:rPr lang="en-DE" dirty="0">
                <a:solidFill>
                  <a:schemeClr val="tx2"/>
                </a:solidFill>
                <a:latin typeface="Courier New" panose="02070309020205020404" pitchFamily="49" charset="0"/>
                <a:cs typeface="Courier New" panose="02070309020205020404" pitchFamily="49" charset="0"/>
              </a:rPr>
              <a:t>&lt;/aside&gt;</a:t>
            </a:r>
          </a:p>
          <a:p>
            <a:pPr marL="0" indent="0">
              <a:buNone/>
            </a:pPr>
            <a:r>
              <a:rPr lang="en-DE" dirty="0">
                <a:solidFill>
                  <a:schemeClr val="tx2"/>
                </a:solidFill>
                <a:latin typeface="Courier New" panose="02070309020205020404" pitchFamily="49" charset="0"/>
                <a:cs typeface="Courier New" panose="02070309020205020404" pitchFamily="49" charset="0"/>
              </a:rPr>
              <a:t>&lt;section </a:t>
            </a:r>
            <a:r>
              <a:rPr lang="en-DE" dirty="0">
                <a:solidFill>
                  <a:schemeClr val="accent3"/>
                </a:solidFill>
                <a:latin typeface="Courier New" panose="02070309020205020404" pitchFamily="49" charset="0"/>
                <a:cs typeface="Courier New" panose="02070309020205020404" pitchFamily="49" charset="0"/>
              </a:rPr>
              <a:t>aria-label=</a:t>
            </a:r>
            <a:r>
              <a:rPr lang="en-DE" dirty="0">
                <a:solidFill>
                  <a:srgbClr val="C00000"/>
                </a:solidFill>
                <a:latin typeface="Courier New" panose="02070309020205020404" pitchFamily="49" charset="0"/>
                <a:cs typeface="Courier New" panose="02070309020205020404" pitchFamily="49" charset="0"/>
              </a:rPr>
              <a:t>"partner content"</a:t>
            </a:r>
            <a:r>
              <a:rPr lang="en-DE" dirty="0">
                <a:solidFill>
                  <a:schemeClr val="tx2"/>
                </a:solidFill>
                <a:latin typeface="Courier New" panose="02070309020205020404" pitchFamily="49" charset="0"/>
                <a:cs typeface="Courier New" panose="02070309020205020404" pitchFamily="49" charset="0"/>
              </a:rPr>
              <a:t>&gt;</a:t>
            </a:r>
            <a:r>
              <a:rPr lang="en-DE" i="1" dirty="0">
                <a:cs typeface="Courier New" panose="02070309020205020404" pitchFamily="49" charset="0"/>
              </a:rPr>
              <a:t>self-contained content</a:t>
            </a:r>
            <a:r>
              <a:rPr lang="en-DE" dirty="0">
                <a:solidFill>
                  <a:schemeClr val="tx2"/>
                </a:solidFill>
                <a:latin typeface="Courier New" panose="02070309020205020404" pitchFamily="49" charset="0"/>
                <a:cs typeface="Courier New" panose="02070309020205020404" pitchFamily="49" charset="0"/>
              </a:rPr>
              <a:t>&lt;/section&gt;</a:t>
            </a:r>
          </a:p>
        </p:txBody>
      </p:sp>
    </p:spTree>
    <p:extLst>
      <p:ext uri="{BB962C8B-B14F-4D97-AF65-F5344CB8AC3E}">
        <p14:creationId xmlns:p14="http://schemas.microsoft.com/office/powerpoint/2010/main" val="386943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8D11EF-D1EE-B971-1705-B6AD143F9A7B}"/>
              </a:ext>
            </a:extLst>
          </p:cNvPr>
          <p:cNvSpPr>
            <a:spLocks noGrp="1"/>
          </p:cNvSpPr>
          <p:nvPr>
            <p:ph type="title"/>
          </p:nvPr>
        </p:nvSpPr>
        <p:spPr/>
        <p:txBody>
          <a:bodyPr/>
          <a:lstStyle/>
          <a:p>
            <a:r>
              <a:rPr lang="de-DE" dirty="0" err="1"/>
              <a:t>Accessible</a:t>
            </a:r>
            <a:r>
              <a:rPr lang="de-DE" dirty="0"/>
              <a:t> </a:t>
            </a:r>
            <a:r>
              <a:rPr lang="de-DE" dirty="0" err="1"/>
              <a:t>Names</a:t>
            </a:r>
            <a:r>
              <a:rPr lang="de-DE" dirty="0"/>
              <a:t> </a:t>
            </a:r>
            <a:r>
              <a:rPr lang="de-DE" sz="3600" dirty="0">
                <a:solidFill>
                  <a:schemeClr val="bg1">
                    <a:lumMod val="50000"/>
                  </a:schemeClr>
                </a:solidFill>
              </a:rPr>
              <a:t>(Zugängliche Namen)</a:t>
            </a:r>
          </a:p>
        </p:txBody>
      </p:sp>
      <p:sp>
        <p:nvSpPr>
          <p:cNvPr id="3" name="Inhaltsplatzhalter 2">
            <a:extLst>
              <a:ext uri="{FF2B5EF4-FFF2-40B4-BE49-F238E27FC236}">
                <a16:creationId xmlns:a16="http://schemas.microsoft.com/office/drawing/2014/main" id="{A8278891-FEF4-E9C7-EEBB-133E4639E962}"/>
              </a:ext>
            </a:extLst>
          </p:cNvPr>
          <p:cNvSpPr>
            <a:spLocks noGrp="1"/>
          </p:cNvSpPr>
          <p:nvPr>
            <p:ph idx="1"/>
          </p:nvPr>
        </p:nvSpPr>
        <p:spPr/>
        <p:txBody>
          <a:bodyPr>
            <a:normAutofit fontScale="77500" lnSpcReduction="20000"/>
          </a:bodyPr>
          <a:lstStyle/>
          <a:p>
            <a:r>
              <a:rPr lang="de-DE" dirty="0"/>
              <a:t>Benennung mit untergeordneten Inhalten (Naming </a:t>
            </a:r>
            <a:r>
              <a:rPr lang="de-DE" dirty="0" err="1"/>
              <a:t>with</a:t>
            </a:r>
            <a:r>
              <a:rPr lang="de-DE" dirty="0"/>
              <a:t> Child Content)</a:t>
            </a:r>
          </a:p>
          <a:p>
            <a:r>
              <a:rPr lang="de-DE" dirty="0"/>
              <a:t>Benennung mit </a:t>
            </a:r>
            <a:r>
              <a:rPr lang="de-DE" dirty="0" err="1"/>
              <a:t>aria</a:t>
            </a:r>
            <a:r>
              <a:rPr lang="de-DE" dirty="0"/>
              <a:t>-label</a:t>
            </a:r>
          </a:p>
          <a:p>
            <a:r>
              <a:rPr lang="de-DE" dirty="0"/>
              <a:t>Benennung durch Referenzieren von Inhalten mit </a:t>
            </a:r>
            <a:r>
              <a:rPr lang="de-DE" dirty="0" err="1"/>
              <a:t>aria-labelledby</a:t>
            </a:r>
            <a:endParaRPr lang="de-DE" dirty="0"/>
          </a:p>
          <a:p>
            <a:r>
              <a:rPr lang="de-DE" dirty="0"/>
              <a:t>Benennen von Formularsteuerelementen mit dem &lt;</a:t>
            </a:r>
            <a:r>
              <a:rPr lang="de-DE" dirty="0" err="1"/>
              <a:t>label</a:t>
            </a:r>
            <a:r>
              <a:rPr lang="de-DE" dirty="0"/>
              <a:t>&gt;-Element</a:t>
            </a:r>
          </a:p>
          <a:p>
            <a:r>
              <a:rPr lang="de-DE" dirty="0"/>
              <a:t>Benennen von Feldsätzen mit dem &lt;legend&gt;-Element</a:t>
            </a:r>
          </a:p>
          <a:p>
            <a:r>
              <a:rPr lang="de-DE" dirty="0"/>
              <a:t>Benennung von Tabellen mit &lt;</a:t>
            </a:r>
            <a:r>
              <a:rPr lang="de-DE" dirty="0" err="1"/>
              <a:t>caption</a:t>
            </a:r>
            <a:r>
              <a:rPr lang="de-DE" dirty="0"/>
              <a:t>&gt;</a:t>
            </a:r>
          </a:p>
          <a:p>
            <a:r>
              <a:rPr lang="de-DE" dirty="0"/>
              <a:t>Benennung von Abbildungen mit &lt;</a:t>
            </a:r>
            <a:r>
              <a:rPr lang="de-DE" dirty="0" err="1"/>
              <a:t>figcaption</a:t>
            </a:r>
            <a:r>
              <a:rPr lang="de-DE" dirty="0"/>
              <a:t>&gt;</a:t>
            </a:r>
          </a:p>
          <a:p>
            <a:r>
              <a:rPr lang="de-DE" dirty="0"/>
              <a:t>Fallbacks aus title und </a:t>
            </a:r>
            <a:r>
              <a:rPr lang="de-DE" dirty="0" err="1"/>
              <a:t>placeholder</a:t>
            </a:r>
            <a:endParaRPr lang="de-DE" dirty="0"/>
          </a:p>
          <a:p>
            <a:endParaRPr lang="de-DE" dirty="0"/>
          </a:p>
          <a:p>
            <a:pPr marL="0" indent="0">
              <a:buNone/>
            </a:pPr>
            <a:r>
              <a:rPr lang="de-DE" b="1" dirty="0"/>
              <a:t>ACHTUNG!</a:t>
            </a:r>
          </a:p>
          <a:p>
            <a:pPr marL="0" indent="0">
              <a:buNone/>
            </a:pPr>
            <a:r>
              <a:rPr lang="de-DE" dirty="0"/>
              <a:t>Das </a:t>
            </a:r>
            <a:r>
              <a:rPr lang="de-DE" b="1" dirty="0" err="1"/>
              <a:t>name</a:t>
            </a:r>
            <a:r>
              <a:rPr lang="de-DE" dirty="0"/>
              <a:t> Attribut ist </a:t>
            </a:r>
            <a:r>
              <a:rPr lang="de-DE" b="1" dirty="0"/>
              <a:t>KEIN</a:t>
            </a:r>
            <a:r>
              <a:rPr lang="de-DE" dirty="0"/>
              <a:t> </a:t>
            </a:r>
            <a:r>
              <a:rPr lang="de-DE" dirty="0" err="1"/>
              <a:t>Accessible</a:t>
            </a:r>
            <a:r>
              <a:rPr lang="de-DE" dirty="0"/>
              <a:t> Name, da es nur als Referenz für JavaScript dient.</a:t>
            </a:r>
          </a:p>
        </p:txBody>
      </p:sp>
    </p:spTree>
    <p:extLst>
      <p:ext uri="{BB962C8B-B14F-4D97-AF65-F5344CB8AC3E}">
        <p14:creationId xmlns:p14="http://schemas.microsoft.com/office/powerpoint/2010/main" val="4157376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D41DF-74E9-FD09-4F05-00BB38AD1C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F67C0E-96CB-6C37-77C6-9BB74243EB4F}"/>
              </a:ext>
            </a:extLst>
          </p:cNvPr>
          <p:cNvSpPr>
            <a:spLocks noGrp="1"/>
          </p:cNvSpPr>
          <p:nvPr>
            <p:ph type="title"/>
          </p:nvPr>
        </p:nvSpPr>
        <p:spPr/>
        <p:txBody>
          <a:bodyPr/>
          <a:lstStyle/>
          <a:p>
            <a:r>
              <a:rPr lang="de-DE" dirty="0" err="1"/>
              <a:t>Accessible</a:t>
            </a:r>
            <a:r>
              <a:rPr lang="de-DE" dirty="0"/>
              <a:t> </a:t>
            </a:r>
            <a:r>
              <a:rPr lang="de-DE" dirty="0" err="1"/>
              <a:t>Names</a:t>
            </a:r>
            <a:r>
              <a:rPr lang="de-DE" dirty="0"/>
              <a:t> – Child Content</a:t>
            </a:r>
            <a:endParaRPr lang="en-DE" dirty="0"/>
          </a:p>
        </p:txBody>
      </p:sp>
      <p:sp>
        <p:nvSpPr>
          <p:cNvPr id="3" name="Content Placeholder 2">
            <a:extLst>
              <a:ext uri="{FF2B5EF4-FFF2-40B4-BE49-F238E27FC236}">
                <a16:creationId xmlns:a16="http://schemas.microsoft.com/office/drawing/2014/main" id="{2FBAE1FC-0F67-2A22-6A21-10CF034315FF}"/>
              </a:ext>
            </a:extLst>
          </p:cNvPr>
          <p:cNvSpPr>
            <a:spLocks noGrp="1"/>
          </p:cNvSpPr>
          <p:nvPr>
            <p:ph sz="half" idx="1"/>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400" dirty="0">
                <a:solidFill>
                  <a:schemeClr val="tx2"/>
                </a:solidFill>
                <a:latin typeface="Courier New" panose="02070309020205020404" pitchFamily="49" charset="0"/>
                <a:cs typeface="Courier New" panose="02070309020205020404" pitchFamily="49" charset="0"/>
              </a:rPr>
              <a:t>&lt;a </a:t>
            </a:r>
            <a:r>
              <a:rPr lang="de-DE" sz="2400" dirty="0" err="1">
                <a:solidFill>
                  <a:schemeClr val="accent3"/>
                </a:solidFill>
                <a:latin typeface="Courier New" panose="02070309020205020404" pitchFamily="49" charset="0"/>
                <a:cs typeface="Courier New" panose="02070309020205020404" pitchFamily="49" charset="0"/>
              </a:rPr>
              <a:t>href</a:t>
            </a:r>
            <a:r>
              <a:rPr lang="de-DE" sz="2400" dirty="0">
                <a:solidFill>
                  <a:schemeClr val="accent3"/>
                </a:solidFill>
                <a:latin typeface="Courier New" panose="02070309020205020404" pitchFamily="49" charset="0"/>
                <a:cs typeface="Courier New" panose="02070309020205020404" pitchFamily="49" charset="0"/>
              </a:rPr>
              <a:t>=</a:t>
            </a:r>
            <a:r>
              <a:rPr lang="de-DE" sz="2400" dirty="0">
                <a:solidFill>
                  <a:srgbClr val="C00000"/>
                </a:solidFill>
                <a:latin typeface="Courier New" panose="02070309020205020404" pitchFamily="49" charset="0"/>
                <a:cs typeface="Courier New" panose="02070309020205020404" pitchFamily="49" charset="0"/>
              </a:rPr>
              <a:t>"/"</a:t>
            </a:r>
            <a:r>
              <a:rPr lang="de-DE" sz="2400" dirty="0">
                <a:solidFill>
                  <a:schemeClr val="tx2"/>
                </a:solidFill>
                <a:latin typeface="Courier New" panose="02070309020205020404" pitchFamily="49" charset="0"/>
                <a:cs typeface="Courier New" panose="02070309020205020404" pitchFamily="49" charset="0"/>
              </a:rPr>
              <a:t>&gt;</a:t>
            </a:r>
            <a:r>
              <a:rPr lang="de-DE" sz="2400" dirty="0" err="1">
                <a:latin typeface="Courier New" panose="02070309020205020404" pitchFamily="49" charset="0"/>
                <a:cs typeface="Courier New" panose="02070309020205020404" pitchFamily="49" charset="0"/>
              </a:rPr>
              <a:t>BILD.de</a:t>
            </a:r>
            <a:r>
              <a:rPr lang="de-DE" sz="2400" dirty="0">
                <a:latin typeface="Courier New" panose="02070309020205020404" pitchFamily="49" charset="0"/>
                <a:cs typeface="Courier New" panose="02070309020205020404" pitchFamily="49" charset="0"/>
              </a:rPr>
              <a:t> Home</a:t>
            </a:r>
            <a:r>
              <a:rPr lang="de-DE" sz="2400" dirty="0">
                <a:solidFill>
                  <a:schemeClr val="tx2"/>
                </a:solidFill>
                <a:latin typeface="Courier New" panose="02070309020205020404" pitchFamily="49" charset="0"/>
                <a:cs typeface="Courier New" panose="02070309020205020404" pitchFamily="49" charset="0"/>
              </a:rPr>
              <a:t>&lt;/a&gt;</a:t>
            </a:r>
          </a:p>
          <a:p>
            <a:pPr marL="0" indent="0">
              <a:buNone/>
            </a:pPr>
            <a:endParaRPr lang="de-DE" sz="2400" dirty="0">
              <a:solidFill>
                <a:schemeClr val="tx2"/>
              </a:solidFill>
              <a:latin typeface="Courier New" panose="02070309020205020404" pitchFamily="49" charset="0"/>
              <a:cs typeface="Courier New" panose="02070309020205020404" pitchFamily="49" charset="0"/>
            </a:endParaRPr>
          </a:p>
          <a:p>
            <a:pPr marL="0" indent="0">
              <a:buNone/>
            </a:pPr>
            <a:r>
              <a:rPr lang="de-DE" sz="2400" dirty="0">
                <a:solidFill>
                  <a:schemeClr val="tx2"/>
                </a:solidFill>
                <a:latin typeface="Courier New" panose="02070309020205020404" pitchFamily="49" charset="0"/>
                <a:cs typeface="Courier New" panose="02070309020205020404" pitchFamily="49" charset="0"/>
              </a:rPr>
              <a:t>&lt;h1&gt;</a:t>
            </a:r>
            <a:r>
              <a:rPr lang="de-DE" sz="2400" dirty="0">
                <a:latin typeface="Courier New" panose="02070309020205020404" pitchFamily="49" charset="0"/>
                <a:cs typeface="Courier New" panose="02070309020205020404" pitchFamily="49" charset="0"/>
              </a:rPr>
              <a:t>So sähe Elvis heute aus</a:t>
            </a:r>
            <a:r>
              <a:rPr lang="de-DE" sz="2400" dirty="0">
                <a:solidFill>
                  <a:schemeClr val="tx2"/>
                </a:solidFill>
                <a:latin typeface="Courier New" panose="02070309020205020404" pitchFamily="49" charset="0"/>
                <a:cs typeface="Courier New" panose="02070309020205020404" pitchFamily="49" charset="0"/>
              </a:rPr>
              <a:t>&lt;h1&gt;</a:t>
            </a:r>
          </a:p>
        </p:txBody>
      </p:sp>
      <p:sp>
        <p:nvSpPr>
          <p:cNvPr id="4" name="Content Placeholder 3">
            <a:extLst>
              <a:ext uri="{FF2B5EF4-FFF2-40B4-BE49-F238E27FC236}">
                <a16:creationId xmlns:a16="http://schemas.microsoft.com/office/drawing/2014/main" id="{421624EE-3CA0-8E9D-2782-4B139DF5E9CC}"/>
              </a:ext>
            </a:extLst>
          </p:cNvPr>
          <p:cNvSpPr>
            <a:spLocks noGrp="1"/>
          </p:cNvSpPr>
          <p:nvPr>
            <p:ph sz="half" idx="2"/>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de-DE" sz="2400" dirty="0">
                <a:solidFill>
                  <a:schemeClr val="tx2"/>
                </a:solidFill>
                <a:latin typeface="Courier New" panose="02070309020205020404" pitchFamily="49" charset="0"/>
                <a:cs typeface="Courier New" panose="02070309020205020404" pitchFamily="49" charset="0"/>
              </a:rPr>
              <a:t>&lt;a </a:t>
            </a:r>
            <a:r>
              <a:rPr lang="de-DE" sz="2400" dirty="0" err="1">
                <a:solidFill>
                  <a:schemeClr val="tx2"/>
                </a:solidFill>
                <a:latin typeface="Courier New" panose="02070309020205020404" pitchFamily="49" charset="0"/>
                <a:cs typeface="Courier New" panose="02070309020205020404" pitchFamily="49" charset="0"/>
              </a:rPr>
              <a:t>href</a:t>
            </a:r>
            <a:r>
              <a:rPr lang="de-DE" sz="2400" dirty="0">
                <a:solidFill>
                  <a:schemeClr val="tx2"/>
                </a:solidFill>
                <a:latin typeface="Courier New" panose="02070309020205020404" pitchFamily="49" charset="0"/>
                <a:cs typeface="Courier New" panose="02070309020205020404" pitchFamily="49" charset="0"/>
              </a:rPr>
              <a:t>=</a:t>
            </a:r>
            <a:r>
              <a:rPr lang="de-DE" sz="2400" dirty="0">
                <a:solidFill>
                  <a:srgbClr val="C00000"/>
                </a:solidFill>
                <a:latin typeface="Courier New" panose="02070309020205020404" pitchFamily="49" charset="0"/>
                <a:cs typeface="Courier New" panose="02070309020205020404" pitchFamily="49" charset="0"/>
              </a:rPr>
              <a:t>"/"</a:t>
            </a:r>
            <a:r>
              <a:rPr lang="de-DE" sz="2400" dirty="0">
                <a:solidFill>
                  <a:schemeClr val="tx2"/>
                </a:solidFill>
                <a:latin typeface="Courier New" panose="02070309020205020404" pitchFamily="49" charset="0"/>
                <a:cs typeface="Courier New" panose="02070309020205020404" pitchFamily="49" charset="0"/>
              </a:rPr>
              <a:t>&gt;</a:t>
            </a:r>
            <a:r>
              <a:rPr lang="de-DE" sz="2400" dirty="0">
                <a:latin typeface="Courier New" panose="02070309020205020404" pitchFamily="49" charset="0"/>
                <a:cs typeface="Courier New" panose="02070309020205020404" pitchFamily="49" charset="0"/>
              </a:rPr>
              <a:t>mehr</a:t>
            </a:r>
            <a:r>
              <a:rPr lang="de-DE" sz="2400" dirty="0">
                <a:solidFill>
                  <a:schemeClr val="tx2"/>
                </a:solidFill>
                <a:latin typeface="Courier New" panose="02070309020205020404" pitchFamily="49" charset="0"/>
                <a:cs typeface="Courier New" panose="02070309020205020404" pitchFamily="49" charset="0"/>
              </a:rPr>
              <a:t>&lt;/a&gt;</a:t>
            </a:r>
          </a:p>
          <a:p>
            <a:pPr marL="0" indent="0">
              <a:buNone/>
            </a:pPr>
            <a:endParaRPr lang="de-DE" sz="2400" dirty="0">
              <a:solidFill>
                <a:schemeClr val="tx2"/>
              </a:solidFill>
              <a:latin typeface="Courier New" panose="02070309020205020404" pitchFamily="49" charset="0"/>
              <a:cs typeface="Courier New" panose="02070309020205020404" pitchFamily="49" charset="0"/>
            </a:endParaRPr>
          </a:p>
          <a:p>
            <a:pPr marL="0" indent="0">
              <a:buNone/>
            </a:pPr>
            <a:r>
              <a:rPr lang="de-DE" sz="2400" dirty="0">
                <a:solidFill>
                  <a:schemeClr val="tx2"/>
                </a:solidFill>
                <a:latin typeface="Courier New" panose="02070309020205020404" pitchFamily="49" charset="0"/>
                <a:cs typeface="Courier New" panose="02070309020205020404" pitchFamily="49" charset="0"/>
              </a:rPr>
              <a:t>&lt;h1 </a:t>
            </a:r>
            <a:r>
              <a:rPr lang="de-DE" sz="2400" dirty="0" err="1">
                <a:solidFill>
                  <a:schemeClr val="accent3"/>
                </a:solidFill>
                <a:latin typeface="Courier New" panose="02070309020205020404" pitchFamily="49" charset="0"/>
                <a:cs typeface="Courier New" panose="02070309020205020404" pitchFamily="49" charset="0"/>
              </a:rPr>
              <a:t>aria</a:t>
            </a:r>
            <a:r>
              <a:rPr lang="de-DE" sz="2400" dirty="0">
                <a:solidFill>
                  <a:schemeClr val="accent3"/>
                </a:solidFill>
                <a:latin typeface="Courier New" panose="02070309020205020404" pitchFamily="49" charset="0"/>
                <a:cs typeface="Courier New" panose="02070309020205020404" pitchFamily="49" charset="0"/>
              </a:rPr>
              <a:t>-label=</a:t>
            </a:r>
            <a:r>
              <a:rPr lang="de-DE" sz="2400" dirty="0">
                <a:solidFill>
                  <a:srgbClr val="C00000"/>
                </a:solidFill>
                <a:latin typeface="Courier New" panose="02070309020205020404" pitchFamily="49" charset="0"/>
                <a:cs typeface="Courier New" panose="02070309020205020404" pitchFamily="49" charset="0"/>
              </a:rPr>
              <a:t>"Elvis als alter Mann"&gt;</a:t>
            </a:r>
            <a:r>
              <a:rPr lang="de-DE" sz="2400" dirty="0">
                <a:latin typeface="Courier New" panose="02070309020205020404" pitchFamily="49" charset="0"/>
                <a:cs typeface="Courier New" panose="02070309020205020404" pitchFamily="49" charset="0"/>
              </a:rPr>
              <a:t>So sähe Elvis heute aus</a:t>
            </a:r>
            <a:r>
              <a:rPr lang="de-DE" sz="2400" dirty="0">
                <a:solidFill>
                  <a:schemeClr val="tx2"/>
                </a:solidFill>
                <a:latin typeface="Courier New" panose="02070309020205020404" pitchFamily="49" charset="0"/>
                <a:cs typeface="Courier New" panose="02070309020205020404" pitchFamily="49" charset="0"/>
              </a:rPr>
              <a:t>&lt;h1&gt;</a:t>
            </a:r>
          </a:p>
          <a:p>
            <a:pPr marL="0" indent="0">
              <a:buNone/>
            </a:pPr>
            <a:endParaRPr lang="en-DE" dirty="0"/>
          </a:p>
        </p:txBody>
      </p:sp>
    </p:spTree>
    <p:extLst>
      <p:ext uri="{BB962C8B-B14F-4D97-AF65-F5344CB8AC3E}">
        <p14:creationId xmlns:p14="http://schemas.microsoft.com/office/powerpoint/2010/main" val="3642879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795B-E68A-9FA1-95B3-70A972F93409}"/>
              </a:ext>
            </a:extLst>
          </p:cNvPr>
          <p:cNvSpPr>
            <a:spLocks noGrp="1"/>
          </p:cNvSpPr>
          <p:nvPr>
            <p:ph type="title"/>
          </p:nvPr>
        </p:nvSpPr>
        <p:spPr/>
        <p:txBody>
          <a:bodyPr/>
          <a:lstStyle/>
          <a:p>
            <a:r>
              <a:rPr lang="de-DE" dirty="0" err="1"/>
              <a:t>Accessible</a:t>
            </a:r>
            <a:r>
              <a:rPr lang="de-DE" dirty="0"/>
              <a:t> </a:t>
            </a:r>
            <a:r>
              <a:rPr lang="de-DE" dirty="0" err="1"/>
              <a:t>Names</a:t>
            </a:r>
            <a:r>
              <a:rPr lang="de-DE" dirty="0"/>
              <a:t> – Child Content </a:t>
            </a:r>
            <a:r>
              <a:rPr lang="de-DE" dirty="0" err="1"/>
              <a:t>Roles</a:t>
            </a:r>
            <a:endParaRPr lang="en-DE" dirty="0"/>
          </a:p>
        </p:txBody>
      </p:sp>
      <p:sp>
        <p:nvSpPr>
          <p:cNvPr id="3" name="Content Placeholder 2">
            <a:extLst>
              <a:ext uri="{FF2B5EF4-FFF2-40B4-BE49-F238E27FC236}">
                <a16:creationId xmlns:a16="http://schemas.microsoft.com/office/drawing/2014/main" id="{FD9BDBEF-D2F4-57FA-8D4C-EBC7D79F732F}"/>
              </a:ext>
            </a:extLst>
          </p:cNvPr>
          <p:cNvSpPr>
            <a:spLocks noGrp="1"/>
          </p:cNvSpPr>
          <p:nvPr>
            <p:ph sz="half" idx="1"/>
          </p:nvPr>
        </p:nvSpPr>
        <p:spPr/>
        <p:txBody>
          <a:bodyPr>
            <a:normAutofit fontScale="92500" lnSpcReduction="20000"/>
          </a:bodyPr>
          <a:lstStyle/>
          <a:p>
            <a:r>
              <a:rPr lang="en-GB" dirty="0"/>
              <a:t>button</a:t>
            </a:r>
          </a:p>
          <a:p>
            <a:r>
              <a:rPr lang="en-GB" dirty="0"/>
              <a:t>cell</a:t>
            </a:r>
          </a:p>
          <a:p>
            <a:r>
              <a:rPr lang="en-GB" dirty="0"/>
              <a:t>checkbox</a:t>
            </a:r>
          </a:p>
          <a:p>
            <a:r>
              <a:rPr lang="en-GB" dirty="0" err="1"/>
              <a:t>columnheader</a:t>
            </a:r>
            <a:endParaRPr lang="en-GB" dirty="0"/>
          </a:p>
          <a:p>
            <a:r>
              <a:rPr lang="en-GB" dirty="0" err="1"/>
              <a:t>gridcell</a:t>
            </a:r>
            <a:endParaRPr lang="en-GB" dirty="0"/>
          </a:p>
          <a:p>
            <a:r>
              <a:rPr lang="en-GB" dirty="0"/>
              <a:t>heading</a:t>
            </a:r>
          </a:p>
          <a:p>
            <a:r>
              <a:rPr lang="en-GB" dirty="0"/>
              <a:t>link</a:t>
            </a:r>
          </a:p>
          <a:p>
            <a:r>
              <a:rPr lang="en-GB" dirty="0" err="1"/>
              <a:t>menuitem</a:t>
            </a:r>
            <a:r>
              <a:rPr lang="en-GB" dirty="0"/>
              <a:t> (</a:t>
            </a:r>
            <a:r>
              <a:rPr lang="en-GB" dirty="0" err="1"/>
              <a:t>verschachtelte</a:t>
            </a:r>
            <a:r>
              <a:rPr lang="en-GB" dirty="0"/>
              <a:t> &lt;menu&gt; </a:t>
            </a:r>
            <a:r>
              <a:rPr lang="en-GB" dirty="0" err="1"/>
              <a:t>Elemente</a:t>
            </a:r>
            <a:r>
              <a:rPr lang="en-GB" dirty="0"/>
              <a:t> </a:t>
            </a:r>
            <a:r>
              <a:rPr lang="en-GB" dirty="0" err="1"/>
              <a:t>werden</a:t>
            </a:r>
            <a:r>
              <a:rPr lang="en-GB" dirty="0"/>
              <a:t> </a:t>
            </a:r>
            <a:r>
              <a:rPr lang="en-GB" dirty="0" err="1"/>
              <a:t>ignoriert</a:t>
            </a:r>
            <a:r>
              <a:rPr lang="en-GB" dirty="0"/>
              <a:t>)</a:t>
            </a:r>
          </a:p>
          <a:p>
            <a:r>
              <a:rPr lang="en-GB" dirty="0" err="1"/>
              <a:t>menuitemcheckbox</a:t>
            </a:r>
            <a:endParaRPr lang="en-GB" dirty="0"/>
          </a:p>
        </p:txBody>
      </p:sp>
      <p:sp>
        <p:nvSpPr>
          <p:cNvPr id="4" name="Content Placeholder 3">
            <a:extLst>
              <a:ext uri="{FF2B5EF4-FFF2-40B4-BE49-F238E27FC236}">
                <a16:creationId xmlns:a16="http://schemas.microsoft.com/office/drawing/2014/main" id="{AF222C22-C87F-DCCD-8236-C5388A456EC1}"/>
              </a:ext>
            </a:extLst>
          </p:cNvPr>
          <p:cNvSpPr>
            <a:spLocks noGrp="1"/>
          </p:cNvSpPr>
          <p:nvPr>
            <p:ph sz="half" idx="2"/>
          </p:nvPr>
        </p:nvSpPr>
        <p:spPr/>
        <p:txBody>
          <a:bodyPr>
            <a:normAutofit fontScale="92500" lnSpcReduction="20000"/>
          </a:bodyPr>
          <a:lstStyle/>
          <a:p>
            <a:r>
              <a:rPr lang="en-GB" dirty="0" err="1"/>
              <a:t>menuitemradio</a:t>
            </a:r>
            <a:endParaRPr lang="en-GB" dirty="0"/>
          </a:p>
          <a:p>
            <a:r>
              <a:rPr lang="en-GB" dirty="0"/>
              <a:t>option</a:t>
            </a:r>
          </a:p>
          <a:p>
            <a:r>
              <a:rPr lang="en-GB" dirty="0"/>
              <a:t>radio</a:t>
            </a:r>
          </a:p>
          <a:p>
            <a:r>
              <a:rPr lang="en-GB" dirty="0"/>
              <a:t>row</a:t>
            </a:r>
          </a:p>
          <a:p>
            <a:r>
              <a:rPr lang="en-GB" dirty="0" err="1"/>
              <a:t>rowheader</a:t>
            </a:r>
            <a:endParaRPr lang="en-GB" dirty="0"/>
          </a:p>
          <a:p>
            <a:r>
              <a:rPr lang="en-GB" dirty="0"/>
              <a:t>switch</a:t>
            </a:r>
          </a:p>
          <a:p>
            <a:r>
              <a:rPr lang="en-GB" dirty="0"/>
              <a:t>tab</a:t>
            </a:r>
          </a:p>
          <a:p>
            <a:r>
              <a:rPr lang="en-GB" dirty="0"/>
              <a:t>tooltip</a:t>
            </a:r>
          </a:p>
          <a:p>
            <a:r>
              <a:rPr lang="en-GB" dirty="0" err="1"/>
              <a:t>treeitem</a:t>
            </a:r>
            <a:r>
              <a:rPr lang="en-GB" dirty="0"/>
              <a:t> (</a:t>
            </a:r>
            <a:r>
              <a:rPr lang="en-GB" dirty="0" err="1"/>
              <a:t>verschachtelte</a:t>
            </a:r>
            <a:r>
              <a:rPr lang="en-GB" dirty="0"/>
              <a:t> &lt;group&gt; </a:t>
            </a:r>
            <a:r>
              <a:rPr lang="en-GB" dirty="0" err="1"/>
              <a:t>Elemente</a:t>
            </a:r>
            <a:r>
              <a:rPr lang="en-GB" dirty="0"/>
              <a:t> </a:t>
            </a:r>
            <a:r>
              <a:rPr lang="en-GB" dirty="0" err="1"/>
              <a:t>werden</a:t>
            </a:r>
            <a:r>
              <a:rPr lang="en-GB" dirty="0"/>
              <a:t> </a:t>
            </a:r>
            <a:r>
              <a:rPr lang="en-GB" dirty="0" err="1"/>
              <a:t>ignoriert</a:t>
            </a:r>
            <a:r>
              <a:rPr lang="en-GB" dirty="0"/>
              <a:t>)</a:t>
            </a:r>
            <a:endParaRPr lang="en-DE" dirty="0"/>
          </a:p>
        </p:txBody>
      </p:sp>
    </p:spTree>
    <p:extLst>
      <p:ext uri="{BB962C8B-B14F-4D97-AF65-F5344CB8AC3E}">
        <p14:creationId xmlns:p14="http://schemas.microsoft.com/office/powerpoint/2010/main" val="2494521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99561-86B2-100F-04AC-F7B0DE2E6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0D1B4-9400-6C38-377E-A2BFAC05C6AC}"/>
              </a:ext>
            </a:extLst>
          </p:cNvPr>
          <p:cNvSpPr>
            <a:spLocks noGrp="1"/>
          </p:cNvSpPr>
          <p:nvPr>
            <p:ph type="title"/>
          </p:nvPr>
        </p:nvSpPr>
        <p:spPr/>
        <p:txBody>
          <a:bodyPr/>
          <a:lstStyle/>
          <a:p>
            <a:r>
              <a:rPr lang="de-DE" dirty="0" err="1"/>
              <a:t>Accessible</a:t>
            </a:r>
            <a:r>
              <a:rPr lang="de-DE" dirty="0"/>
              <a:t> </a:t>
            </a:r>
            <a:r>
              <a:rPr lang="de-DE" dirty="0" err="1"/>
              <a:t>Names</a:t>
            </a:r>
            <a:r>
              <a:rPr lang="de-DE" dirty="0"/>
              <a:t> - </a:t>
            </a:r>
            <a:r>
              <a:rPr lang="de-DE" dirty="0" err="1"/>
              <a:t>aria</a:t>
            </a:r>
            <a:r>
              <a:rPr lang="de-DE" dirty="0"/>
              <a:t>-label</a:t>
            </a:r>
            <a:endParaRPr lang="en-DE" dirty="0"/>
          </a:p>
        </p:txBody>
      </p:sp>
      <p:sp>
        <p:nvSpPr>
          <p:cNvPr id="3" name="Content Placeholder 2">
            <a:extLst>
              <a:ext uri="{FF2B5EF4-FFF2-40B4-BE49-F238E27FC236}">
                <a16:creationId xmlns:a16="http://schemas.microsoft.com/office/drawing/2014/main" id="{CECDF70C-B0C8-D947-F17E-C81BB3BDF987}"/>
              </a:ext>
            </a:extLst>
          </p:cNvPr>
          <p:cNvSpPr>
            <a:spLocks noGrp="1"/>
          </p:cNvSpPr>
          <p:nvPr>
            <p:ph sz="half" idx="1"/>
          </p:nvPr>
        </p:nvSpPr>
        <p:spPr>
          <a:ln>
            <a:solidFill>
              <a:schemeClr val="tx1"/>
            </a:solidFill>
          </a:ln>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000" dirty="0">
                <a:solidFill>
                  <a:schemeClr val="tx2"/>
                </a:solidFill>
                <a:latin typeface="Courier New" panose="02070309020205020404" pitchFamily="49" charset="0"/>
                <a:cs typeface="Courier New" panose="02070309020205020404" pitchFamily="49" charset="0"/>
              </a:rPr>
              <a:t>&lt;</a:t>
            </a:r>
            <a:r>
              <a:rPr lang="de-DE" sz="2000" dirty="0" err="1">
                <a:solidFill>
                  <a:schemeClr val="tx2"/>
                </a:solidFill>
                <a:latin typeface="Courier New" panose="02070309020205020404" pitchFamily="49" charset="0"/>
                <a:cs typeface="Courier New" panose="02070309020205020404" pitchFamily="49" charset="0"/>
              </a:rPr>
              <a:t>button</a:t>
            </a:r>
            <a:r>
              <a:rPr lang="de-DE" sz="2000" dirty="0">
                <a:solidFill>
                  <a:schemeClr val="tx2"/>
                </a:solidFill>
                <a:latin typeface="Courier New" panose="02070309020205020404" pitchFamily="49" charset="0"/>
                <a:cs typeface="Courier New" panose="02070309020205020404" pitchFamily="49" charset="0"/>
              </a:rPr>
              <a:t> </a:t>
            </a:r>
            <a:r>
              <a:rPr lang="de-DE" sz="2000" dirty="0">
                <a:solidFill>
                  <a:schemeClr val="accent3"/>
                </a:solidFill>
                <a:latin typeface="Courier New" panose="02070309020205020404" pitchFamily="49" charset="0"/>
                <a:cs typeface="Courier New" panose="02070309020205020404" pitchFamily="49" charset="0"/>
              </a:rPr>
              <a:t>type=</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button</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tx2"/>
                </a:solidFill>
                <a:latin typeface="Courier New" panose="02070309020205020404" pitchFamily="49" charset="0"/>
                <a:cs typeface="Courier New" panose="02070309020205020404" pitchFamily="49" charset="0"/>
              </a:rPr>
              <a:t>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"Schließen"</a:t>
            </a:r>
            <a:r>
              <a:rPr lang="de-DE" sz="2000" dirty="0">
                <a:solidFill>
                  <a:schemeClr val="tx2"/>
                </a:solidFill>
                <a:latin typeface="Courier New" panose="02070309020205020404" pitchFamily="49" charset="0"/>
                <a:cs typeface="Courier New" panose="02070309020205020404" pitchFamily="49" charset="0"/>
              </a:rPr>
              <a:t>&gt;</a:t>
            </a:r>
            <a:r>
              <a:rPr lang="de-DE" sz="2000" dirty="0">
                <a:latin typeface="Courier New" panose="02070309020205020404" pitchFamily="49" charset="0"/>
                <a:cs typeface="Courier New" panose="02070309020205020404" pitchFamily="49" charset="0"/>
              </a:rPr>
              <a:t>X</a:t>
            </a:r>
            <a:r>
              <a:rPr lang="de-DE" sz="2000" dirty="0">
                <a:solidFill>
                  <a:schemeClr val="tx2"/>
                </a:solidFill>
                <a:latin typeface="Courier New" panose="02070309020205020404" pitchFamily="49" charset="0"/>
                <a:cs typeface="Courier New" panose="02070309020205020404" pitchFamily="49" charset="0"/>
              </a:rPr>
              <a:t>&lt;/</a:t>
            </a:r>
            <a:r>
              <a:rPr lang="de-DE" sz="2000" dirty="0" err="1">
                <a:solidFill>
                  <a:schemeClr val="tx2"/>
                </a:solidFill>
                <a:latin typeface="Courier New" panose="02070309020205020404" pitchFamily="49" charset="0"/>
                <a:cs typeface="Courier New" panose="02070309020205020404" pitchFamily="49" charset="0"/>
              </a:rPr>
              <a:t>button</a:t>
            </a:r>
            <a:r>
              <a:rPr lang="de-DE" sz="2000" dirty="0">
                <a:solidFill>
                  <a:schemeClr val="tx2"/>
                </a:solidFill>
                <a:latin typeface="Courier New" panose="02070309020205020404" pitchFamily="49" charset="0"/>
                <a:cs typeface="Courier New" panose="02070309020205020404" pitchFamily="49" charset="0"/>
              </a:rPr>
              <a:t>&gt;</a:t>
            </a:r>
          </a:p>
          <a:p>
            <a:pPr marL="0" indent="0">
              <a:buNone/>
            </a:pPr>
            <a:endParaRPr lang="de-DE" sz="2000" dirty="0">
              <a:solidFill>
                <a:schemeClr val="tx2"/>
              </a:solidFill>
              <a:latin typeface="Courier New" panose="02070309020205020404" pitchFamily="49" charset="0"/>
              <a:cs typeface="Courier New" panose="02070309020205020404" pitchFamily="49" charset="0"/>
            </a:endParaRPr>
          </a:p>
          <a:p>
            <a:pPr marL="0" indent="0">
              <a:buNone/>
            </a:pPr>
            <a:r>
              <a:rPr lang="de-DE" sz="2000" dirty="0">
                <a:solidFill>
                  <a:schemeClr val="tx2"/>
                </a:solidFill>
                <a:latin typeface="Courier New" panose="02070309020205020404" pitchFamily="49" charset="0"/>
                <a:cs typeface="Courier New" panose="02070309020205020404" pitchFamily="49" charset="0"/>
              </a:rPr>
              <a:t>&lt;form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chemeClr val="tx2"/>
                </a:solidFill>
                <a:latin typeface="Courier New" panose="02070309020205020404" pitchFamily="49" charset="0"/>
                <a:cs typeface="Courier New" panose="02070309020205020404" pitchFamily="49" charset="0"/>
              </a:rPr>
              <a:t>"Registrierung"&gt;</a:t>
            </a:r>
            <a:r>
              <a:rPr lang="de-DE" sz="2000" dirty="0">
                <a:latin typeface="Courier New" panose="02070309020205020404" pitchFamily="49" charset="0"/>
                <a:cs typeface="Courier New" panose="02070309020205020404" pitchFamily="49" charset="0"/>
              </a:rPr>
              <a:t>…</a:t>
            </a:r>
            <a:r>
              <a:rPr lang="de-DE" sz="2000" dirty="0">
                <a:solidFill>
                  <a:schemeClr val="tx2"/>
                </a:solidFill>
                <a:latin typeface="Courier New" panose="02070309020205020404" pitchFamily="49" charset="0"/>
                <a:cs typeface="Courier New" panose="02070309020205020404" pitchFamily="49" charset="0"/>
              </a:rPr>
              <a:t>&lt;form&gt;</a:t>
            </a:r>
          </a:p>
        </p:txBody>
      </p:sp>
      <p:sp>
        <p:nvSpPr>
          <p:cNvPr id="4" name="Content Placeholder 3">
            <a:extLst>
              <a:ext uri="{FF2B5EF4-FFF2-40B4-BE49-F238E27FC236}">
                <a16:creationId xmlns:a16="http://schemas.microsoft.com/office/drawing/2014/main" id="{DECE620D-570E-6DD1-3BCA-8906C9D8924A}"/>
              </a:ext>
            </a:extLst>
          </p:cNvPr>
          <p:cNvSpPr>
            <a:spLocks noGrp="1"/>
          </p:cNvSpPr>
          <p:nvPr>
            <p:ph sz="half" idx="2"/>
          </p:nvPr>
        </p:nvSpPr>
        <p:spPr>
          <a:ln>
            <a:solidFill>
              <a:schemeClr val="tx1"/>
            </a:solidFill>
          </a:ln>
        </p:spPr>
        <p:txBody>
          <a:bodyPr>
            <a:normAutofit/>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de-DE" sz="2000" dirty="0">
                <a:solidFill>
                  <a:schemeClr val="tx2"/>
                </a:solidFill>
                <a:latin typeface="Courier New" panose="02070309020205020404" pitchFamily="49" charset="0"/>
                <a:cs typeface="Courier New" panose="02070309020205020404" pitchFamily="49" charset="0"/>
              </a:rPr>
              <a:t>&lt;h1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"Elvis als alter Mann"&gt;</a:t>
            </a:r>
            <a:r>
              <a:rPr lang="de-DE" sz="2000" dirty="0">
                <a:latin typeface="Courier New" panose="02070309020205020404" pitchFamily="49" charset="0"/>
                <a:cs typeface="Courier New" panose="02070309020205020404" pitchFamily="49" charset="0"/>
              </a:rPr>
              <a:t>So sähe Elvis heute aus</a:t>
            </a:r>
            <a:r>
              <a:rPr lang="de-DE" sz="2000" dirty="0">
                <a:solidFill>
                  <a:schemeClr val="tx2"/>
                </a:solidFill>
                <a:latin typeface="Courier New" panose="02070309020205020404" pitchFamily="49" charset="0"/>
                <a:cs typeface="Courier New" panose="02070309020205020404" pitchFamily="49" charset="0"/>
              </a:rPr>
              <a:t>&lt;h1&gt;</a:t>
            </a:r>
          </a:p>
          <a:p>
            <a:pPr marL="0" indent="0">
              <a:buNone/>
            </a:pPr>
            <a:endParaRPr lang="de-DE" sz="2000" dirty="0">
              <a:solidFill>
                <a:schemeClr val="tx2"/>
              </a:solidFill>
              <a:latin typeface="Courier New" panose="02070309020205020404" pitchFamily="49" charset="0"/>
              <a:cs typeface="Courier New" panose="02070309020205020404" pitchFamily="49" charset="0"/>
            </a:endParaRPr>
          </a:p>
          <a:p>
            <a:pPr marL="0" indent="0">
              <a:buNone/>
            </a:pPr>
            <a:r>
              <a:rPr lang="de-DE" sz="2000" dirty="0">
                <a:solidFill>
                  <a:schemeClr val="tx2"/>
                </a:solidFill>
                <a:latin typeface="Courier New" panose="02070309020205020404" pitchFamily="49" charset="0"/>
                <a:cs typeface="Courier New" panose="02070309020205020404" pitchFamily="49" charset="0"/>
              </a:rPr>
              <a:t>&lt;p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"Luxusmarken"</a:t>
            </a:r>
            <a:r>
              <a:rPr lang="de-DE" sz="2000" dirty="0">
                <a:solidFill>
                  <a:schemeClr val="tx2"/>
                </a:solidFill>
                <a:latin typeface="Courier New" panose="02070309020205020404" pitchFamily="49" charset="0"/>
                <a:cs typeface="Courier New" panose="02070309020205020404" pitchFamily="49" charset="0"/>
              </a:rPr>
              <a:t>&gt;</a:t>
            </a:r>
            <a:r>
              <a:rPr lang="de-DE" sz="2000" dirty="0">
                <a:latin typeface="Courier New" panose="02070309020205020404" pitchFamily="49" charset="0"/>
                <a:cs typeface="Courier New" panose="02070309020205020404" pitchFamily="49" charset="0"/>
              </a:rPr>
              <a:t>Trägt Versace bald Prada?</a:t>
            </a:r>
            <a:r>
              <a:rPr lang="de-DE" sz="2000" dirty="0">
                <a:solidFill>
                  <a:schemeClr val="tx2"/>
                </a:solidFill>
                <a:latin typeface="Courier New" panose="02070309020205020404" pitchFamily="49" charset="0"/>
                <a:cs typeface="Courier New" panose="02070309020205020404" pitchFamily="49" charset="0"/>
              </a:rPr>
              <a:t>&lt;/p&gt;</a:t>
            </a:r>
            <a:r>
              <a:rPr lang="de-DE" sz="2000" baseline="30000" dirty="0"/>
              <a:t>1</a:t>
            </a:r>
            <a:endParaRPr lang="de-DE" sz="2000" baseline="300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561E4245-299D-7BEC-D973-7558F3C15973}"/>
              </a:ext>
            </a:extLst>
          </p:cNvPr>
          <p:cNvSpPr txBox="1"/>
          <p:nvPr/>
        </p:nvSpPr>
        <p:spPr>
          <a:xfrm>
            <a:off x="838199" y="6311900"/>
            <a:ext cx="10515599" cy="369332"/>
          </a:xfrm>
          <a:prstGeom prst="rect">
            <a:avLst/>
          </a:prstGeom>
          <a:noFill/>
        </p:spPr>
        <p:txBody>
          <a:bodyPr wrap="square" rtlCol="0">
            <a:spAutoFit/>
          </a:bodyPr>
          <a:lstStyle/>
          <a:p>
            <a:r>
              <a:rPr lang="en-DE" baseline="30000" dirty="0"/>
              <a:t>1) </a:t>
            </a:r>
            <a:r>
              <a:rPr lang="en-GB" dirty="0">
                <a:hlinkClick r:id="rId3"/>
              </a:rPr>
              <a:t>https://www.w3.org/WAI/ARIA/apg/practices/names-and-descriptions/#naming_role_guidance</a:t>
            </a:r>
            <a:endParaRPr lang="en-DE" dirty="0"/>
          </a:p>
        </p:txBody>
      </p:sp>
    </p:spTree>
    <p:extLst>
      <p:ext uri="{BB962C8B-B14F-4D97-AF65-F5344CB8AC3E}">
        <p14:creationId xmlns:p14="http://schemas.microsoft.com/office/powerpoint/2010/main" val="152402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B026-805C-29EC-DB0E-802A892038B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98DDCF7-82B3-1E49-3431-2D3F1971981D}"/>
              </a:ext>
            </a:extLst>
          </p:cNvPr>
          <p:cNvSpPr>
            <a:spLocks noGrp="1"/>
          </p:cNvSpPr>
          <p:nvPr>
            <p:ph type="title"/>
          </p:nvPr>
        </p:nvSpPr>
        <p:spPr/>
        <p:txBody>
          <a:bodyPr/>
          <a:lstStyle/>
          <a:p>
            <a:r>
              <a:rPr lang="de-DE" dirty="0"/>
              <a:t>Begriffserklärungen </a:t>
            </a:r>
            <a:r>
              <a:rPr lang="de-DE" sz="3600" dirty="0">
                <a:solidFill>
                  <a:schemeClr val="bg1">
                    <a:lumMod val="50000"/>
                  </a:schemeClr>
                </a:solidFill>
              </a:rPr>
              <a:t>(Semantik)</a:t>
            </a:r>
          </a:p>
        </p:txBody>
      </p:sp>
      <p:sp>
        <p:nvSpPr>
          <p:cNvPr id="3" name="Inhaltsplatzhalter 2">
            <a:extLst>
              <a:ext uri="{FF2B5EF4-FFF2-40B4-BE49-F238E27FC236}">
                <a16:creationId xmlns:a16="http://schemas.microsoft.com/office/drawing/2014/main" id="{C391BB8D-295A-4F41-B206-B173C6DD3FB0}"/>
              </a:ext>
            </a:extLst>
          </p:cNvPr>
          <p:cNvSpPr>
            <a:spLocks noGrp="1"/>
          </p:cNvSpPr>
          <p:nvPr>
            <p:ph idx="1"/>
          </p:nvPr>
        </p:nvSpPr>
        <p:spPr/>
        <p:txBody>
          <a:bodyPr>
            <a:normAutofit/>
          </a:bodyPr>
          <a:lstStyle/>
          <a:p>
            <a:r>
              <a:rPr lang="de-DE" b="1" dirty="0"/>
              <a:t>Semantik</a:t>
            </a:r>
            <a:r>
              <a:rPr lang="de-DE" dirty="0"/>
              <a:t> </a:t>
            </a:r>
            <a:r>
              <a:rPr lang="de-DE" dirty="0">
                <a:solidFill>
                  <a:schemeClr val="bg1">
                    <a:lumMod val="50000"/>
                  </a:schemeClr>
                </a:solidFill>
              </a:rPr>
              <a:t>(Bedeutungslehre)</a:t>
            </a:r>
            <a:br>
              <a:rPr lang="de-DE" dirty="0"/>
            </a:br>
            <a:r>
              <a:rPr lang="de-DE" dirty="0"/>
              <a:t>Die Bedeutung eines Wortes, Satzes, Textes oder Inhalts</a:t>
            </a:r>
            <a:endParaRPr lang="de-DE" sz="2000" dirty="0"/>
          </a:p>
          <a:p>
            <a:r>
              <a:rPr lang="de-DE" b="1" dirty="0"/>
              <a:t>intrinsisch</a:t>
            </a:r>
            <a:br>
              <a:rPr lang="de-DE" dirty="0"/>
            </a:br>
            <a:r>
              <a:rPr lang="de-DE" dirty="0"/>
              <a:t>von innen her kommend</a:t>
            </a:r>
          </a:p>
          <a:p>
            <a:r>
              <a:rPr lang="de-DE" b="1" dirty="0"/>
              <a:t>extrinsisch</a:t>
            </a:r>
            <a:br>
              <a:rPr lang="de-DE" dirty="0"/>
            </a:br>
            <a:r>
              <a:rPr lang="de-DE" dirty="0"/>
              <a:t>von außen her kommend</a:t>
            </a:r>
          </a:p>
        </p:txBody>
      </p:sp>
    </p:spTree>
    <p:extLst>
      <p:ext uri="{BB962C8B-B14F-4D97-AF65-F5344CB8AC3E}">
        <p14:creationId xmlns:p14="http://schemas.microsoft.com/office/powerpoint/2010/main" val="4027288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3DC78-4E5A-79D8-2683-E05775A34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A161AC-BACE-F82C-9222-5507D798B5E2}"/>
              </a:ext>
            </a:extLst>
          </p:cNvPr>
          <p:cNvSpPr>
            <a:spLocks noGrp="1"/>
          </p:cNvSpPr>
          <p:nvPr>
            <p:ph type="title"/>
          </p:nvPr>
        </p:nvSpPr>
        <p:spPr/>
        <p:txBody>
          <a:bodyPr/>
          <a:lstStyle/>
          <a:p>
            <a:r>
              <a:rPr lang="de-DE" dirty="0" err="1"/>
              <a:t>Accessible</a:t>
            </a:r>
            <a:r>
              <a:rPr lang="de-DE" dirty="0"/>
              <a:t> </a:t>
            </a:r>
            <a:r>
              <a:rPr lang="de-DE" dirty="0" err="1"/>
              <a:t>Names</a:t>
            </a:r>
            <a:r>
              <a:rPr lang="de-DE" dirty="0"/>
              <a:t> - </a:t>
            </a:r>
            <a:r>
              <a:rPr lang="de-DE" dirty="0" err="1"/>
              <a:t>aria-labelledby</a:t>
            </a:r>
            <a:endParaRPr lang="en-DE" dirty="0"/>
          </a:p>
        </p:txBody>
      </p:sp>
      <p:sp>
        <p:nvSpPr>
          <p:cNvPr id="3" name="Content Placeholder 2">
            <a:extLst>
              <a:ext uri="{FF2B5EF4-FFF2-40B4-BE49-F238E27FC236}">
                <a16:creationId xmlns:a16="http://schemas.microsoft.com/office/drawing/2014/main" id="{04FACEF3-0398-6542-A580-C6AA48B25E54}"/>
              </a:ext>
            </a:extLst>
          </p:cNvPr>
          <p:cNvSpPr>
            <a:spLocks noGrp="1"/>
          </p:cNvSpPr>
          <p:nvPr>
            <p:ph sz="half" idx="1"/>
          </p:nvPr>
        </p:nvSpPr>
        <p:spPr>
          <a:ln>
            <a:solidFill>
              <a:schemeClr val="tx1"/>
            </a:solidFill>
          </a:ln>
        </p:spPr>
        <p:txBody>
          <a:bodyPr>
            <a:noAutofit/>
          </a:bodyPr>
          <a:lstStyle/>
          <a:p>
            <a:pPr marL="0" indent="0">
              <a:lnSpc>
                <a:spcPct val="150000"/>
              </a:lnSpc>
              <a:buNone/>
            </a:pPr>
            <a:r>
              <a:rPr lang="en-DE" sz="3200" dirty="0">
                <a:latin typeface="+mj-lt"/>
                <a:cs typeface="Courier New" panose="02070309020205020404" pitchFamily="49" charset="0"/>
              </a:rPr>
              <a:t>👍</a:t>
            </a:r>
          </a:p>
          <a:p>
            <a:pPr marL="0" indent="0">
              <a:buNone/>
            </a:pPr>
            <a:r>
              <a:rPr lang="de-DE" sz="1800" dirty="0">
                <a:solidFill>
                  <a:schemeClr val="tx2"/>
                </a:solidFill>
                <a:latin typeface="Courier New" panose="02070309020205020404" pitchFamily="49" charset="0"/>
                <a:cs typeface="Courier New" panose="02070309020205020404" pitchFamily="49" charset="0"/>
              </a:rPr>
              <a:t>&lt;</a:t>
            </a:r>
            <a:r>
              <a:rPr lang="de-DE" sz="1800" dirty="0" err="1">
                <a:solidFill>
                  <a:schemeClr val="tx2"/>
                </a:solidFill>
                <a:latin typeface="Courier New" panose="02070309020205020404" pitchFamily="49" charset="0"/>
                <a:cs typeface="Courier New" panose="02070309020205020404" pitchFamily="49" charset="0"/>
              </a:rPr>
              <a:t>input</a:t>
            </a:r>
            <a:r>
              <a:rPr lang="de-DE" sz="1800" dirty="0">
                <a:solidFill>
                  <a:schemeClr val="tx2"/>
                </a:solidFill>
                <a:latin typeface="Courier New" panose="02070309020205020404" pitchFamily="49" charset="0"/>
                <a:cs typeface="Courier New" panose="02070309020205020404" pitchFamily="49" charset="0"/>
              </a:rPr>
              <a:t> </a:t>
            </a:r>
            <a:r>
              <a:rPr lang="de-DE" sz="1800" dirty="0">
                <a:solidFill>
                  <a:schemeClr val="accent3"/>
                </a:solidFill>
                <a:latin typeface="Courier New" panose="02070309020205020404" pitchFamily="49" charset="0"/>
                <a:cs typeface="Courier New" panose="02070309020205020404" pitchFamily="49" charset="0"/>
              </a:rPr>
              <a:t>type=</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checkbox</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name</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termsInput</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aria-labelledby</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terms</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 /&gt;</a:t>
            </a:r>
          </a:p>
          <a:p>
            <a:pPr marL="0" indent="0">
              <a:buNone/>
            </a:pPr>
            <a:r>
              <a:rPr lang="de-DE" sz="1800" dirty="0">
                <a:solidFill>
                  <a:schemeClr val="tx2"/>
                </a:solidFill>
                <a:latin typeface="Courier New" panose="02070309020205020404" pitchFamily="49" charset="0"/>
                <a:cs typeface="Courier New" panose="02070309020205020404" pitchFamily="49" charset="0"/>
              </a:rPr>
              <a:t>&lt;span </a:t>
            </a:r>
            <a:r>
              <a:rPr lang="de-DE" sz="1800" dirty="0" err="1">
                <a:solidFill>
                  <a:schemeClr val="accent3"/>
                </a:solidFill>
                <a:latin typeface="Courier New" panose="02070309020205020404" pitchFamily="49" charset="0"/>
                <a:cs typeface="Courier New" panose="02070309020205020404" pitchFamily="49" charset="0"/>
              </a:rPr>
              <a:t>id</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terms</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&gt;</a:t>
            </a:r>
            <a:r>
              <a:rPr lang="de-DE" sz="1800" dirty="0">
                <a:latin typeface="Courier New" panose="02070309020205020404" pitchFamily="49" charset="0"/>
                <a:cs typeface="Courier New" panose="02070309020205020404" pitchFamily="49" charset="0"/>
              </a:rPr>
              <a:t>Ich akzeptiere die Nutzungsbedingungen.</a:t>
            </a:r>
            <a:r>
              <a:rPr lang="de-DE" sz="1800" dirty="0">
                <a:solidFill>
                  <a:schemeClr val="tx2"/>
                </a:solidFill>
                <a:latin typeface="Courier New" panose="02070309020205020404" pitchFamily="49" charset="0"/>
                <a:cs typeface="Courier New" panose="02070309020205020404" pitchFamily="49" charset="0"/>
              </a:rPr>
              <a:t>&lt;/span&gt;</a:t>
            </a:r>
          </a:p>
          <a:p>
            <a:pPr marL="0" indent="0">
              <a:buNone/>
            </a:pPr>
            <a:endParaRPr lang="de-DE" sz="1800" dirty="0">
              <a:solidFill>
                <a:schemeClr val="tx2"/>
              </a:solidFill>
              <a:latin typeface="Courier New" panose="02070309020205020404" pitchFamily="49" charset="0"/>
              <a:cs typeface="Courier New" panose="02070309020205020404" pitchFamily="49" charset="0"/>
            </a:endParaRPr>
          </a:p>
          <a:p>
            <a:pPr marL="0" indent="0">
              <a:buNone/>
            </a:pPr>
            <a:r>
              <a:rPr lang="de-DE" sz="1800" dirty="0">
                <a:solidFill>
                  <a:schemeClr val="tx2"/>
                </a:solidFill>
                <a:latin typeface="Courier New" panose="02070309020205020404" pitchFamily="49" charset="0"/>
                <a:cs typeface="Courier New" panose="02070309020205020404" pitchFamily="49" charset="0"/>
              </a:rPr>
              <a:t>&lt;</a:t>
            </a:r>
            <a:r>
              <a:rPr lang="de-DE" sz="1800" dirty="0" err="1">
                <a:solidFill>
                  <a:schemeClr val="tx2"/>
                </a:solidFill>
                <a:latin typeface="Courier New" panose="02070309020205020404" pitchFamily="49" charset="0"/>
                <a:cs typeface="Courier New" panose="02070309020205020404" pitchFamily="49" charset="0"/>
              </a:rPr>
              <a:t>button</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id</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"download-button"</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aria-labelledby</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"download-button download-details"&gt;</a:t>
            </a:r>
            <a:r>
              <a:rPr lang="de-DE" sz="1800" dirty="0">
                <a:latin typeface="Courier New" panose="02070309020205020404" pitchFamily="49" charset="0"/>
                <a:cs typeface="Courier New" panose="02070309020205020404" pitchFamily="49" charset="0"/>
              </a:rPr>
              <a:t>Download</a:t>
            </a:r>
            <a:r>
              <a:rPr lang="de-DE" sz="1800" dirty="0">
                <a:solidFill>
                  <a:schemeClr val="tx2"/>
                </a:solidFill>
                <a:latin typeface="Courier New" panose="02070309020205020404" pitchFamily="49" charset="0"/>
                <a:cs typeface="Courier New" panose="02070309020205020404" pitchFamily="49" charset="0"/>
              </a:rPr>
              <a:t>&lt;/</a:t>
            </a:r>
            <a:r>
              <a:rPr lang="de-DE" sz="1800" dirty="0" err="1">
                <a:solidFill>
                  <a:schemeClr val="tx2"/>
                </a:solidFill>
                <a:latin typeface="Courier New" panose="02070309020205020404" pitchFamily="49" charset="0"/>
                <a:cs typeface="Courier New" panose="02070309020205020404" pitchFamily="49" charset="0"/>
              </a:rPr>
              <a:t>button</a:t>
            </a:r>
            <a:r>
              <a:rPr lang="de-DE" sz="1800" dirty="0">
                <a:solidFill>
                  <a:schemeClr val="tx2"/>
                </a:solidFill>
                <a:latin typeface="Courier New" panose="02070309020205020404" pitchFamily="49" charset="0"/>
                <a:cs typeface="Courier New" panose="02070309020205020404" pitchFamily="49" charset="0"/>
              </a:rPr>
              <a:t>&gt;</a:t>
            </a:r>
          </a:p>
          <a:p>
            <a:pPr marL="0" indent="0">
              <a:buNone/>
            </a:pPr>
            <a:r>
              <a:rPr lang="de-DE" sz="1800" dirty="0">
                <a:solidFill>
                  <a:schemeClr val="tx2"/>
                </a:solidFill>
                <a:latin typeface="Courier New" panose="02070309020205020404" pitchFamily="49" charset="0"/>
                <a:cs typeface="Courier New" panose="02070309020205020404" pitchFamily="49" charset="0"/>
              </a:rPr>
              <a:t>&lt;span </a:t>
            </a:r>
            <a:r>
              <a:rPr lang="de-DE" sz="1800" dirty="0" err="1">
                <a:solidFill>
                  <a:schemeClr val="accent3"/>
                </a:solidFill>
                <a:latin typeface="Courier New" panose="02070309020205020404" pitchFamily="49" charset="0"/>
                <a:cs typeface="Courier New" panose="02070309020205020404" pitchFamily="49" charset="0"/>
              </a:rPr>
              <a:t>id</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"download-details"</a:t>
            </a:r>
            <a:r>
              <a:rPr lang="de-DE" sz="1800" dirty="0">
                <a:solidFill>
                  <a:schemeClr val="tx2"/>
                </a:solidFill>
                <a:latin typeface="Courier New" panose="02070309020205020404" pitchFamily="49" charset="0"/>
                <a:cs typeface="Courier New" panose="02070309020205020404" pitchFamily="49" charset="0"/>
              </a:rPr>
              <a:t>&gt;</a:t>
            </a:r>
            <a:r>
              <a:rPr lang="de-DE" sz="1800" dirty="0">
                <a:latin typeface="Courier New" panose="02070309020205020404" pitchFamily="49" charset="0"/>
                <a:cs typeface="Courier New" panose="02070309020205020404" pitchFamily="49" charset="0"/>
              </a:rPr>
              <a:t>PDF, 2.4 MB</a:t>
            </a:r>
            <a:r>
              <a:rPr lang="de-DE" sz="1800" dirty="0">
                <a:solidFill>
                  <a:schemeClr val="tx2"/>
                </a:solidFill>
                <a:latin typeface="Courier New" panose="02070309020205020404" pitchFamily="49" charset="0"/>
                <a:cs typeface="Courier New" panose="02070309020205020404" pitchFamily="49" charset="0"/>
              </a:rPr>
              <a:t>&lt;/span&gt;</a:t>
            </a:r>
          </a:p>
        </p:txBody>
      </p:sp>
      <p:sp>
        <p:nvSpPr>
          <p:cNvPr id="4" name="Content Placeholder 3">
            <a:extLst>
              <a:ext uri="{FF2B5EF4-FFF2-40B4-BE49-F238E27FC236}">
                <a16:creationId xmlns:a16="http://schemas.microsoft.com/office/drawing/2014/main" id="{706B393B-18D5-262A-DEFB-B6D4DAE5BAAC}"/>
              </a:ext>
            </a:extLst>
          </p:cNvPr>
          <p:cNvSpPr>
            <a:spLocks noGrp="1"/>
          </p:cNvSpPr>
          <p:nvPr>
            <p:ph sz="half" idx="2"/>
          </p:nvPr>
        </p:nvSpPr>
        <p:spPr>
          <a:ln>
            <a:solidFill>
              <a:schemeClr val="tx1"/>
            </a:solidFill>
          </a:ln>
        </p:spPr>
        <p:txBody>
          <a:bodyPr>
            <a:normAutofit fontScale="40000" lnSpcReduction="20000"/>
          </a:bodyPr>
          <a:lstStyle/>
          <a:p>
            <a:pPr marL="0" indent="0">
              <a:lnSpc>
                <a:spcPct val="170000"/>
              </a:lnSpc>
              <a:buNone/>
            </a:pPr>
            <a:r>
              <a:rPr lang="en-DE" sz="8000" dirty="0">
                <a:latin typeface="+mj-lt"/>
                <a:cs typeface="Courier New" panose="02070309020205020404" pitchFamily="49" charset="0"/>
              </a:rPr>
              <a:t>👎</a:t>
            </a:r>
            <a:endParaRPr lang="en-DE" sz="80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Rot</a:t>
            </a: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Gelb</a:t>
            </a:r>
            <a:r>
              <a:rPr lang="de-DE" sz="4500" dirty="0">
                <a:solidFill>
                  <a:schemeClr val="tx2"/>
                </a:solidFill>
                <a:latin typeface="Courier New" panose="02070309020205020404" pitchFamily="49" charset="0"/>
                <a:cs typeface="Courier New" panose="02070309020205020404" pitchFamily="49" charset="0"/>
              </a:rPr>
              <a:t>&lt;/span&gt;</a:t>
            </a:r>
          </a:p>
          <a:p>
            <a:pPr marL="0" indent="0">
              <a:buNone/>
            </a:pPr>
            <a:endParaRPr lang="de-DE" sz="4500" dirty="0">
              <a:solidFill>
                <a:schemeClr val="tx2"/>
              </a:solidFill>
              <a:latin typeface="Courier New" panose="02070309020205020404" pitchFamily="49" charset="0"/>
              <a:cs typeface="Courier New" panose="02070309020205020404" pitchFamily="49" charset="0"/>
            </a:endParaRPr>
          </a:p>
          <a:p>
            <a:pPr marL="0" indent="0">
              <a:buNone/>
            </a:pP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a:t>
            </a:r>
            <a:r>
              <a:rPr lang="de-DE" sz="4500" dirty="0">
                <a:solidFill>
                  <a:schemeClr val="accent3"/>
                </a:solidFill>
                <a:latin typeface="Courier New" panose="02070309020205020404" pitchFamily="49" charset="0"/>
                <a:cs typeface="Courier New" panose="02070309020205020404" pitchFamily="49" charset="0"/>
              </a:rPr>
              <a:t>-label=</a:t>
            </a:r>
            <a:r>
              <a:rPr lang="de-DE" sz="4500" dirty="0">
                <a:solidFill>
                  <a:srgbClr val="C00000"/>
                </a:solidFill>
                <a:latin typeface="Courier New" panose="02070309020205020404" pitchFamily="49" charset="0"/>
                <a:cs typeface="Courier New" panose="02070309020205020404" pitchFamily="49" charset="0"/>
              </a:rPr>
              <a:t>"Blau"</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Rot</a:t>
            </a: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Gelb</a:t>
            </a:r>
            <a:r>
              <a:rPr lang="de-DE" sz="4500" dirty="0">
                <a:solidFill>
                  <a:schemeClr val="tx2"/>
                </a:solidFill>
                <a:latin typeface="Courier New" panose="02070309020205020404" pitchFamily="49" charset="0"/>
                <a:cs typeface="Courier New" panose="02070309020205020404" pitchFamily="49" charset="0"/>
              </a:rPr>
              <a:t>&lt;/span&gt;</a:t>
            </a:r>
          </a:p>
          <a:p>
            <a:pPr marL="0" indent="0">
              <a:buNone/>
            </a:pPr>
            <a:endParaRPr lang="de-DE" sz="4500" dirty="0">
              <a:solidFill>
                <a:schemeClr val="tx2"/>
              </a:solidFill>
              <a:latin typeface="Courier New" panose="02070309020205020404" pitchFamily="49" charset="0"/>
              <a:cs typeface="Courier New" panose="02070309020205020404" pitchFamily="49" charset="0"/>
            </a:endParaRPr>
          </a:p>
          <a:p>
            <a:pPr marL="0" indent="0">
              <a:buNone/>
            </a:pP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luxury</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Trägt Versace bald Prada?</a:t>
            </a:r>
            <a:r>
              <a:rPr lang="de-DE" sz="4500" dirty="0">
                <a:solidFill>
                  <a:schemeClr val="tx2"/>
                </a:solidFill>
                <a:latin typeface="Courier New" panose="02070309020205020404" pitchFamily="49" charset="0"/>
                <a:cs typeface="Courier New" panose="02070309020205020404" pitchFamily="49" charset="0"/>
              </a:rPr>
              <a:t>&lt;/span&gt;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luxury</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brand</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Luxusmarken</a:t>
            </a:r>
            <a:r>
              <a:rPr lang="de-DE" sz="4500" dirty="0">
                <a:solidFill>
                  <a:schemeClr val="tx2"/>
                </a:solidFill>
                <a:latin typeface="Courier New" panose="02070309020205020404" pitchFamily="49" charset="0"/>
                <a:cs typeface="Courier New" panose="02070309020205020404" pitchFamily="49" charset="0"/>
              </a:rPr>
              <a:t>&lt;/span&gt;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brand</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Versace</a:t>
            </a:r>
            <a:r>
              <a:rPr lang="de-DE" sz="4500" dirty="0">
                <a:solidFill>
                  <a:schemeClr val="tx2"/>
                </a:solidFill>
                <a:latin typeface="Courier New" panose="02070309020205020404" pitchFamily="49" charset="0"/>
                <a:cs typeface="Courier New" panose="02070309020205020404" pitchFamily="49" charset="0"/>
              </a:rPr>
              <a:t>&lt;/span&gt;</a:t>
            </a:r>
          </a:p>
        </p:txBody>
      </p:sp>
    </p:spTree>
    <p:extLst>
      <p:ext uri="{BB962C8B-B14F-4D97-AF65-F5344CB8AC3E}">
        <p14:creationId xmlns:p14="http://schemas.microsoft.com/office/powerpoint/2010/main" val="2138288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47DD7-5BA7-9B04-6BC0-6A995CCCF7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B30A05E-E69C-8BCE-C3C2-D7A03EF63455}"/>
              </a:ext>
            </a:extLst>
          </p:cNvPr>
          <p:cNvSpPr>
            <a:spLocks noGrp="1"/>
          </p:cNvSpPr>
          <p:nvPr>
            <p:ph type="title"/>
          </p:nvPr>
        </p:nvSpPr>
        <p:spPr/>
        <p:txBody>
          <a:bodyPr/>
          <a:lstStyle/>
          <a:p>
            <a:r>
              <a:rPr lang="de-DE" dirty="0" err="1"/>
              <a:t>Accessible</a:t>
            </a:r>
            <a:r>
              <a:rPr lang="de-DE" dirty="0"/>
              <a:t> </a:t>
            </a:r>
            <a:r>
              <a:rPr lang="de-DE" dirty="0" err="1"/>
              <a:t>Names</a:t>
            </a:r>
            <a:r>
              <a:rPr lang="de-DE" dirty="0"/>
              <a:t> - &lt;</a:t>
            </a:r>
            <a:r>
              <a:rPr lang="de-DE" dirty="0" err="1"/>
              <a:t>label</a:t>
            </a:r>
            <a:r>
              <a:rPr lang="de-DE" dirty="0"/>
              <a:t>&gt;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839D5BBC-ECC3-11EC-67CE-274FF3F4DABC}"/>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800" dirty="0">
                <a:solidFill>
                  <a:schemeClr val="tx2">
                    <a:lumMod val="90000"/>
                    <a:lumOff val="10000"/>
                  </a:schemeClr>
                </a:solidFill>
                <a:latin typeface="Courier New" panose="02070309020205020404" pitchFamily="49" charset="0"/>
                <a:cs typeface="Courier New" panose="02070309020205020404" pitchFamily="49" charset="0"/>
              </a:rPr>
              <a:t>&lt;</a:t>
            </a:r>
            <a:r>
              <a:rPr lang="de-DE" sz="2800" dirty="0" err="1">
                <a:solidFill>
                  <a:schemeClr val="tx2">
                    <a:lumMod val="90000"/>
                    <a:lumOff val="10000"/>
                  </a:schemeClr>
                </a:solidFill>
                <a:latin typeface="Courier New" panose="02070309020205020404" pitchFamily="49" charset="0"/>
                <a:cs typeface="Courier New" panose="02070309020205020404" pitchFamily="49" charset="0"/>
              </a:rPr>
              <a:t>input</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 </a:t>
            </a:r>
            <a:r>
              <a:rPr lang="de-DE" sz="2800" dirty="0">
                <a:solidFill>
                  <a:schemeClr val="accent6">
                    <a:lumMod val="50000"/>
                  </a:schemeClr>
                </a:solidFill>
                <a:latin typeface="Courier New" panose="02070309020205020404" pitchFamily="49" charset="0"/>
                <a:cs typeface="Courier New" panose="02070309020205020404" pitchFamily="49" charset="0"/>
              </a:rPr>
              <a:t>type</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checkbox</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err="1">
                <a:solidFill>
                  <a:schemeClr val="accent6">
                    <a:lumMod val="50000"/>
                  </a:schemeClr>
                </a:solidFill>
                <a:latin typeface="Courier New" panose="02070309020205020404" pitchFamily="49" charset="0"/>
                <a:cs typeface="Courier New" panose="02070309020205020404" pitchFamily="49" charset="0"/>
              </a:rPr>
              <a:t>name</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subscribeInput</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err="1">
                <a:solidFill>
                  <a:schemeClr val="accent6">
                    <a:lumMod val="50000"/>
                  </a:schemeClr>
                </a:solidFill>
                <a:latin typeface="Courier New" panose="02070309020205020404" pitchFamily="49" charset="0"/>
                <a:cs typeface="Courier New" panose="02070309020205020404" pitchFamily="49" charset="0"/>
              </a:rPr>
              <a:t>id</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subscribe_checkbox</a:t>
            </a:r>
            <a:r>
              <a:rPr lang="de-DE" sz="2800" dirty="0">
                <a:solidFill>
                  <a:srgbClr val="C00000"/>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lumMod val="90000"/>
                    <a:lumOff val="10000"/>
                  </a:schemeClr>
                </a:solidFill>
                <a:latin typeface="Courier New" panose="02070309020205020404" pitchFamily="49" charset="0"/>
                <a:cs typeface="Courier New" panose="02070309020205020404" pitchFamily="49" charset="0"/>
              </a:rPr>
              <a:t>&lt;</a:t>
            </a:r>
            <a:r>
              <a:rPr lang="de-DE" sz="2800" dirty="0" err="1">
                <a:solidFill>
                  <a:schemeClr val="tx2">
                    <a:lumMod val="90000"/>
                    <a:lumOff val="10000"/>
                  </a:schemeClr>
                </a:solidFill>
                <a:latin typeface="Courier New" panose="02070309020205020404" pitchFamily="49" charset="0"/>
                <a:cs typeface="Courier New" panose="02070309020205020404" pitchFamily="49" charset="0"/>
              </a:rPr>
              <a:t>label</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 </a:t>
            </a:r>
            <a:r>
              <a:rPr lang="de-DE" sz="2800" dirty="0" err="1">
                <a:solidFill>
                  <a:schemeClr val="accent6">
                    <a:lumMod val="50000"/>
                  </a:schemeClr>
                </a:solidFill>
                <a:latin typeface="Courier New" panose="02070309020205020404" pitchFamily="49" charset="0"/>
                <a:cs typeface="Courier New" panose="02070309020205020404" pitchFamily="49" charset="0"/>
              </a:rPr>
              <a:t>for</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subscribe_checkbox</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Anmeldung zum</a:t>
            </a:r>
            <a:r>
              <a:rPr lang="de-DE" sz="2800" dirty="0">
                <a:latin typeface="Courier New" panose="02070309020205020404" pitchFamily="49" charset="0"/>
                <a:cs typeface="Courier New" panose="02070309020205020404" pitchFamily="49" charset="0"/>
              </a:rPr>
              <a:t> </a:t>
            </a:r>
            <a:r>
              <a:rPr lang="de-DE" dirty="0">
                <a:latin typeface="Courier New" panose="02070309020205020404" pitchFamily="49" charset="0"/>
                <a:cs typeface="Courier New" panose="02070309020205020404" pitchFamily="49" charset="0"/>
              </a:rPr>
              <a:t>N</a:t>
            </a:r>
            <a:r>
              <a:rPr lang="de-DE" sz="2800" dirty="0">
                <a:latin typeface="Courier New" panose="02070309020205020404" pitchFamily="49" charset="0"/>
                <a:cs typeface="Courier New" panose="02070309020205020404" pitchFamily="49" charset="0"/>
              </a:rPr>
              <a:t>ewsletter</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&lt;/</a:t>
            </a:r>
            <a:r>
              <a:rPr lang="de-DE" sz="2800" dirty="0" err="1">
                <a:solidFill>
                  <a:schemeClr val="tx2">
                    <a:lumMod val="90000"/>
                    <a:lumOff val="10000"/>
                  </a:schemeClr>
                </a:solidFill>
                <a:latin typeface="Courier New" panose="02070309020205020404" pitchFamily="49" charset="0"/>
                <a:cs typeface="Courier New" panose="02070309020205020404" pitchFamily="49" charset="0"/>
              </a:rPr>
              <a:t>label</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&gt;</a:t>
            </a:r>
            <a:endParaRPr lang="de-DE" dirty="0">
              <a:solidFill>
                <a:schemeClr val="tx2">
                  <a:lumMod val="90000"/>
                  <a:lumOff val="10000"/>
                </a:schemeClr>
              </a:solidFill>
            </a:endParaRPr>
          </a:p>
        </p:txBody>
      </p:sp>
    </p:spTree>
    <p:extLst>
      <p:ext uri="{BB962C8B-B14F-4D97-AF65-F5344CB8AC3E}">
        <p14:creationId xmlns:p14="http://schemas.microsoft.com/office/powerpoint/2010/main" val="18900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31285-65F0-7A33-D8BD-9AE4F7564A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3CD00D3-B08A-E057-C31F-4FD3AAD62F44}"/>
              </a:ext>
            </a:extLst>
          </p:cNvPr>
          <p:cNvSpPr>
            <a:spLocks noGrp="1"/>
          </p:cNvSpPr>
          <p:nvPr>
            <p:ph type="title"/>
          </p:nvPr>
        </p:nvSpPr>
        <p:spPr/>
        <p:txBody>
          <a:bodyPr/>
          <a:lstStyle/>
          <a:p>
            <a:r>
              <a:rPr lang="de-DE" dirty="0" err="1"/>
              <a:t>Accessible</a:t>
            </a:r>
            <a:r>
              <a:rPr lang="de-DE" dirty="0"/>
              <a:t> </a:t>
            </a:r>
            <a:r>
              <a:rPr lang="de-DE" dirty="0" err="1"/>
              <a:t>Names</a:t>
            </a:r>
            <a:r>
              <a:rPr lang="de-DE" dirty="0"/>
              <a:t> - &lt;legend&gt;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2D7EEE67-089B-3809-DA18-9066D241D4B1}"/>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a:solidFill>
                  <a:srgbClr val="002060"/>
                </a:solidFill>
                <a:latin typeface="Courier New" panose="02070309020205020404" pitchFamily="49" charset="0"/>
                <a:cs typeface="Courier New" panose="02070309020205020404" pitchFamily="49" charset="0"/>
              </a:rPr>
              <a:t>&lt;legend&gt;</a:t>
            </a:r>
            <a:r>
              <a:rPr lang="de-DE" sz="2800" dirty="0">
                <a:latin typeface="Courier New" panose="02070309020205020404" pitchFamily="49" charset="0"/>
                <a:cs typeface="Courier New" panose="02070309020205020404" pitchFamily="49" charset="0"/>
              </a:rPr>
              <a:t>Registrierung zum Newsletter</a:t>
            </a:r>
            <a:r>
              <a:rPr lang="de-DE" sz="2800" dirty="0">
                <a:solidFill>
                  <a:srgbClr val="002060"/>
                </a:solidFill>
                <a:latin typeface="Courier New" panose="02070309020205020404" pitchFamily="49" charset="0"/>
                <a:cs typeface="Courier New" panose="02070309020205020404" pitchFamily="49" charset="0"/>
              </a:rPr>
              <a:t>&lt;/legend&gt;</a:t>
            </a:r>
          </a:p>
          <a:p>
            <a:pPr marL="0" indent="0">
              <a:buNone/>
            </a:pP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&gt;</a:t>
            </a:r>
            <a:endParaRPr lang="de-DE" dirty="0">
              <a:solidFill>
                <a:srgbClr val="002060"/>
              </a:solidFill>
            </a:endParaRPr>
          </a:p>
        </p:txBody>
      </p:sp>
    </p:spTree>
    <p:extLst>
      <p:ext uri="{BB962C8B-B14F-4D97-AF65-F5344CB8AC3E}">
        <p14:creationId xmlns:p14="http://schemas.microsoft.com/office/powerpoint/2010/main" val="1609005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B3FED-16D0-1FAA-29A4-16E9D03999E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8DE5DB6-6875-5F81-D5F6-580C4B8FF25C}"/>
              </a:ext>
            </a:extLst>
          </p:cNvPr>
          <p:cNvSpPr>
            <a:spLocks noGrp="1"/>
          </p:cNvSpPr>
          <p:nvPr>
            <p:ph type="title"/>
          </p:nvPr>
        </p:nvSpPr>
        <p:spPr/>
        <p:txBody>
          <a:bodyPr/>
          <a:lstStyle/>
          <a:p>
            <a:r>
              <a:rPr lang="de-DE" dirty="0" err="1"/>
              <a:t>Accessible</a:t>
            </a:r>
            <a:r>
              <a:rPr lang="de-DE" dirty="0"/>
              <a:t> </a:t>
            </a:r>
            <a:r>
              <a:rPr lang="de-DE" dirty="0" err="1"/>
              <a:t>Names</a:t>
            </a:r>
            <a:r>
              <a:rPr lang="de-DE" dirty="0"/>
              <a:t> - &lt;</a:t>
            </a:r>
            <a:r>
              <a:rPr lang="de-DE" dirty="0" err="1"/>
              <a:t>caption</a:t>
            </a:r>
            <a:r>
              <a:rPr lang="de-DE" dirty="0"/>
              <a:t>&gt;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3AD927C9-64CD-E326-54F5-B574A4BE7D32}"/>
              </a:ext>
            </a:extLst>
          </p:cNvPr>
          <p:cNvSpPr>
            <a:spLocks noGrp="1"/>
          </p:cNvSpPr>
          <p:nvPr>
            <p:ph idx="1"/>
          </p:nvPr>
        </p:nvSpPr>
        <p:spPr/>
        <p:txBody>
          <a:bodyPr>
            <a:normAutofit fontScale="92500" lnSpcReduction="10000"/>
          </a:bodyPr>
          <a:lstStyle/>
          <a:p>
            <a:pPr marL="0" indent="0">
              <a:lnSpc>
                <a:spcPct val="150000"/>
              </a:lnSpc>
              <a:buNone/>
            </a:pPr>
            <a:r>
              <a:rPr lang="en-DE" sz="4800" dirty="0">
                <a:latin typeface="+mj-lt"/>
                <a:cs typeface="Courier New" panose="02070309020205020404" pitchFamily="49" charset="0"/>
              </a:rPr>
              <a:t>👍</a:t>
            </a:r>
          </a:p>
          <a:p>
            <a:pPr marL="0" indent="0">
              <a:buNone/>
            </a:pP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table</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  &lt;</a:t>
            </a:r>
            <a:r>
              <a:rPr lang="de-DE" sz="2800" dirty="0" err="1">
                <a:solidFill>
                  <a:schemeClr val="tx2"/>
                </a:solidFill>
                <a:latin typeface="Courier New" panose="02070309020205020404" pitchFamily="49" charset="0"/>
                <a:cs typeface="Courier New" panose="02070309020205020404" pitchFamily="49" charset="0"/>
              </a:rPr>
              <a:t>caption</a:t>
            </a:r>
            <a:r>
              <a:rPr lang="de-DE" sz="2800" dirty="0">
                <a:solidFill>
                  <a:schemeClr val="tx2"/>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Öffnungszeiten</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caption</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  &lt;</a:t>
            </a:r>
            <a:r>
              <a:rPr lang="de-DE" sz="2800" dirty="0" err="1">
                <a:solidFill>
                  <a:schemeClr val="tx2"/>
                </a:solidFill>
                <a:latin typeface="Courier New" panose="02070309020205020404" pitchFamily="49" charset="0"/>
                <a:cs typeface="Courier New" panose="02070309020205020404" pitchFamily="49" charset="0"/>
              </a:rPr>
              <a:t>tr</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dirty="0">
                <a:solidFill>
                  <a:schemeClr val="tx2"/>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	&lt;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dirty="0">
                <a:solidFill>
                  <a:schemeClr val="tx2"/>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tr</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table</a:t>
            </a:r>
            <a:r>
              <a:rPr lang="de-DE" sz="2800" dirty="0">
                <a:solidFill>
                  <a:schemeClr val="tx2"/>
                </a:solidFill>
                <a:latin typeface="Courier New" panose="02070309020205020404" pitchFamily="49" charset="0"/>
                <a:cs typeface="Courier New" panose="02070309020205020404" pitchFamily="49" charset="0"/>
              </a:rPr>
              <a:t>&gt;</a:t>
            </a:r>
            <a:endParaRPr lang="de-DE" dirty="0">
              <a:solidFill>
                <a:schemeClr val="tx2"/>
              </a:solidFill>
            </a:endParaRPr>
          </a:p>
        </p:txBody>
      </p:sp>
    </p:spTree>
    <p:extLst>
      <p:ext uri="{BB962C8B-B14F-4D97-AF65-F5344CB8AC3E}">
        <p14:creationId xmlns:p14="http://schemas.microsoft.com/office/powerpoint/2010/main" val="4017716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91144-BE6F-7982-C055-21851831FF3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6B2464C-2D67-8C8C-60F5-562CC6CBC6B2}"/>
              </a:ext>
            </a:extLst>
          </p:cNvPr>
          <p:cNvSpPr>
            <a:spLocks noGrp="1"/>
          </p:cNvSpPr>
          <p:nvPr>
            <p:ph type="title"/>
          </p:nvPr>
        </p:nvSpPr>
        <p:spPr/>
        <p:txBody>
          <a:bodyPr/>
          <a:lstStyle/>
          <a:p>
            <a:r>
              <a:rPr lang="de-DE" dirty="0" err="1"/>
              <a:t>Accessible</a:t>
            </a:r>
            <a:r>
              <a:rPr lang="de-DE" dirty="0"/>
              <a:t> </a:t>
            </a:r>
            <a:r>
              <a:rPr lang="de-DE" dirty="0" err="1"/>
              <a:t>Names</a:t>
            </a:r>
            <a:r>
              <a:rPr lang="de-DE" dirty="0"/>
              <a:t> - &lt;</a:t>
            </a:r>
            <a:r>
              <a:rPr lang="de-DE" dirty="0" err="1"/>
              <a:t>figcaption</a:t>
            </a:r>
            <a:r>
              <a:rPr lang="de-DE" dirty="0"/>
              <a:t>&gt;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6D7CE1FD-03BA-AB15-6D15-AB433BAD0363}"/>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figure</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img</a:t>
            </a:r>
            <a:r>
              <a:rPr lang="de-DE" sz="2800" dirty="0">
                <a:solidFill>
                  <a:srgbClr val="002060"/>
                </a:solidFill>
                <a:latin typeface="Courier New" panose="02070309020205020404" pitchFamily="49" charset="0"/>
                <a:cs typeface="Courier New" panose="02070309020205020404" pitchFamily="49" charset="0"/>
              </a:rPr>
              <a:t> </a:t>
            </a:r>
            <a:r>
              <a:rPr lang="de-DE" sz="2800" dirty="0">
                <a:solidFill>
                  <a:schemeClr val="accent3">
                    <a:lumMod val="75000"/>
                  </a:schemeClr>
                </a:solidFill>
                <a:latin typeface="Courier New" panose="02070309020205020404" pitchFamily="49" charset="0"/>
                <a:cs typeface="Courier New" panose="02070309020205020404" pitchFamily="49" charset="0"/>
              </a:rPr>
              <a:t>alt=</a:t>
            </a:r>
            <a:r>
              <a:rPr lang="de-DE" sz="2800" dirty="0">
                <a:solidFill>
                  <a:srgbClr val="C00000"/>
                </a:solidFill>
                <a:latin typeface="Courier New" panose="02070309020205020404" pitchFamily="49" charset="0"/>
                <a:cs typeface="Courier New" panose="02070309020205020404" pitchFamily="49" charset="0"/>
              </a:rPr>
              <a:t>"Elvis als alter Mann"</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chemeClr val="accent3">
                    <a:lumMod val="75000"/>
                  </a:schemeClr>
                </a:solidFill>
                <a:latin typeface="Courier New" panose="02070309020205020404" pitchFamily="49" charset="0"/>
                <a:cs typeface="Courier New" panose="02070309020205020404" pitchFamily="49" charset="0"/>
              </a:rPr>
              <a:t>src</a:t>
            </a:r>
            <a:r>
              <a:rPr lang="de-DE" sz="2800" dirty="0">
                <a:solidFill>
                  <a:schemeClr val="accent3">
                    <a:lumMod val="75000"/>
                  </a:schemeClr>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elvis.jpg</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figcaption</a:t>
            </a:r>
            <a:r>
              <a:rPr lang="de-DE" sz="2800" dirty="0">
                <a:solidFill>
                  <a:srgbClr val="002060"/>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So könnte Elvis Presley laut KI heute aussehen.</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figcaption</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figure</a:t>
            </a:r>
            <a:r>
              <a:rPr lang="de-DE" sz="2800" dirty="0">
                <a:solidFill>
                  <a:srgbClr val="002060"/>
                </a:solidFill>
                <a:latin typeface="Courier New" panose="02070309020205020404" pitchFamily="49" charset="0"/>
                <a:cs typeface="Courier New" panose="02070309020205020404" pitchFamily="49" charset="0"/>
              </a:rPr>
              <a:t>&gt;</a:t>
            </a:r>
            <a:endParaRPr lang="de-DE" dirty="0">
              <a:solidFill>
                <a:srgbClr val="002060"/>
              </a:solidFill>
            </a:endParaRPr>
          </a:p>
        </p:txBody>
      </p:sp>
    </p:spTree>
    <p:extLst>
      <p:ext uri="{BB962C8B-B14F-4D97-AF65-F5344CB8AC3E}">
        <p14:creationId xmlns:p14="http://schemas.microsoft.com/office/powerpoint/2010/main" val="959212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AA92-0481-AAE5-FEBA-E413D5E81BC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BFE0147-EB8A-E8C7-B6A4-70D779C8D637}"/>
              </a:ext>
            </a:extLst>
          </p:cNvPr>
          <p:cNvSpPr>
            <a:spLocks noGrp="1"/>
          </p:cNvSpPr>
          <p:nvPr>
            <p:ph type="title"/>
          </p:nvPr>
        </p:nvSpPr>
        <p:spPr/>
        <p:txBody>
          <a:bodyPr/>
          <a:lstStyle/>
          <a:p>
            <a:r>
              <a:rPr lang="de-DE" dirty="0" err="1"/>
              <a:t>Accessible</a:t>
            </a:r>
            <a:r>
              <a:rPr lang="de-DE" dirty="0"/>
              <a:t> </a:t>
            </a:r>
            <a:r>
              <a:rPr lang="de-DE" dirty="0" err="1"/>
              <a:t>Names</a:t>
            </a:r>
            <a:r>
              <a:rPr lang="de-DE" dirty="0"/>
              <a:t> - Fallbacks mit title</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ED44A9B7-F69F-02B3-B2A2-29FACE57B27E}"/>
              </a:ext>
            </a:extLst>
          </p:cNvPr>
          <p:cNvSpPr>
            <a:spLocks noGrp="1"/>
          </p:cNvSpPr>
          <p:nvPr>
            <p:ph idx="1"/>
          </p:nvPr>
        </p:nvSpPr>
        <p:spPr/>
        <p:txBody>
          <a:bodyPr>
            <a:normAutofit fontScale="92500" lnSpcReduction="10000"/>
          </a:bodyPr>
          <a:lstStyle/>
          <a:p>
            <a:pPr marL="0" indent="0">
              <a:lnSpc>
                <a:spcPct val="160000"/>
              </a:lnSpc>
              <a:buNone/>
            </a:pPr>
            <a:r>
              <a:rPr lang="en-DE" sz="4800" dirty="0">
                <a:latin typeface="+mj-lt"/>
                <a:cs typeface="Courier New" panose="02070309020205020404" pitchFamily="49" charset="0"/>
              </a:rPr>
              <a:t>👍</a:t>
            </a:r>
            <a:endParaRPr lang="de-DE" sz="4800" dirty="0">
              <a:solidFill>
                <a:srgbClr val="002060"/>
              </a:solidFill>
              <a:latin typeface="Courier New" panose="02070309020205020404" pitchFamily="49" charset="0"/>
              <a:cs typeface="Courier New" panose="02070309020205020404" pitchFamily="49" charset="0"/>
            </a:endParaRP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 </a:t>
            </a:r>
            <a:r>
              <a:rPr lang="de-DE" sz="2800" dirty="0">
                <a:solidFill>
                  <a:schemeClr val="accent3"/>
                </a:solidFill>
                <a:latin typeface="Courier New" panose="02070309020205020404" pitchFamily="49" charset="0"/>
                <a:cs typeface="Courier New" panose="02070309020205020404" pitchFamily="49" charset="0"/>
              </a:rPr>
              <a:t>title=</a:t>
            </a:r>
            <a:r>
              <a:rPr lang="de-DE" sz="2800" dirty="0">
                <a:solidFill>
                  <a:srgbClr val="C00000"/>
                </a:solidFill>
                <a:latin typeface="Courier New" panose="02070309020205020404" pitchFamily="49" charset="0"/>
                <a:cs typeface="Courier New" panose="02070309020205020404" pitchFamily="49" charset="0"/>
              </a:rPr>
              <a:t>"Registrierung zum Newsletter"</a:t>
            </a:r>
            <a:r>
              <a:rPr lang="de-DE" sz="2800" dirty="0">
                <a:solidFill>
                  <a:srgbClr val="002060"/>
                </a:solidFill>
                <a:latin typeface="Courier New" panose="02070309020205020404" pitchFamily="49" charset="0"/>
                <a:cs typeface="Courier New" panose="02070309020205020404" pitchFamily="49" charset="0"/>
              </a:rPr>
              <a:t>&gt;</a:t>
            </a:r>
            <a:r>
              <a:rPr lang="de-DE" sz="2800" dirty="0">
                <a:solidFill>
                  <a:schemeClr val="tx2"/>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endParaRPr lang="de-DE" dirty="0">
              <a:solidFill>
                <a:srgbClr val="002060"/>
              </a:solidFill>
              <a:latin typeface="Courier New" panose="02070309020205020404" pitchFamily="49" charset="0"/>
              <a:cs typeface="Courier New" panose="02070309020205020404" pitchFamily="49" charset="0"/>
            </a:endParaRPr>
          </a:p>
          <a:p>
            <a:pPr marL="0" indent="0">
              <a:buNone/>
            </a:pPr>
            <a:r>
              <a:rPr lang="de-DE" dirty="0">
                <a:solidFill>
                  <a:schemeClr val="tx2"/>
                </a:solidFill>
                <a:latin typeface="Courier New" panose="02070309020205020404" pitchFamily="49" charset="0"/>
                <a:cs typeface="Courier New" panose="02070309020205020404" pitchFamily="49" charset="0"/>
              </a:rPr>
              <a:t>&lt;</a:t>
            </a:r>
            <a:r>
              <a:rPr lang="de-DE" dirty="0" err="1">
                <a:solidFill>
                  <a:schemeClr val="tx2"/>
                </a:solidFill>
                <a:latin typeface="Courier New" panose="02070309020205020404" pitchFamily="49" charset="0"/>
                <a:cs typeface="Courier New" panose="02070309020205020404" pitchFamily="49" charset="0"/>
              </a:rPr>
              <a:t>iframe</a:t>
            </a:r>
            <a:r>
              <a:rPr lang="de-DE" dirty="0">
                <a:solidFill>
                  <a:schemeClr val="tx2"/>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src</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"external-</a:t>
            </a:r>
            <a:r>
              <a:rPr lang="de-DE" dirty="0" err="1">
                <a:solidFill>
                  <a:srgbClr val="C00000"/>
                </a:solidFill>
                <a:latin typeface="Courier New" panose="02070309020205020404" pitchFamily="49" charset="0"/>
                <a:cs typeface="Courier New" panose="02070309020205020404" pitchFamily="49" charset="0"/>
              </a:rPr>
              <a:t>content.html</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width</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"700"</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height</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"400"</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name</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"iFrame"</a:t>
            </a:r>
            <a:r>
              <a:rPr lang="de-DE" dirty="0">
                <a:solidFill>
                  <a:srgbClr val="002060"/>
                </a:solidFill>
                <a:latin typeface="Courier New" panose="02070309020205020404" pitchFamily="49" charset="0"/>
                <a:cs typeface="Courier New" panose="02070309020205020404" pitchFamily="49" charset="0"/>
              </a:rPr>
              <a:t> </a:t>
            </a:r>
            <a:r>
              <a:rPr lang="de-DE" dirty="0">
                <a:solidFill>
                  <a:schemeClr val="accent3"/>
                </a:solidFill>
                <a:latin typeface="Courier New" panose="02070309020205020404" pitchFamily="49" charset="0"/>
                <a:cs typeface="Courier New" panose="02070309020205020404" pitchFamily="49" charset="0"/>
              </a:rPr>
              <a:t>title=</a:t>
            </a:r>
            <a:r>
              <a:rPr lang="de-DE" dirty="0">
                <a:solidFill>
                  <a:srgbClr val="C00000"/>
                </a:solidFill>
                <a:latin typeface="Courier New" panose="02070309020205020404" pitchFamily="49" charset="0"/>
                <a:cs typeface="Courier New" panose="02070309020205020404" pitchFamily="49" charset="0"/>
              </a:rPr>
              <a:t>"Generische Beschreibung des iFrame-Inhalts"&gt;</a:t>
            </a:r>
          </a:p>
          <a:p>
            <a:pPr marL="0" indent="0">
              <a:buNone/>
            </a:pPr>
            <a:r>
              <a:rPr lang="de-DE" dirty="0">
                <a:solidFill>
                  <a:srgbClr val="002060"/>
                </a:solidFill>
                <a:latin typeface="Courier New" panose="02070309020205020404" pitchFamily="49" charset="0"/>
                <a:cs typeface="Courier New" panose="02070309020205020404" pitchFamily="49" charset="0"/>
              </a:rPr>
              <a:t>  </a:t>
            </a:r>
            <a:r>
              <a:rPr lang="de-DE" dirty="0">
                <a:solidFill>
                  <a:schemeClr val="accent3"/>
                </a:solidFill>
                <a:latin typeface="Courier New" panose="02070309020205020404" pitchFamily="49" charset="0"/>
                <a:cs typeface="Courier New" panose="02070309020205020404" pitchFamily="49" charset="0"/>
              </a:rPr>
              <a:t>&lt;!-- Hier wird alles ignoriert --&gt;</a:t>
            </a:r>
          </a:p>
          <a:p>
            <a:pPr marL="0" indent="0">
              <a:buNone/>
            </a:pPr>
            <a:r>
              <a:rPr lang="de-DE" dirty="0">
                <a:solidFill>
                  <a:schemeClr val="tx2"/>
                </a:solidFill>
                <a:latin typeface="Courier New" panose="02070309020205020404" pitchFamily="49" charset="0"/>
                <a:cs typeface="Courier New" panose="02070309020205020404" pitchFamily="49" charset="0"/>
              </a:rPr>
              <a:t>&lt;/</a:t>
            </a:r>
            <a:r>
              <a:rPr lang="de-DE" dirty="0" err="1">
                <a:solidFill>
                  <a:schemeClr val="tx2"/>
                </a:solidFill>
                <a:latin typeface="Courier New" panose="02070309020205020404" pitchFamily="49" charset="0"/>
                <a:cs typeface="Courier New" panose="02070309020205020404" pitchFamily="49" charset="0"/>
              </a:rPr>
              <a:t>iframe</a:t>
            </a:r>
            <a:r>
              <a:rPr lang="de-DE" dirty="0">
                <a:solidFill>
                  <a:schemeClr val="tx2"/>
                </a:solidFill>
                <a:latin typeface="Courier New" panose="02070309020205020404" pitchFamily="49" charset="0"/>
                <a:cs typeface="Courier New" panose="02070309020205020404" pitchFamily="49" charset="0"/>
              </a:rPr>
              <a:t>&gt;</a:t>
            </a:r>
          </a:p>
          <a:p>
            <a:pPr marL="0" indent="0">
              <a:buNone/>
            </a:pPr>
            <a:endParaRPr lang="de-DE" dirty="0"/>
          </a:p>
        </p:txBody>
      </p:sp>
    </p:spTree>
    <p:extLst>
      <p:ext uri="{BB962C8B-B14F-4D97-AF65-F5344CB8AC3E}">
        <p14:creationId xmlns:p14="http://schemas.microsoft.com/office/powerpoint/2010/main" val="3875270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06D39-BB13-C3A6-412A-809A905763D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E2735C4-4333-31FF-7FA6-444C2C97B243}"/>
              </a:ext>
            </a:extLst>
          </p:cNvPr>
          <p:cNvSpPr>
            <a:spLocks noGrp="1"/>
          </p:cNvSpPr>
          <p:nvPr>
            <p:ph type="title"/>
          </p:nvPr>
        </p:nvSpPr>
        <p:spPr/>
        <p:txBody>
          <a:bodyPr/>
          <a:lstStyle/>
          <a:p>
            <a:r>
              <a:rPr lang="de-DE" dirty="0" err="1"/>
              <a:t>Accessible</a:t>
            </a:r>
            <a:r>
              <a:rPr lang="de-DE" dirty="0"/>
              <a:t> </a:t>
            </a:r>
            <a:r>
              <a:rPr lang="de-DE" dirty="0" err="1"/>
              <a:t>Names</a:t>
            </a:r>
            <a:r>
              <a:rPr lang="de-DE" dirty="0"/>
              <a:t> - Fallbacks mit </a:t>
            </a:r>
            <a:r>
              <a:rPr lang="de-DE" dirty="0" err="1"/>
              <a:t>placeholder</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211741AC-9149-1357-0FF8-05A3EBB9A085}"/>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endParaRPr lang="de-DE" sz="4400" dirty="0">
              <a:solidFill>
                <a:srgbClr val="002060"/>
              </a:solidFill>
              <a:latin typeface="Courier New" panose="02070309020205020404" pitchFamily="49" charset="0"/>
              <a:cs typeface="Courier New" panose="02070309020205020404" pitchFamily="49" charset="0"/>
            </a:endParaRP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input</a:t>
            </a:r>
            <a:r>
              <a:rPr lang="de-DE" sz="2800" dirty="0">
                <a:solidFill>
                  <a:srgbClr val="002060"/>
                </a:solidFill>
                <a:latin typeface="Courier New" panose="02070309020205020404" pitchFamily="49" charset="0"/>
                <a:cs typeface="Courier New" panose="02070309020205020404" pitchFamily="49" charset="0"/>
              </a:rPr>
              <a:t> </a:t>
            </a:r>
            <a:r>
              <a:rPr lang="de-DE" sz="2800" dirty="0">
                <a:solidFill>
                  <a:schemeClr val="accent3"/>
                </a:solidFill>
                <a:latin typeface="Courier New" panose="02070309020205020404" pitchFamily="49" charset="0"/>
                <a:cs typeface="Courier New" panose="02070309020205020404" pitchFamily="49" charset="0"/>
              </a:rPr>
              <a:t>type=</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search</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chemeClr val="accent3"/>
                </a:solidFill>
                <a:latin typeface="Courier New" panose="02070309020205020404" pitchFamily="49" charset="0"/>
                <a:cs typeface="Courier New" panose="02070309020205020404" pitchFamily="49" charset="0"/>
              </a:rPr>
              <a:t>name</a:t>
            </a:r>
            <a:r>
              <a:rPr lang="de-DE" sz="2800" dirty="0">
                <a:solidFill>
                  <a:schemeClr val="accent3"/>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a:t>
            </a:r>
            <a:r>
              <a:rPr lang="de-DE" dirty="0" err="1">
                <a:solidFill>
                  <a:srgbClr val="002060"/>
                </a:solidFill>
                <a:latin typeface="Courier New" panose="02070309020205020404" pitchFamily="49" charset="0"/>
                <a:cs typeface="Courier New" panose="02070309020205020404" pitchFamily="49" charset="0"/>
              </a:rPr>
              <a:t>searchInput</a:t>
            </a:r>
            <a:r>
              <a:rPr lang="de-DE" dirty="0">
                <a:solidFill>
                  <a:srgbClr val="00206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rgbClr val="002060"/>
                </a:solidFill>
                <a:latin typeface="Courier New" panose="02070309020205020404" pitchFamily="49" charset="0"/>
                <a:cs typeface="Courier New" panose="02070309020205020404" pitchFamily="49" charset="0"/>
              </a:rPr>
              <a:t>placeholder</a:t>
            </a:r>
            <a:r>
              <a:rPr lang="de-DE" sz="2800" dirty="0">
                <a:solidFill>
                  <a:srgbClr val="002060"/>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"Search" </a:t>
            </a:r>
            <a:r>
              <a:rPr lang="de-DE" sz="2800" dirty="0">
                <a:solidFill>
                  <a:schemeClr val="tx2"/>
                </a:solidFill>
                <a:latin typeface="Courier New" panose="02070309020205020404" pitchFamily="49" charset="0"/>
                <a:cs typeface="Courier New" panose="02070309020205020404" pitchFamily="49" charset="0"/>
              </a:rPr>
              <a:t>/&gt;</a:t>
            </a:r>
            <a:endParaRPr lang="de-DE" dirty="0">
              <a:solidFill>
                <a:schemeClr val="tx2"/>
              </a:solidFill>
              <a:latin typeface="Courier New" panose="02070309020205020404" pitchFamily="49" charset="0"/>
              <a:cs typeface="Courier New" panose="02070309020205020404" pitchFamily="49" charset="0"/>
            </a:endParaRPr>
          </a:p>
          <a:p>
            <a:pPr marL="0" indent="0">
              <a:buNone/>
            </a:pPr>
            <a:endParaRPr lang="de-DE" dirty="0"/>
          </a:p>
        </p:txBody>
      </p:sp>
    </p:spTree>
    <p:extLst>
      <p:ext uri="{BB962C8B-B14F-4D97-AF65-F5344CB8AC3E}">
        <p14:creationId xmlns:p14="http://schemas.microsoft.com/office/powerpoint/2010/main" val="2516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37F79-FD30-C611-96D6-80755FF833F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D1A270-248A-94AF-C4A4-6FA6F5E08CAC}"/>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a:t>
            </a:r>
            <a:r>
              <a:rPr lang="de-DE" sz="2800" dirty="0">
                <a:solidFill>
                  <a:schemeClr val="bg1">
                    <a:lumMod val="50000"/>
                  </a:schemeClr>
                </a:solidFill>
              </a:rPr>
              <a:t>(Zugängliche Beschreibungen)</a:t>
            </a:r>
          </a:p>
        </p:txBody>
      </p:sp>
      <p:sp>
        <p:nvSpPr>
          <p:cNvPr id="3" name="Inhaltsplatzhalter 2">
            <a:extLst>
              <a:ext uri="{FF2B5EF4-FFF2-40B4-BE49-F238E27FC236}">
                <a16:creationId xmlns:a16="http://schemas.microsoft.com/office/drawing/2014/main" id="{EB6E9DE7-BCF2-C92B-B298-82B584F24426}"/>
              </a:ext>
            </a:extLst>
          </p:cNvPr>
          <p:cNvSpPr>
            <a:spLocks noGrp="1"/>
          </p:cNvSpPr>
          <p:nvPr>
            <p:ph idx="1"/>
          </p:nvPr>
        </p:nvSpPr>
        <p:spPr/>
        <p:txBody>
          <a:bodyPr>
            <a:normAutofit/>
          </a:bodyPr>
          <a:lstStyle/>
          <a:p>
            <a:r>
              <a:rPr lang="de-DE" dirty="0"/>
              <a:t>Beschreiben durch Verweis auf Inhalte mit </a:t>
            </a:r>
            <a:r>
              <a:rPr lang="de-DE" dirty="0" err="1"/>
              <a:t>aria-describedby</a:t>
            </a:r>
            <a:endParaRPr lang="de-DE" dirty="0"/>
          </a:p>
          <a:p>
            <a:r>
              <a:rPr lang="de-DE" dirty="0"/>
              <a:t>Beschreiben von Tabellen mit &lt;</a:t>
            </a:r>
            <a:r>
              <a:rPr lang="de-DE" dirty="0" err="1"/>
              <a:t>caption</a:t>
            </a:r>
            <a:r>
              <a:rPr lang="de-DE" dirty="0"/>
              <a:t>&gt;</a:t>
            </a:r>
          </a:p>
          <a:p>
            <a:r>
              <a:rPr lang="de-DE" dirty="0"/>
              <a:t>Beschreibungen mit title</a:t>
            </a:r>
          </a:p>
        </p:txBody>
      </p:sp>
    </p:spTree>
    <p:extLst>
      <p:ext uri="{BB962C8B-B14F-4D97-AF65-F5344CB8AC3E}">
        <p14:creationId xmlns:p14="http://schemas.microsoft.com/office/powerpoint/2010/main" val="2686810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46201-C70B-10C7-CEEF-7964A18D2CE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4C95082-79E1-CCD8-65B9-F6708A8F03C4}"/>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 </a:t>
            </a:r>
            <a:r>
              <a:rPr lang="de-DE" dirty="0" err="1"/>
              <a:t>aria-describedby</a:t>
            </a:r>
            <a:endParaRPr lang="de-DE" sz="2800" dirty="0">
              <a:solidFill>
                <a:schemeClr val="bg1">
                  <a:lumMod val="50000"/>
                </a:schemeClr>
              </a:solidFill>
            </a:endParaRPr>
          </a:p>
        </p:txBody>
      </p:sp>
      <p:sp>
        <p:nvSpPr>
          <p:cNvPr id="3" name="Inhaltsplatzhalter 2">
            <a:extLst>
              <a:ext uri="{FF2B5EF4-FFF2-40B4-BE49-F238E27FC236}">
                <a16:creationId xmlns:a16="http://schemas.microsoft.com/office/drawing/2014/main" id="{F023AF44-DCF1-AABD-A464-FE772A66FDE1}"/>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endParaRPr lang="de-DE" sz="4400" dirty="0">
              <a:solidFill>
                <a:srgbClr val="002060"/>
              </a:solidFill>
              <a:latin typeface="Courier New" panose="02070309020205020404" pitchFamily="49" charset="0"/>
              <a:cs typeface="Courier New" panose="02070309020205020404" pitchFamily="49" charset="0"/>
            </a:endParaRPr>
          </a:p>
          <a:p>
            <a:pPr marL="0" indent="0">
              <a:buNone/>
            </a:pP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button</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aria-describedby</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trash</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In den Papierkorb schieben</a:t>
            </a: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button</a:t>
            </a:r>
            <a:r>
              <a:rPr lang="de-DE"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&lt;p </a:t>
            </a:r>
            <a:r>
              <a:rPr lang="de-DE" dirty="0" err="1">
                <a:solidFill>
                  <a:schemeClr val="accent3"/>
                </a:solidFill>
                <a:latin typeface="Courier New" panose="02070309020205020404" pitchFamily="49" charset="0"/>
                <a:cs typeface="Courier New" panose="02070309020205020404" pitchFamily="49" charset="0"/>
              </a:rPr>
              <a:t>id</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trash</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Inhalt des Papierkorbs wird nach 30 Tagen automatisch geleert.</a:t>
            </a:r>
            <a:r>
              <a:rPr lang="de-DE" dirty="0">
                <a:solidFill>
                  <a:srgbClr val="002060"/>
                </a:solidFill>
                <a:latin typeface="Courier New" panose="02070309020205020404" pitchFamily="49" charset="0"/>
                <a:cs typeface="Courier New" panose="02070309020205020404" pitchFamily="49" charset="0"/>
              </a:rPr>
              <a:t>&lt;/p&gt;</a:t>
            </a:r>
          </a:p>
        </p:txBody>
      </p:sp>
    </p:spTree>
    <p:extLst>
      <p:ext uri="{BB962C8B-B14F-4D97-AF65-F5344CB8AC3E}">
        <p14:creationId xmlns:p14="http://schemas.microsoft.com/office/powerpoint/2010/main" val="1880551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D714B-96A0-7651-F847-FD6FF5DC799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A8BDC4A-CFC9-FF25-C7A1-84D4E117E57B}"/>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 &lt;</a:t>
            </a:r>
            <a:r>
              <a:rPr lang="de-DE" dirty="0" err="1"/>
              <a:t>caption</a:t>
            </a:r>
            <a:r>
              <a:rPr lang="de-DE" dirty="0"/>
              <a:t>&gt;</a:t>
            </a:r>
            <a:endParaRPr lang="de-DE" sz="2800" dirty="0">
              <a:solidFill>
                <a:schemeClr val="bg1">
                  <a:lumMod val="50000"/>
                </a:schemeClr>
              </a:solidFill>
            </a:endParaRPr>
          </a:p>
        </p:txBody>
      </p:sp>
      <p:sp>
        <p:nvSpPr>
          <p:cNvPr id="3" name="Inhaltsplatzhalter 2">
            <a:extLst>
              <a:ext uri="{FF2B5EF4-FFF2-40B4-BE49-F238E27FC236}">
                <a16:creationId xmlns:a16="http://schemas.microsoft.com/office/drawing/2014/main" id="{E71E7A55-2843-9BA2-81DA-5419B414E98B}"/>
              </a:ext>
            </a:extLst>
          </p:cNvPr>
          <p:cNvSpPr>
            <a:spLocks noGrp="1"/>
          </p:cNvSpPr>
          <p:nvPr>
            <p:ph idx="1"/>
          </p:nvPr>
        </p:nvSpPr>
        <p:spPr/>
        <p:txBody>
          <a:bodyPr>
            <a:normAutofit fontScale="70000" lnSpcReduction="20000"/>
          </a:bodyPr>
          <a:lstStyle/>
          <a:p>
            <a:pPr marL="0" indent="0">
              <a:lnSpc>
                <a:spcPct val="150000"/>
              </a:lnSpc>
              <a:buNone/>
            </a:pPr>
            <a:r>
              <a:rPr lang="en-DE" sz="4400" dirty="0">
                <a:latin typeface="+mj-lt"/>
                <a:cs typeface="Courier New" panose="02070309020205020404" pitchFamily="49" charset="0"/>
              </a:rPr>
              <a:t>👍</a:t>
            </a:r>
            <a:endParaRPr lang="de-DE" sz="2800" dirty="0">
              <a:solidFill>
                <a:schemeClr val="tx2"/>
              </a:solidFill>
              <a:latin typeface="Courier New" panose="02070309020205020404" pitchFamily="49" charset="0"/>
              <a:cs typeface="Courier New" panose="02070309020205020404" pitchFamily="49" charset="0"/>
            </a:endParaRPr>
          </a:p>
          <a:p>
            <a:pPr marL="0" indent="0">
              <a:buNone/>
            </a:pPr>
            <a:r>
              <a:rPr lang="de-DE" sz="2800" dirty="0">
                <a:solidFill>
                  <a:srgbClr val="002060"/>
                </a:solidFill>
                <a:latin typeface="Courier New" panose="02070309020205020404" pitchFamily="49" charset="0"/>
                <a:cs typeface="Courier New" panose="02070309020205020404" pitchFamily="49" charset="0"/>
              </a:rPr>
              <a:t>&lt;h3 </a:t>
            </a:r>
            <a:r>
              <a:rPr lang="de-DE" sz="2800" dirty="0" err="1">
                <a:solidFill>
                  <a:schemeClr val="accent3"/>
                </a:solidFill>
                <a:latin typeface="Courier New" panose="02070309020205020404" pitchFamily="49" charset="0"/>
                <a:cs typeface="Courier New" panose="02070309020205020404" pitchFamily="49" charset="0"/>
              </a:rPr>
              <a:t>id</a:t>
            </a:r>
            <a:r>
              <a:rPr lang="de-DE" sz="2800" dirty="0">
                <a:solidFill>
                  <a:schemeClr val="accent3"/>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opening-hours</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Öffnungszeiten</a:t>
            </a:r>
            <a:r>
              <a:rPr lang="de-DE" sz="2800" dirty="0">
                <a:solidFill>
                  <a:srgbClr val="002060"/>
                </a:solidFill>
                <a:latin typeface="Courier New" panose="02070309020205020404" pitchFamily="49" charset="0"/>
                <a:cs typeface="Courier New" panose="02070309020205020404" pitchFamily="49" charset="0"/>
              </a:rPr>
              <a:t>&lt;/h3&gt;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table</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chemeClr val="accent3"/>
                </a:solidFill>
                <a:latin typeface="Courier New" panose="02070309020205020404" pitchFamily="49" charset="0"/>
                <a:cs typeface="Courier New" panose="02070309020205020404" pitchFamily="49" charset="0"/>
              </a:rPr>
              <a:t>aria-labelledby</a:t>
            </a:r>
            <a:r>
              <a:rPr lang="de-DE" sz="2800" dirty="0">
                <a:solidFill>
                  <a:schemeClr val="accent3"/>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opening-hours</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caption</a:t>
            </a:r>
            <a:r>
              <a:rPr lang="de-DE" sz="2800" dirty="0">
                <a:solidFill>
                  <a:srgbClr val="002060"/>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Unsere Verkaufsstellen sind Montag bis Samstag rund um die Uhr (6 Tage/ 24 Stunden) geöffnet. An Sonn- und Feiertagen bleiben die Verkaufsstellen grundsätzlich geschlossen.</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caption</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tr</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	</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  </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tr</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table</a:t>
            </a:r>
            <a:r>
              <a:rPr lang="de-DE" sz="2800" dirty="0">
                <a:solidFill>
                  <a:srgbClr val="002060"/>
                </a:solidFill>
                <a:latin typeface="Courier New" panose="02070309020205020404" pitchFamily="49" charset="0"/>
                <a:cs typeface="Courier New" panose="02070309020205020404" pitchFamily="49" charset="0"/>
              </a:rPr>
              <a:t>&gt;</a:t>
            </a:r>
            <a:endParaRPr lang="de-DE" dirty="0">
              <a:solidFill>
                <a:srgbClr val="002060"/>
              </a:solidFill>
            </a:endParaRPr>
          </a:p>
          <a:p>
            <a:pPr marL="0" indent="0">
              <a:buNone/>
            </a:pPr>
            <a:endParaRPr lang="de-DE" dirty="0"/>
          </a:p>
        </p:txBody>
      </p:sp>
    </p:spTree>
    <p:extLst>
      <p:ext uri="{BB962C8B-B14F-4D97-AF65-F5344CB8AC3E}">
        <p14:creationId xmlns:p14="http://schemas.microsoft.com/office/powerpoint/2010/main" val="167521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4F7A4-2C34-B6C0-0874-5B8BECFB7B3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7F9C44F-0ADF-7A85-2F2D-07D7017F54B6}"/>
              </a:ext>
            </a:extLst>
          </p:cNvPr>
          <p:cNvSpPr>
            <a:spLocks noGrp="1"/>
          </p:cNvSpPr>
          <p:nvPr>
            <p:ph type="title"/>
          </p:nvPr>
        </p:nvSpPr>
        <p:spPr/>
        <p:txBody>
          <a:bodyPr/>
          <a:lstStyle/>
          <a:p>
            <a:r>
              <a:rPr lang="de-DE" dirty="0"/>
              <a:t>Semantische HMTL-Elemente</a:t>
            </a:r>
          </a:p>
        </p:txBody>
      </p:sp>
      <p:sp>
        <p:nvSpPr>
          <p:cNvPr id="3" name="Inhaltsplatzhalter 2">
            <a:extLst>
              <a:ext uri="{FF2B5EF4-FFF2-40B4-BE49-F238E27FC236}">
                <a16:creationId xmlns:a16="http://schemas.microsoft.com/office/drawing/2014/main" id="{E7BD401D-EB61-6FB0-1DA6-999FDC9238B0}"/>
              </a:ext>
            </a:extLst>
          </p:cNvPr>
          <p:cNvSpPr>
            <a:spLocks noGrp="1"/>
          </p:cNvSpPr>
          <p:nvPr>
            <p:ph idx="1"/>
          </p:nvPr>
        </p:nvSpPr>
        <p:spPr/>
        <p:txBody>
          <a:bodyPr>
            <a:normAutofit/>
          </a:bodyPr>
          <a:lstStyle/>
          <a:p>
            <a:r>
              <a:rPr lang="de-DE" dirty="0"/>
              <a:t>Wie viele HTML-Elemente gibt es?</a:t>
            </a:r>
          </a:p>
          <a:p>
            <a:r>
              <a:rPr lang="de-DE" dirty="0"/>
              <a:t>Wie viele davon sind bedeutungsvoll?</a:t>
            </a:r>
          </a:p>
          <a:p>
            <a:r>
              <a:rPr lang="de-DE" dirty="0"/>
              <a:t>Wie viele sind bedeutungslos?</a:t>
            </a:r>
          </a:p>
          <a:p>
            <a:r>
              <a:rPr lang="de-DE" dirty="0"/>
              <a:t>Antwort:</a:t>
            </a:r>
            <a:br>
              <a:rPr lang="de-DE" dirty="0"/>
            </a:br>
            <a:r>
              <a:rPr lang="de-DE" b="1" dirty="0"/>
              <a:t>115 HTML-Elemente</a:t>
            </a:r>
            <a:br>
              <a:rPr lang="de-DE" b="1" dirty="0"/>
            </a:br>
            <a:r>
              <a:rPr lang="de-DE" b="1" dirty="0"/>
              <a:t>nur 2 davon bedeutungslos (div, span)</a:t>
            </a:r>
          </a:p>
          <a:p>
            <a:r>
              <a:rPr lang="de-DE" dirty="0"/>
              <a:t>HTML bietet also bereits eine intrinsische Semantik, man spricht hier auch von </a:t>
            </a:r>
            <a:r>
              <a:rPr lang="de-DE" b="1" dirty="0" err="1"/>
              <a:t>Built</a:t>
            </a:r>
            <a:r>
              <a:rPr lang="de-DE" b="1" dirty="0"/>
              <a:t>-In-Accessibility</a:t>
            </a:r>
          </a:p>
        </p:txBody>
      </p:sp>
    </p:spTree>
    <p:extLst>
      <p:ext uri="{BB962C8B-B14F-4D97-AF65-F5344CB8AC3E}">
        <p14:creationId xmlns:p14="http://schemas.microsoft.com/office/powerpoint/2010/main" val="152514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63ABB-B8BE-BC67-E6F0-77D58FF05DF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BF87DEB-1EE5-09D7-4988-3A698678A06D}"/>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 title</a:t>
            </a:r>
            <a:endParaRPr lang="de-DE" sz="2800" dirty="0">
              <a:solidFill>
                <a:schemeClr val="bg1">
                  <a:lumMod val="50000"/>
                </a:schemeClr>
              </a:solidFill>
            </a:endParaRPr>
          </a:p>
        </p:txBody>
      </p:sp>
      <p:sp>
        <p:nvSpPr>
          <p:cNvPr id="3" name="Inhaltsplatzhalter 2">
            <a:extLst>
              <a:ext uri="{FF2B5EF4-FFF2-40B4-BE49-F238E27FC236}">
                <a16:creationId xmlns:a16="http://schemas.microsoft.com/office/drawing/2014/main" id="{35019911-F505-5E0B-6C16-1A2439CB5A60}"/>
              </a:ext>
            </a:extLst>
          </p:cNvPr>
          <p:cNvSpPr>
            <a:spLocks noGrp="1"/>
          </p:cNvSpPr>
          <p:nvPr>
            <p:ph idx="1"/>
          </p:nvPr>
        </p:nvSpPr>
        <p:spPr/>
        <p:txBody>
          <a:bodyPr>
            <a:normAutofit/>
          </a:bodyPr>
          <a:lstStyle/>
          <a:p>
            <a:pPr marL="0" indent="0">
              <a:buNone/>
            </a:pP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label</a:t>
            </a:r>
            <a:r>
              <a:rPr lang="de-DE" dirty="0">
                <a:solidFill>
                  <a:srgbClr val="002060"/>
                </a:solidFill>
                <a:latin typeface="Courier New" panose="02070309020205020404" pitchFamily="49" charset="0"/>
                <a:cs typeface="Courier New" panose="02070309020205020404" pitchFamily="49" charset="0"/>
              </a:rPr>
              <a:t> </a:t>
            </a:r>
            <a:r>
              <a:rPr lang="de-DE" dirty="0" err="1">
                <a:solidFill>
                  <a:srgbClr val="002060"/>
                </a:solidFill>
                <a:latin typeface="Courier New" panose="02070309020205020404" pitchFamily="49" charset="0"/>
                <a:cs typeface="Courier New" panose="02070309020205020404" pitchFamily="49" charset="0"/>
              </a:rPr>
              <a:t>for</a:t>
            </a:r>
            <a:r>
              <a:rPr lang="de-DE" dirty="0">
                <a:solidFill>
                  <a:srgbClr val="002060"/>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part</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Teilenummer</a:t>
            </a: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label</a:t>
            </a:r>
            <a:r>
              <a:rPr lang="de-DE"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input</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pattern</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"[0-9][A-Z]{3}"</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id</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part</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name</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part</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 </a:t>
            </a:r>
            <a:r>
              <a:rPr lang="de-DE" dirty="0">
                <a:solidFill>
                  <a:schemeClr val="accent3"/>
                </a:solidFill>
                <a:latin typeface="Courier New" panose="02070309020205020404" pitchFamily="49" charset="0"/>
                <a:cs typeface="Courier New" panose="02070309020205020404" pitchFamily="49" charset="0"/>
              </a:rPr>
              <a:t>title=</a:t>
            </a:r>
            <a:r>
              <a:rPr lang="de-DE" dirty="0">
                <a:solidFill>
                  <a:srgbClr val="C00000"/>
                </a:solidFill>
                <a:latin typeface="Courier New" panose="02070309020205020404" pitchFamily="49" charset="0"/>
                <a:cs typeface="Courier New" panose="02070309020205020404" pitchFamily="49" charset="0"/>
              </a:rPr>
              <a:t>"Eine Teilenummer ist eine Zahl gefolgt von 3 Großbuchstaben"</a:t>
            </a:r>
            <a:r>
              <a:rPr lang="de-DE" dirty="0">
                <a:solidFill>
                  <a:srgbClr val="002060"/>
                </a:solidFill>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3058463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D71F9-11B6-6B8F-E179-680801E4ACE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452942-5625-1865-4967-F3DBAC7F0A66}"/>
              </a:ext>
            </a:extLst>
          </p:cNvPr>
          <p:cNvSpPr>
            <a:spLocks noGrp="1"/>
          </p:cNvSpPr>
          <p:nvPr>
            <p:ph type="title"/>
          </p:nvPr>
        </p:nvSpPr>
        <p:spPr/>
        <p:txBody>
          <a:bodyPr/>
          <a:lstStyle/>
          <a:p>
            <a:r>
              <a:rPr lang="de-DE" dirty="0"/>
              <a:t>5 Regeln </a:t>
            </a:r>
            <a:r>
              <a:rPr lang="de-DE" sz="3600" dirty="0">
                <a:solidFill>
                  <a:schemeClr val="bg1">
                    <a:lumMod val="50000"/>
                  </a:schemeClr>
                </a:solidFill>
              </a:rPr>
              <a:t>(</a:t>
            </a:r>
            <a:r>
              <a:rPr lang="de-DE" sz="3600" dirty="0" err="1">
                <a:solidFill>
                  <a:schemeClr val="bg1">
                    <a:lumMod val="50000"/>
                  </a:schemeClr>
                </a:solidFill>
              </a:rPr>
              <a:t>Accessible</a:t>
            </a:r>
            <a:r>
              <a:rPr lang="de-DE" sz="3600" dirty="0">
                <a:solidFill>
                  <a:schemeClr val="bg1">
                    <a:lumMod val="50000"/>
                  </a:schemeClr>
                </a:solidFill>
              </a:rPr>
              <a:t> </a:t>
            </a:r>
            <a:r>
              <a:rPr lang="de-DE" sz="3600" dirty="0" err="1">
                <a:solidFill>
                  <a:schemeClr val="bg1">
                    <a:lumMod val="50000"/>
                  </a:schemeClr>
                </a:solidFill>
              </a:rPr>
              <a:t>Names</a:t>
            </a:r>
            <a:r>
              <a:rPr lang="de-DE" sz="3600" dirty="0">
                <a:solidFill>
                  <a:schemeClr val="bg1">
                    <a:lumMod val="50000"/>
                  </a:schemeClr>
                </a:solidFill>
              </a:rPr>
              <a:t> and </a:t>
            </a:r>
            <a:r>
              <a:rPr lang="de-DE" sz="3600" dirty="0" err="1">
                <a:solidFill>
                  <a:schemeClr val="bg1">
                    <a:lumMod val="50000"/>
                  </a:schemeClr>
                </a:solidFill>
              </a:rPr>
              <a:t>Descriptions</a:t>
            </a:r>
            <a:r>
              <a:rPr lang="de-DE" sz="3600" dirty="0">
                <a:solidFill>
                  <a:schemeClr val="bg1">
                    <a:lumMod val="50000"/>
                  </a:schemeClr>
                </a:solidFill>
              </a:rPr>
              <a:t>)</a:t>
            </a:r>
          </a:p>
        </p:txBody>
      </p:sp>
      <p:sp>
        <p:nvSpPr>
          <p:cNvPr id="3" name="Inhaltsplatzhalter 2">
            <a:extLst>
              <a:ext uri="{FF2B5EF4-FFF2-40B4-BE49-F238E27FC236}">
                <a16:creationId xmlns:a16="http://schemas.microsoft.com/office/drawing/2014/main" id="{C46D7E24-01E2-0E7C-606C-393E4871E397}"/>
              </a:ext>
            </a:extLst>
          </p:cNvPr>
          <p:cNvSpPr>
            <a:spLocks noGrp="1"/>
          </p:cNvSpPr>
          <p:nvPr>
            <p:ph idx="1"/>
          </p:nvPr>
        </p:nvSpPr>
        <p:spPr/>
        <p:txBody>
          <a:bodyPr>
            <a:normAutofit/>
          </a:bodyPr>
          <a:lstStyle/>
          <a:p>
            <a:pPr marL="514350" indent="-514350">
              <a:lnSpc>
                <a:spcPct val="150000"/>
              </a:lnSpc>
              <a:buFont typeface="+mj-lt"/>
              <a:buAutoNum type="arabicPeriod"/>
            </a:pPr>
            <a:r>
              <a:rPr lang="de-DE" dirty="0"/>
              <a:t>Beachten Sie die Warnhinweise und testen Sie gründlich</a:t>
            </a:r>
          </a:p>
          <a:p>
            <a:pPr marL="514350" indent="-514350">
              <a:lnSpc>
                <a:spcPct val="150000"/>
              </a:lnSpc>
              <a:buFont typeface="+mj-lt"/>
              <a:buAutoNum type="arabicPeriod"/>
            </a:pPr>
            <a:r>
              <a:rPr lang="de-DE" dirty="0"/>
              <a:t>Bevorzugen Sie sichtbaren Text</a:t>
            </a:r>
          </a:p>
          <a:p>
            <a:pPr marL="514350" indent="-514350">
              <a:lnSpc>
                <a:spcPct val="150000"/>
              </a:lnSpc>
              <a:buFont typeface="+mj-lt"/>
              <a:buAutoNum type="arabicPeriod"/>
            </a:pPr>
            <a:r>
              <a:rPr lang="de-DE" dirty="0"/>
              <a:t>Bevorzugen Sie native Techniken (intrinsische Semantik)</a:t>
            </a:r>
          </a:p>
          <a:p>
            <a:pPr marL="514350" indent="-514350">
              <a:lnSpc>
                <a:spcPct val="150000"/>
              </a:lnSpc>
              <a:buFont typeface="+mj-lt"/>
              <a:buAutoNum type="arabicPeriod"/>
            </a:pPr>
            <a:r>
              <a:rPr lang="de-DE" dirty="0"/>
              <a:t>Vermeiden Sie Browser-Fallbacks</a:t>
            </a:r>
          </a:p>
          <a:p>
            <a:pPr marL="514350" indent="-514350">
              <a:lnSpc>
                <a:spcPct val="150000"/>
              </a:lnSpc>
              <a:buFont typeface="+mj-lt"/>
              <a:buAutoNum type="arabicPeriod"/>
            </a:pPr>
            <a:r>
              <a:rPr lang="de-DE" dirty="0"/>
              <a:t>Verfassen Sie kurze, verständliche Namen</a:t>
            </a:r>
          </a:p>
        </p:txBody>
      </p:sp>
    </p:spTree>
    <p:extLst>
      <p:ext uri="{BB962C8B-B14F-4D97-AF65-F5344CB8AC3E}">
        <p14:creationId xmlns:p14="http://schemas.microsoft.com/office/powerpoint/2010/main" val="1777802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AFE78-0CAF-D837-321B-F55EA614C7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3932BAF-8A50-B8C8-B95A-52F470083523}"/>
              </a:ext>
            </a:extLst>
          </p:cNvPr>
          <p:cNvSpPr txBox="1"/>
          <p:nvPr/>
        </p:nvSpPr>
        <p:spPr>
          <a:xfrm>
            <a:off x="1733761" y="2705725"/>
            <a:ext cx="8724503" cy="1446550"/>
          </a:xfrm>
          <a:prstGeom prst="rect">
            <a:avLst/>
          </a:prstGeom>
          <a:noFill/>
        </p:spPr>
        <p:txBody>
          <a:bodyPr wrap="none" rtlCol="0">
            <a:spAutoFit/>
          </a:bodyPr>
          <a:lstStyle/>
          <a:p>
            <a:pPr algn="ctr"/>
            <a:r>
              <a:rPr lang="en-DE" sz="4400" dirty="0"/>
              <a:t>EXERCISE:</a:t>
            </a:r>
            <a:br>
              <a:rPr lang="en-DE" sz="4400" dirty="0"/>
            </a:br>
            <a:r>
              <a:rPr lang="en-DE" sz="4400" dirty="0"/>
              <a:t>landmarks-accessible-names</a:t>
            </a:r>
            <a:r>
              <a:rPr lang="en-DE" sz="4400"/>
              <a:t>.html</a:t>
            </a:r>
            <a:endParaRPr lang="en-DE" sz="4400" dirty="0"/>
          </a:p>
        </p:txBody>
      </p:sp>
    </p:spTree>
    <p:extLst>
      <p:ext uri="{BB962C8B-B14F-4D97-AF65-F5344CB8AC3E}">
        <p14:creationId xmlns:p14="http://schemas.microsoft.com/office/powerpoint/2010/main" val="173712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D573-AD50-9B2F-BAC8-A43027CCD02F}"/>
              </a:ext>
            </a:extLst>
          </p:cNvPr>
          <p:cNvSpPr>
            <a:spLocks noGrp="1"/>
          </p:cNvSpPr>
          <p:nvPr>
            <p:ph type="title"/>
          </p:nvPr>
        </p:nvSpPr>
        <p:spPr/>
        <p:txBody>
          <a:bodyPr/>
          <a:lstStyle/>
          <a:p>
            <a:r>
              <a:rPr lang="en-DE" dirty="0"/>
              <a:t>Links</a:t>
            </a:r>
          </a:p>
        </p:txBody>
      </p:sp>
      <p:sp>
        <p:nvSpPr>
          <p:cNvPr id="3" name="Content Placeholder 2">
            <a:extLst>
              <a:ext uri="{FF2B5EF4-FFF2-40B4-BE49-F238E27FC236}">
                <a16:creationId xmlns:a16="http://schemas.microsoft.com/office/drawing/2014/main" id="{312E79D5-15DC-945A-554D-A3BBAD8BF2C1}"/>
              </a:ext>
            </a:extLst>
          </p:cNvPr>
          <p:cNvSpPr>
            <a:spLocks noGrp="1"/>
          </p:cNvSpPr>
          <p:nvPr>
            <p:ph idx="1"/>
          </p:nvPr>
        </p:nvSpPr>
        <p:spPr/>
        <p:txBody>
          <a:bodyPr>
            <a:normAutofit fontScale="92500" lnSpcReduction="20000"/>
          </a:bodyPr>
          <a:lstStyle/>
          <a:p>
            <a:pPr>
              <a:lnSpc>
                <a:spcPct val="120000"/>
              </a:lnSpc>
            </a:pPr>
            <a:r>
              <a:rPr lang="en-DE" dirty="0"/>
              <a:t>HTML</a:t>
            </a:r>
            <a:br>
              <a:rPr lang="en-DE" dirty="0"/>
            </a:br>
            <a:r>
              <a:rPr lang="en-GB" dirty="0">
                <a:hlinkClick r:id="rId2"/>
              </a:rPr>
              <a:t>https://www.w3schools.com/tags/</a:t>
            </a:r>
            <a:endParaRPr lang="en-DE" dirty="0"/>
          </a:p>
          <a:p>
            <a:pPr>
              <a:lnSpc>
                <a:spcPct val="120000"/>
              </a:lnSpc>
            </a:pPr>
            <a:r>
              <a:rPr lang="en-DE" dirty="0"/>
              <a:t>WAI-ARIA</a:t>
            </a:r>
            <a:br>
              <a:rPr lang="en-DE" dirty="0"/>
            </a:br>
            <a:r>
              <a:rPr lang="en-DE" dirty="0"/>
              <a:t>roles: </a:t>
            </a:r>
            <a:r>
              <a:rPr lang="en-GB" dirty="0">
                <a:hlinkClick r:id="rId3"/>
              </a:rPr>
              <a:t>https://dylanb.github.io/periodic-aria-roles.html</a:t>
            </a:r>
            <a:br>
              <a:rPr lang="en-GB" dirty="0"/>
            </a:br>
            <a:r>
              <a:rPr lang="en-GB" dirty="0"/>
              <a:t>attributes: </a:t>
            </a:r>
            <a:r>
              <a:rPr lang="en-GB" dirty="0">
                <a:hlinkClick r:id="rId4"/>
              </a:rPr>
              <a:t>https://dylanb.github.io/periodic-aria-attributes.html</a:t>
            </a:r>
            <a:endParaRPr lang="en-DE" dirty="0"/>
          </a:p>
          <a:p>
            <a:pPr>
              <a:lnSpc>
                <a:spcPct val="120000"/>
              </a:lnSpc>
            </a:pPr>
            <a:r>
              <a:rPr lang="en-DE" dirty="0"/>
              <a:t>Landmarks</a:t>
            </a:r>
            <a:br>
              <a:rPr lang="en-DE" dirty="0"/>
            </a:br>
            <a:r>
              <a:rPr lang="en-GB" dirty="0">
                <a:hlinkClick r:id="rId5"/>
              </a:rPr>
              <a:t>https://www.w3.org/WAI/ARIA/apg/practices/landmark-regions/</a:t>
            </a:r>
            <a:endParaRPr lang="en-DE" dirty="0"/>
          </a:p>
          <a:p>
            <a:pPr>
              <a:lnSpc>
                <a:spcPct val="120000"/>
              </a:lnSpc>
            </a:pPr>
            <a:r>
              <a:rPr lang="en-DE" dirty="0"/>
              <a:t>Accessible Names</a:t>
            </a:r>
            <a:br>
              <a:rPr lang="en-DE" dirty="0"/>
            </a:br>
            <a:r>
              <a:rPr lang="en-GB" dirty="0">
                <a:hlinkClick r:id="rId6"/>
              </a:rPr>
              <a:t>https://www.w3.org/WAI/ARIA/apg/practices/names-and-descriptions/</a:t>
            </a:r>
            <a:endParaRPr lang="en-GB" dirty="0"/>
          </a:p>
        </p:txBody>
      </p:sp>
    </p:spTree>
    <p:extLst>
      <p:ext uri="{BB962C8B-B14F-4D97-AF65-F5344CB8AC3E}">
        <p14:creationId xmlns:p14="http://schemas.microsoft.com/office/powerpoint/2010/main" val="94284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777D2-5B22-3B81-74F0-CF5776DEDBA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6BBE2A8-02E0-5195-2052-39C964FA5BB9}"/>
              </a:ext>
            </a:extLst>
          </p:cNvPr>
          <p:cNvSpPr>
            <a:spLocks noGrp="1"/>
          </p:cNvSpPr>
          <p:nvPr>
            <p:ph type="title"/>
          </p:nvPr>
        </p:nvSpPr>
        <p:spPr/>
        <p:txBody>
          <a:bodyPr/>
          <a:lstStyle/>
          <a:p>
            <a:r>
              <a:rPr lang="de-DE" dirty="0"/>
              <a:t>Semantische HMTL-Elemente und States</a:t>
            </a:r>
          </a:p>
        </p:txBody>
      </p:sp>
      <p:sp>
        <p:nvSpPr>
          <p:cNvPr id="3" name="Inhaltsplatzhalter 2">
            <a:extLst>
              <a:ext uri="{FF2B5EF4-FFF2-40B4-BE49-F238E27FC236}">
                <a16:creationId xmlns:a16="http://schemas.microsoft.com/office/drawing/2014/main" id="{F06F33B3-E367-BC5B-702F-52F96657B150}"/>
              </a:ext>
            </a:extLst>
          </p:cNvPr>
          <p:cNvSpPr>
            <a:spLocks noGrp="1"/>
          </p:cNvSpPr>
          <p:nvPr>
            <p:ph idx="1"/>
          </p:nvPr>
        </p:nvSpPr>
        <p:spPr/>
        <p:txBody>
          <a:bodyPr>
            <a:normAutofit/>
          </a:bodyPr>
          <a:lstStyle/>
          <a:p>
            <a:r>
              <a:rPr lang="de-DE" dirty="0"/>
              <a:t>In HTML ist der </a:t>
            </a:r>
            <a:r>
              <a:rPr lang="de-DE" b="1" dirty="0"/>
              <a:t>State</a:t>
            </a:r>
            <a:r>
              <a:rPr lang="de-DE" dirty="0"/>
              <a:t> (aktueller Zustand) eines Elements ebenfalls ersichtlich durch intern gesetzte Attribute</a:t>
            </a:r>
          </a:p>
          <a:p>
            <a:pPr marL="0" indent="0">
              <a:buNone/>
            </a:pPr>
            <a:endParaRPr lang="de-DE" dirty="0"/>
          </a:p>
          <a:p>
            <a:pPr marL="0" indent="0">
              <a:buNone/>
            </a:pP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dialog</a:t>
            </a:r>
            <a:r>
              <a:rPr lang="de-DE" sz="2000" dirty="0">
                <a:solidFill>
                  <a:srgbClr val="002060"/>
                </a:solidFill>
                <a:latin typeface="Courier New" panose="02070309020205020404" pitchFamily="49" charset="0"/>
                <a:cs typeface="Courier New" panose="02070309020205020404" pitchFamily="49" charset="0"/>
              </a:rPr>
              <a:t> </a:t>
            </a:r>
            <a:r>
              <a:rPr lang="de-DE" sz="2000" dirty="0">
                <a:solidFill>
                  <a:schemeClr val="accent6">
                    <a:lumMod val="75000"/>
                  </a:schemeClr>
                </a:solidFill>
                <a:latin typeface="Courier New" panose="02070309020205020404" pitchFamily="49" charset="0"/>
                <a:cs typeface="Courier New" panose="02070309020205020404" pitchFamily="49" charset="0"/>
              </a:rPr>
              <a:t>open</a:t>
            </a:r>
            <a:r>
              <a:rPr lang="de-DE" sz="2000" dirty="0">
                <a:solidFill>
                  <a:srgbClr val="002060"/>
                </a:solidFill>
                <a:latin typeface="Courier New" panose="02070309020205020404" pitchFamily="49" charset="0"/>
                <a:cs typeface="Courier New" panose="02070309020205020404" pitchFamily="49" charset="0"/>
              </a:rPr>
              <a:t>&gt; </a:t>
            </a:r>
            <a:r>
              <a:rPr lang="de-DE" sz="2000" dirty="0">
                <a:solidFill>
                  <a:schemeClr val="tx1">
                    <a:lumMod val="95000"/>
                    <a:lumOff val="5000"/>
                  </a:schemeClr>
                </a:solidFill>
                <a:latin typeface="+mj-lt"/>
                <a:cs typeface="Courier New" panose="02070309020205020404" pitchFamily="49" charset="0"/>
              </a:rPr>
              <a:t>→ Deklaration in CSS mit Attribut-Selektor, Beispiel: </a:t>
            </a:r>
            <a:r>
              <a:rPr lang="de-DE" sz="2000" dirty="0" err="1">
                <a:solidFill>
                  <a:schemeClr val="tx1">
                    <a:lumMod val="95000"/>
                    <a:lumOff val="5000"/>
                  </a:schemeClr>
                </a:solidFill>
                <a:latin typeface="+mj-lt"/>
                <a:cs typeface="Courier New" panose="02070309020205020404" pitchFamily="49" charset="0"/>
              </a:rPr>
              <a:t>dialog</a:t>
            </a:r>
            <a:r>
              <a:rPr lang="de-DE" sz="2000" dirty="0">
                <a:solidFill>
                  <a:schemeClr val="tx1">
                    <a:lumMod val="95000"/>
                    <a:lumOff val="5000"/>
                  </a:schemeClr>
                </a:solidFill>
                <a:latin typeface="+mj-lt"/>
                <a:cs typeface="Courier New" panose="02070309020205020404" pitchFamily="49" charset="0"/>
              </a:rPr>
              <a:t>[open] { ... }</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details</a:t>
            </a:r>
            <a:r>
              <a:rPr lang="de-DE" sz="2000" dirty="0">
                <a:solidFill>
                  <a:srgbClr val="002060"/>
                </a:solidFill>
                <a:latin typeface="Courier New" panose="02070309020205020404" pitchFamily="49" charset="0"/>
                <a:cs typeface="Courier New" panose="02070309020205020404" pitchFamily="49" charset="0"/>
              </a:rPr>
              <a:t> </a:t>
            </a:r>
            <a:r>
              <a:rPr lang="de-DE" sz="2000" dirty="0">
                <a:solidFill>
                  <a:schemeClr val="accent6">
                    <a:lumMod val="75000"/>
                  </a:schemeClr>
                </a:solidFill>
                <a:latin typeface="Courier New" panose="02070309020205020404" pitchFamily="49" charset="0"/>
                <a:cs typeface="Courier New" panose="02070309020205020404" pitchFamily="49" charset="0"/>
              </a:rPr>
              <a:t>open</a:t>
            </a:r>
            <a:r>
              <a:rPr lang="de-DE" sz="2000" dirty="0">
                <a:solidFill>
                  <a:srgbClr val="002060"/>
                </a:solidFill>
                <a:latin typeface="Courier New" panose="02070309020205020404" pitchFamily="49" charset="0"/>
                <a:cs typeface="Courier New" panose="02070309020205020404" pitchFamily="49" charset="0"/>
              </a:rPr>
              <a:t>&gt;</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input</a:t>
            </a:r>
            <a:r>
              <a:rPr lang="de-DE" sz="2000" dirty="0">
                <a:solidFill>
                  <a:srgbClr val="002060"/>
                </a:solidFill>
                <a:latin typeface="Courier New" panose="02070309020205020404" pitchFamily="49" charset="0"/>
                <a:cs typeface="Courier New" panose="02070309020205020404" pitchFamily="49" charset="0"/>
              </a:rPr>
              <a:t> </a:t>
            </a:r>
            <a:r>
              <a:rPr lang="de-DE" sz="2000" dirty="0">
                <a:solidFill>
                  <a:schemeClr val="accent6">
                    <a:lumMod val="75000"/>
                  </a:schemeClr>
                </a:solidFill>
                <a:latin typeface="Courier New" panose="02070309020205020404" pitchFamily="49" charset="0"/>
                <a:cs typeface="Courier New" panose="02070309020205020404" pitchFamily="49" charset="0"/>
              </a:rPr>
              <a:t>type</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checkbox</a:t>
            </a:r>
            <a:r>
              <a:rPr lang="de-DE" sz="2000" dirty="0">
                <a:solidFill>
                  <a:srgbClr val="C0000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checked</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rgbClr val="002060"/>
                </a:solidFill>
                <a:latin typeface="Courier New" panose="02070309020205020404" pitchFamily="49" charset="0"/>
                <a:cs typeface="Courier New" panose="02070309020205020404" pitchFamily="49" charset="0"/>
              </a:rPr>
              <a:t>/&gt;</a:t>
            </a:r>
            <a:endParaRPr lang="de-DE" sz="2000" dirty="0">
              <a:solidFill>
                <a:srgbClr val="002060"/>
              </a:solidFill>
            </a:endParaRPr>
          </a:p>
          <a:p>
            <a:pPr marL="0" indent="0">
              <a:buNone/>
            </a:pPr>
            <a:endParaRPr lang="de-DE" dirty="0"/>
          </a:p>
        </p:txBody>
      </p:sp>
    </p:spTree>
    <p:extLst>
      <p:ext uri="{BB962C8B-B14F-4D97-AF65-F5344CB8AC3E}">
        <p14:creationId xmlns:p14="http://schemas.microsoft.com/office/powerpoint/2010/main" val="191509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7EA2F-0D90-E013-B1D6-64387C0ACD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9626A7-B8B1-EE04-B4AE-FB27D4663D2B}"/>
              </a:ext>
            </a:extLst>
          </p:cNvPr>
          <p:cNvSpPr txBox="1"/>
          <p:nvPr/>
        </p:nvSpPr>
        <p:spPr>
          <a:xfrm>
            <a:off x="3009903" y="2705725"/>
            <a:ext cx="6172202" cy="1446550"/>
          </a:xfrm>
          <a:prstGeom prst="rect">
            <a:avLst/>
          </a:prstGeom>
          <a:noFill/>
        </p:spPr>
        <p:txBody>
          <a:bodyPr wrap="none" rtlCol="0">
            <a:spAutoFit/>
          </a:bodyPr>
          <a:lstStyle/>
          <a:p>
            <a:pPr algn="ctr"/>
            <a:r>
              <a:rPr lang="en-DE" sz="4400" dirty="0"/>
              <a:t>EXERCISE:</a:t>
            </a:r>
            <a:br>
              <a:rPr lang="en-DE" sz="4400" dirty="0"/>
            </a:br>
            <a:r>
              <a:rPr lang="en-DE" sz="4400" dirty="0"/>
              <a:t>intrinsic-semantics.html</a:t>
            </a:r>
          </a:p>
        </p:txBody>
      </p:sp>
    </p:spTree>
    <p:extLst>
      <p:ext uri="{BB962C8B-B14F-4D97-AF65-F5344CB8AC3E}">
        <p14:creationId xmlns:p14="http://schemas.microsoft.com/office/powerpoint/2010/main" val="297896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FAB84-8122-93ED-0200-49BB3AC14090}"/>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64CFE098-AF69-DB52-B65B-594B0C96D8A8}"/>
              </a:ext>
            </a:extLst>
          </p:cNvPr>
          <p:cNvSpPr>
            <a:spLocks noGrp="1"/>
          </p:cNvSpPr>
          <p:nvPr>
            <p:ph idx="1"/>
          </p:nvPr>
        </p:nvSpPr>
        <p:spPr/>
        <p:txBody>
          <a:bodyPr/>
          <a:lstStyle/>
          <a:p>
            <a:pPr marL="0" indent="0">
              <a:buNone/>
            </a:pPr>
            <a:r>
              <a:rPr lang="de-DE" dirty="0"/>
              <a:t>Es gibt Fälle, wo es aufgrund mangelnder Unterstützung </a:t>
            </a:r>
            <a:r>
              <a:rPr lang="de-DE" b="1" dirty="0"/>
              <a:t>NICHT</a:t>
            </a:r>
            <a:r>
              <a:rPr lang="de-DE" dirty="0"/>
              <a:t> möglich ist, die </a:t>
            </a:r>
            <a:r>
              <a:rPr lang="de-DE" dirty="0" err="1"/>
              <a:t>Built</a:t>
            </a:r>
            <a:r>
              <a:rPr lang="de-DE" dirty="0"/>
              <a:t>-In-Accessibility von HTML zu nutzen.</a:t>
            </a:r>
            <a:br>
              <a:rPr lang="de-DE" dirty="0"/>
            </a:br>
            <a:endParaRPr lang="de-DE" dirty="0"/>
          </a:p>
          <a:p>
            <a:r>
              <a:rPr lang="de-DE" dirty="0"/>
              <a:t>Es gibt keine natives HTML-Element, um das Feature mit intrinsischer Semantik umzusetzen, z.B. Akkordeon oder Tabs</a:t>
            </a:r>
          </a:p>
          <a:p>
            <a:r>
              <a:rPr lang="de-DE" dirty="0"/>
              <a:t>Der State eines Elements kann mit Hilfe von HTML nicht angezeigt werden, z.B. geöffnete Akkordeon-Elemente oder Tab-</a:t>
            </a:r>
            <a:r>
              <a:rPr lang="de-DE" dirty="0" err="1"/>
              <a:t>Panele</a:t>
            </a:r>
            <a:endParaRPr lang="de-DE" dirty="0"/>
          </a:p>
        </p:txBody>
      </p:sp>
    </p:spTree>
    <p:extLst>
      <p:ext uri="{BB962C8B-B14F-4D97-AF65-F5344CB8AC3E}">
        <p14:creationId xmlns:p14="http://schemas.microsoft.com/office/powerpoint/2010/main" val="378760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2BE85-C55E-3A94-C431-F9E74656AD54}"/>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8BE5BAE8-30A7-A1E6-1B61-D14543B57689}"/>
              </a:ext>
            </a:extLst>
          </p:cNvPr>
          <p:cNvSpPr>
            <a:spLocks noGrp="1"/>
          </p:cNvSpPr>
          <p:nvPr>
            <p:ph idx="1"/>
          </p:nvPr>
        </p:nvSpPr>
        <p:spPr/>
        <p:txBody>
          <a:bodyPr/>
          <a:lstStyle/>
          <a:p>
            <a:r>
              <a:rPr lang="de-DE" b="1" dirty="0"/>
              <a:t>WAI-ARIA</a:t>
            </a:r>
            <a:r>
              <a:rPr lang="de-DE" dirty="0"/>
              <a:t> </a:t>
            </a:r>
            <a:r>
              <a:rPr lang="de-DE" dirty="0">
                <a:solidFill>
                  <a:schemeClr val="bg1">
                    <a:lumMod val="50000"/>
                  </a:schemeClr>
                </a:solidFill>
              </a:rPr>
              <a:t>(</a:t>
            </a:r>
            <a:r>
              <a:rPr lang="de-DE" dirty="0" err="1">
                <a:solidFill>
                  <a:schemeClr val="bg1">
                    <a:lumMod val="50000"/>
                  </a:schemeClr>
                </a:solidFill>
              </a:rPr>
              <a:t>Accessible</a:t>
            </a:r>
            <a:r>
              <a:rPr lang="de-DE" dirty="0">
                <a:solidFill>
                  <a:schemeClr val="bg1">
                    <a:lumMod val="50000"/>
                  </a:schemeClr>
                </a:solidFill>
              </a:rPr>
              <a:t> Rich Internet </a:t>
            </a:r>
            <a:r>
              <a:rPr lang="de-DE" dirty="0" err="1">
                <a:solidFill>
                  <a:schemeClr val="bg1">
                    <a:lumMod val="50000"/>
                  </a:schemeClr>
                </a:solidFill>
              </a:rPr>
              <a:t>Applications</a:t>
            </a:r>
            <a:r>
              <a:rPr lang="de-DE" dirty="0">
                <a:solidFill>
                  <a:schemeClr val="bg1">
                    <a:lumMod val="50000"/>
                  </a:schemeClr>
                </a:solidFill>
              </a:rPr>
              <a:t>)</a:t>
            </a:r>
            <a:br>
              <a:rPr lang="de-DE" dirty="0"/>
            </a:br>
            <a:r>
              <a:rPr lang="de-DE" dirty="0"/>
              <a:t>ARIA ist eine technische Spezifikation, die von der WAI entwickelt wurde und Teil der Webstandards. ARIA ist eine rein semantische Erweiterung für HTML, die das Layout einer Webseite nicht verändert. Sie wird gewährleistet durch zusätzliche HTML-Attribute (</a:t>
            </a:r>
            <a:r>
              <a:rPr lang="de-DE" dirty="0" err="1"/>
              <a:t>roles</a:t>
            </a:r>
            <a:r>
              <a:rPr lang="de-DE" dirty="0"/>
              <a:t>, </a:t>
            </a:r>
            <a:r>
              <a:rPr lang="de-DE" dirty="0" err="1"/>
              <a:t>properties</a:t>
            </a:r>
            <a:r>
              <a:rPr lang="de-DE" dirty="0"/>
              <a:t> und </a:t>
            </a:r>
            <a:r>
              <a:rPr lang="de-DE" dirty="0" err="1"/>
              <a:t>states</a:t>
            </a:r>
            <a:r>
              <a:rPr lang="de-DE" dirty="0"/>
              <a:t>).</a:t>
            </a:r>
            <a:br>
              <a:rPr lang="de-DE" dirty="0"/>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&lt;div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feed</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section</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aria</a:t>
            </a:r>
            <a:r>
              <a:rPr lang="de-DE" sz="2000" dirty="0">
                <a:solidFill>
                  <a:schemeClr val="accent6">
                    <a:lumMod val="75000"/>
                  </a:schemeClr>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"Mehr zu Thema"</a:t>
            </a:r>
            <a:r>
              <a:rPr lang="de-DE" sz="2000" dirty="0">
                <a:solidFill>
                  <a:srgbClr val="002060"/>
                </a:solidFill>
                <a:latin typeface="Courier New" panose="02070309020205020404" pitchFamily="49" charset="0"/>
                <a:cs typeface="Courier New" panose="02070309020205020404" pitchFamily="49" charset="0"/>
              </a:rPr>
              <a:t>&gt;</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img</a:t>
            </a:r>
            <a:r>
              <a:rPr lang="de-DE" sz="2000" dirty="0">
                <a:solidFill>
                  <a:srgbClr val="00206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src</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logo.jpg</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accent6">
                    <a:lumMod val="75000"/>
                  </a:schemeClr>
                </a:solidFill>
                <a:latin typeface="Courier New" panose="02070309020205020404" pitchFamily="49" charset="0"/>
                <a:cs typeface="Courier New" panose="02070309020205020404" pitchFamily="49" charset="0"/>
              </a:rPr>
              <a:t> alt=</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aria-hidden</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true</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dekoratives Element</a:t>
            </a:r>
          </a:p>
        </p:txBody>
      </p:sp>
    </p:spTree>
    <p:extLst>
      <p:ext uri="{BB962C8B-B14F-4D97-AF65-F5344CB8AC3E}">
        <p14:creationId xmlns:p14="http://schemas.microsoft.com/office/powerpoint/2010/main" val="294194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E963F-1E2F-8518-1DCD-A474DB8C2AB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F66BFE4-F264-45E7-4687-93FEBEF85B25}"/>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6D155F6C-5DDE-6A7D-6BA6-292E45F25F78}"/>
              </a:ext>
            </a:extLst>
          </p:cNvPr>
          <p:cNvSpPr>
            <a:spLocks noGrp="1"/>
          </p:cNvSpPr>
          <p:nvPr>
            <p:ph idx="1"/>
          </p:nvPr>
        </p:nvSpPr>
        <p:spPr/>
        <p:txBody>
          <a:bodyPr/>
          <a:lstStyle/>
          <a:p>
            <a:r>
              <a:rPr lang="de-DE" dirty="0"/>
              <a:t>Mit einer </a:t>
            </a:r>
            <a:r>
              <a:rPr lang="de-DE" b="1" dirty="0"/>
              <a:t>ARIA </a:t>
            </a:r>
            <a:r>
              <a:rPr lang="de-DE" b="1" dirty="0" err="1"/>
              <a:t>role</a:t>
            </a:r>
            <a:r>
              <a:rPr lang="de-DE" dirty="0"/>
              <a:t> kann die intrinsische Semantik für Screen Reader auch verborgen bzw. überschrieben.</a:t>
            </a:r>
            <a:br>
              <a:rPr lang="de-DE" dirty="0"/>
            </a:br>
            <a:br>
              <a:rPr lang="de-DE" dirty="0"/>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ul</a:t>
            </a:r>
            <a:r>
              <a:rPr lang="de-DE" sz="2000" dirty="0">
                <a:solidFill>
                  <a:srgbClr val="00206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tab</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wandelt die Liste in ein Tab-Element um</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&lt;h1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presentation</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hebt die semantische Bedeutung eines Elements auf</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&lt;form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search</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spezifiziert das Formular als Suchfeld</a:t>
            </a:r>
            <a:endParaRPr lang="de-DE" sz="2000" dirty="0"/>
          </a:p>
        </p:txBody>
      </p:sp>
    </p:spTree>
    <p:extLst>
      <p:ext uri="{BB962C8B-B14F-4D97-AF65-F5344CB8AC3E}">
        <p14:creationId xmlns:p14="http://schemas.microsoft.com/office/powerpoint/2010/main" val="378226722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6868</TotalTime>
  <Words>2118</Words>
  <Application>Microsoft Macintosh PowerPoint</Application>
  <PresentationFormat>Widescreen</PresentationFormat>
  <Paragraphs>272</Paragraphs>
  <Slides>43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Aptos</vt:lpstr>
      <vt:lpstr>Aptos Display</vt:lpstr>
      <vt:lpstr>Arial</vt:lpstr>
      <vt:lpstr>Courier New</vt:lpstr>
      <vt:lpstr>Office</vt:lpstr>
      <vt:lpstr>Web Frontend Accessibility</vt:lpstr>
      <vt:lpstr>Web Frontend Accessibility</vt:lpstr>
      <vt:lpstr>Begriffserklärungen (Semantik)</vt:lpstr>
      <vt:lpstr>Semantische HMTL-Elemente</vt:lpstr>
      <vt:lpstr>Semantische HMTL-Elemente und States</vt:lpstr>
      <vt:lpstr>PowerPoint Presentation</vt:lpstr>
      <vt:lpstr>Semantische HMTL-Elemente und WAI-ARIA</vt:lpstr>
      <vt:lpstr>Semantische HMTL-Elemente und WAI-ARIA</vt:lpstr>
      <vt:lpstr>Semantische HMTL-Elemente und WAI-ARIA</vt:lpstr>
      <vt:lpstr>Semantische HMTL-Elemente und WAI-ARIA</vt:lpstr>
      <vt:lpstr>PowerPoint Presentation</vt:lpstr>
      <vt:lpstr>Einstieg Accessibility – Struktur bzw. Grundgerüst</vt:lpstr>
      <vt:lpstr>Einstieg Accessibility – Benamung bzw. Beschreibung</vt:lpstr>
      <vt:lpstr>Einstieg Accessibility – Gliederung bzw. Organisation</vt:lpstr>
      <vt:lpstr>Einstieg Accessibility – Navigation</vt:lpstr>
      <vt:lpstr>Einstieg Accessibility</vt:lpstr>
      <vt:lpstr>Landmarks (Orientierungspunkte)</vt:lpstr>
      <vt:lpstr>Landmarks (Orientierungspunkte)</vt:lpstr>
      <vt:lpstr>Landmarks (Orientierungspunkte)</vt:lpstr>
      <vt:lpstr>Landmarks (Orientierungspunkte)</vt:lpstr>
      <vt:lpstr>Summary Landmarks (Orientierungspunkte)</vt:lpstr>
      <vt:lpstr>Landmarks - Top-Level Elemente</vt:lpstr>
      <vt:lpstr>Landmarks –  Nesting Problem</vt:lpstr>
      <vt:lpstr>Landmarks – Missing Names</vt:lpstr>
      <vt:lpstr>Landmarks - Complementary and Region</vt:lpstr>
      <vt:lpstr>Accessible Names (Zugängliche Namen)</vt:lpstr>
      <vt:lpstr>Accessible Names – Child Content</vt:lpstr>
      <vt:lpstr>Accessible Names – Child Content Roles</vt:lpstr>
      <vt:lpstr>Accessible Names - aria-label</vt:lpstr>
      <vt:lpstr>Accessible Names - aria-labelledby</vt:lpstr>
      <vt:lpstr>Accessible Names - &lt;label&gt;</vt:lpstr>
      <vt:lpstr>Accessible Names - &lt;legend&gt;</vt:lpstr>
      <vt:lpstr>Accessible Names - &lt;caption&gt;</vt:lpstr>
      <vt:lpstr>Accessible Names - &lt;figcaption&gt;</vt:lpstr>
      <vt:lpstr>Accessible Names - Fallbacks mit title</vt:lpstr>
      <vt:lpstr>Accessible Names - Fallbacks mit placeholder</vt:lpstr>
      <vt:lpstr>Accessible Descriptions (Zugängliche Beschreibungen)</vt:lpstr>
      <vt:lpstr>Accessible Descriptions - aria-describedby</vt:lpstr>
      <vt:lpstr>Accessible Descriptions - &lt;caption&gt;</vt:lpstr>
      <vt:lpstr>Accessible Descriptions - title</vt:lpstr>
      <vt:lpstr>5 Regeln (Accessible Names and Descriptions)</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Sensoy, Aykut</dc:creator>
  <cp:lastModifiedBy>Sensoy, Aykut</cp:lastModifiedBy>
  <cp:revision>4</cp:revision>
  <dcterms:created xsi:type="dcterms:W3CDTF">2024-12-27T10:50:37Z</dcterms:created>
  <dcterms:modified xsi:type="dcterms:W3CDTF">2025-01-13T20:52:39Z</dcterms:modified>
</cp:coreProperties>
</file>