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2" r:id="rId3"/>
    <p:sldId id="289" r:id="rId4"/>
    <p:sldId id="286" r:id="rId5"/>
    <p:sldId id="290" r:id="rId6"/>
    <p:sldId id="263" r:id="rId7"/>
    <p:sldId id="257" r:id="rId8"/>
    <p:sldId id="258" r:id="rId9"/>
    <p:sldId id="259" r:id="rId10"/>
    <p:sldId id="260" r:id="rId11"/>
    <p:sldId id="261" r:id="rId12"/>
    <p:sldId id="264" r:id="rId13"/>
    <p:sldId id="288" r:id="rId14"/>
    <p:sldId id="265"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543EE-8679-CC4D-82F1-C69DF3B70C13}" v="24" dt="2024-12-31T07:03:07.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19"/>
    <p:restoredTop sz="94700"/>
  </p:normalViewPr>
  <p:slideViewPr>
    <p:cSldViewPr snapToGrid="0">
      <p:cViewPr varScale="1">
        <p:scale>
          <a:sx n="114" d="100"/>
          <a:sy n="114" d="100"/>
        </p:scale>
        <p:origin x="18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soy, Aykut" userId="6ecfe40b-f119-4da8-8ce5-748946498869" providerId="ADAL" clId="{9A5543EE-8679-CC4D-82F1-C69DF3B70C13}"/>
    <pc:docChg chg="undo redo custSel addSld delSld modSld">
      <pc:chgData name="Sensoy, Aykut" userId="6ecfe40b-f119-4da8-8ce5-748946498869" providerId="ADAL" clId="{9A5543EE-8679-CC4D-82F1-C69DF3B70C13}" dt="2025-01-07T13:01:01.031" v="667" actId="255"/>
      <pc:docMkLst>
        <pc:docMk/>
      </pc:docMkLst>
      <pc:sldChg chg="modSp mod">
        <pc:chgData name="Sensoy, Aykut" userId="6ecfe40b-f119-4da8-8ce5-748946498869" providerId="ADAL" clId="{9A5543EE-8679-CC4D-82F1-C69DF3B70C13}" dt="2024-12-31T07:12:31.389" v="634" actId="20577"/>
        <pc:sldMkLst>
          <pc:docMk/>
          <pc:sldMk cId="1402145065" sldId="256"/>
        </pc:sldMkLst>
        <pc:spChg chg="mod">
          <ac:chgData name="Sensoy, Aykut" userId="6ecfe40b-f119-4da8-8ce5-748946498869" providerId="ADAL" clId="{9A5543EE-8679-CC4D-82F1-C69DF3B70C13}" dt="2024-12-31T07:12:31.389" v="634" actId="20577"/>
          <ac:spMkLst>
            <pc:docMk/>
            <pc:sldMk cId="1402145065" sldId="256"/>
            <ac:spMk id="3" creationId="{5496F223-CA88-A083-6C55-8897127967F1}"/>
          </ac:spMkLst>
        </pc:spChg>
      </pc:sldChg>
      <pc:sldChg chg="modSp mod">
        <pc:chgData name="Sensoy, Aykut" userId="6ecfe40b-f119-4da8-8ce5-748946498869" providerId="ADAL" clId="{9A5543EE-8679-CC4D-82F1-C69DF3B70C13}" dt="2025-01-07T13:00:31.744" v="664" actId="255"/>
        <pc:sldMkLst>
          <pc:docMk/>
          <pc:sldMk cId="2990485961" sldId="258"/>
        </pc:sldMkLst>
        <pc:spChg chg="mod">
          <ac:chgData name="Sensoy, Aykut" userId="6ecfe40b-f119-4da8-8ce5-748946498869" providerId="ADAL" clId="{9A5543EE-8679-CC4D-82F1-C69DF3B70C13}" dt="2025-01-07T13:00:31.744" v="664" actId="255"/>
          <ac:spMkLst>
            <pc:docMk/>
            <pc:sldMk cId="2990485961" sldId="258"/>
            <ac:spMk id="2" creationId="{06DE93A2-606C-025B-E33A-DDAD74B30CAC}"/>
          </ac:spMkLst>
        </pc:spChg>
        <pc:spChg chg="mod">
          <ac:chgData name="Sensoy, Aykut" userId="6ecfe40b-f119-4da8-8ce5-748946498869" providerId="ADAL" clId="{9A5543EE-8679-CC4D-82F1-C69DF3B70C13}" dt="2024-12-31T07:06:46.587" v="625" actId="113"/>
          <ac:spMkLst>
            <pc:docMk/>
            <pc:sldMk cId="2990485961" sldId="258"/>
            <ac:spMk id="3" creationId="{98614AC9-E283-D3A8-8F48-12A0DC0B102E}"/>
          </ac:spMkLst>
        </pc:spChg>
      </pc:sldChg>
      <pc:sldChg chg="modSp mod">
        <pc:chgData name="Sensoy, Aykut" userId="6ecfe40b-f119-4da8-8ce5-748946498869" providerId="ADAL" clId="{9A5543EE-8679-CC4D-82F1-C69DF3B70C13}" dt="2025-01-07T13:00:42.720" v="665" actId="255"/>
        <pc:sldMkLst>
          <pc:docMk/>
          <pc:sldMk cId="1075524587" sldId="259"/>
        </pc:sldMkLst>
        <pc:spChg chg="mod">
          <ac:chgData name="Sensoy, Aykut" userId="6ecfe40b-f119-4da8-8ce5-748946498869" providerId="ADAL" clId="{9A5543EE-8679-CC4D-82F1-C69DF3B70C13}" dt="2025-01-07T13:00:42.720" v="665" actId="255"/>
          <ac:spMkLst>
            <pc:docMk/>
            <pc:sldMk cId="1075524587" sldId="259"/>
            <ac:spMk id="2" creationId="{FB01C43F-EDEA-5B86-308D-B6FBF86B305A}"/>
          </ac:spMkLst>
        </pc:spChg>
      </pc:sldChg>
      <pc:sldChg chg="modSp mod">
        <pc:chgData name="Sensoy, Aykut" userId="6ecfe40b-f119-4da8-8ce5-748946498869" providerId="ADAL" clId="{9A5543EE-8679-CC4D-82F1-C69DF3B70C13}" dt="2025-01-07T13:00:50.586" v="666" actId="255"/>
        <pc:sldMkLst>
          <pc:docMk/>
          <pc:sldMk cId="3875061075" sldId="260"/>
        </pc:sldMkLst>
        <pc:spChg chg="mod">
          <ac:chgData name="Sensoy, Aykut" userId="6ecfe40b-f119-4da8-8ce5-748946498869" providerId="ADAL" clId="{9A5543EE-8679-CC4D-82F1-C69DF3B70C13}" dt="2025-01-07T13:00:50.586" v="666" actId="255"/>
          <ac:spMkLst>
            <pc:docMk/>
            <pc:sldMk cId="3875061075" sldId="260"/>
            <ac:spMk id="2" creationId="{1DEFCA57-28DF-B616-B7EF-548CF075982D}"/>
          </ac:spMkLst>
        </pc:spChg>
        <pc:spChg chg="mod">
          <ac:chgData name="Sensoy, Aykut" userId="6ecfe40b-f119-4da8-8ce5-748946498869" providerId="ADAL" clId="{9A5543EE-8679-CC4D-82F1-C69DF3B70C13}" dt="2024-12-31T07:07:26.328" v="626" actId="113"/>
          <ac:spMkLst>
            <pc:docMk/>
            <pc:sldMk cId="3875061075" sldId="260"/>
            <ac:spMk id="3" creationId="{FBE62AD8-365E-2DDF-B3DD-473145F6A11D}"/>
          </ac:spMkLst>
        </pc:spChg>
      </pc:sldChg>
      <pc:sldChg chg="modSp mod">
        <pc:chgData name="Sensoy, Aykut" userId="6ecfe40b-f119-4da8-8ce5-748946498869" providerId="ADAL" clId="{9A5543EE-8679-CC4D-82F1-C69DF3B70C13}" dt="2025-01-07T13:01:01.031" v="667" actId="255"/>
        <pc:sldMkLst>
          <pc:docMk/>
          <pc:sldMk cId="993257984" sldId="261"/>
        </pc:sldMkLst>
        <pc:spChg chg="mod">
          <ac:chgData name="Sensoy, Aykut" userId="6ecfe40b-f119-4da8-8ce5-748946498869" providerId="ADAL" clId="{9A5543EE-8679-CC4D-82F1-C69DF3B70C13}" dt="2025-01-07T13:01:01.031" v="667" actId="255"/>
          <ac:spMkLst>
            <pc:docMk/>
            <pc:sldMk cId="993257984" sldId="261"/>
            <ac:spMk id="2" creationId="{43C2524D-9F46-213B-9BAB-B87B2D8C9D56}"/>
          </ac:spMkLst>
        </pc:spChg>
      </pc:sldChg>
      <pc:sldChg chg="modSp mod">
        <pc:chgData name="Sensoy, Aykut" userId="6ecfe40b-f119-4da8-8ce5-748946498869" providerId="ADAL" clId="{9A5543EE-8679-CC4D-82F1-C69DF3B70C13}" dt="2025-01-07T13:00:16.014" v="663" actId="255"/>
        <pc:sldMkLst>
          <pc:docMk/>
          <pc:sldMk cId="3558768610" sldId="262"/>
        </pc:sldMkLst>
        <pc:spChg chg="mod">
          <ac:chgData name="Sensoy, Aykut" userId="6ecfe40b-f119-4da8-8ce5-748946498869" providerId="ADAL" clId="{9A5543EE-8679-CC4D-82F1-C69DF3B70C13}" dt="2025-01-07T13:00:16.014" v="663" actId="255"/>
          <ac:spMkLst>
            <pc:docMk/>
            <pc:sldMk cId="3558768610" sldId="262"/>
            <ac:spMk id="2" creationId="{5D91E862-B402-5E8A-6ED3-D33F56F394CE}"/>
          </ac:spMkLst>
        </pc:spChg>
        <pc:spChg chg="mod">
          <ac:chgData name="Sensoy, Aykut" userId="6ecfe40b-f119-4da8-8ce5-748946498869" providerId="ADAL" clId="{9A5543EE-8679-CC4D-82F1-C69DF3B70C13}" dt="2024-12-31T07:05:27.262" v="618" actId="113"/>
          <ac:spMkLst>
            <pc:docMk/>
            <pc:sldMk cId="3558768610" sldId="262"/>
            <ac:spMk id="3" creationId="{A76FD3EC-1F2D-53AF-167E-2138B894909B}"/>
          </ac:spMkLst>
        </pc:spChg>
      </pc:sldChg>
      <pc:sldChg chg="modSp mod">
        <pc:chgData name="Sensoy, Aykut" userId="6ecfe40b-f119-4da8-8ce5-748946498869" providerId="ADAL" clId="{9A5543EE-8679-CC4D-82F1-C69DF3B70C13}" dt="2024-12-30T11:03:21.090" v="28" actId="12"/>
        <pc:sldMkLst>
          <pc:docMk/>
          <pc:sldMk cId="3925348737" sldId="264"/>
        </pc:sldMkLst>
        <pc:spChg chg="mod">
          <ac:chgData name="Sensoy, Aykut" userId="6ecfe40b-f119-4da8-8ce5-748946498869" providerId="ADAL" clId="{9A5543EE-8679-CC4D-82F1-C69DF3B70C13}" dt="2024-12-30T11:03:21.090" v="28" actId="12"/>
          <ac:spMkLst>
            <pc:docMk/>
            <pc:sldMk cId="3925348737" sldId="264"/>
            <ac:spMk id="3" creationId="{B5D1D664-A705-17EB-D20D-00328326BCDD}"/>
          </ac:spMkLst>
        </pc:spChg>
      </pc:sldChg>
      <pc:sldChg chg="modSp add del mod">
        <pc:chgData name="Sensoy, Aykut" userId="6ecfe40b-f119-4da8-8ce5-748946498869" providerId="ADAL" clId="{9A5543EE-8679-CC4D-82F1-C69DF3B70C13}" dt="2024-12-31T07:03:16.087" v="600" actId="20577"/>
        <pc:sldMkLst>
          <pc:docMk/>
          <pc:sldMk cId="2584885659" sldId="265"/>
        </pc:sldMkLst>
        <pc:spChg chg="mod">
          <ac:chgData name="Sensoy, Aykut" userId="6ecfe40b-f119-4da8-8ce5-748946498869" providerId="ADAL" clId="{9A5543EE-8679-CC4D-82F1-C69DF3B70C13}" dt="2024-12-31T07:03:16.087" v="600" actId="20577"/>
          <ac:spMkLst>
            <pc:docMk/>
            <pc:sldMk cId="2584885659" sldId="265"/>
            <ac:spMk id="3" creationId="{88665245-BA6D-EDD3-748C-ADAC9DCC7AD3}"/>
          </ac:spMkLst>
        </pc:spChg>
      </pc:sldChg>
      <pc:sldChg chg="del">
        <pc:chgData name="Sensoy, Aykut" userId="6ecfe40b-f119-4da8-8ce5-748946498869" providerId="ADAL" clId="{9A5543EE-8679-CC4D-82F1-C69DF3B70C13}" dt="2024-12-30T10:49:22.754" v="3" actId="2696"/>
        <pc:sldMkLst>
          <pc:docMk/>
          <pc:sldMk cId="1841306514" sldId="266"/>
        </pc:sldMkLst>
      </pc:sldChg>
      <pc:sldChg chg="del">
        <pc:chgData name="Sensoy, Aykut" userId="6ecfe40b-f119-4da8-8ce5-748946498869" providerId="ADAL" clId="{9A5543EE-8679-CC4D-82F1-C69DF3B70C13}" dt="2024-12-30T10:49:23.130" v="4" actId="2696"/>
        <pc:sldMkLst>
          <pc:docMk/>
          <pc:sldMk cId="4157376232" sldId="267"/>
        </pc:sldMkLst>
      </pc:sldChg>
      <pc:sldChg chg="del">
        <pc:chgData name="Sensoy, Aykut" userId="6ecfe40b-f119-4da8-8ce5-748946498869" providerId="ADAL" clId="{9A5543EE-8679-CC4D-82F1-C69DF3B70C13}" dt="2024-12-30T10:49:23.397" v="5" actId="2696"/>
        <pc:sldMkLst>
          <pc:docMk/>
          <pc:sldMk cId="1605726893" sldId="268"/>
        </pc:sldMkLst>
      </pc:sldChg>
      <pc:sldChg chg="del">
        <pc:chgData name="Sensoy, Aykut" userId="6ecfe40b-f119-4da8-8ce5-748946498869" providerId="ADAL" clId="{9A5543EE-8679-CC4D-82F1-C69DF3B70C13}" dt="2024-12-30T10:49:23.716" v="6" actId="2696"/>
        <pc:sldMkLst>
          <pc:docMk/>
          <pc:sldMk cId="3866612533" sldId="269"/>
        </pc:sldMkLst>
      </pc:sldChg>
      <pc:sldChg chg="del">
        <pc:chgData name="Sensoy, Aykut" userId="6ecfe40b-f119-4da8-8ce5-748946498869" providerId="ADAL" clId="{9A5543EE-8679-CC4D-82F1-C69DF3B70C13}" dt="2024-12-30T10:49:24.156" v="7" actId="2696"/>
        <pc:sldMkLst>
          <pc:docMk/>
          <pc:sldMk cId="2827430559" sldId="270"/>
        </pc:sldMkLst>
      </pc:sldChg>
      <pc:sldChg chg="del">
        <pc:chgData name="Sensoy, Aykut" userId="6ecfe40b-f119-4da8-8ce5-748946498869" providerId="ADAL" clId="{9A5543EE-8679-CC4D-82F1-C69DF3B70C13}" dt="2024-12-30T10:49:24.412" v="8" actId="2696"/>
        <pc:sldMkLst>
          <pc:docMk/>
          <pc:sldMk cId="1873507393" sldId="271"/>
        </pc:sldMkLst>
      </pc:sldChg>
      <pc:sldChg chg="del">
        <pc:chgData name="Sensoy, Aykut" userId="6ecfe40b-f119-4da8-8ce5-748946498869" providerId="ADAL" clId="{9A5543EE-8679-CC4D-82F1-C69DF3B70C13}" dt="2024-12-30T10:49:24.611" v="9" actId="2696"/>
        <pc:sldMkLst>
          <pc:docMk/>
          <pc:sldMk cId="505573723" sldId="272"/>
        </pc:sldMkLst>
      </pc:sldChg>
      <pc:sldChg chg="del">
        <pc:chgData name="Sensoy, Aykut" userId="6ecfe40b-f119-4da8-8ce5-748946498869" providerId="ADAL" clId="{9A5543EE-8679-CC4D-82F1-C69DF3B70C13}" dt="2024-12-30T10:49:24.809" v="10" actId="2696"/>
        <pc:sldMkLst>
          <pc:docMk/>
          <pc:sldMk cId="603705624" sldId="273"/>
        </pc:sldMkLst>
      </pc:sldChg>
      <pc:sldChg chg="del">
        <pc:chgData name="Sensoy, Aykut" userId="6ecfe40b-f119-4da8-8ce5-748946498869" providerId="ADAL" clId="{9A5543EE-8679-CC4D-82F1-C69DF3B70C13}" dt="2024-12-30T10:49:25.005" v="11" actId="2696"/>
        <pc:sldMkLst>
          <pc:docMk/>
          <pc:sldMk cId="1125484770" sldId="274"/>
        </pc:sldMkLst>
      </pc:sldChg>
      <pc:sldChg chg="del">
        <pc:chgData name="Sensoy, Aykut" userId="6ecfe40b-f119-4da8-8ce5-748946498869" providerId="ADAL" clId="{9A5543EE-8679-CC4D-82F1-C69DF3B70C13}" dt="2024-12-30T10:49:25.212" v="12" actId="2696"/>
        <pc:sldMkLst>
          <pc:docMk/>
          <pc:sldMk cId="8182745" sldId="275"/>
        </pc:sldMkLst>
      </pc:sldChg>
      <pc:sldChg chg="del">
        <pc:chgData name="Sensoy, Aykut" userId="6ecfe40b-f119-4da8-8ce5-748946498869" providerId="ADAL" clId="{9A5543EE-8679-CC4D-82F1-C69DF3B70C13}" dt="2024-12-30T10:49:25.411" v="13" actId="2696"/>
        <pc:sldMkLst>
          <pc:docMk/>
          <pc:sldMk cId="3257283033" sldId="276"/>
        </pc:sldMkLst>
      </pc:sldChg>
      <pc:sldChg chg="del">
        <pc:chgData name="Sensoy, Aykut" userId="6ecfe40b-f119-4da8-8ce5-748946498869" providerId="ADAL" clId="{9A5543EE-8679-CC4D-82F1-C69DF3B70C13}" dt="2024-12-30T10:49:25.614" v="14" actId="2696"/>
        <pc:sldMkLst>
          <pc:docMk/>
          <pc:sldMk cId="2421004336" sldId="277"/>
        </pc:sldMkLst>
      </pc:sldChg>
      <pc:sldChg chg="del">
        <pc:chgData name="Sensoy, Aykut" userId="6ecfe40b-f119-4da8-8ce5-748946498869" providerId="ADAL" clId="{9A5543EE-8679-CC4D-82F1-C69DF3B70C13}" dt="2024-12-30T10:49:25.833" v="15" actId="2696"/>
        <pc:sldMkLst>
          <pc:docMk/>
          <pc:sldMk cId="571395231" sldId="278"/>
        </pc:sldMkLst>
      </pc:sldChg>
      <pc:sldChg chg="del">
        <pc:chgData name="Sensoy, Aykut" userId="6ecfe40b-f119-4da8-8ce5-748946498869" providerId="ADAL" clId="{9A5543EE-8679-CC4D-82F1-C69DF3B70C13}" dt="2024-12-30T10:49:26.055" v="16" actId="2696"/>
        <pc:sldMkLst>
          <pc:docMk/>
          <pc:sldMk cId="4129468893" sldId="279"/>
        </pc:sldMkLst>
      </pc:sldChg>
      <pc:sldChg chg="del">
        <pc:chgData name="Sensoy, Aykut" userId="6ecfe40b-f119-4da8-8ce5-748946498869" providerId="ADAL" clId="{9A5543EE-8679-CC4D-82F1-C69DF3B70C13}" dt="2024-12-30T10:49:26.283" v="17" actId="2696"/>
        <pc:sldMkLst>
          <pc:docMk/>
          <pc:sldMk cId="631652862" sldId="280"/>
        </pc:sldMkLst>
      </pc:sldChg>
      <pc:sldChg chg="del">
        <pc:chgData name="Sensoy, Aykut" userId="6ecfe40b-f119-4da8-8ce5-748946498869" providerId="ADAL" clId="{9A5543EE-8679-CC4D-82F1-C69DF3B70C13}" dt="2024-12-30T10:49:26.503" v="18" actId="2696"/>
        <pc:sldMkLst>
          <pc:docMk/>
          <pc:sldMk cId="239300021" sldId="281"/>
        </pc:sldMkLst>
      </pc:sldChg>
      <pc:sldChg chg="del">
        <pc:chgData name="Sensoy, Aykut" userId="6ecfe40b-f119-4da8-8ce5-748946498869" providerId="ADAL" clId="{9A5543EE-8679-CC4D-82F1-C69DF3B70C13}" dt="2024-12-30T10:49:26.720" v="19" actId="2696"/>
        <pc:sldMkLst>
          <pc:docMk/>
          <pc:sldMk cId="2069096428" sldId="282"/>
        </pc:sldMkLst>
      </pc:sldChg>
      <pc:sldChg chg="del">
        <pc:chgData name="Sensoy, Aykut" userId="6ecfe40b-f119-4da8-8ce5-748946498869" providerId="ADAL" clId="{9A5543EE-8679-CC4D-82F1-C69DF3B70C13}" dt="2024-12-30T10:49:26.954" v="20" actId="2696"/>
        <pc:sldMkLst>
          <pc:docMk/>
          <pc:sldMk cId="105911705" sldId="283"/>
        </pc:sldMkLst>
      </pc:sldChg>
      <pc:sldChg chg="del">
        <pc:chgData name="Sensoy, Aykut" userId="6ecfe40b-f119-4da8-8ce5-748946498869" providerId="ADAL" clId="{9A5543EE-8679-CC4D-82F1-C69DF3B70C13}" dt="2024-12-30T10:49:27.172" v="21" actId="2696"/>
        <pc:sldMkLst>
          <pc:docMk/>
          <pc:sldMk cId="1526749831" sldId="284"/>
        </pc:sldMkLst>
      </pc:sldChg>
      <pc:sldChg chg="add del">
        <pc:chgData name="Sensoy, Aykut" userId="6ecfe40b-f119-4da8-8ce5-748946498869" providerId="ADAL" clId="{9A5543EE-8679-CC4D-82F1-C69DF3B70C13}" dt="2024-12-30T11:02:59.441" v="26" actId="2696"/>
        <pc:sldMkLst>
          <pc:docMk/>
          <pc:sldMk cId="4230492296" sldId="285"/>
        </pc:sldMkLst>
      </pc:sldChg>
      <pc:sldChg chg="modSp mod">
        <pc:chgData name="Sensoy, Aykut" userId="6ecfe40b-f119-4da8-8ce5-748946498869" providerId="ADAL" clId="{9A5543EE-8679-CC4D-82F1-C69DF3B70C13}" dt="2024-12-31T07:06:03.645" v="623" actId="113"/>
        <pc:sldMkLst>
          <pc:docMk/>
          <pc:sldMk cId="2788418475" sldId="286"/>
        </pc:sldMkLst>
        <pc:spChg chg="mod">
          <ac:chgData name="Sensoy, Aykut" userId="6ecfe40b-f119-4da8-8ce5-748946498869" providerId="ADAL" clId="{9A5543EE-8679-CC4D-82F1-C69DF3B70C13}" dt="2024-12-30T11:12:59.074" v="117" actId="20577"/>
          <ac:spMkLst>
            <pc:docMk/>
            <pc:sldMk cId="2788418475" sldId="286"/>
            <ac:spMk id="2" creationId="{1E01B1AD-BB9D-FCF2-C09D-878E24B5DC2B}"/>
          </ac:spMkLst>
        </pc:spChg>
        <pc:spChg chg="mod">
          <ac:chgData name="Sensoy, Aykut" userId="6ecfe40b-f119-4da8-8ce5-748946498869" providerId="ADAL" clId="{9A5543EE-8679-CC4D-82F1-C69DF3B70C13}" dt="2024-12-31T07:06:03.645" v="623" actId="113"/>
          <ac:spMkLst>
            <pc:docMk/>
            <pc:sldMk cId="2788418475" sldId="286"/>
            <ac:spMk id="3" creationId="{7152CAAC-57C1-F34E-A166-83524DB5CF56}"/>
          </ac:spMkLst>
        </pc:spChg>
      </pc:sldChg>
      <pc:sldChg chg="del">
        <pc:chgData name="Sensoy, Aykut" userId="6ecfe40b-f119-4da8-8ce5-748946498869" providerId="ADAL" clId="{9A5543EE-8679-CC4D-82F1-C69DF3B70C13}" dt="2024-12-30T10:49:21.776" v="1" actId="2696"/>
        <pc:sldMkLst>
          <pc:docMk/>
          <pc:sldMk cId="4027288936" sldId="287"/>
        </pc:sldMkLst>
      </pc:sldChg>
      <pc:sldChg chg="modSp add mod">
        <pc:chgData name="Sensoy, Aykut" userId="6ecfe40b-f119-4da8-8ce5-748946498869" providerId="ADAL" clId="{9A5543EE-8679-CC4D-82F1-C69DF3B70C13}" dt="2024-12-31T07:05:48.059" v="621" actId="113"/>
        <pc:sldMkLst>
          <pc:docMk/>
          <pc:sldMk cId="191102907" sldId="289"/>
        </pc:sldMkLst>
        <pc:spChg chg="mod">
          <ac:chgData name="Sensoy, Aykut" userId="6ecfe40b-f119-4da8-8ce5-748946498869" providerId="ADAL" clId="{9A5543EE-8679-CC4D-82F1-C69DF3B70C13}" dt="2024-12-31T07:05:48.059" v="621" actId="113"/>
          <ac:spMkLst>
            <pc:docMk/>
            <pc:sldMk cId="191102907" sldId="289"/>
            <ac:spMk id="3" creationId="{1A758A9F-50BD-796F-5D48-8E67278C7D86}"/>
          </ac:spMkLst>
        </pc:spChg>
      </pc:sldChg>
      <pc:sldChg chg="del">
        <pc:chgData name="Sensoy, Aykut" userId="6ecfe40b-f119-4da8-8ce5-748946498869" providerId="ADAL" clId="{9A5543EE-8679-CC4D-82F1-C69DF3B70C13}" dt="2024-12-30T10:49:22.257" v="2" actId="2696"/>
        <pc:sldMkLst>
          <pc:docMk/>
          <pc:sldMk cId="1525142420" sldId="289"/>
        </pc:sldMkLst>
      </pc:sldChg>
      <pc:sldChg chg="modSp add mod">
        <pc:chgData name="Sensoy, Aykut" userId="6ecfe40b-f119-4da8-8ce5-748946498869" providerId="ADAL" clId="{9A5543EE-8679-CC4D-82F1-C69DF3B70C13}" dt="2024-12-31T07:06:11.655" v="624" actId="113"/>
        <pc:sldMkLst>
          <pc:docMk/>
          <pc:sldMk cId="338578726" sldId="290"/>
        </pc:sldMkLst>
        <pc:spChg chg="mod">
          <ac:chgData name="Sensoy, Aykut" userId="6ecfe40b-f119-4da8-8ce5-748946498869" providerId="ADAL" clId="{9A5543EE-8679-CC4D-82F1-C69DF3B70C13}" dt="2024-12-31T07:06:11.655" v="624" actId="113"/>
          <ac:spMkLst>
            <pc:docMk/>
            <pc:sldMk cId="338578726" sldId="290"/>
            <ac:spMk id="3" creationId="{3FD6424D-E96D-1571-2AA7-89BEB9EF438C}"/>
          </ac:spMkLst>
        </pc:spChg>
      </pc:sldChg>
      <pc:sldChg chg="del">
        <pc:chgData name="Sensoy, Aykut" userId="6ecfe40b-f119-4da8-8ce5-748946498869" providerId="ADAL" clId="{9A5543EE-8679-CC4D-82F1-C69DF3B70C13}" dt="2024-12-30T10:49:21.115" v="0" actId="2696"/>
        <pc:sldMkLst>
          <pc:docMk/>
          <pc:sldMk cId="364005247"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5D129-3F7C-D440-B949-9E682A9C35B9}" type="datetimeFigureOut">
              <a:rPr lang="de-DE" smtClean="0"/>
              <a:t>07.01.25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CC9D8-2405-D04A-8A34-BA92D321B7F1}" type="slidenum">
              <a:rPr lang="de-DE" smtClean="0"/>
              <a:t>‹#›</a:t>
            </a:fld>
            <a:endParaRPr lang="de-DE"/>
          </a:p>
        </p:txBody>
      </p:sp>
    </p:spTree>
    <p:extLst>
      <p:ext uri="{BB962C8B-B14F-4D97-AF65-F5344CB8AC3E}">
        <p14:creationId xmlns:p14="http://schemas.microsoft.com/office/powerpoint/2010/main" val="154966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8F1001-C72B-A980-15B3-8A888647724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E72C8AA-68DB-147E-3B00-87AA4C723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228A082-686A-F10C-B734-CD1321ACB95D}"/>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5" name="Fußzeilenplatzhalter 4">
            <a:extLst>
              <a:ext uri="{FF2B5EF4-FFF2-40B4-BE49-F238E27FC236}">
                <a16:creationId xmlns:a16="http://schemas.microsoft.com/office/drawing/2014/main" id="{3285DA90-5FC2-FB71-C1C7-7A3EF7329B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E93C77-494A-224A-8E68-F8794E39523A}"/>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77120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69A0C8-F278-8563-4AE8-A2A06B9A898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AE76CAD-E132-FADA-2F74-87CC299101C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6340A2-7E8F-85C9-84B9-7ED996EBA757}"/>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5" name="Fußzeilenplatzhalter 4">
            <a:extLst>
              <a:ext uri="{FF2B5EF4-FFF2-40B4-BE49-F238E27FC236}">
                <a16:creationId xmlns:a16="http://schemas.microsoft.com/office/drawing/2014/main" id="{2292B9B0-2015-CB4F-B268-CD0B3F2F56F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D985E1F-C038-9D2C-3440-2F30844806EB}"/>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69865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4037728-3B0D-3686-B5CB-683F4021010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C84E8BF-3A10-3ED3-C62C-68B10CB773E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812D92-88CF-4D7C-3F42-2D88092FC7E1}"/>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5" name="Fußzeilenplatzhalter 4">
            <a:extLst>
              <a:ext uri="{FF2B5EF4-FFF2-40B4-BE49-F238E27FC236}">
                <a16:creationId xmlns:a16="http://schemas.microsoft.com/office/drawing/2014/main" id="{7CFF4746-118C-67D3-2731-3D7491076B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BC0A4F-4D56-3E07-B0E8-D96D6E1DC389}"/>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39159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BCBBA-E549-5E3C-5E0A-F530B93A091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5B6E883-63AC-B247-AE3D-50B3AE990D4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19F4BD-3EC2-42DB-0BB1-5A00E8B05177}"/>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5" name="Fußzeilenplatzhalter 4">
            <a:extLst>
              <a:ext uri="{FF2B5EF4-FFF2-40B4-BE49-F238E27FC236}">
                <a16:creationId xmlns:a16="http://schemas.microsoft.com/office/drawing/2014/main" id="{47808EA1-3874-A062-1E34-FC08DA66C90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B434D07-EF0B-5FF8-E292-B16CB977718A}"/>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90542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11C767-3189-9483-C364-B75114F74C0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2EC7734-C647-474E-7A47-18E32E54ED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0781DA5-6825-18DB-506C-50AFC46D7D3A}"/>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5" name="Fußzeilenplatzhalter 4">
            <a:extLst>
              <a:ext uri="{FF2B5EF4-FFF2-40B4-BE49-F238E27FC236}">
                <a16:creationId xmlns:a16="http://schemas.microsoft.com/office/drawing/2014/main" id="{3D466F99-7D96-715D-3F8F-25432A264C1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22FC45B-34F1-783D-992B-732A97913491}"/>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6261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240E9-D884-42E1-8FDA-C77E8F8D42C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754CF84-64AF-1BF6-AB97-543F4BE7B44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B18A875-2689-AD82-1D5B-556022A67F9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3326E67-A7D2-F043-88D7-21174F523372}"/>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6" name="Fußzeilenplatzhalter 5">
            <a:extLst>
              <a:ext uri="{FF2B5EF4-FFF2-40B4-BE49-F238E27FC236}">
                <a16:creationId xmlns:a16="http://schemas.microsoft.com/office/drawing/2014/main" id="{47BB45DD-35FF-CBDC-D135-17E29A05193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DE301C6-CD92-F504-6585-620EA97355AB}"/>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4342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3956D-9215-2A6B-3B46-CF1FB5AF472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C316D65-C3BA-8FB5-A227-016D43CD7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04D4081-0144-F54A-14D2-8DAA558B352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A188F57-02A7-C356-05B9-2C038724F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07E44EF-E37B-F75B-736E-FE81ABF2B09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DCFBED2-7296-78AA-FCEA-F19525259518}"/>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8" name="Fußzeilenplatzhalter 7">
            <a:extLst>
              <a:ext uri="{FF2B5EF4-FFF2-40B4-BE49-F238E27FC236}">
                <a16:creationId xmlns:a16="http://schemas.microsoft.com/office/drawing/2014/main" id="{7790D8B4-4476-3DA4-BE9B-9990DEAC515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4E60B58-D5ED-6607-6D1B-8DBF34AE2D85}"/>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70089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E13011-514C-E13C-91DD-12EBE142B13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AD7BCBD-E336-629B-B8DC-897F93576E87}"/>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4" name="Fußzeilenplatzhalter 3">
            <a:extLst>
              <a:ext uri="{FF2B5EF4-FFF2-40B4-BE49-F238E27FC236}">
                <a16:creationId xmlns:a16="http://schemas.microsoft.com/office/drawing/2014/main" id="{D67CCEE9-9638-C8AF-3D56-C3486A05A52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B19B678-BB4A-EF32-72CE-CEAC6A9A6E51}"/>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401104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56147CC-83AD-32CD-1C62-6B99EF8EAF15}"/>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3" name="Fußzeilenplatzhalter 2">
            <a:extLst>
              <a:ext uri="{FF2B5EF4-FFF2-40B4-BE49-F238E27FC236}">
                <a16:creationId xmlns:a16="http://schemas.microsoft.com/office/drawing/2014/main" id="{2F2FD06B-38D9-8285-B98F-F4C610ACF99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EF62105-5322-0511-4D02-E0283AE96193}"/>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5217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1831A8-65B3-408C-BDEA-C5384008CE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1C6B2E5-89C3-277F-7CBD-94C3596CA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493565A-1765-4E15-69E6-105BBDEA0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9E7EBF-9690-7BB6-DF00-C1D9EDB4B769}"/>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6" name="Fußzeilenplatzhalter 5">
            <a:extLst>
              <a:ext uri="{FF2B5EF4-FFF2-40B4-BE49-F238E27FC236}">
                <a16:creationId xmlns:a16="http://schemas.microsoft.com/office/drawing/2014/main" id="{9992FC9B-A6F6-91AA-D1AA-4F303C96A63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E1CA996-3AF1-51C9-CA26-F7215A763384}"/>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320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BAD88-F057-891C-7473-D7007D8D4D6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06AC247-C1C6-62BB-5A56-EAF9E225A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A065B75-3359-9BDC-F480-34652A2FD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7F8A847-6FEA-26B3-D559-CEF0D9AD4688}"/>
              </a:ext>
            </a:extLst>
          </p:cNvPr>
          <p:cNvSpPr>
            <a:spLocks noGrp="1"/>
          </p:cNvSpPr>
          <p:nvPr>
            <p:ph type="dt" sz="half" idx="10"/>
          </p:nvPr>
        </p:nvSpPr>
        <p:spPr/>
        <p:txBody>
          <a:bodyPr/>
          <a:lstStyle/>
          <a:p>
            <a:fld id="{EFD02665-02A2-134A-B107-F4B484FCD166}" type="datetimeFigureOut">
              <a:rPr lang="de-DE" smtClean="0"/>
              <a:t>07.01.25</a:t>
            </a:fld>
            <a:endParaRPr lang="de-DE"/>
          </a:p>
        </p:txBody>
      </p:sp>
      <p:sp>
        <p:nvSpPr>
          <p:cNvPr id="6" name="Fußzeilenplatzhalter 5">
            <a:extLst>
              <a:ext uri="{FF2B5EF4-FFF2-40B4-BE49-F238E27FC236}">
                <a16:creationId xmlns:a16="http://schemas.microsoft.com/office/drawing/2014/main" id="{1471C8AA-4B0C-1813-36C2-B49757856C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638B91-8099-5B45-A7C7-40451BA7B8C2}"/>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876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0716296-D3A5-DB7B-9C0C-72D54C9DD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EF53F34-2E8F-3D65-D7A6-5C19EE822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0802CAA-1D03-07E0-7B5C-3C086A91A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D02665-02A2-134A-B107-F4B484FCD166}" type="datetimeFigureOut">
              <a:rPr lang="de-DE" smtClean="0"/>
              <a:t>07.01.25</a:t>
            </a:fld>
            <a:endParaRPr lang="de-DE"/>
          </a:p>
        </p:txBody>
      </p:sp>
      <p:sp>
        <p:nvSpPr>
          <p:cNvPr id="5" name="Fußzeilenplatzhalter 4">
            <a:extLst>
              <a:ext uri="{FF2B5EF4-FFF2-40B4-BE49-F238E27FC236}">
                <a16:creationId xmlns:a16="http://schemas.microsoft.com/office/drawing/2014/main" id="{36DD0ED5-3AC2-7800-03C7-FACAF8B5D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D09B1CC-0180-2EB1-426A-6527313F8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71625C-EFA6-3F46-B7A3-CFBA350985D8}" type="slidenum">
              <a:rPr lang="de-DE" smtClean="0"/>
              <a:t>‹#›</a:t>
            </a:fld>
            <a:endParaRPr lang="de-DE"/>
          </a:p>
        </p:txBody>
      </p:sp>
    </p:spTree>
    <p:extLst>
      <p:ext uri="{BB962C8B-B14F-4D97-AF65-F5344CB8AC3E}">
        <p14:creationId xmlns:p14="http://schemas.microsoft.com/office/powerpoint/2010/main" val="172166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zweiterblick.at/index.php?site=wcag_sc" TargetMode="External"/><Relationship Id="rId2" Type="http://schemas.openxmlformats.org/officeDocument/2006/relationships/hyperlink" Target="https://gehirngerecht.digital/wcag-kriterien/" TargetMode="External"/><Relationship Id="rId1" Type="http://schemas.openxmlformats.org/officeDocument/2006/relationships/slideLayout" Target="../slideLayouts/slideLayout2.xml"/><Relationship Id="rId4" Type="http://schemas.openxmlformats.org/officeDocument/2006/relationships/hyperlink" Target="https://www.w3.org/WAI/WCAG21/Techniqu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w3.org/WAI/"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4" Type="http://schemas.openxmlformats.org/officeDocument/2006/relationships/hyperlink" Target="https://www.barrierefreiheit-dienstekonsolidierung.bund.de/Webs/PB/DE/startseite/startseite-node.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iso.org/standard/58625.html" TargetMode="External"/><Relationship Id="rId2" Type="http://schemas.openxmlformats.org/officeDocument/2006/relationships/hyperlink" Target="https://www.barrierefreiheit-dienstekonsolidierung.bund.de/Webs/PB/DE/gesetze-und-richtlinien/wcag/wcag-artikel.html" TargetMode="External"/><Relationship Id="rId1" Type="http://schemas.openxmlformats.org/officeDocument/2006/relationships/slideLayout" Target="../slideLayouts/slideLayout2.xml"/><Relationship Id="rId4" Type="http://schemas.openxmlformats.org/officeDocument/2006/relationships/hyperlink" Target="https://www.barrierefreiheit-dienstekonsolidierung.bund.de/Webs/PB/DE/gesetze-und-richtlinien/en301549/en301549-node.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arrierefreiheit-dienstekonsolidierung.bund.de/Webs/PB/DE/gesetze-und-richtlinien/bgg/bgg-node.html" TargetMode="External"/><Relationship Id="rId2" Type="http://schemas.openxmlformats.org/officeDocument/2006/relationships/hyperlink" Target="https://www.barrierefreiheit-dienstekonsolidierung.bund.de/Webs/PB/DE/gesetze-und-richtlinien/bitv2-0/bitv2-0-nod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rrierefreiheit-dienstekonsolidierung.bund.de/Webs/PB/DE/gesetze-und-richtlinien/barrierefreiheitsstaerkungsgesetz/barrierefreiheitsstaerkungsgesetz-nod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36598-BFC8-BCDA-3534-15D4F696E0B3}"/>
              </a:ext>
            </a:extLst>
          </p:cNvPr>
          <p:cNvSpPr>
            <a:spLocks noGrp="1"/>
          </p:cNvSpPr>
          <p:nvPr>
            <p:ph type="ctrTitle"/>
          </p:nvPr>
        </p:nvSpPr>
        <p:spPr/>
        <p:txBody>
          <a:bodyPr/>
          <a:lstStyle/>
          <a:p>
            <a:r>
              <a:rPr lang="de-DE" dirty="0"/>
              <a:t>Web Frontend Accessibility</a:t>
            </a:r>
          </a:p>
        </p:txBody>
      </p:sp>
      <p:sp>
        <p:nvSpPr>
          <p:cNvPr id="3" name="Untertitel 2">
            <a:extLst>
              <a:ext uri="{FF2B5EF4-FFF2-40B4-BE49-F238E27FC236}">
                <a16:creationId xmlns:a16="http://schemas.microsoft.com/office/drawing/2014/main" id="{5496F223-CA88-A083-6C55-8897127967F1}"/>
              </a:ext>
            </a:extLst>
          </p:cNvPr>
          <p:cNvSpPr>
            <a:spLocks noGrp="1"/>
          </p:cNvSpPr>
          <p:nvPr>
            <p:ph type="subTitle" idx="1"/>
          </p:nvPr>
        </p:nvSpPr>
        <p:spPr/>
        <p:txBody>
          <a:bodyPr/>
          <a:lstStyle/>
          <a:p>
            <a:r>
              <a:rPr lang="de-DE" dirty="0"/>
              <a:t>Inhalte im Web-Browser barrierefrei gestalten</a:t>
            </a:r>
          </a:p>
          <a:p>
            <a:r>
              <a:rPr lang="de-DE"/>
              <a:t>Teil 1</a:t>
            </a:r>
          </a:p>
          <a:p>
            <a:r>
              <a:rPr lang="de-DE"/>
              <a:t>Aykut </a:t>
            </a:r>
            <a:r>
              <a:rPr lang="de-DE" dirty="0"/>
              <a:t>Şensoy</a:t>
            </a:r>
          </a:p>
        </p:txBody>
      </p:sp>
    </p:spTree>
    <p:extLst>
      <p:ext uri="{BB962C8B-B14F-4D97-AF65-F5344CB8AC3E}">
        <p14:creationId xmlns:p14="http://schemas.microsoft.com/office/powerpoint/2010/main" val="140214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FCA57-28DF-B616-B7EF-548CF075982D}"/>
              </a:ext>
            </a:extLst>
          </p:cNvPr>
          <p:cNvSpPr>
            <a:spLocks noGrp="1"/>
          </p:cNvSpPr>
          <p:nvPr>
            <p:ph type="title"/>
          </p:nvPr>
        </p:nvSpPr>
        <p:spPr/>
        <p:txBody>
          <a:bodyPr/>
          <a:lstStyle/>
          <a:p>
            <a:r>
              <a:rPr lang="de-DE" dirty="0"/>
              <a:t>Verständlichkeit </a:t>
            </a:r>
            <a:r>
              <a:rPr lang="de-DE" sz="3600" dirty="0">
                <a:solidFill>
                  <a:schemeClr val="bg1">
                    <a:lumMod val="50000"/>
                  </a:schemeClr>
                </a:solidFill>
              </a:rPr>
              <a:t>(</a:t>
            </a:r>
            <a:r>
              <a:rPr lang="de-DE" sz="3600" dirty="0" err="1">
                <a:solidFill>
                  <a:schemeClr val="bg1">
                    <a:lumMod val="50000"/>
                  </a:schemeClr>
                </a:solidFill>
              </a:rPr>
              <a:t>understandable</a:t>
            </a:r>
            <a:r>
              <a:rPr lang="de-DE" sz="3600" dirty="0">
                <a:solidFill>
                  <a:schemeClr val="bg1">
                    <a:lumMod val="50000"/>
                  </a:schemeClr>
                </a:solidFill>
              </a:rPr>
              <a:t>)</a:t>
            </a:r>
          </a:p>
        </p:txBody>
      </p:sp>
      <p:sp>
        <p:nvSpPr>
          <p:cNvPr id="3" name="Inhaltsplatzhalter 2">
            <a:extLst>
              <a:ext uri="{FF2B5EF4-FFF2-40B4-BE49-F238E27FC236}">
                <a16:creationId xmlns:a16="http://schemas.microsoft.com/office/drawing/2014/main" id="{FBE62AD8-365E-2DDF-B3DD-473145F6A11D}"/>
              </a:ext>
            </a:extLst>
          </p:cNvPr>
          <p:cNvSpPr>
            <a:spLocks noGrp="1"/>
          </p:cNvSpPr>
          <p:nvPr>
            <p:ph idx="1"/>
          </p:nvPr>
        </p:nvSpPr>
        <p:spPr/>
        <p:txBody>
          <a:bodyPr>
            <a:normAutofit fontScale="92500" lnSpcReduction="10000"/>
          </a:bodyPr>
          <a:lstStyle/>
          <a:p>
            <a:pPr marL="0" indent="0">
              <a:buNone/>
            </a:pPr>
            <a:r>
              <a:rPr lang="de-DE" dirty="0"/>
              <a:t>Die Inhalte sollten für das größtmögliche Publikum gut lesbar und verständlich sein. Und zwar auch dann, wenn sie laut vorgelesen werden.</a:t>
            </a:r>
            <a:br>
              <a:rPr lang="de-DE" dirty="0"/>
            </a:br>
            <a:br>
              <a:rPr lang="de-DE" dirty="0"/>
            </a:br>
            <a:r>
              <a:rPr lang="de-DE" dirty="0"/>
              <a:t>Daher ist es wichtig, eine möglichst klare und einfache Sprache zu verwenden und bei Bedarf Erläuterungen zu Fachbegriffen, ungewöhnlichen Ausdrücken oder Abkürzungen bereitzustellen, sodass fachfremde Personen, Menschen mit einer anderen Muttersprache oder kognitiv beeinträchtigte Menschen die Inhalte gut verstehen können.</a:t>
            </a:r>
            <a:br>
              <a:rPr lang="de-DE" dirty="0"/>
            </a:br>
            <a:br>
              <a:rPr lang="de-DE" dirty="0"/>
            </a:br>
            <a:r>
              <a:rPr lang="de-DE" dirty="0"/>
              <a:t>Zum Prinzip der Verständlichkeit gehören auch die </a:t>
            </a:r>
            <a:r>
              <a:rPr lang="de-DE" b="1" dirty="0"/>
              <a:t>Vorhersehbarkeit der Benutzeroberfläche mit einer konsistenten Darstellung und Navigation</a:t>
            </a:r>
            <a:r>
              <a:rPr lang="de-DE" dirty="0"/>
              <a:t> sowie eine Unterstützung darin, Eingabefehler zu vermeiden.</a:t>
            </a:r>
          </a:p>
        </p:txBody>
      </p:sp>
    </p:spTree>
    <p:extLst>
      <p:ext uri="{BB962C8B-B14F-4D97-AF65-F5344CB8AC3E}">
        <p14:creationId xmlns:p14="http://schemas.microsoft.com/office/powerpoint/2010/main" val="387506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C2524D-9F46-213B-9BAB-B87B2D8C9D56}"/>
              </a:ext>
            </a:extLst>
          </p:cNvPr>
          <p:cNvSpPr>
            <a:spLocks noGrp="1"/>
          </p:cNvSpPr>
          <p:nvPr>
            <p:ph type="title"/>
          </p:nvPr>
        </p:nvSpPr>
        <p:spPr/>
        <p:txBody>
          <a:bodyPr/>
          <a:lstStyle/>
          <a:p>
            <a:r>
              <a:rPr lang="de-DE" dirty="0"/>
              <a:t>Robustheit </a:t>
            </a:r>
            <a:r>
              <a:rPr lang="de-DE" sz="3600" dirty="0">
                <a:solidFill>
                  <a:schemeClr val="bg1">
                    <a:lumMod val="50000"/>
                  </a:schemeClr>
                </a:solidFill>
              </a:rPr>
              <a:t>(robust)</a:t>
            </a:r>
          </a:p>
        </p:txBody>
      </p:sp>
      <p:sp>
        <p:nvSpPr>
          <p:cNvPr id="3" name="Inhaltsplatzhalter 2">
            <a:extLst>
              <a:ext uri="{FF2B5EF4-FFF2-40B4-BE49-F238E27FC236}">
                <a16:creationId xmlns:a16="http://schemas.microsoft.com/office/drawing/2014/main" id="{BCAA3ED7-801E-1840-C5C7-19FFC3F94855}"/>
              </a:ext>
            </a:extLst>
          </p:cNvPr>
          <p:cNvSpPr>
            <a:spLocks noGrp="1"/>
          </p:cNvSpPr>
          <p:nvPr>
            <p:ph idx="1"/>
          </p:nvPr>
        </p:nvSpPr>
        <p:spPr/>
        <p:txBody>
          <a:bodyPr/>
          <a:lstStyle/>
          <a:p>
            <a:pPr marL="0" indent="0">
              <a:buNone/>
            </a:pPr>
            <a:r>
              <a:rPr lang="de-DE" dirty="0"/>
              <a:t>Die Robustheit bedeutet eine hohe Kompatibilität der bereitgestellten Inhalte mit den genutzten Benutzeragenten (insbesondere dem Webbrowser) und assistiven Technologien (insbesondere einem Screenreader). Das heißt, dass bei der Bereitstellung der Inhalte Standards (korrekte Syntax, einheitliche Nutzung von HTML, usw.) eingehalten werden müssen.</a:t>
            </a:r>
          </a:p>
        </p:txBody>
      </p:sp>
    </p:spTree>
    <p:extLst>
      <p:ext uri="{BB962C8B-B14F-4D97-AF65-F5344CB8AC3E}">
        <p14:creationId xmlns:p14="http://schemas.microsoft.com/office/powerpoint/2010/main" val="99325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B201D9-F765-09CB-5276-294820245C7D}"/>
              </a:ext>
            </a:extLst>
          </p:cNvPr>
          <p:cNvSpPr>
            <a:spLocks noGrp="1"/>
          </p:cNvSpPr>
          <p:nvPr>
            <p:ph type="title"/>
          </p:nvPr>
        </p:nvSpPr>
        <p:spPr/>
        <p:txBody>
          <a:bodyPr/>
          <a:lstStyle/>
          <a:p>
            <a:r>
              <a:rPr lang="de-DE" dirty="0"/>
              <a:t>Die 13 Richtlinien des WCAG</a:t>
            </a:r>
          </a:p>
        </p:txBody>
      </p:sp>
      <p:sp>
        <p:nvSpPr>
          <p:cNvPr id="3" name="Inhaltsplatzhalter 2">
            <a:extLst>
              <a:ext uri="{FF2B5EF4-FFF2-40B4-BE49-F238E27FC236}">
                <a16:creationId xmlns:a16="http://schemas.microsoft.com/office/drawing/2014/main" id="{B5D1D664-A705-17EB-D20D-00328326BCDD}"/>
              </a:ext>
            </a:extLst>
          </p:cNvPr>
          <p:cNvSpPr>
            <a:spLocks noGrp="1"/>
          </p:cNvSpPr>
          <p:nvPr>
            <p:ph idx="1"/>
          </p:nvPr>
        </p:nvSpPr>
        <p:spPr/>
        <p:txBody>
          <a:bodyPr>
            <a:normAutofit fontScale="62500" lnSpcReduction="20000"/>
          </a:bodyPr>
          <a:lstStyle/>
          <a:p>
            <a:pPr marL="514350" indent="-514350">
              <a:buFont typeface="+mj-lt"/>
              <a:buAutoNum type="arabicPeriod"/>
            </a:pPr>
            <a:r>
              <a:rPr lang="de-DE" dirty="0"/>
              <a:t>Textalternativen</a:t>
            </a:r>
          </a:p>
          <a:p>
            <a:pPr marL="514350" indent="-514350">
              <a:buFont typeface="+mj-lt"/>
              <a:buAutoNum type="arabicPeriod"/>
            </a:pPr>
            <a:r>
              <a:rPr lang="de-DE" dirty="0"/>
              <a:t>Zeitbasierte Medien</a:t>
            </a:r>
          </a:p>
          <a:p>
            <a:pPr marL="514350" indent="-514350">
              <a:buFont typeface="+mj-lt"/>
              <a:buAutoNum type="arabicPeriod"/>
            </a:pPr>
            <a:r>
              <a:rPr lang="de-DE" dirty="0"/>
              <a:t>Anpassbar</a:t>
            </a:r>
          </a:p>
          <a:p>
            <a:pPr marL="514350" indent="-514350">
              <a:buFont typeface="+mj-lt"/>
              <a:buAutoNum type="arabicPeriod"/>
            </a:pPr>
            <a:r>
              <a:rPr lang="de-DE" dirty="0"/>
              <a:t>Unterscheidbar</a:t>
            </a:r>
          </a:p>
          <a:p>
            <a:pPr marL="514350" indent="-514350">
              <a:buFont typeface="+mj-lt"/>
              <a:buAutoNum type="arabicPeriod"/>
            </a:pPr>
            <a:r>
              <a:rPr lang="de-DE" dirty="0"/>
              <a:t>Tastaturbedienbar</a:t>
            </a:r>
          </a:p>
          <a:p>
            <a:pPr marL="514350" indent="-514350">
              <a:buFont typeface="+mj-lt"/>
              <a:buAutoNum type="arabicPeriod"/>
            </a:pPr>
            <a:r>
              <a:rPr lang="de-DE" dirty="0"/>
              <a:t>Ausreichend Zeit</a:t>
            </a:r>
          </a:p>
          <a:p>
            <a:pPr marL="514350" indent="-514350">
              <a:buFont typeface="+mj-lt"/>
              <a:buAutoNum type="arabicPeriod"/>
            </a:pPr>
            <a:r>
              <a:rPr lang="de-DE" dirty="0"/>
              <a:t>Anfälle und körperliche Reaktionen</a:t>
            </a:r>
          </a:p>
          <a:p>
            <a:pPr marL="514350" indent="-514350">
              <a:buFont typeface="+mj-lt"/>
              <a:buAutoNum type="arabicPeriod"/>
            </a:pPr>
            <a:r>
              <a:rPr lang="de-DE" dirty="0"/>
              <a:t>Navigierbar</a:t>
            </a:r>
          </a:p>
          <a:p>
            <a:pPr marL="514350" indent="-514350">
              <a:buFont typeface="+mj-lt"/>
              <a:buAutoNum type="arabicPeriod"/>
            </a:pPr>
            <a:r>
              <a:rPr lang="de-DE" dirty="0"/>
              <a:t>Eingabemodalitäten</a:t>
            </a:r>
          </a:p>
          <a:p>
            <a:pPr marL="514350" indent="-514350">
              <a:buFont typeface="+mj-lt"/>
              <a:buAutoNum type="arabicPeriod"/>
            </a:pPr>
            <a:r>
              <a:rPr lang="de-DE" dirty="0"/>
              <a:t>Lesbar</a:t>
            </a:r>
          </a:p>
          <a:p>
            <a:pPr marL="514350" indent="-514350">
              <a:buFont typeface="+mj-lt"/>
              <a:buAutoNum type="arabicPeriod"/>
            </a:pPr>
            <a:r>
              <a:rPr lang="de-DE" dirty="0"/>
              <a:t>Vorhersehbar</a:t>
            </a:r>
          </a:p>
          <a:p>
            <a:pPr marL="514350" indent="-514350">
              <a:buFont typeface="+mj-lt"/>
              <a:buAutoNum type="arabicPeriod"/>
            </a:pPr>
            <a:r>
              <a:rPr lang="de-DE" dirty="0"/>
              <a:t>Hilfestellung bei Eingabe</a:t>
            </a:r>
          </a:p>
          <a:p>
            <a:pPr marL="514350" indent="-514350">
              <a:buFont typeface="+mj-lt"/>
              <a:buAutoNum type="arabicPeriod"/>
            </a:pPr>
            <a:r>
              <a:rPr lang="de-DE" dirty="0"/>
              <a:t>Kompatibel</a:t>
            </a:r>
          </a:p>
        </p:txBody>
      </p:sp>
    </p:spTree>
    <p:extLst>
      <p:ext uri="{BB962C8B-B14F-4D97-AF65-F5344CB8AC3E}">
        <p14:creationId xmlns:p14="http://schemas.microsoft.com/office/powerpoint/2010/main" val="392534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327EA-0FAF-7783-66DB-BE00F2DC9ACF}"/>
              </a:ext>
            </a:extLst>
          </p:cNvPr>
          <p:cNvSpPr>
            <a:spLocks noGrp="1"/>
          </p:cNvSpPr>
          <p:nvPr>
            <p:ph type="title"/>
          </p:nvPr>
        </p:nvSpPr>
        <p:spPr/>
        <p:txBody>
          <a:bodyPr/>
          <a:lstStyle/>
          <a:p>
            <a:r>
              <a:rPr lang="de-DE" dirty="0"/>
              <a:t>Die 3 Konformitätsstufen des WCAG</a:t>
            </a:r>
          </a:p>
        </p:txBody>
      </p:sp>
      <p:sp>
        <p:nvSpPr>
          <p:cNvPr id="3" name="Inhaltsplatzhalter 2">
            <a:extLst>
              <a:ext uri="{FF2B5EF4-FFF2-40B4-BE49-F238E27FC236}">
                <a16:creationId xmlns:a16="http://schemas.microsoft.com/office/drawing/2014/main" id="{F893C21B-23AA-1272-5D60-B8CF270C3F3A}"/>
              </a:ext>
            </a:extLst>
          </p:cNvPr>
          <p:cNvSpPr>
            <a:spLocks noGrp="1"/>
          </p:cNvSpPr>
          <p:nvPr>
            <p:ph idx="1"/>
          </p:nvPr>
        </p:nvSpPr>
        <p:spPr/>
        <p:txBody>
          <a:bodyPr/>
          <a:lstStyle/>
          <a:p>
            <a:r>
              <a:rPr lang="de-DE" dirty="0"/>
              <a:t>A</a:t>
            </a:r>
            <a:br>
              <a:rPr lang="de-DE" dirty="0"/>
            </a:br>
            <a:r>
              <a:rPr lang="de-DE" sz="2000" dirty="0"/>
              <a:t>niedrigste Stufe, höchste Priorität</a:t>
            </a:r>
          </a:p>
          <a:p>
            <a:r>
              <a:rPr lang="de-DE" dirty="0"/>
              <a:t>AA</a:t>
            </a:r>
            <a:br>
              <a:rPr lang="de-DE" dirty="0"/>
            </a:br>
            <a:r>
              <a:rPr lang="de-DE" sz="2000" dirty="0"/>
              <a:t>dies ist der Standard, der für gute Zugänglichkeit erreicht werden sollte</a:t>
            </a:r>
          </a:p>
          <a:p>
            <a:r>
              <a:rPr lang="de-DE" dirty="0"/>
              <a:t>AAA</a:t>
            </a:r>
            <a:br>
              <a:rPr lang="de-DE" dirty="0"/>
            </a:br>
            <a:r>
              <a:rPr lang="de-DE" sz="2000" dirty="0"/>
              <a:t>höchste Stufe, niedrigste Priorität (relevant für zentrale Inhalte)</a:t>
            </a:r>
          </a:p>
        </p:txBody>
      </p:sp>
    </p:spTree>
    <p:extLst>
      <p:ext uri="{BB962C8B-B14F-4D97-AF65-F5344CB8AC3E}">
        <p14:creationId xmlns:p14="http://schemas.microsoft.com/office/powerpoint/2010/main" val="14224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9FA3E4-25C1-E931-8C97-B122B8463ADF}"/>
              </a:ext>
            </a:extLst>
          </p:cNvPr>
          <p:cNvSpPr>
            <a:spLocks noGrp="1"/>
          </p:cNvSpPr>
          <p:nvPr>
            <p:ph type="title"/>
          </p:nvPr>
        </p:nvSpPr>
        <p:spPr/>
        <p:txBody>
          <a:bodyPr/>
          <a:lstStyle/>
          <a:p>
            <a:r>
              <a:rPr lang="de-DE" dirty="0"/>
              <a:t>Erfolgskriterien / Techniken</a:t>
            </a:r>
          </a:p>
        </p:txBody>
      </p:sp>
      <p:sp>
        <p:nvSpPr>
          <p:cNvPr id="3" name="Inhaltsplatzhalter 2">
            <a:extLst>
              <a:ext uri="{FF2B5EF4-FFF2-40B4-BE49-F238E27FC236}">
                <a16:creationId xmlns:a16="http://schemas.microsoft.com/office/drawing/2014/main" id="{88665245-BA6D-EDD3-748C-ADAC9DCC7AD3}"/>
              </a:ext>
            </a:extLst>
          </p:cNvPr>
          <p:cNvSpPr>
            <a:spLocks noGrp="1"/>
          </p:cNvSpPr>
          <p:nvPr>
            <p:ph idx="1"/>
          </p:nvPr>
        </p:nvSpPr>
        <p:spPr/>
        <p:txBody>
          <a:bodyPr>
            <a:normAutofit/>
          </a:bodyPr>
          <a:lstStyle/>
          <a:p>
            <a:pPr marL="0" indent="0">
              <a:buNone/>
            </a:pPr>
            <a:r>
              <a:rPr lang="de-DE" dirty="0"/>
              <a:t>Erfolgskriterien:</a:t>
            </a:r>
          </a:p>
          <a:p>
            <a:pPr marL="0" indent="0">
              <a:buNone/>
            </a:pPr>
            <a:r>
              <a:rPr lang="de-DE" sz="2400" dirty="0">
                <a:hlinkClick r:id="rId2"/>
              </a:rPr>
              <a:t>https://gehirngerecht.digital/wcag-kriterien/</a:t>
            </a:r>
            <a:endParaRPr lang="de-DE" dirty="0"/>
          </a:p>
          <a:p>
            <a:pPr marL="0" indent="0">
              <a:buNone/>
            </a:pPr>
            <a:r>
              <a:rPr lang="de-DE" sz="2400" dirty="0">
                <a:hlinkClick r:id="rId3"/>
              </a:rPr>
              <a:t>https://www.zweiterblick.at/index.php?site=wcag_sc</a:t>
            </a:r>
            <a:endParaRPr lang="de-DE" sz="2400" dirty="0"/>
          </a:p>
          <a:p>
            <a:pPr marL="0" indent="0">
              <a:buNone/>
            </a:pPr>
            <a:br>
              <a:rPr lang="de-DE" dirty="0"/>
            </a:br>
            <a:r>
              <a:rPr lang="de-DE" dirty="0"/>
              <a:t>Techniken:</a:t>
            </a:r>
          </a:p>
          <a:p>
            <a:pPr marL="0" indent="0">
              <a:buNone/>
            </a:pPr>
            <a:r>
              <a:rPr lang="de-DE" sz="2400" dirty="0">
                <a:hlinkClick r:id="rId4"/>
              </a:rPr>
              <a:t>https://www.w3.org/WAI/WCAG21/Techniques/</a:t>
            </a:r>
            <a:endParaRPr lang="de-DE" sz="2400"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258488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91E862-B402-5E8A-6ED3-D33F56F394CE}"/>
              </a:ext>
            </a:extLst>
          </p:cNvPr>
          <p:cNvSpPr>
            <a:spLocks noGrp="1"/>
          </p:cNvSpPr>
          <p:nvPr>
            <p:ph type="title"/>
          </p:nvPr>
        </p:nvSpPr>
        <p:spPr/>
        <p:txBody>
          <a:bodyPr/>
          <a:lstStyle/>
          <a:p>
            <a:r>
              <a:rPr lang="de-DE" dirty="0"/>
              <a:t>Begriffserklärungen </a:t>
            </a:r>
            <a:r>
              <a:rPr lang="de-DE" sz="3600" dirty="0">
                <a:solidFill>
                  <a:schemeClr val="bg1">
                    <a:lumMod val="50000"/>
                  </a:schemeClr>
                </a:solidFill>
              </a:rPr>
              <a:t>(Organisationen)</a:t>
            </a:r>
          </a:p>
        </p:txBody>
      </p:sp>
      <p:sp>
        <p:nvSpPr>
          <p:cNvPr id="3" name="Inhaltsplatzhalter 2">
            <a:extLst>
              <a:ext uri="{FF2B5EF4-FFF2-40B4-BE49-F238E27FC236}">
                <a16:creationId xmlns:a16="http://schemas.microsoft.com/office/drawing/2014/main" id="{A76FD3EC-1F2D-53AF-167E-2138B894909B}"/>
              </a:ext>
            </a:extLst>
          </p:cNvPr>
          <p:cNvSpPr>
            <a:spLocks noGrp="1"/>
          </p:cNvSpPr>
          <p:nvPr>
            <p:ph idx="1"/>
          </p:nvPr>
        </p:nvSpPr>
        <p:spPr/>
        <p:txBody>
          <a:bodyPr>
            <a:noAutofit/>
          </a:bodyPr>
          <a:lstStyle/>
          <a:p>
            <a:r>
              <a:rPr lang="de-DE" sz="2400" b="1" dirty="0"/>
              <a:t>W3C</a:t>
            </a:r>
            <a:r>
              <a:rPr lang="de-DE" sz="2400" dirty="0"/>
              <a:t> </a:t>
            </a:r>
            <a:r>
              <a:rPr lang="de-DE" sz="2400" dirty="0">
                <a:solidFill>
                  <a:schemeClr val="bg1">
                    <a:lumMod val="50000"/>
                  </a:schemeClr>
                </a:solidFill>
              </a:rPr>
              <a:t>(World Wide Web </a:t>
            </a:r>
            <a:r>
              <a:rPr lang="de-DE" sz="2400" dirty="0" err="1">
                <a:solidFill>
                  <a:schemeClr val="bg1">
                    <a:lumMod val="50000"/>
                  </a:schemeClr>
                </a:solidFill>
              </a:rPr>
              <a:t>Consortium</a:t>
            </a:r>
            <a:r>
              <a:rPr lang="de-DE" sz="2400" dirty="0">
                <a:solidFill>
                  <a:schemeClr val="bg1">
                    <a:lumMod val="50000"/>
                  </a:schemeClr>
                </a:solidFill>
              </a:rPr>
              <a:t>)</a:t>
            </a:r>
            <a:br>
              <a:rPr lang="de-DE" sz="2400" dirty="0"/>
            </a:br>
            <a:r>
              <a:rPr lang="de-DE" sz="2400" dirty="0"/>
              <a:t>Das W3C ist das Gremium zur Standardisierung der Techniken im World Wide Web.</a:t>
            </a:r>
            <a:br>
              <a:rPr lang="de-DE" sz="2400" dirty="0"/>
            </a:br>
            <a:r>
              <a:rPr lang="de-DE" sz="2000" dirty="0">
                <a:hlinkClick r:id="rId2"/>
              </a:rPr>
              <a:t>https://www.w3.org/</a:t>
            </a:r>
            <a:endParaRPr lang="de-DE" sz="2000" dirty="0"/>
          </a:p>
          <a:p>
            <a:r>
              <a:rPr lang="de-DE" sz="2400" b="1" dirty="0"/>
              <a:t>WAI</a:t>
            </a:r>
            <a:r>
              <a:rPr lang="de-DE" sz="2400" dirty="0"/>
              <a:t> </a:t>
            </a:r>
            <a:r>
              <a:rPr lang="de-DE" sz="2400" dirty="0">
                <a:solidFill>
                  <a:schemeClr val="bg1">
                    <a:lumMod val="50000"/>
                  </a:schemeClr>
                </a:solidFill>
              </a:rPr>
              <a:t>(Web Accessibility Initiative)</a:t>
            </a:r>
            <a:br>
              <a:rPr lang="de-DE" sz="2400" dirty="0">
                <a:solidFill>
                  <a:schemeClr val="bg1">
                    <a:lumMod val="50000"/>
                  </a:schemeClr>
                </a:solidFill>
              </a:rPr>
            </a:br>
            <a:r>
              <a:rPr lang="de-DE" sz="2400" dirty="0"/>
              <a:t>Die Web Accessibility Initiative (WAI) ist ein Teilbereich des W3C, die sich mit dem barrierefreien Zugang zum Web und seinen Inhalten beschäftigt.</a:t>
            </a:r>
            <a:br>
              <a:rPr lang="de-DE" sz="2400" dirty="0"/>
            </a:br>
            <a:r>
              <a:rPr lang="de-DE" sz="2000" dirty="0">
                <a:hlinkClick r:id="rId3"/>
              </a:rPr>
              <a:t>https://www.w3.org/WAI/</a:t>
            </a:r>
            <a:endParaRPr lang="de-DE" sz="2000" dirty="0">
              <a:solidFill>
                <a:schemeClr val="bg1">
                  <a:lumMod val="50000"/>
                </a:schemeClr>
              </a:solidFill>
            </a:endParaRPr>
          </a:p>
          <a:p>
            <a:r>
              <a:rPr lang="de-DE" sz="2400" b="1" dirty="0"/>
              <a:t>Der Beauftragte der Bundesregierung für Informationstechnik</a:t>
            </a:r>
            <a:br>
              <a:rPr lang="de-DE" sz="2400" dirty="0"/>
            </a:br>
            <a:r>
              <a:rPr lang="de-DE" sz="2400" dirty="0"/>
              <a:t>in Zusammenarbeit mit dem zentralen IT-Dienstleister des Bundes und der Landesbeauftragten für Barrierefreie IT in Hessen</a:t>
            </a:r>
            <a:br>
              <a:rPr lang="de-DE" sz="2400" dirty="0"/>
            </a:br>
            <a:r>
              <a:rPr lang="de-DE" sz="2000" dirty="0">
                <a:hlinkClick r:id="rId4"/>
              </a:rPr>
              <a:t>https://www.barrierefreiheit-dienstekonsolidierung.bund.de/Webs/PB/DE/startseite/startseite-node.html</a:t>
            </a:r>
            <a:br>
              <a:rPr lang="de-DE" sz="2400" dirty="0"/>
            </a:br>
            <a:endParaRPr lang="de-DE" sz="2400" dirty="0"/>
          </a:p>
        </p:txBody>
      </p:sp>
    </p:spTree>
    <p:extLst>
      <p:ext uri="{BB962C8B-B14F-4D97-AF65-F5344CB8AC3E}">
        <p14:creationId xmlns:p14="http://schemas.microsoft.com/office/powerpoint/2010/main" val="355876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5A042-F76A-B3A3-2C8C-4503BEBA78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081088D-07DD-D3F2-F74D-9B1C165790F4}"/>
              </a:ext>
            </a:extLst>
          </p:cNvPr>
          <p:cNvSpPr>
            <a:spLocks noGrp="1"/>
          </p:cNvSpPr>
          <p:nvPr>
            <p:ph type="title"/>
          </p:nvPr>
        </p:nvSpPr>
        <p:spPr/>
        <p:txBody>
          <a:bodyPr/>
          <a:lstStyle/>
          <a:p>
            <a:r>
              <a:rPr lang="de-DE" dirty="0"/>
              <a:t>Begriffserklärungen </a:t>
            </a:r>
            <a:r>
              <a:rPr lang="de-DE" sz="3200" dirty="0">
                <a:solidFill>
                  <a:schemeClr val="bg1">
                    <a:lumMod val="50000"/>
                  </a:schemeClr>
                </a:solidFill>
              </a:rPr>
              <a:t>(Gesetze / Richtlinien International)</a:t>
            </a:r>
          </a:p>
        </p:txBody>
      </p:sp>
      <p:sp>
        <p:nvSpPr>
          <p:cNvPr id="3" name="Inhaltsplatzhalter 2">
            <a:extLst>
              <a:ext uri="{FF2B5EF4-FFF2-40B4-BE49-F238E27FC236}">
                <a16:creationId xmlns:a16="http://schemas.microsoft.com/office/drawing/2014/main" id="{1A758A9F-50BD-796F-5D48-8E67278C7D86}"/>
              </a:ext>
            </a:extLst>
          </p:cNvPr>
          <p:cNvSpPr>
            <a:spLocks noGrp="1"/>
          </p:cNvSpPr>
          <p:nvPr>
            <p:ph idx="1"/>
          </p:nvPr>
        </p:nvSpPr>
        <p:spPr/>
        <p:txBody>
          <a:bodyPr>
            <a:noAutofit/>
          </a:bodyPr>
          <a:lstStyle/>
          <a:p>
            <a:r>
              <a:rPr lang="de-DE" sz="2400" b="1" dirty="0"/>
              <a:t>WCAG</a:t>
            </a:r>
            <a:r>
              <a:rPr lang="de-DE" sz="2400" dirty="0"/>
              <a:t> </a:t>
            </a:r>
            <a:r>
              <a:rPr lang="de-DE" sz="2400" dirty="0">
                <a:solidFill>
                  <a:schemeClr val="bg1">
                    <a:lumMod val="50000"/>
                  </a:schemeClr>
                </a:solidFill>
              </a:rPr>
              <a:t>(Web Content Accessibility Guidelines)</a:t>
            </a:r>
            <a:br>
              <a:rPr lang="de-DE" sz="2400" dirty="0">
                <a:solidFill>
                  <a:schemeClr val="bg1">
                    <a:lumMod val="50000"/>
                  </a:schemeClr>
                </a:solidFill>
              </a:rPr>
            </a:br>
            <a:r>
              <a:rPr lang="de-DE" sz="2400" dirty="0"/>
              <a:t>Die Version 1.0 wurde im Mai 1999, Version 2.0 im Dezember 2008, Version 2.1 im Juni 2018 und die aktuelle Version 2.2 im Oktober 2023 veröffentlicht.</a:t>
            </a:r>
            <a:br>
              <a:rPr lang="de-DE" sz="2400" dirty="0"/>
            </a:br>
            <a:r>
              <a:rPr lang="de-DE" sz="2000" dirty="0">
                <a:hlinkClick r:id="rId2"/>
              </a:rPr>
              <a:t>https://www.barrierefreiheit-dienstekonsolidierung.bund.de/Webs/PB/DE/gesetze-und-richtlinien/wcag/wcag-artikel.html</a:t>
            </a:r>
            <a:endParaRPr lang="de-DE" sz="2000" dirty="0"/>
          </a:p>
          <a:p>
            <a:r>
              <a:rPr lang="de-DE" sz="2400" b="1" dirty="0"/>
              <a:t>ISO/IEC 40500</a:t>
            </a:r>
            <a:r>
              <a:rPr lang="de-DE" sz="2400" dirty="0"/>
              <a:t> </a:t>
            </a:r>
            <a:r>
              <a:rPr lang="de-DE" sz="2400" dirty="0">
                <a:solidFill>
                  <a:schemeClr val="bg1">
                    <a:lumMod val="50000"/>
                  </a:schemeClr>
                </a:solidFill>
              </a:rPr>
              <a:t>(International </a:t>
            </a:r>
            <a:r>
              <a:rPr lang="de-DE" sz="2400" dirty="0" err="1">
                <a:solidFill>
                  <a:schemeClr val="bg1">
                    <a:lumMod val="50000"/>
                  </a:schemeClr>
                </a:solidFill>
              </a:rPr>
              <a:t>Organization</a:t>
            </a:r>
            <a:r>
              <a:rPr lang="de-DE" sz="2400" dirty="0">
                <a:solidFill>
                  <a:schemeClr val="bg1">
                    <a:lumMod val="50000"/>
                  </a:schemeClr>
                </a:solidFill>
              </a:rPr>
              <a:t> </a:t>
            </a:r>
            <a:r>
              <a:rPr lang="de-DE" sz="2400" dirty="0" err="1">
                <a:solidFill>
                  <a:schemeClr val="bg1">
                    <a:lumMod val="50000"/>
                  </a:schemeClr>
                </a:solidFill>
              </a:rPr>
              <a:t>for</a:t>
            </a:r>
            <a:r>
              <a:rPr lang="de-DE" sz="2400" dirty="0">
                <a:solidFill>
                  <a:schemeClr val="bg1">
                    <a:lumMod val="50000"/>
                  </a:schemeClr>
                </a:solidFill>
              </a:rPr>
              <a:t> </a:t>
            </a:r>
            <a:r>
              <a:rPr lang="de-DE" sz="2400" dirty="0" err="1">
                <a:solidFill>
                  <a:schemeClr val="bg1">
                    <a:lumMod val="50000"/>
                  </a:schemeClr>
                </a:solidFill>
              </a:rPr>
              <a:t>Standardization</a:t>
            </a:r>
            <a:r>
              <a:rPr lang="de-DE" sz="2400" dirty="0">
                <a:solidFill>
                  <a:schemeClr val="bg1">
                    <a:lumMod val="50000"/>
                  </a:schemeClr>
                </a:solidFill>
              </a:rPr>
              <a:t>)</a:t>
            </a:r>
            <a:br>
              <a:rPr lang="de-DE" sz="2400" dirty="0"/>
            </a:br>
            <a:r>
              <a:rPr lang="de-DE" sz="2400" dirty="0"/>
              <a:t>Die Richtlinien der WCAG 2.0 entsprechen der ISO-Norm 40500.</a:t>
            </a:r>
            <a:br>
              <a:rPr lang="de-DE" sz="2400" dirty="0"/>
            </a:br>
            <a:r>
              <a:rPr lang="de-DE" sz="2000" dirty="0">
                <a:hlinkClick r:id="rId3"/>
              </a:rPr>
              <a:t>https://www.iso.org/standard/58625.html</a:t>
            </a:r>
            <a:endParaRPr lang="de-DE" sz="2000" dirty="0"/>
          </a:p>
          <a:p>
            <a:r>
              <a:rPr lang="de-DE" sz="2400" b="1" dirty="0"/>
              <a:t>EN 301 549</a:t>
            </a:r>
            <a:r>
              <a:rPr lang="de-DE" sz="2400" dirty="0"/>
              <a:t> </a:t>
            </a:r>
            <a:r>
              <a:rPr lang="de-DE" sz="2400" dirty="0">
                <a:solidFill>
                  <a:schemeClr val="bg1">
                    <a:lumMod val="50000"/>
                  </a:schemeClr>
                </a:solidFill>
              </a:rPr>
              <a:t>(Europäische Norm)</a:t>
            </a:r>
            <a:br>
              <a:rPr lang="de-DE" sz="2400" dirty="0"/>
            </a:br>
            <a:r>
              <a:rPr lang="de-DE" sz="2400" dirty="0"/>
              <a:t>Die Richtlinien der WCAG 2.1 wurden auch für die EN 301 549 adaptiert.</a:t>
            </a:r>
            <a:br>
              <a:rPr lang="de-DE" sz="2400" dirty="0"/>
            </a:br>
            <a:r>
              <a:rPr lang="de-DE" sz="2000" dirty="0">
                <a:hlinkClick r:id="rId4"/>
              </a:rPr>
              <a:t>https://www.barrierefreiheit-dienstekonsolidierung.bund.de/Webs/PB/DE/gesetze-und-richtlinien/en301549/en301549-node.html</a:t>
            </a:r>
            <a:endParaRPr lang="de-DE" sz="2000" dirty="0"/>
          </a:p>
          <a:p>
            <a:endParaRPr lang="de-DE" sz="2400" dirty="0"/>
          </a:p>
        </p:txBody>
      </p:sp>
    </p:spTree>
    <p:extLst>
      <p:ext uri="{BB962C8B-B14F-4D97-AF65-F5344CB8AC3E}">
        <p14:creationId xmlns:p14="http://schemas.microsoft.com/office/powerpoint/2010/main" val="19110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0932B-6C49-DFBF-8524-AC4B5A5CDB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01B1AD-BB9D-FCF2-C09D-878E24B5DC2B}"/>
              </a:ext>
            </a:extLst>
          </p:cNvPr>
          <p:cNvSpPr>
            <a:spLocks noGrp="1"/>
          </p:cNvSpPr>
          <p:nvPr>
            <p:ph type="title"/>
          </p:nvPr>
        </p:nvSpPr>
        <p:spPr/>
        <p:txBody>
          <a:bodyPr/>
          <a:lstStyle/>
          <a:p>
            <a:r>
              <a:rPr lang="de-DE" dirty="0"/>
              <a:t>Begriffserklärungen </a:t>
            </a:r>
            <a:r>
              <a:rPr lang="de-DE" sz="3200" dirty="0">
                <a:solidFill>
                  <a:schemeClr val="bg1">
                    <a:lumMod val="50000"/>
                  </a:schemeClr>
                </a:solidFill>
              </a:rPr>
              <a:t>(Gesetze / Richtlinien National)</a:t>
            </a:r>
          </a:p>
        </p:txBody>
      </p:sp>
      <p:sp>
        <p:nvSpPr>
          <p:cNvPr id="3" name="Inhaltsplatzhalter 2">
            <a:extLst>
              <a:ext uri="{FF2B5EF4-FFF2-40B4-BE49-F238E27FC236}">
                <a16:creationId xmlns:a16="http://schemas.microsoft.com/office/drawing/2014/main" id="{7152CAAC-57C1-F34E-A166-83524DB5CF56}"/>
              </a:ext>
            </a:extLst>
          </p:cNvPr>
          <p:cNvSpPr>
            <a:spLocks noGrp="1"/>
          </p:cNvSpPr>
          <p:nvPr>
            <p:ph idx="1"/>
          </p:nvPr>
        </p:nvSpPr>
        <p:spPr/>
        <p:txBody>
          <a:bodyPr>
            <a:noAutofit/>
          </a:bodyPr>
          <a:lstStyle/>
          <a:p>
            <a:r>
              <a:rPr lang="de-DE" sz="2400" b="1" dirty="0"/>
              <a:t>BITV 2.0</a:t>
            </a:r>
            <a:r>
              <a:rPr lang="de-DE" sz="2400" dirty="0"/>
              <a:t> </a:t>
            </a:r>
            <a:r>
              <a:rPr lang="de-DE" sz="2400" dirty="0">
                <a:solidFill>
                  <a:schemeClr val="bg1">
                    <a:lumMod val="50000"/>
                  </a:schemeClr>
                </a:solidFill>
              </a:rPr>
              <a:t>(Barrierefreie-Informationstechnik-Verordnung)</a:t>
            </a:r>
            <a:br>
              <a:rPr lang="de-DE" sz="2400" dirty="0"/>
            </a:br>
            <a:r>
              <a:rPr lang="de-DE" sz="2400" dirty="0">
                <a:solidFill>
                  <a:srgbClr val="191919"/>
                </a:solidFill>
                <a:latin typeface="bundesserifweb"/>
              </a:rPr>
              <a:t>Es werden die</a:t>
            </a:r>
            <a:r>
              <a:rPr lang="de-DE" sz="2400" b="0" i="0" dirty="0">
                <a:solidFill>
                  <a:srgbClr val="191919"/>
                </a:solidFill>
                <a:effectLst/>
                <a:latin typeface="bundesserifweb"/>
              </a:rPr>
              <a:t> Anforderungen an die barrierefreie Gestaltung von Websites, Webanwendungen, mobilen Anwendungen, elektronisch unterstützten Verwaltungsabläufen und grafischen Programmoberflächen, also jegliche IT-Lösungen, präzisiert.</a:t>
            </a:r>
            <a:br>
              <a:rPr lang="de-DE" sz="2400" b="0" i="0" dirty="0">
                <a:solidFill>
                  <a:srgbClr val="191919"/>
                </a:solidFill>
                <a:effectLst/>
                <a:latin typeface="bundesserifweb"/>
              </a:rPr>
            </a:br>
            <a:r>
              <a:rPr lang="de-DE" sz="2000" b="0" i="0" dirty="0">
                <a:solidFill>
                  <a:srgbClr val="191919"/>
                </a:solidFill>
                <a:effectLst/>
                <a:latin typeface="bundesserifweb"/>
                <a:hlinkClick r:id="rId2"/>
              </a:rPr>
              <a:t>https://www.barrierefreiheit-dienstekonsolidierung.bund.de/Webs/PB/DE/gesetze-und-richtlinien/bitv2-0/bitv2-0-node.html</a:t>
            </a:r>
            <a:endParaRPr lang="de-DE" sz="2000" b="0" i="0" dirty="0">
              <a:solidFill>
                <a:srgbClr val="191919"/>
              </a:solidFill>
              <a:effectLst/>
              <a:latin typeface="bundesserifweb"/>
            </a:endParaRPr>
          </a:p>
          <a:p>
            <a:r>
              <a:rPr lang="de-DE" sz="2400" b="1" dirty="0"/>
              <a:t>BGG</a:t>
            </a:r>
            <a:r>
              <a:rPr lang="de-DE" sz="2400" dirty="0"/>
              <a:t> </a:t>
            </a:r>
            <a:r>
              <a:rPr lang="de-DE" sz="2400" dirty="0">
                <a:solidFill>
                  <a:schemeClr val="bg1">
                    <a:lumMod val="50000"/>
                  </a:schemeClr>
                </a:solidFill>
              </a:rPr>
              <a:t>(</a:t>
            </a:r>
            <a:r>
              <a:rPr lang="de-DE" sz="2400" b="0" i="0" dirty="0">
                <a:solidFill>
                  <a:schemeClr val="bg1">
                    <a:lumMod val="50000"/>
                  </a:schemeClr>
                </a:solidFill>
                <a:effectLst/>
                <a:latin typeface="bundesserifweb"/>
              </a:rPr>
              <a:t>Behinderten­gleichstellungs­gesetz)</a:t>
            </a:r>
            <a:br>
              <a:rPr lang="de-DE" sz="2400" b="0" i="0" dirty="0">
                <a:solidFill>
                  <a:srgbClr val="191919"/>
                </a:solidFill>
                <a:effectLst/>
                <a:latin typeface="bundesserifweb"/>
              </a:rPr>
            </a:br>
            <a:r>
              <a:rPr lang="de-DE" sz="2400" dirty="0"/>
              <a:t>Das Ziel ist die Benachteiligung von Menschen mit Behinderungen zu beseitigen und zu verhindern sowie ihre gleichberechtigte Teilhabe am Leben in der Gesellschaft zu gewährleisten und ihnen eine selbstbestimmte Lebensführung zu ermöglichen.</a:t>
            </a:r>
            <a:br>
              <a:rPr lang="de-DE" sz="2400" dirty="0"/>
            </a:br>
            <a:r>
              <a:rPr lang="de-DE" sz="2000" dirty="0">
                <a:hlinkClick r:id="rId3"/>
              </a:rPr>
              <a:t>https://www.barrierefreiheit-dienstekonsolidierung.bund.de/Webs/PB/DE/gesetze-und-richtlinien/bgg/bgg-node.html</a:t>
            </a:r>
            <a:endParaRPr lang="de-DE" sz="2000" dirty="0"/>
          </a:p>
        </p:txBody>
      </p:sp>
    </p:spTree>
    <p:extLst>
      <p:ext uri="{BB962C8B-B14F-4D97-AF65-F5344CB8AC3E}">
        <p14:creationId xmlns:p14="http://schemas.microsoft.com/office/powerpoint/2010/main" val="278841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213B5-6D77-6FD9-ACF1-25BB319C5D7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30286A0-0E6F-8A0C-E187-47141C1826BF}"/>
              </a:ext>
            </a:extLst>
          </p:cNvPr>
          <p:cNvSpPr>
            <a:spLocks noGrp="1"/>
          </p:cNvSpPr>
          <p:nvPr>
            <p:ph type="title"/>
          </p:nvPr>
        </p:nvSpPr>
        <p:spPr/>
        <p:txBody>
          <a:bodyPr/>
          <a:lstStyle/>
          <a:p>
            <a:r>
              <a:rPr lang="de-DE" dirty="0"/>
              <a:t>Begriffserklärungen </a:t>
            </a:r>
            <a:r>
              <a:rPr lang="de-DE" sz="3200" dirty="0">
                <a:solidFill>
                  <a:schemeClr val="bg1">
                    <a:lumMod val="50000"/>
                  </a:schemeClr>
                </a:solidFill>
              </a:rPr>
              <a:t>(Gesetze / Richtlinien National)</a:t>
            </a:r>
          </a:p>
        </p:txBody>
      </p:sp>
      <p:sp>
        <p:nvSpPr>
          <p:cNvPr id="3" name="Inhaltsplatzhalter 2">
            <a:extLst>
              <a:ext uri="{FF2B5EF4-FFF2-40B4-BE49-F238E27FC236}">
                <a16:creationId xmlns:a16="http://schemas.microsoft.com/office/drawing/2014/main" id="{3FD6424D-E96D-1571-2AA7-89BEB9EF438C}"/>
              </a:ext>
            </a:extLst>
          </p:cNvPr>
          <p:cNvSpPr>
            <a:spLocks noGrp="1"/>
          </p:cNvSpPr>
          <p:nvPr>
            <p:ph idx="1"/>
          </p:nvPr>
        </p:nvSpPr>
        <p:spPr/>
        <p:txBody>
          <a:bodyPr>
            <a:noAutofit/>
          </a:bodyPr>
          <a:lstStyle/>
          <a:p>
            <a:r>
              <a:rPr lang="de-DE" sz="2400" b="1" dirty="0"/>
              <a:t>BFSG</a:t>
            </a:r>
            <a:r>
              <a:rPr lang="de-DE" sz="2400" dirty="0"/>
              <a:t> </a:t>
            </a:r>
            <a:r>
              <a:rPr lang="de-DE" sz="2400" dirty="0">
                <a:solidFill>
                  <a:schemeClr val="bg1">
                    <a:lumMod val="50000"/>
                  </a:schemeClr>
                </a:solidFill>
              </a:rPr>
              <a:t>(Barrierefreiheits­stärkungs­gesetz)</a:t>
            </a:r>
            <a:br>
              <a:rPr lang="de-DE" sz="2400" dirty="0"/>
            </a:br>
            <a:r>
              <a:rPr lang="de-DE" sz="2400" dirty="0"/>
              <a:t>Es werden Barrierefreiheitsanforderungen für Produkte und Dienstleistungen definiert, die nach dem </a:t>
            </a:r>
            <a:r>
              <a:rPr lang="de-DE" sz="2400" b="1" dirty="0"/>
              <a:t>28.06.2025</a:t>
            </a:r>
            <a:r>
              <a:rPr lang="de-DE" sz="2400" dirty="0"/>
              <a:t> in den Verkehr gebracht bzw. erbracht werden. Darunter fallen u.a. der gesamte Online-Handel, Hardware, Software, aber auch Personenverkehr oder Bankdienstleistungen.</a:t>
            </a:r>
            <a:br>
              <a:rPr lang="de-DE" sz="2400" dirty="0"/>
            </a:br>
            <a:r>
              <a:rPr lang="de-DE" sz="2000" dirty="0">
                <a:hlinkClick r:id="rId2"/>
              </a:rPr>
              <a:t>https://www.barrierefreiheit-dienstekonsolidierung.bund.de/Webs/PB/DE/gesetze-und-richtlinien/barrierefreiheitsstaerkungsgesetz/barrierefreiheitsstaerkungsgesetz-node.html</a:t>
            </a:r>
            <a:endParaRPr lang="de-DE" sz="2000" dirty="0"/>
          </a:p>
        </p:txBody>
      </p:sp>
    </p:spTree>
    <p:extLst>
      <p:ext uri="{BB962C8B-B14F-4D97-AF65-F5344CB8AC3E}">
        <p14:creationId xmlns:p14="http://schemas.microsoft.com/office/powerpoint/2010/main" val="33857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2877B6-1D2E-0AEC-D1CF-6C92AFBBAD19}"/>
              </a:ext>
            </a:extLst>
          </p:cNvPr>
          <p:cNvSpPr>
            <a:spLocks noGrp="1"/>
          </p:cNvSpPr>
          <p:nvPr>
            <p:ph type="title"/>
          </p:nvPr>
        </p:nvSpPr>
        <p:spPr/>
        <p:txBody>
          <a:bodyPr/>
          <a:lstStyle/>
          <a:p>
            <a:r>
              <a:rPr lang="de-DE" dirty="0"/>
              <a:t>Die 4 Ebenen des WCAG</a:t>
            </a:r>
          </a:p>
        </p:txBody>
      </p:sp>
      <p:pic>
        <p:nvPicPr>
          <p:cNvPr id="5" name="Inhaltsplatzhalter 4" descr="Ein Bild, das Text, Schrift, Dreieck, Reihe enthält.&#10;&#10;Automatisch generierte Beschreibung">
            <a:extLst>
              <a:ext uri="{FF2B5EF4-FFF2-40B4-BE49-F238E27FC236}">
                <a16:creationId xmlns:a16="http://schemas.microsoft.com/office/drawing/2014/main" id="{70B54F15-1536-86A6-717D-F1DA5DCBADF4}"/>
              </a:ext>
            </a:extLst>
          </p:cNvPr>
          <p:cNvPicPr>
            <a:picLocks noGrp="1" noChangeAspect="1"/>
          </p:cNvPicPr>
          <p:nvPr>
            <p:ph idx="1"/>
          </p:nvPr>
        </p:nvPicPr>
        <p:blipFill>
          <a:blip r:embed="rId2"/>
          <a:stretch>
            <a:fillRect/>
          </a:stretch>
        </p:blipFill>
        <p:spPr>
          <a:xfrm>
            <a:off x="3556325" y="1825625"/>
            <a:ext cx="5079350" cy="4351338"/>
          </a:xfrm>
        </p:spPr>
      </p:pic>
    </p:spTree>
    <p:extLst>
      <p:ext uri="{BB962C8B-B14F-4D97-AF65-F5344CB8AC3E}">
        <p14:creationId xmlns:p14="http://schemas.microsoft.com/office/powerpoint/2010/main" val="368970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6AE0CC-8127-4CF5-33EC-2B643B23242D}"/>
              </a:ext>
            </a:extLst>
          </p:cNvPr>
          <p:cNvSpPr>
            <a:spLocks noGrp="1"/>
          </p:cNvSpPr>
          <p:nvPr>
            <p:ph type="title"/>
          </p:nvPr>
        </p:nvSpPr>
        <p:spPr/>
        <p:txBody>
          <a:bodyPr/>
          <a:lstStyle/>
          <a:p>
            <a:r>
              <a:rPr lang="de-DE" b="0" i="0" dirty="0">
                <a:solidFill>
                  <a:srgbClr val="191919"/>
                </a:solidFill>
                <a:effectLst/>
                <a:latin typeface="bundesserifweb"/>
              </a:rPr>
              <a:t>Die 4 Prinzipien des WCAG</a:t>
            </a:r>
            <a:endParaRPr lang="de-DE" dirty="0"/>
          </a:p>
        </p:txBody>
      </p:sp>
      <p:pic>
        <p:nvPicPr>
          <p:cNvPr id="1026" name="Picture 2" descr="Die vier Prinzipien der Barrierefreiheit">
            <a:extLst>
              <a:ext uri="{FF2B5EF4-FFF2-40B4-BE49-F238E27FC236}">
                <a16:creationId xmlns:a16="http://schemas.microsoft.com/office/drawing/2014/main" id="{57AC77FD-D6DE-D687-DB67-410983BD0D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0" y="1690688"/>
            <a:ext cx="5334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8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DE93A2-606C-025B-E33A-DDAD74B30CAC}"/>
              </a:ext>
            </a:extLst>
          </p:cNvPr>
          <p:cNvSpPr>
            <a:spLocks noGrp="1"/>
          </p:cNvSpPr>
          <p:nvPr>
            <p:ph type="title"/>
          </p:nvPr>
        </p:nvSpPr>
        <p:spPr/>
        <p:txBody>
          <a:bodyPr/>
          <a:lstStyle/>
          <a:p>
            <a:r>
              <a:rPr lang="de-DE" dirty="0"/>
              <a:t>Wahrnehmbarkeit </a:t>
            </a:r>
            <a:r>
              <a:rPr lang="de-DE" sz="3600" dirty="0">
                <a:solidFill>
                  <a:schemeClr val="bg1">
                    <a:lumMod val="50000"/>
                  </a:schemeClr>
                </a:solidFill>
              </a:rPr>
              <a:t>(</a:t>
            </a:r>
            <a:r>
              <a:rPr lang="de-DE" sz="3600" dirty="0" err="1">
                <a:solidFill>
                  <a:schemeClr val="bg1">
                    <a:lumMod val="50000"/>
                  </a:schemeClr>
                </a:solidFill>
              </a:rPr>
              <a:t>perceivable</a:t>
            </a:r>
            <a:r>
              <a:rPr lang="de-DE" sz="3600" dirty="0">
                <a:solidFill>
                  <a:schemeClr val="bg1">
                    <a:lumMod val="50000"/>
                  </a:schemeClr>
                </a:solidFill>
              </a:rPr>
              <a:t>)</a:t>
            </a:r>
          </a:p>
        </p:txBody>
      </p:sp>
      <p:sp>
        <p:nvSpPr>
          <p:cNvPr id="3" name="Inhaltsplatzhalter 2">
            <a:extLst>
              <a:ext uri="{FF2B5EF4-FFF2-40B4-BE49-F238E27FC236}">
                <a16:creationId xmlns:a16="http://schemas.microsoft.com/office/drawing/2014/main" id="{98614AC9-E283-D3A8-8F48-12A0DC0B102E}"/>
              </a:ext>
            </a:extLst>
          </p:cNvPr>
          <p:cNvSpPr>
            <a:spLocks noGrp="1"/>
          </p:cNvSpPr>
          <p:nvPr>
            <p:ph idx="1"/>
          </p:nvPr>
        </p:nvSpPr>
        <p:spPr/>
        <p:txBody>
          <a:bodyPr/>
          <a:lstStyle/>
          <a:p>
            <a:pPr marL="0" indent="0">
              <a:buNone/>
            </a:pPr>
            <a:r>
              <a:rPr lang="de-DE" dirty="0"/>
              <a:t>Durch das Prinzip der Wahrnehmbarkeit soll sichergestellt werden, dass Funktionen und Informationen so präsentiert werden, dass sie von jedem Nutzenden überhaupt bemerkt werden können.</a:t>
            </a:r>
            <a:br>
              <a:rPr lang="de-DE" dirty="0"/>
            </a:br>
            <a:br>
              <a:rPr lang="de-DE" dirty="0"/>
            </a:br>
            <a:r>
              <a:rPr lang="de-DE" dirty="0"/>
              <a:t>Wichtig ist hier das sog. </a:t>
            </a:r>
            <a:r>
              <a:rPr lang="de-DE" b="1" dirty="0"/>
              <a:t>Zwei-Kanal-Prinzip</a:t>
            </a:r>
            <a:r>
              <a:rPr lang="de-DE" dirty="0"/>
              <a:t>. Das bedeutet, dass Informationen über zwei unterschiedliche Sinneskanäle wahrgenommen werden können.</a:t>
            </a:r>
          </a:p>
        </p:txBody>
      </p:sp>
    </p:spTree>
    <p:extLst>
      <p:ext uri="{BB962C8B-B14F-4D97-AF65-F5344CB8AC3E}">
        <p14:creationId xmlns:p14="http://schemas.microsoft.com/office/powerpoint/2010/main" val="299048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01C43F-EDEA-5B86-308D-B6FBF86B305A}"/>
              </a:ext>
            </a:extLst>
          </p:cNvPr>
          <p:cNvSpPr>
            <a:spLocks noGrp="1"/>
          </p:cNvSpPr>
          <p:nvPr>
            <p:ph type="title"/>
          </p:nvPr>
        </p:nvSpPr>
        <p:spPr/>
        <p:txBody>
          <a:bodyPr/>
          <a:lstStyle/>
          <a:p>
            <a:r>
              <a:rPr lang="de-DE" dirty="0"/>
              <a:t>Bedienbarkeit </a:t>
            </a:r>
            <a:r>
              <a:rPr lang="de-DE" sz="3600" dirty="0">
                <a:solidFill>
                  <a:schemeClr val="bg1">
                    <a:lumMod val="50000"/>
                  </a:schemeClr>
                </a:solidFill>
              </a:rPr>
              <a:t>(operable)</a:t>
            </a:r>
          </a:p>
        </p:txBody>
      </p:sp>
      <p:sp>
        <p:nvSpPr>
          <p:cNvPr id="3" name="Inhaltsplatzhalter 2">
            <a:extLst>
              <a:ext uri="{FF2B5EF4-FFF2-40B4-BE49-F238E27FC236}">
                <a16:creationId xmlns:a16="http://schemas.microsoft.com/office/drawing/2014/main" id="{8271D0E7-DA95-E622-3097-40EEEC6FB063}"/>
              </a:ext>
            </a:extLst>
          </p:cNvPr>
          <p:cNvSpPr>
            <a:spLocks noGrp="1"/>
          </p:cNvSpPr>
          <p:nvPr>
            <p:ph idx="1"/>
          </p:nvPr>
        </p:nvSpPr>
        <p:spPr/>
        <p:txBody>
          <a:bodyPr/>
          <a:lstStyle/>
          <a:p>
            <a:pPr marL="0" indent="0">
              <a:buNone/>
            </a:pPr>
            <a:r>
              <a:rPr lang="de-DE" dirty="0"/>
              <a:t>Damit die Nutzenden mit den IT-Lösungen interagieren können, müssen diese auch für Menschen mit Behinderungen bedienbar sein.</a:t>
            </a:r>
          </a:p>
          <a:p>
            <a:pPr marL="0" indent="0">
              <a:buNone/>
            </a:pPr>
            <a:endParaRPr lang="de-DE" dirty="0"/>
          </a:p>
        </p:txBody>
      </p:sp>
    </p:spTree>
    <p:extLst>
      <p:ext uri="{BB962C8B-B14F-4D97-AF65-F5344CB8AC3E}">
        <p14:creationId xmlns:p14="http://schemas.microsoft.com/office/powerpoint/2010/main" val="10755245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855</Words>
  <Application>Microsoft Macintosh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bundesserifweb</vt:lpstr>
      <vt:lpstr>Office</vt:lpstr>
      <vt:lpstr>Web Frontend Accessibility</vt:lpstr>
      <vt:lpstr>Begriffserklärungen (Organisationen)</vt:lpstr>
      <vt:lpstr>Begriffserklärungen (Gesetze / Richtlinien International)</vt:lpstr>
      <vt:lpstr>Begriffserklärungen (Gesetze / Richtlinien National)</vt:lpstr>
      <vt:lpstr>Begriffserklärungen (Gesetze / Richtlinien National)</vt:lpstr>
      <vt:lpstr>Die 4 Ebenen des WCAG</vt:lpstr>
      <vt:lpstr>Die 4 Prinzipien des WCAG</vt:lpstr>
      <vt:lpstr>Wahrnehmbarkeit (perceivable)</vt:lpstr>
      <vt:lpstr>Bedienbarkeit (operable)</vt:lpstr>
      <vt:lpstr>Verständlichkeit (understandable)</vt:lpstr>
      <vt:lpstr>Robustheit (robust)</vt:lpstr>
      <vt:lpstr>Die 13 Richtlinien des WCAG</vt:lpstr>
      <vt:lpstr>Die 3 Konformitätsstufen des WCAG</vt:lpstr>
      <vt:lpstr>Erfolgskriterien / Techniken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Sensoy, Aykut</dc:creator>
  <cp:lastModifiedBy>Sensoy, Aykut</cp:lastModifiedBy>
  <cp:revision>2</cp:revision>
  <dcterms:created xsi:type="dcterms:W3CDTF">2024-12-27T10:50:37Z</dcterms:created>
  <dcterms:modified xsi:type="dcterms:W3CDTF">2025-01-07T13:01:02Z</dcterms:modified>
</cp:coreProperties>
</file>