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38" r:id="rId3"/>
    <p:sldId id="326" r:id="rId4"/>
    <p:sldId id="332" r:id="rId5"/>
    <p:sldId id="330" r:id="rId6"/>
    <p:sldId id="328" r:id="rId7"/>
    <p:sldId id="327" r:id="rId8"/>
    <p:sldId id="335" r:id="rId9"/>
    <p:sldId id="336" r:id="rId10"/>
    <p:sldId id="337" r:id="rId11"/>
    <p:sldId id="329" r:id="rId12"/>
    <p:sldId id="333" r:id="rId13"/>
    <p:sldId id="33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68D70-D747-A74C-A4C4-7AC4108E9173}" v="8" dt="2025-01-13T16:18:48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88"/>
    <p:restoredTop sz="94700"/>
  </p:normalViewPr>
  <p:slideViewPr>
    <p:cSldViewPr snapToGrid="0">
      <p:cViewPr varScale="1">
        <p:scale>
          <a:sx n="102" d="100"/>
          <a:sy n="102" d="100"/>
        </p:scale>
        <p:origin x="20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soy, Aykut" userId="6ecfe40b-f119-4da8-8ce5-748946498869" providerId="ADAL" clId="{5DE68D70-D747-A74C-A4C4-7AC4108E9173}"/>
    <pc:docChg chg="addSld delSld modSld sldOrd">
      <pc:chgData name="Sensoy, Aykut" userId="6ecfe40b-f119-4da8-8ce5-748946498869" providerId="ADAL" clId="{5DE68D70-D747-A74C-A4C4-7AC4108E9173}" dt="2025-01-13T16:24:42.548" v="371" actId="20577"/>
      <pc:docMkLst>
        <pc:docMk/>
      </pc:docMkLst>
      <pc:sldChg chg="modSp mod">
        <pc:chgData name="Sensoy, Aykut" userId="6ecfe40b-f119-4da8-8ce5-748946498869" providerId="ADAL" clId="{5DE68D70-D747-A74C-A4C4-7AC4108E9173}" dt="2025-01-09T22:15:21.261" v="1" actId="20577"/>
        <pc:sldMkLst>
          <pc:docMk/>
          <pc:sldMk cId="1402145065" sldId="256"/>
        </pc:sldMkLst>
        <pc:spChg chg="mod">
          <ac:chgData name="Sensoy, Aykut" userId="6ecfe40b-f119-4da8-8ce5-748946498869" providerId="ADAL" clId="{5DE68D70-D747-A74C-A4C4-7AC4108E9173}" dt="2025-01-09T22:15:21.261" v="1" actId="20577"/>
          <ac:spMkLst>
            <pc:docMk/>
            <pc:sldMk cId="1402145065" sldId="256"/>
            <ac:spMk id="3" creationId="{5496F223-CA88-A083-6C55-8897127967F1}"/>
          </ac:spMkLst>
        </pc:spChg>
      </pc:sldChg>
      <pc:sldChg chg="del">
        <pc:chgData name="Sensoy, Aykut" userId="6ecfe40b-f119-4da8-8ce5-748946498869" providerId="ADAL" clId="{5DE68D70-D747-A74C-A4C4-7AC4108E9173}" dt="2025-01-09T22:16:15.597" v="134" actId="2696"/>
        <pc:sldMkLst>
          <pc:docMk/>
          <pc:sldMk cId="2827430559" sldId="270"/>
        </pc:sldMkLst>
      </pc:sldChg>
      <pc:sldChg chg="modSp mod">
        <pc:chgData name="Sensoy, Aykut" userId="6ecfe40b-f119-4da8-8ce5-748946498869" providerId="ADAL" clId="{5DE68D70-D747-A74C-A4C4-7AC4108E9173}" dt="2025-01-13T16:17:52.410" v="265" actId="20577"/>
        <pc:sldMkLst>
          <pc:docMk/>
          <pc:sldMk cId="364005247" sldId="290"/>
        </pc:sldMkLst>
        <pc:spChg chg="mod">
          <ac:chgData name="Sensoy, Aykut" userId="6ecfe40b-f119-4da8-8ce5-748946498869" providerId="ADAL" clId="{5DE68D70-D747-A74C-A4C4-7AC4108E9173}" dt="2025-01-13T16:17:52.410" v="265" actId="20577"/>
          <ac:spMkLst>
            <pc:docMk/>
            <pc:sldMk cId="364005247" sldId="290"/>
            <ac:spMk id="3" creationId="{BB795E99-04DF-0B92-D973-6B46100934DB}"/>
          </ac:spMkLst>
        </pc:spChg>
      </pc:sldChg>
      <pc:sldChg chg="del">
        <pc:chgData name="Sensoy, Aykut" userId="6ecfe40b-f119-4da8-8ce5-748946498869" providerId="ADAL" clId="{5DE68D70-D747-A74C-A4C4-7AC4108E9173}" dt="2025-01-09T22:16:19.644" v="137" actId="2696"/>
        <pc:sldMkLst>
          <pc:docMk/>
          <pc:sldMk cId="3039861850" sldId="292"/>
        </pc:sldMkLst>
      </pc:sldChg>
      <pc:sldChg chg="modSp mod">
        <pc:chgData name="Sensoy, Aykut" userId="6ecfe40b-f119-4da8-8ce5-748946498869" providerId="ADAL" clId="{5DE68D70-D747-A74C-A4C4-7AC4108E9173}" dt="2025-01-09T22:16:33.022" v="173" actId="20577"/>
        <pc:sldMkLst>
          <pc:docMk/>
          <pc:sldMk cId="2542880530" sldId="294"/>
        </pc:sldMkLst>
        <pc:spChg chg="mod">
          <ac:chgData name="Sensoy, Aykut" userId="6ecfe40b-f119-4da8-8ce5-748946498869" providerId="ADAL" clId="{5DE68D70-D747-A74C-A4C4-7AC4108E9173}" dt="2025-01-09T22:16:33.022" v="173" actId="20577"/>
          <ac:spMkLst>
            <pc:docMk/>
            <pc:sldMk cId="2542880530" sldId="294"/>
            <ac:spMk id="2" creationId="{428FF591-4271-CE0E-FC6F-0FB59F263C81}"/>
          </ac:spMkLst>
        </pc:spChg>
      </pc:sldChg>
      <pc:sldChg chg="modSp add mod">
        <pc:chgData name="Sensoy, Aykut" userId="6ecfe40b-f119-4da8-8ce5-748946498869" providerId="ADAL" clId="{5DE68D70-D747-A74C-A4C4-7AC4108E9173}" dt="2025-01-09T22:16:42.330" v="186" actId="20577"/>
        <pc:sldMkLst>
          <pc:docMk/>
          <pc:sldMk cId="804811209" sldId="295"/>
        </pc:sldMkLst>
        <pc:spChg chg="mod">
          <ac:chgData name="Sensoy, Aykut" userId="6ecfe40b-f119-4da8-8ce5-748946498869" providerId="ADAL" clId="{5DE68D70-D747-A74C-A4C4-7AC4108E9173}" dt="2025-01-09T22:16:42.330" v="186" actId="20577"/>
          <ac:spMkLst>
            <pc:docMk/>
            <pc:sldMk cId="804811209" sldId="295"/>
            <ac:spMk id="2" creationId="{A6E4EF58-B6A2-50C7-D1A4-FD627F19E037}"/>
          </ac:spMkLst>
        </pc:spChg>
      </pc:sldChg>
      <pc:sldChg chg="modSp add mod">
        <pc:chgData name="Sensoy, Aykut" userId="6ecfe40b-f119-4da8-8ce5-748946498869" providerId="ADAL" clId="{5DE68D70-D747-A74C-A4C4-7AC4108E9173}" dt="2025-01-13T16:21:20.350" v="353" actId="20577"/>
        <pc:sldMkLst>
          <pc:docMk/>
          <pc:sldMk cId="622297731" sldId="296"/>
        </pc:sldMkLst>
        <pc:spChg chg="mod">
          <ac:chgData name="Sensoy, Aykut" userId="6ecfe40b-f119-4da8-8ce5-748946498869" providerId="ADAL" clId="{5DE68D70-D747-A74C-A4C4-7AC4108E9173}" dt="2025-01-13T16:18:00.843" v="273" actId="20577"/>
          <ac:spMkLst>
            <pc:docMk/>
            <pc:sldMk cId="622297731" sldId="296"/>
            <ac:spMk id="2" creationId="{4D174018-6D2D-DFA1-A4B3-3B6E643B2FB1}"/>
          </ac:spMkLst>
        </pc:spChg>
        <pc:spChg chg="mod">
          <ac:chgData name="Sensoy, Aykut" userId="6ecfe40b-f119-4da8-8ce5-748946498869" providerId="ADAL" clId="{5DE68D70-D747-A74C-A4C4-7AC4108E9173}" dt="2025-01-13T16:21:20.350" v="353" actId="20577"/>
          <ac:spMkLst>
            <pc:docMk/>
            <pc:sldMk cId="622297731" sldId="296"/>
            <ac:spMk id="3" creationId="{CFC7888F-BE74-357A-204B-616C513AEC02}"/>
          </ac:spMkLst>
        </pc:spChg>
      </pc:sldChg>
      <pc:sldChg chg="del">
        <pc:chgData name="Sensoy, Aykut" userId="6ecfe40b-f119-4da8-8ce5-748946498869" providerId="ADAL" clId="{5DE68D70-D747-A74C-A4C4-7AC4108E9173}" dt="2025-01-09T22:16:17.448" v="136" actId="2696"/>
        <pc:sldMkLst>
          <pc:docMk/>
          <pc:sldMk cId="2218098438" sldId="305"/>
        </pc:sldMkLst>
      </pc:sldChg>
      <pc:sldChg chg="del">
        <pc:chgData name="Sensoy, Aykut" userId="6ecfe40b-f119-4da8-8ce5-748946498869" providerId="ADAL" clId="{5DE68D70-D747-A74C-A4C4-7AC4108E9173}" dt="2025-01-09T22:16:16.127" v="135" actId="2696"/>
        <pc:sldMkLst>
          <pc:docMk/>
          <pc:sldMk cId="606886893" sldId="312"/>
        </pc:sldMkLst>
      </pc:sldChg>
      <pc:sldChg chg="modSp add mod ord">
        <pc:chgData name="Sensoy, Aykut" userId="6ecfe40b-f119-4da8-8ce5-748946498869" providerId="ADAL" clId="{5DE68D70-D747-A74C-A4C4-7AC4108E9173}" dt="2025-01-13T16:19:10.956" v="325" actId="20578"/>
        <pc:sldMkLst>
          <pc:docMk/>
          <pc:sldMk cId="1632058235" sldId="314"/>
        </pc:sldMkLst>
        <pc:spChg chg="mod">
          <ac:chgData name="Sensoy, Aykut" userId="6ecfe40b-f119-4da8-8ce5-748946498869" providerId="ADAL" clId="{5DE68D70-D747-A74C-A4C4-7AC4108E9173}" dt="2025-01-13T16:18:25.838" v="295" actId="20577"/>
          <ac:spMkLst>
            <pc:docMk/>
            <pc:sldMk cId="1632058235" sldId="314"/>
            <ac:spMk id="3" creationId="{40045BAB-E3B6-6ABE-4899-5DEC7ABBC733}"/>
          </ac:spMkLst>
        </pc:spChg>
      </pc:sldChg>
      <pc:sldChg chg="modSp add mod">
        <pc:chgData name="Sensoy, Aykut" userId="6ecfe40b-f119-4da8-8ce5-748946498869" providerId="ADAL" clId="{5DE68D70-D747-A74C-A4C4-7AC4108E9173}" dt="2025-01-13T16:24:42.548" v="371" actId="20577"/>
        <pc:sldMkLst>
          <pc:docMk/>
          <pc:sldMk cId="832459746" sldId="315"/>
        </pc:sldMkLst>
        <pc:spChg chg="mod">
          <ac:chgData name="Sensoy, Aykut" userId="6ecfe40b-f119-4da8-8ce5-748946498869" providerId="ADAL" clId="{5DE68D70-D747-A74C-A4C4-7AC4108E9173}" dt="2025-01-13T16:18:04.756" v="279" actId="20577"/>
          <ac:spMkLst>
            <pc:docMk/>
            <pc:sldMk cId="832459746" sldId="315"/>
            <ac:spMk id="2" creationId="{ABDECF64-7E24-4F7C-03AE-5FA930D68538}"/>
          </ac:spMkLst>
        </pc:spChg>
        <pc:spChg chg="mod">
          <ac:chgData name="Sensoy, Aykut" userId="6ecfe40b-f119-4da8-8ce5-748946498869" providerId="ADAL" clId="{5DE68D70-D747-A74C-A4C4-7AC4108E9173}" dt="2025-01-13T16:24:42.548" v="371" actId="20577"/>
          <ac:spMkLst>
            <pc:docMk/>
            <pc:sldMk cId="832459746" sldId="315"/>
            <ac:spMk id="3" creationId="{FA0F0345-34EC-8B6A-B0BD-75F1708772D8}"/>
          </ac:spMkLst>
        </pc:spChg>
      </pc:sldChg>
      <pc:sldChg chg="add del">
        <pc:chgData name="Sensoy, Aykut" userId="6ecfe40b-f119-4da8-8ce5-748946498869" providerId="ADAL" clId="{5DE68D70-D747-A74C-A4C4-7AC4108E9173}" dt="2025-01-13T16:17:31.849" v="233" actId="2696"/>
        <pc:sldMkLst>
          <pc:docMk/>
          <pc:sldMk cId="3337752850" sldId="315"/>
        </pc:sldMkLst>
      </pc:sldChg>
      <pc:sldChg chg="modSp add mod ord">
        <pc:chgData name="Sensoy, Aykut" userId="6ecfe40b-f119-4da8-8ce5-748946498869" providerId="ADAL" clId="{5DE68D70-D747-A74C-A4C4-7AC4108E9173}" dt="2025-01-13T16:19:02.419" v="323" actId="20578"/>
        <pc:sldMkLst>
          <pc:docMk/>
          <pc:sldMk cId="1925835843" sldId="316"/>
        </pc:sldMkLst>
        <pc:spChg chg="mod">
          <ac:chgData name="Sensoy, Aykut" userId="6ecfe40b-f119-4da8-8ce5-748946498869" providerId="ADAL" clId="{5DE68D70-D747-A74C-A4C4-7AC4108E9173}" dt="2025-01-13T16:18:37.760" v="308" actId="20577"/>
          <ac:spMkLst>
            <pc:docMk/>
            <pc:sldMk cId="1925835843" sldId="316"/>
            <ac:spMk id="3" creationId="{1ECEA659-21E4-8A5B-7A12-AD2F2DA537D5}"/>
          </ac:spMkLst>
        </pc:spChg>
      </pc:sldChg>
      <pc:sldChg chg="modSp add mod">
        <pc:chgData name="Sensoy, Aykut" userId="6ecfe40b-f119-4da8-8ce5-748946498869" providerId="ADAL" clId="{5DE68D70-D747-A74C-A4C4-7AC4108E9173}" dt="2025-01-13T16:18:43.970" v="314" actId="20577"/>
        <pc:sldMkLst>
          <pc:docMk/>
          <pc:sldMk cId="1551391652" sldId="317"/>
        </pc:sldMkLst>
        <pc:spChg chg="mod">
          <ac:chgData name="Sensoy, Aykut" userId="6ecfe40b-f119-4da8-8ce5-748946498869" providerId="ADAL" clId="{5DE68D70-D747-A74C-A4C4-7AC4108E9173}" dt="2025-01-13T16:18:43.970" v="314" actId="20577"/>
          <ac:spMkLst>
            <pc:docMk/>
            <pc:sldMk cId="1551391652" sldId="317"/>
            <ac:spMk id="3" creationId="{1FEF3CE4-CBF6-E4F1-2DED-2B74362C9CA6}"/>
          </ac:spMkLst>
        </pc:spChg>
      </pc:sldChg>
      <pc:sldChg chg="modSp add mod ord">
        <pc:chgData name="Sensoy, Aykut" userId="6ecfe40b-f119-4da8-8ce5-748946498869" providerId="ADAL" clId="{5DE68D70-D747-A74C-A4C4-7AC4108E9173}" dt="2025-01-13T16:19:06.769" v="324" actId="20578"/>
        <pc:sldMkLst>
          <pc:docMk/>
          <pc:sldMk cId="2297632050" sldId="318"/>
        </pc:sldMkLst>
        <pc:spChg chg="mod">
          <ac:chgData name="Sensoy, Aykut" userId="6ecfe40b-f119-4da8-8ce5-748946498869" providerId="ADAL" clId="{5DE68D70-D747-A74C-A4C4-7AC4108E9173}" dt="2025-01-13T16:18:52.005" v="321" actId="20577"/>
          <ac:spMkLst>
            <pc:docMk/>
            <pc:sldMk cId="2297632050" sldId="318"/>
            <ac:spMk id="3" creationId="{61049D4F-528B-9B6A-3F81-D1A813F109F7}"/>
          </ac:spMkLst>
        </pc:spChg>
      </pc:sldChg>
    </pc:docChg>
  </pc:docChgLst>
  <pc:docChgLst>
    <pc:chgData name="Sensoy, Aykut" userId="6ecfe40b-f119-4da8-8ce5-748946498869" providerId="ADAL" clId="{5DE82B48-5CB9-1A46-8657-AF45D3D1F941}"/>
    <pc:docChg chg="undo redo custSel addSld delSld modSld sldOrd">
      <pc:chgData name="Sensoy, Aykut" userId="6ecfe40b-f119-4da8-8ce5-748946498869" providerId="ADAL" clId="{5DE82B48-5CB9-1A46-8657-AF45D3D1F941}" dt="2025-01-05T18:44:58.609" v="5728" actId="20577"/>
      <pc:docMkLst>
        <pc:docMk/>
      </pc:docMkLst>
      <pc:sldChg chg="modSp mod">
        <pc:chgData name="Sensoy, Aykut" userId="6ecfe40b-f119-4da8-8ce5-748946498869" providerId="ADAL" clId="{5DE82B48-5CB9-1A46-8657-AF45D3D1F941}" dt="2024-12-31T07:12:39.620" v="3940" actId="20577"/>
        <pc:sldMkLst>
          <pc:docMk/>
          <pc:sldMk cId="1402145065" sldId="256"/>
        </pc:sldMkLst>
        <pc:spChg chg="mod">
          <ac:chgData name="Sensoy, Aykut" userId="6ecfe40b-f119-4da8-8ce5-748946498869" providerId="ADAL" clId="{5DE82B48-5CB9-1A46-8657-AF45D3D1F941}" dt="2024-12-31T07:12:39.620" v="3940" actId="20577"/>
          <ac:spMkLst>
            <pc:docMk/>
            <pc:sldMk cId="1402145065" sldId="256"/>
            <ac:spMk id="3" creationId="{5496F223-CA88-A083-6C55-8897127967F1}"/>
          </ac:spMkLst>
        </pc:spChg>
      </pc:sldChg>
      <pc:sldChg chg="modSp del">
        <pc:chgData name="Sensoy, Aykut" userId="6ecfe40b-f119-4da8-8ce5-748946498869" providerId="ADAL" clId="{5DE82B48-5CB9-1A46-8657-AF45D3D1F941}" dt="2024-12-30T10:48:44.100" v="2303" actId="2696"/>
        <pc:sldMkLst>
          <pc:docMk/>
          <pc:sldMk cId="172889606" sldId="257"/>
        </pc:sldMkLst>
      </pc:sldChg>
      <pc:sldChg chg="del">
        <pc:chgData name="Sensoy, Aykut" userId="6ecfe40b-f119-4da8-8ce5-748946498869" providerId="ADAL" clId="{5DE82B48-5CB9-1A46-8657-AF45D3D1F941}" dt="2024-12-30T10:48:44.842" v="2304" actId="2696"/>
        <pc:sldMkLst>
          <pc:docMk/>
          <pc:sldMk cId="2990485961" sldId="258"/>
        </pc:sldMkLst>
      </pc:sldChg>
      <pc:sldChg chg="del">
        <pc:chgData name="Sensoy, Aykut" userId="6ecfe40b-f119-4da8-8ce5-748946498869" providerId="ADAL" clId="{5DE82B48-5CB9-1A46-8657-AF45D3D1F941}" dt="2024-12-30T10:48:45.295" v="2305" actId="2696"/>
        <pc:sldMkLst>
          <pc:docMk/>
          <pc:sldMk cId="1075524587" sldId="259"/>
        </pc:sldMkLst>
      </pc:sldChg>
      <pc:sldChg chg="del">
        <pc:chgData name="Sensoy, Aykut" userId="6ecfe40b-f119-4da8-8ce5-748946498869" providerId="ADAL" clId="{5DE82B48-5CB9-1A46-8657-AF45D3D1F941}" dt="2024-12-30T10:48:45.620" v="2306" actId="2696"/>
        <pc:sldMkLst>
          <pc:docMk/>
          <pc:sldMk cId="3875061075" sldId="260"/>
        </pc:sldMkLst>
      </pc:sldChg>
      <pc:sldChg chg="del">
        <pc:chgData name="Sensoy, Aykut" userId="6ecfe40b-f119-4da8-8ce5-748946498869" providerId="ADAL" clId="{5DE82B48-5CB9-1A46-8657-AF45D3D1F941}" dt="2024-12-30T10:48:46.009" v="2307" actId="2696"/>
        <pc:sldMkLst>
          <pc:docMk/>
          <pc:sldMk cId="993257984" sldId="261"/>
        </pc:sldMkLst>
      </pc:sldChg>
      <pc:sldChg chg="del">
        <pc:chgData name="Sensoy, Aykut" userId="6ecfe40b-f119-4da8-8ce5-748946498869" providerId="ADAL" clId="{5DE82B48-5CB9-1A46-8657-AF45D3D1F941}" dt="2024-12-30T10:48:41.837" v="2300" actId="2696"/>
        <pc:sldMkLst>
          <pc:docMk/>
          <pc:sldMk cId="3558768610" sldId="262"/>
        </pc:sldMkLst>
      </pc:sldChg>
      <pc:sldChg chg="del">
        <pc:chgData name="Sensoy, Aykut" userId="6ecfe40b-f119-4da8-8ce5-748946498869" providerId="ADAL" clId="{5DE82B48-5CB9-1A46-8657-AF45D3D1F941}" dt="2024-12-30T10:48:43.705" v="2302" actId="2696"/>
        <pc:sldMkLst>
          <pc:docMk/>
          <pc:sldMk cId="3689704159" sldId="263"/>
        </pc:sldMkLst>
      </pc:sldChg>
      <pc:sldChg chg="del">
        <pc:chgData name="Sensoy, Aykut" userId="6ecfe40b-f119-4da8-8ce5-748946498869" providerId="ADAL" clId="{5DE82B48-5CB9-1A46-8657-AF45D3D1F941}" dt="2024-12-30T10:48:46.400" v="2308" actId="2696"/>
        <pc:sldMkLst>
          <pc:docMk/>
          <pc:sldMk cId="3925348737" sldId="264"/>
        </pc:sldMkLst>
      </pc:sldChg>
      <pc:sldChg chg="modSp del mod">
        <pc:chgData name="Sensoy, Aykut" userId="6ecfe40b-f119-4da8-8ce5-748946498869" providerId="ADAL" clId="{5DE82B48-5CB9-1A46-8657-AF45D3D1F941}" dt="2024-12-30T10:48:50.826" v="2310" actId="2696"/>
        <pc:sldMkLst>
          <pc:docMk/>
          <pc:sldMk cId="2584885659" sldId="265"/>
        </pc:sldMkLst>
      </pc:sldChg>
      <pc:sldChg chg="modSp del mod ord">
        <pc:chgData name="Sensoy, Aykut" userId="6ecfe40b-f119-4da8-8ce5-748946498869" providerId="ADAL" clId="{5DE82B48-5CB9-1A46-8657-AF45D3D1F941}" dt="2024-12-31T08:30:05.568" v="4822" actId="2696"/>
        <pc:sldMkLst>
          <pc:docMk/>
          <pc:sldMk cId="1841306514" sldId="266"/>
        </pc:sldMkLst>
      </pc:sldChg>
      <pc:sldChg chg="modSp mod ord">
        <pc:chgData name="Sensoy, Aykut" userId="6ecfe40b-f119-4da8-8ce5-748946498869" providerId="ADAL" clId="{5DE82B48-5CB9-1A46-8657-AF45D3D1F941}" dt="2025-01-05T18:41:30.759" v="5696" actId="20577"/>
        <pc:sldMkLst>
          <pc:docMk/>
          <pc:sldMk cId="4157376232" sldId="267"/>
        </pc:sldMkLst>
      </pc:sldChg>
      <pc:sldChg chg="modSp mod">
        <pc:chgData name="Sensoy, Aykut" userId="6ecfe40b-f119-4da8-8ce5-748946498869" providerId="ADAL" clId="{5DE82B48-5CB9-1A46-8657-AF45D3D1F941}" dt="2025-01-05T18:43:46.178" v="5720" actId="20577"/>
        <pc:sldMkLst>
          <pc:docMk/>
          <pc:sldMk cId="1605726893" sldId="268"/>
        </pc:sldMkLst>
      </pc:sldChg>
      <pc:sldChg chg="modSp mod">
        <pc:chgData name="Sensoy, Aykut" userId="6ecfe40b-f119-4da8-8ce5-748946498869" providerId="ADAL" clId="{5DE82B48-5CB9-1A46-8657-AF45D3D1F941}" dt="2025-01-05T18:44:58.609" v="5728" actId="20577"/>
        <pc:sldMkLst>
          <pc:docMk/>
          <pc:sldMk cId="3866612533" sldId="269"/>
        </pc:sldMkLst>
      </pc:sldChg>
      <pc:sldChg chg="modSp mod ord">
        <pc:chgData name="Sensoy, Aykut" userId="6ecfe40b-f119-4da8-8ce5-748946498869" providerId="ADAL" clId="{5DE82B48-5CB9-1A46-8657-AF45D3D1F941}" dt="2025-01-05T18:43:31.542" v="5708" actId="20577"/>
        <pc:sldMkLst>
          <pc:docMk/>
          <pc:sldMk cId="2827430559" sldId="270"/>
        </pc:sldMkLst>
      </pc:sldChg>
      <pc:sldChg chg="del">
        <pc:chgData name="Sensoy, Aykut" userId="6ecfe40b-f119-4da8-8ce5-748946498869" providerId="ADAL" clId="{5DE82B48-5CB9-1A46-8657-AF45D3D1F941}" dt="2024-12-30T12:30:37.120" v="2517" actId="2696"/>
        <pc:sldMkLst>
          <pc:docMk/>
          <pc:sldMk cId="1873507393" sldId="271"/>
        </pc:sldMkLst>
      </pc:sldChg>
      <pc:sldChg chg="del">
        <pc:chgData name="Sensoy, Aykut" userId="6ecfe40b-f119-4da8-8ce5-748946498869" providerId="ADAL" clId="{5DE82B48-5CB9-1A46-8657-AF45D3D1F941}" dt="2024-12-30T12:26:32.027" v="2480" actId="2696"/>
        <pc:sldMkLst>
          <pc:docMk/>
          <pc:sldMk cId="505573723" sldId="272"/>
        </pc:sldMkLst>
      </pc:sldChg>
      <pc:sldChg chg="del">
        <pc:chgData name="Sensoy, Aykut" userId="6ecfe40b-f119-4da8-8ce5-748946498869" providerId="ADAL" clId="{5DE82B48-5CB9-1A46-8657-AF45D3D1F941}" dt="2024-12-30T12:26:31.665" v="2479" actId="2696"/>
        <pc:sldMkLst>
          <pc:docMk/>
          <pc:sldMk cId="603705624" sldId="273"/>
        </pc:sldMkLst>
      </pc:sldChg>
      <pc:sldChg chg="del">
        <pc:chgData name="Sensoy, Aykut" userId="6ecfe40b-f119-4da8-8ce5-748946498869" providerId="ADAL" clId="{5DE82B48-5CB9-1A46-8657-AF45D3D1F941}" dt="2024-12-30T12:26:31.301" v="2478" actId="2696"/>
        <pc:sldMkLst>
          <pc:docMk/>
          <pc:sldMk cId="1125484770" sldId="274"/>
        </pc:sldMkLst>
      </pc:sldChg>
      <pc:sldChg chg="del">
        <pc:chgData name="Sensoy, Aykut" userId="6ecfe40b-f119-4da8-8ce5-748946498869" providerId="ADAL" clId="{5DE82B48-5CB9-1A46-8657-AF45D3D1F941}" dt="2024-12-30T12:26:30.900" v="2477" actId="2696"/>
        <pc:sldMkLst>
          <pc:docMk/>
          <pc:sldMk cId="8182745" sldId="275"/>
        </pc:sldMkLst>
      </pc:sldChg>
      <pc:sldChg chg="del">
        <pc:chgData name="Sensoy, Aykut" userId="6ecfe40b-f119-4da8-8ce5-748946498869" providerId="ADAL" clId="{5DE82B48-5CB9-1A46-8657-AF45D3D1F941}" dt="2024-12-30T12:26:30.485" v="2476" actId="2696"/>
        <pc:sldMkLst>
          <pc:docMk/>
          <pc:sldMk cId="3257283033" sldId="276"/>
        </pc:sldMkLst>
      </pc:sldChg>
      <pc:sldChg chg="del">
        <pc:chgData name="Sensoy, Aykut" userId="6ecfe40b-f119-4da8-8ce5-748946498869" providerId="ADAL" clId="{5DE82B48-5CB9-1A46-8657-AF45D3D1F941}" dt="2024-12-30T12:26:29.975" v="2475" actId="2696"/>
        <pc:sldMkLst>
          <pc:docMk/>
          <pc:sldMk cId="2421004336" sldId="277"/>
        </pc:sldMkLst>
      </pc:sldChg>
      <pc:sldChg chg="del">
        <pc:chgData name="Sensoy, Aykut" userId="6ecfe40b-f119-4da8-8ce5-748946498869" providerId="ADAL" clId="{5DE82B48-5CB9-1A46-8657-AF45D3D1F941}" dt="2024-12-30T12:26:29.501" v="2474" actId="2696"/>
        <pc:sldMkLst>
          <pc:docMk/>
          <pc:sldMk cId="571395231" sldId="278"/>
        </pc:sldMkLst>
      </pc:sldChg>
      <pc:sldChg chg="del">
        <pc:chgData name="Sensoy, Aykut" userId="6ecfe40b-f119-4da8-8ce5-748946498869" providerId="ADAL" clId="{5DE82B48-5CB9-1A46-8657-AF45D3D1F941}" dt="2024-12-30T12:26:29.052" v="2473" actId="2696"/>
        <pc:sldMkLst>
          <pc:docMk/>
          <pc:sldMk cId="4129468893" sldId="279"/>
        </pc:sldMkLst>
      </pc:sldChg>
      <pc:sldChg chg="del">
        <pc:chgData name="Sensoy, Aykut" userId="6ecfe40b-f119-4da8-8ce5-748946498869" providerId="ADAL" clId="{5DE82B48-5CB9-1A46-8657-AF45D3D1F941}" dt="2024-12-30T12:26:28.519" v="2472" actId="2696"/>
        <pc:sldMkLst>
          <pc:docMk/>
          <pc:sldMk cId="631652862" sldId="280"/>
        </pc:sldMkLst>
      </pc:sldChg>
      <pc:sldChg chg="del">
        <pc:chgData name="Sensoy, Aykut" userId="6ecfe40b-f119-4da8-8ce5-748946498869" providerId="ADAL" clId="{5DE82B48-5CB9-1A46-8657-AF45D3D1F941}" dt="2024-12-30T12:26:28.284" v="2471" actId="2696"/>
        <pc:sldMkLst>
          <pc:docMk/>
          <pc:sldMk cId="239300021" sldId="281"/>
        </pc:sldMkLst>
      </pc:sldChg>
      <pc:sldChg chg="del">
        <pc:chgData name="Sensoy, Aykut" userId="6ecfe40b-f119-4da8-8ce5-748946498869" providerId="ADAL" clId="{5DE82B48-5CB9-1A46-8657-AF45D3D1F941}" dt="2024-12-30T12:26:28.017" v="2470" actId="2696"/>
        <pc:sldMkLst>
          <pc:docMk/>
          <pc:sldMk cId="2069096428" sldId="282"/>
        </pc:sldMkLst>
      </pc:sldChg>
      <pc:sldChg chg="del">
        <pc:chgData name="Sensoy, Aykut" userId="6ecfe40b-f119-4da8-8ce5-748946498869" providerId="ADAL" clId="{5DE82B48-5CB9-1A46-8657-AF45D3D1F941}" dt="2024-12-30T12:26:27.736" v="2469" actId="2696"/>
        <pc:sldMkLst>
          <pc:docMk/>
          <pc:sldMk cId="105911705" sldId="283"/>
        </pc:sldMkLst>
      </pc:sldChg>
      <pc:sldChg chg="del">
        <pc:chgData name="Sensoy, Aykut" userId="6ecfe40b-f119-4da8-8ce5-748946498869" providerId="ADAL" clId="{5DE82B48-5CB9-1A46-8657-AF45D3D1F941}" dt="2024-12-30T12:26:27.371" v="2468" actId="2696"/>
        <pc:sldMkLst>
          <pc:docMk/>
          <pc:sldMk cId="1526749831" sldId="284"/>
        </pc:sldMkLst>
      </pc:sldChg>
      <pc:sldChg chg="del">
        <pc:chgData name="Sensoy, Aykut" userId="6ecfe40b-f119-4da8-8ce5-748946498869" providerId="ADAL" clId="{5DE82B48-5CB9-1A46-8657-AF45D3D1F941}" dt="2024-12-30T12:26:26.856" v="2467" actId="2696"/>
        <pc:sldMkLst>
          <pc:docMk/>
          <pc:sldMk cId="4230492296" sldId="285"/>
        </pc:sldMkLst>
      </pc:sldChg>
      <pc:sldChg chg="add del">
        <pc:chgData name="Sensoy, Aykut" userId="6ecfe40b-f119-4da8-8ce5-748946498869" providerId="ADAL" clId="{5DE82B48-5CB9-1A46-8657-AF45D3D1F941}" dt="2024-12-31T07:11:16.520" v="3926"/>
        <pc:sldMkLst>
          <pc:docMk/>
          <pc:sldMk cId="2788418475" sldId="286"/>
        </pc:sldMkLst>
      </pc:sldChg>
      <pc:sldChg chg="modSp mod">
        <pc:chgData name="Sensoy, Aykut" userId="6ecfe40b-f119-4da8-8ce5-748946498869" providerId="ADAL" clId="{5DE82B48-5CB9-1A46-8657-AF45D3D1F941}" dt="2024-12-31T08:08:13.435" v="4516" actId="113"/>
        <pc:sldMkLst>
          <pc:docMk/>
          <pc:sldMk cId="4027288936" sldId="287"/>
        </pc:sldMkLst>
      </pc:sldChg>
      <pc:sldChg chg="del">
        <pc:chgData name="Sensoy, Aykut" userId="6ecfe40b-f119-4da8-8ce5-748946498869" providerId="ADAL" clId="{5DE82B48-5CB9-1A46-8657-AF45D3D1F941}" dt="2024-12-30T10:48:47.343" v="2309" actId="2696"/>
        <pc:sldMkLst>
          <pc:docMk/>
          <pc:sldMk cId="142248348" sldId="288"/>
        </pc:sldMkLst>
      </pc:sldChg>
      <pc:sldChg chg="modSp mod modAnim">
        <pc:chgData name="Sensoy, Aykut" userId="6ecfe40b-f119-4da8-8ce5-748946498869" providerId="ADAL" clId="{5DE82B48-5CB9-1A46-8657-AF45D3D1F941}" dt="2024-12-31T07:27:20.216" v="4017"/>
        <pc:sldMkLst>
          <pc:docMk/>
          <pc:sldMk cId="1525142420" sldId="289"/>
        </pc:sldMkLst>
      </pc:sldChg>
      <pc:sldChg chg="modSp add mod">
        <pc:chgData name="Sensoy, Aykut" userId="6ecfe40b-f119-4da8-8ce5-748946498869" providerId="ADAL" clId="{5DE82B48-5CB9-1A46-8657-AF45D3D1F941}" dt="2024-12-31T07:54:23.313" v="4254" actId="20577"/>
        <pc:sldMkLst>
          <pc:docMk/>
          <pc:sldMk cId="364005247" sldId="290"/>
        </pc:sldMkLst>
        <pc:spChg chg="mod">
          <ac:chgData name="Sensoy, Aykut" userId="6ecfe40b-f119-4da8-8ce5-748946498869" providerId="ADAL" clId="{5DE82B48-5CB9-1A46-8657-AF45D3D1F941}" dt="2024-12-30T10:45:14.575" v="2296" actId="20577"/>
          <ac:spMkLst>
            <pc:docMk/>
            <pc:sldMk cId="364005247" sldId="290"/>
            <ac:spMk id="2" creationId="{B5F7D29B-D016-E756-C363-75FB9E14A696}"/>
          </ac:spMkLst>
        </pc:spChg>
        <pc:spChg chg="mod">
          <ac:chgData name="Sensoy, Aykut" userId="6ecfe40b-f119-4da8-8ce5-748946498869" providerId="ADAL" clId="{5DE82B48-5CB9-1A46-8657-AF45D3D1F941}" dt="2024-12-31T07:54:23.313" v="4254" actId="20577"/>
          <ac:spMkLst>
            <pc:docMk/>
            <pc:sldMk cId="364005247" sldId="290"/>
            <ac:spMk id="3" creationId="{BB795E99-04DF-0B92-D973-6B46100934DB}"/>
          </ac:spMkLst>
        </pc:spChg>
      </pc:sldChg>
      <pc:sldChg chg="addSp modSp add mod">
        <pc:chgData name="Sensoy, Aykut" userId="6ecfe40b-f119-4da8-8ce5-748946498869" providerId="ADAL" clId="{5DE82B48-5CB9-1A46-8657-AF45D3D1F941}" dt="2024-12-31T10:16:44.713" v="5367" actId="1076"/>
        <pc:sldMkLst>
          <pc:docMk/>
          <pc:sldMk cId="4097279919" sldId="291"/>
        </pc:sldMkLst>
      </pc:sldChg>
      <pc:sldChg chg="modSp add mod modAnim">
        <pc:chgData name="Sensoy, Aykut" userId="6ecfe40b-f119-4da8-8ce5-748946498869" providerId="ADAL" clId="{5DE82B48-5CB9-1A46-8657-AF45D3D1F941}" dt="2025-01-05T18:32:25.187" v="5576" actId="20577"/>
        <pc:sldMkLst>
          <pc:docMk/>
          <pc:sldMk cId="1915097711" sldId="292"/>
        </pc:sldMkLst>
      </pc:sldChg>
      <pc:sldChg chg="addSp delSp modSp new mod setBg">
        <pc:chgData name="Sensoy, Aykut" userId="6ecfe40b-f119-4da8-8ce5-748946498869" providerId="ADAL" clId="{5DE82B48-5CB9-1A46-8657-AF45D3D1F941}" dt="2024-12-31T10:28:37.509" v="5381" actId="20577"/>
        <pc:sldMkLst>
          <pc:docMk/>
          <pc:sldMk cId="1092271000" sldId="293"/>
        </pc:sldMkLst>
      </pc:sldChg>
      <pc:sldChg chg="addSp delSp modSp add mod setBg">
        <pc:chgData name="Sensoy, Aykut" userId="6ecfe40b-f119-4da8-8ce5-748946498869" providerId="ADAL" clId="{5DE82B48-5CB9-1A46-8657-AF45D3D1F941}" dt="2024-12-31T10:32:01.987" v="5383" actId="20577"/>
        <pc:sldMkLst>
          <pc:docMk/>
          <pc:sldMk cId="1620298269" sldId="294"/>
        </pc:sldMkLst>
      </pc:sldChg>
      <pc:sldChg chg="addSp delSp modSp add mod setBg delDesignElem">
        <pc:chgData name="Sensoy, Aykut" userId="6ecfe40b-f119-4da8-8ce5-748946498869" providerId="ADAL" clId="{5DE82B48-5CB9-1A46-8657-AF45D3D1F941}" dt="2024-12-31T10:32:04.428" v="5384" actId="20577"/>
        <pc:sldMkLst>
          <pc:docMk/>
          <pc:sldMk cId="259104641" sldId="295"/>
        </pc:sldMkLst>
      </pc:sldChg>
      <pc:sldChg chg="addSp delSp modSp new del mod setBg">
        <pc:chgData name="Sensoy, Aykut" userId="6ecfe40b-f119-4da8-8ce5-748946498869" providerId="ADAL" clId="{5DE82B48-5CB9-1A46-8657-AF45D3D1F941}" dt="2024-12-31T08:00:23.162" v="4407" actId="2696"/>
        <pc:sldMkLst>
          <pc:docMk/>
          <pc:sldMk cId="1586196857" sldId="295"/>
        </pc:sldMkLst>
      </pc:sldChg>
      <pc:sldChg chg="delSp add del mod setBg delDesignElem">
        <pc:chgData name="Sensoy, Aykut" userId="6ecfe40b-f119-4da8-8ce5-748946498869" providerId="ADAL" clId="{5DE82B48-5CB9-1A46-8657-AF45D3D1F941}" dt="2024-12-31T07:59:30.001" v="4353" actId="2696"/>
        <pc:sldMkLst>
          <pc:docMk/>
          <pc:sldMk cId="2456999124" sldId="295"/>
        </pc:sldMkLst>
      </pc:sldChg>
      <pc:sldChg chg="modSp new mod">
        <pc:chgData name="Sensoy, Aykut" userId="6ecfe40b-f119-4da8-8ce5-748946498869" providerId="ADAL" clId="{5DE82B48-5CB9-1A46-8657-AF45D3D1F941}" dt="2025-01-05T18:37:53.881" v="5632" actId="20577"/>
        <pc:sldMkLst>
          <pc:docMk/>
          <pc:sldMk cId="2941948209" sldId="296"/>
        </pc:sldMkLst>
      </pc:sldChg>
      <pc:sldChg chg="modSp new mod">
        <pc:chgData name="Sensoy, Aykut" userId="6ecfe40b-f119-4da8-8ce5-748946498869" providerId="ADAL" clId="{5DE82B48-5CB9-1A46-8657-AF45D3D1F941}" dt="2025-01-05T18:25:18.513" v="5385" actId="113"/>
        <pc:sldMkLst>
          <pc:docMk/>
          <pc:sldMk cId="3787609214" sldId="297"/>
        </pc:sldMkLst>
      </pc:sldChg>
      <pc:sldChg chg="modSp add mod ord">
        <pc:chgData name="Sensoy, Aykut" userId="6ecfe40b-f119-4da8-8ce5-748946498869" providerId="ADAL" clId="{5DE82B48-5CB9-1A46-8657-AF45D3D1F941}" dt="2025-01-05T18:38:29.290" v="5666" actId="20577"/>
        <pc:sldMkLst>
          <pc:docMk/>
          <pc:sldMk cId="3782267229" sldId="298"/>
        </pc:sldMkLst>
      </pc:sldChg>
    </pc:docChg>
  </pc:docChgLst>
  <pc:docChgLst>
    <pc:chgData name="Sensoy, Aykut" userId="6ecfe40b-f119-4da8-8ce5-748946498869" providerId="ADAL" clId="{0A727BB7-71ED-2E40-8545-70A9B560ED23}"/>
    <pc:docChg chg="undo addSld delSld modSld">
      <pc:chgData name="Sensoy, Aykut" userId="6ecfe40b-f119-4da8-8ce5-748946498869" providerId="ADAL" clId="{0A727BB7-71ED-2E40-8545-70A9B560ED23}" dt="2025-01-09T22:14:40.338" v="323" actId="2696"/>
      <pc:docMkLst>
        <pc:docMk/>
      </pc:docMkLst>
      <pc:sldChg chg="modSp mod">
        <pc:chgData name="Sensoy, Aykut" userId="6ecfe40b-f119-4da8-8ce5-748946498869" providerId="ADAL" clId="{0A727BB7-71ED-2E40-8545-70A9B560ED23}" dt="2025-01-05T19:59:51.336" v="1" actId="20577"/>
        <pc:sldMkLst>
          <pc:docMk/>
          <pc:sldMk cId="1402145065" sldId="256"/>
        </pc:sldMkLst>
        <pc:spChg chg="mod">
          <ac:chgData name="Sensoy, Aykut" userId="6ecfe40b-f119-4da8-8ce5-748946498869" providerId="ADAL" clId="{0A727BB7-71ED-2E40-8545-70A9B560ED23}" dt="2025-01-05T19:59:51.336" v="1" actId="20577"/>
          <ac:spMkLst>
            <pc:docMk/>
            <pc:sldMk cId="1402145065" sldId="256"/>
            <ac:spMk id="3" creationId="{5496F223-CA88-A083-6C55-8897127967F1}"/>
          </ac:spMkLst>
        </pc:spChg>
      </pc:sldChg>
      <pc:sldChg chg="del">
        <pc:chgData name="Sensoy, Aykut" userId="6ecfe40b-f119-4da8-8ce5-748946498869" providerId="ADAL" clId="{0A727BB7-71ED-2E40-8545-70A9B560ED23}" dt="2025-01-05T20:07:37.599" v="214" actId="2696"/>
        <pc:sldMkLst>
          <pc:docMk/>
          <pc:sldMk cId="4157376232" sldId="267"/>
        </pc:sldMkLst>
      </pc:sldChg>
      <pc:sldChg chg="del">
        <pc:chgData name="Sensoy, Aykut" userId="6ecfe40b-f119-4da8-8ce5-748946498869" providerId="ADAL" clId="{0A727BB7-71ED-2E40-8545-70A9B560ED23}" dt="2025-01-05T20:07:37.218" v="212" actId="2696"/>
        <pc:sldMkLst>
          <pc:docMk/>
          <pc:sldMk cId="1605726893" sldId="268"/>
        </pc:sldMkLst>
      </pc:sldChg>
      <pc:sldChg chg="del">
        <pc:chgData name="Sensoy, Aykut" userId="6ecfe40b-f119-4da8-8ce5-748946498869" providerId="ADAL" clId="{0A727BB7-71ED-2E40-8545-70A9B560ED23}" dt="2025-01-05T20:07:37.415" v="213" actId="2696"/>
        <pc:sldMkLst>
          <pc:docMk/>
          <pc:sldMk cId="3866612533" sldId="269"/>
        </pc:sldMkLst>
      </pc:sldChg>
      <pc:sldChg chg="add del">
        <pc:chgData name="Sensoy, Aykut" userId="6ecfe40b-f119-4da8-8ce5-748946498869" providerId="ADAL" clId="{0A727BB7-71ED-2E40-8545-70A9B560ED23}" dt="2025-01-09T22:13:58.893" v="294"/>
        <pc:sldMkLst>
          <pc:docMk/>
          <pc:sldMk cId="2827430559" sldId="270"/>
        </pc:sldMkLst>
      </pc:sldChg>
      <pc:sldChg chg="modSp add del mod">
        <pc:chgData name="Sensoy, Aykut" userId="6ecfe40b-f119-4da8-8ce5-748946498869" providerId="ADAL" clId="{0A727BB7-71ED-2E40-8545-70A9B560ED23}" dt="2025-01-05T20:07:48.130" v="219" actId="2696"/>
        <pc:sldMkLst>
          <pc:docMk/>
          <pc:sldMk cId="4027288936" sldId="287"/>
        </pc:sldMkLst>
      </pc:sldChg>
      <pc:sldChg chg="del">
        <pc:chgData name="Sensoy, Aykut" userId="6ecfe40b-f119-4da8-8ce5-748946498869" providerId="ADAL" clId="{0A727BB7-71ED-2E40-8545-70A9B560ED23}" dt="2025-01-05T20:07:34.562" v="203" actId="2696"/>
        <pc:sldMkLst>
          <pc:docMk/>
          <pc:sldMk cId="1525142420" sldId="289"/>
        </pc:sldMkLst>
      </pc:sldChg>
      <pc:sldChg chg="modSp mod">
        <pc:chgData name="Sensoy, Aykut" userId="6ecfe40b-f119-4da8-8ce5-748946498869" providerId="ADAL" clId="{0A727BB7-71ED-2E40-8545-70A9B560ED23}" dt="2025-01-09T22:14:33.722" v="321" actId="20577"/>
        <pc:sldMkLst>
          <pc:docMk/>
          <pc:sldMk cId="364005247" sldId="290"/>
        </pc:sldMkLst>
        <pc:spChg chg="mod">
          <ac:chgData name="Sensoy, Aykut" userId="6ecfe40b-f119-4da8-8ce5-748946498869" providerId="ADAL" clId="{0A727BB7-71ED-2E40-8545-70A9B560ED23}" dt="2025-01-09T22:14:33.722" v="321" actId="20577"/>
          <ac:spMkLst>
            <pc:docMk/>
            <pc:sldMk cId="364005247" sldId="290"/>
            <ac:spMk id="3" creationId="{BB795E99-04DF-0B92-D973-6B46100934DB}"/>
          </ac:spMkLst>
        </pc:spChg>
      </pc:sldChg>
      <pc:sldChg chg="add del">
        <pc:chgData name="Sensoy, Aykut" userId="6ecfe40b-f119-4da8-8ce5-748946498869" providerId="ADAL" clId="{0A727BB7-71ED-2E40-8545-70A9B560ED23}" dt="2025-01-05T20:07:48.615" v="220" actId="2696"/>
        <pc:sldMkLst>
          <pc:docMk/>
          <pc:sldMk cId="2640305298" sldId="291"/>
        </pc:sldMkLst>
      </pc:sldChg>
      <pc:sldChg chg="del">
        <pc:chgData name="Sensoy, Aykut" userId="6ecfe40b-f119-4da8-8ce5-748946498869" providerId="ADAL" clId="{0A727BB7-71ED-2E40-8545-70A9B560ED23}" dt="2025-01-05T20:07:36.364" v="208" actId="2696"/>
        <pc:sldMkLst>
          <pc:docMk/>
          <pc:sldMk cId="4097279919" sldId="291"/>
        </pc:sldMkLst>
      </pc:sldChg>
      <pc:sldChg chg="modSp new del mod">
        <pc:chgData name="Sensoy, Aykut" userId="6ecfe40b-f119-4da8-8ce5-748946498869" providerId="ADAL" clId="{0A727BB7-71ED-2E40-8545-70A9B560ED23}" dt="2025-01-09T22:14:22.321" v="319" actId="2696"/>
        <pc:sldMkLst>
          <pc:docMk/>
          <pc:sldMk cId="4233154231" sldId="291"/>
        </pc:sldMkLst>
      </pc:sldChg>
      <pc:sldChg chg="del">
        <pc:chgData name="Sensoy, Aykut" userId="6ecfe40b-f119-4da8-8ce5-748946498869" providerId="ADAL" clId="{0A727BB7-71ED-2E40-8545-70A9B560ED23}" dt="2025-01-05T20:07:35.022" v="204" actId="2696"/>
        <pc:sldMkLst>
          <pc:docMk/>
          <pc:sldMk cId="1915097711" sldId="292"/>
        </pc:sldMkLst>
      </pc:sldChg>
      <pc:sldChg chg="modSp new mod">
        <pc:chgData name="Sensoy, Aykut" userId="6ecfe40b-f119-4da8-8ce5-748946498869" providerId="ADAL" clId="{0A727BB7-71ED-2E40-8545-70A9B560ED23}" dt="2025-01-05T20:08:00.459" v="240" actId="20577"/>
        <pc:sldMkLst>
          <pc:docMk/>
          <pc:sldMk cId="3039861850" sldId="292"/>
        </pc:sldMkLst>
      </pc:sldChg>
      <pc:sldChg chg="modSp new del mod">
        <pc:chgData name="Sensoy, Aykut" userId="6ecfe40b-f119-4da8-8ce5-748946498869" providerId="ADAL" clId="{0A727BB7-71ED-2E40-8545-70A9B560ED23}" dt="2025-01-09T22:14:38.197" v="322" actId="2696"/>
        <pc:sldMkLst>
          <pc:docMk/>
          <pc:sldMk cId="542518625" sldId="293"/>
        </pc:sldMkLst>
      </pc:sldChg>
      <pc:sldChg chg="del">
        <pc:chgData name="Sensoy, Aykut" userId="6ecfe40b-f119-4da8-8ce5-748946498869" providerId="ADAL" clId="{0A727BB7-71ED-2E40-8545-70A9B560ED23}" dt="2025-01-05T20:07:36.564" v="209" actId="2696"/>
        <pc:sldMkLst>
          <pc:docMk/>
          <pc:sldMk cId="1092271000" sldId="293"/>
        </pc:sldMkLst>
      </pc:sldChg>
      <pc:sldChg chg="del">
        <pc:chgData name="Sensoy, Aykut" userId="6ecfe40b-f119-4da8-8ce5-748946498869" providerId="ADAL" clId="{0A727BB7-71ED-2E40-8545-70A9B560ED23}" dt="2025-01-05T20:07:36.792" v="210" actId="2696"/>
        <pc:sldMkLst>
          <pc:docMk/>
          <pc:sldMk cId="1620298269" sldId="294"/>
        </pc:sldMkLst>
      </pc:sldChg>
      <pc:sldChg chg="modSp new mod">
        <pc:chgData name="Sensoy, Aykut" userId="6ecfe40b-f119-4da8-8ce5-748946498869" providerId="ADAL" clId="{0A727BB7-71ED-2E40-8545-70A9B560ED23}" dt="2025-01-05T20:08:22.437" v="274" actId="20577"/>
        <pc:sldMkLst>
          <pc:docMk/>
          <pc:sldMk cId="2542880530" sldId="294"/>
        </pc:sldMkLst>
        <pc:spChg chg="mod">
          <ac:chgData name="Sensoy, Aykut" userId="6ecfe40b-f119-4da8-8ce5-748946498869" providerId="ADAL" clId="{0A727BB7-71ED-2E40-8545-70A9B560ED23}" dt="2025-01-05T20:08:22.437" v="274" actId="20577"/>
          <ac:spMkLst>
            <pc:docMk/>
            <pc:sldMk cId="2542880530" sldId="294"/>
            <ac:spMk id="2" creationId="{428FF591-4271-CE0E-FC6F-0FB59F263C81}"/>
          </ac:spMkLst>
        </pc:spChg>
      </pc:sldChg>
      <pc:sldChg chg="del">
        <pc:chgData name="Sensoy, Aykut" userId="6ecfe40b-f119-4da8-8ce5-748946498869" providerId="ADAL" clId="{0A727BB7-71ED-2E40-8545-70A9B560ED23}" dt="2025-01-05T20:07:37.014" v="211" actId="2696"/>
        <pc:sldMkLst>
          <pc:docMk/>
          <pc:sldMk cId="259104641" sldId="295"/>
        </pc:sldMkLst>
      </pc:sldChg>
      <pc:sldChg chg="modSp new del mod">
        <pc:chgData name="Sensoy, Aykut" userId="6ecfe40b-f119-4da8-8ce5-748946498869" providerId="ADAL" clId="{0A727BB7-71ED-2E40-8545-70A9B560ED23}" dt="2025-01-09T22:14:40.338" v="323" actId="2696"/>
        <pc:sldMkLst>
          <pc:docMk/>
          <pc:sldMk cId="3880429339" sldId="295"/>
        </pc:sldMkLst>
      </pc:sldChg>
      <pc:sldChg chg="del">
        <pc:chgData name="Sensoy, Aykut" userId="6ecfe40b-f119-4da8-8ce5-748946498869" providerId="ADAL" clId="{0A727BB7-71ED-2E40-8545-70A9B560ED23}" dt="2025-01-05T20:07:35.766" v="206" actId="2696"/>
        <pc:sldMkLst>
          <pc:docMk/>
          <pc:sldMk cId="2941948209" sldId="296"/>
        </pc:sldMkLst>
      </pc:sldChg>
      <pc:sldChg chg="del">
        <pc:chgData name="Sensoy, Aykut" userId="6ecfe40b-f119-4da8-8ce5-748946498869" providerId="ADAL" clId="{0A727BB7-71ED-2E40-8545-70A9B560ED23}" dt="2025-01-05T20:07:35.400" v="205" actId="2696"/>
        <pc:sldMkLst>
          <pc:docMk/>
          <pc:sldMk cId="3787609214" sldId="297"/>
        </pc:sldMkLst>
      </pc:sldChg>
      <pc:sldChg chg="del">
        <pc:chgData name="Sensoy, Aykut" userId="6ecfe40b-f119-4da8-8ce5-748946498869" providerId="ADAL" clId="{0A727BB7-71ED-2E40-8545-70A9B560ED23}" dt="2025-01-05T20:07:36.097" v="207" actId="2696"/>
        <pc:sldMkLst>
          <pc:docMk/>
          <pc:sldMk cId="3782267229" sldId="298"/>
        </pc:sldMkLst>
      </pc:sldChg>
      <pc:sldChg chg="add">
        <pc:chgData name="Sensoy, Aykut" userId="6ecfe40b-f119-4da8-8ce5-748946498869" providerId="ADAL" clId="{0A727BB7-71ED-2E40-8545-70A9B560ED23}" dt="2025-01-09T22:13:58.893" v="294"/>
        <pc:sldMkLst>
          <pc:docMk/>
          <pc:sldMk cId="2218098438" sldId="305"/>
        </pc:sldMkLst>
      </pc:sldChg>
      <pc:sldChg chg="add">
        <pc:chgData name="Sensoy, Aykut" userId="6ecfe40b-f119-4da8-8ce5-748946498869" providerId="ADAL" clId="{0A727BB7-71ED-2E40-8545-70A9B560ED23}" dt="2025-01-09T22:13:58.893" v="294"/>
        <pc:sldMkLst>
          <pc:docMk/>
          <pc:sldMk cId="606886893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5D129-3F7C-D440-B949-9E682A9C35B9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CC9D8-2405-D04A-8A34-BA92D321B7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66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CC9D8-2405-D04A-8A34-BA92D321B7F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860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CC9D8-2405-D04A-8A34-BA92D321B7F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1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F1001-C72B-A980-15B3-8A8886477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72C8AA-68DB-147E-3B00-87AA4C723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8A082-686A-F10C-B734-CD1321AC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85DA90-5FC2-FB71-C1C7-7A3EF732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93C77-494A-224A-8E68-F8794E39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20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9A0C8-F278-8563-4AE8-A2A06B9A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E76CAD-E132-FADA-2F74-87CC29910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340A2-7E8F-85C9-84B9-7ED996EB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2B9B0-2015-CB4F-B268-CD0B3F2F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85E1F-C038-9D2C-3440-2F308448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65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037728-3B0D-3686-B5CB-683F40210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84E8BF-3A10-3ED3-C62C-68B10CB77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12D92-88CF-4D7C-3F42-2D88092F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F4746-118C-67D3-2731-3D749107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BC0A4F-4D56-3E07-B0E8-D96D6E1D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59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BCBBA-E549-5E3C-5E0A-F530B93A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6E883-63AC-B247-AE3D-50B3AE990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19F4BD-3EC2-42DB-0BB1-5A00E8B0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08EA1-3874-A062-1E34-FC08DA66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34D07-EF0B-5FF8-E292-B16CB977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42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1C767-3189-9483-C364-B75114F7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EC7734-C647-474E-7A47-18E32E54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81DA5-6825-18DB-506C-50AFC46D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466F99-7D96-715D-3F8F-25432A26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FC45B-34F1-783D-992B-732A979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1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240E9-D884-42E1-8FDA-C77E8F8D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4CF84-64AF-1BF6-AB97-543F4BE7B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18A875-2689-AD82-1D5B-556022A67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326E67-A7D2-F043-88D7-21174F5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BB45DD-35FF-CBDC-D135-17E29A05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E301C6-CD92-F504-6585-620EA973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2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3956D-9215-2A6B-3B46-CF1FB5AF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316D65-C3BA-8FB5-A227-016D43CD7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4D4081-0144-F54A-14D2-8DAA558B3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188F57-02A7-C356-05B9-2C038724F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7E44EF-E37B-F75B-736E-FE81ABF2B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CFBED2-7296-78AA-FCEA-F1952525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90D8B4-4476-3DA4-BE9B-9990DEAC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E60B58-D5ED-6607-6D1B-8DBF34AE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89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13011-514C-E13C-91DD-12EBE142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D7BCBD-E336-629B-B8DC-897F9357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7CCEE9-9638-C8AF-3D56-C3486A05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19B678-BB4A-EF32-72CE-CEAC6A9A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04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6147CC-83AD-32CD-1C62-6B99EF8E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2FD06B-38D9-8285-B98F-F4C610AC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F62105-5322-0511-4D02-E0283AE9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17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831A8-65B3-408C-BDEA-C5384008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C6B2E5-89C3-277F-7CBD-94C3596CA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93565A-1765-4E15-69E6-105BBDEA0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9E7EBF-9690-7BB6-DF00-C1D9EDB4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2FC9B-A6F6-91AA-D1AA-4F303C96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1CA996-3AF1-51C9-CA26-F7215A76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0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BAD88-F057-891C-7473-D7007D8D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6AC247-C1C6-62BB-5A56-EAF9E225A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065B75-3359-9BDC-F480-34652A2FD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F8A847-6FEA-26B3-D559-CEF0D9AD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71C8AA-4B0C-1813-36C2-B497578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638B91-8099-5B45-A7C7-40451BA7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62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716296-D3A5-DB7B-9C0C-72D54C9D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F53F34-2E8F-3D65-D7A6-5C19EE822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02CAA-1D03-07E0-7B5C-3C086A91A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02665-02A2-134A-B107-F4B484FCD166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DD0ED5-3AC2-7800-03C7-FACAF8B5D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09B1CC-0180-2EB1-426A-6527313F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66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36598-BFC8-BCDA-3534-15D4F696E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 Frontend Accessibility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96F223-CA88-A083-6C55-889712796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Inhalte im Web-Browser barrierefrei gestalten</a:t>
            </a:r>
          </a:p>
          <a:p>
            <a:r>
              <a:rPr lang="de-DE" dirty="0"/>
              <a:t>Teil 5</a:t>
            </a:r>
          </a:p>
          <a:p>
            <a:r>
              <a:rPr lang="de-DE" dirty="0"/>
              <a:t>Aykut Şensoy</a:t>
            </a:r>
          </a:p>
        </p:txBody>
      </p:sp>
    </p:spTree>
    <p:extLst>
      <p:ext uri="{BB962C8B-B14F-4D97-AF65-F5344CB8AC3E}">
        <p14:creationId xmlns:p14="http://schemas.microsoft.com/office/powerpoint/2010/main" val="140214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43F82-7579-4C4E-4598-AAB4C28C3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4678-8BA2-675E-832A-DD61E2DA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VoiceOver - Text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5C37-180E-DD4A-46BE-FC34BDAF7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Current Character</a:t>
            </a: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 + C</a:t>
            </a:r>
            <a:endParaRPr lang="en-GB" dirty="0"/>
          </a:p>
          <a:p>
            <a:r>
              <a:rPr lang="en-GB" dirty="0"/>
              <a:t>Read Current Word</a:t>
            </a: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 + W</a:t>
            </a:r>
            <a:endParaRPr lang="en-GB" dirty="0"/>
          </a:p>
          <a:p>
            <a:r>
              <a:rPr lang="en-GB" dirty="0"/>
              <a:t>Read Current Line</a:t>
            </a: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 + L</a:t>
            </a:r>
            <a:endParaRPr lang="en-GB" dirty="0"/>
          </a:p>
          <a:p>
            <a:r>
              <a:rPr lang="en-GB" dirty="0"/>
              <a:t>Read Current Sentence</a:t>
            </a: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 + 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01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B0034-56F2-DDB0-B6C4-6BD90A6FD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DD2B-B360-0064-D384-FBAEED4E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VoiceOver - Images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8FFE5-04B3-090A-92C0-553ECB24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Open VoiceOver Utility </a:t>
            </a:r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→ Web → Web Roter → </a:t>
            </a:r>
            <a:r>
              <a:rPr lang="de-DE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active</a:t>
            </a:r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DE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checkbox</a:t>
            </a:r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: 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mages</a:t>
            </a:r>
            <a:endParaRPr lang="en-GB" dirty="0"/>
          </a:p>
          <a:p>
            <a:r>
              <a:rPr lang="en-GB" dirty="0"/>
              <a:t>Open Web Rotor and select Images and navigate as described in Web Rotor Basics.</a:t>
            </a:r>
          </a:p>
          <a:p>
            <a:r>
              <a:rPr lang="en-GB" dirty="0"/>
              <a:t>Alternatively, you can navigate using keyboard shortcuts.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Forward:</a:t>
            </a:r>
            <a:br>
              <a:rPr lang="en-GB" dirty="0"/>
            </a:b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 + Command + 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Backward:</a:t>
            </a:r>
            <a:br>
              <a:rPr lang="en-GB" dirty="0"/>
            </a:b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+ VO + Command + G</a:t>
            </a:r>
          </a:p>
        </p:txBody>
      </p:sp>
    </p:spTree>
    <p:extLst>
      <p:ext uri="{BB962C8B-B14F-4D97-AF65-F5344CB8AC3E}">
        <p14:creationId xmlns:p14="http://schemas.microsoft.com/office/powerpoint/2010/main" val="21763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FF8916-3943-0877-1448-36DEEABB9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AA82E-8DD7-E611-AD59-90B3260D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VoiceOver Utility (VoiceOver Dienstprogramm)</a:t>
            </a:r>
          </a:p>
        </p:txBody>
      </p:sp>
      <p:pic>
        <p:nvPicPr>
          <p:cNvPr id="7" name="Grafik 6" descr="Ein Bild, das Software, Text, Multimedia-Software, Grafiksoftware enthält.&#10;&#10;KI-generierte Inhalte können fehlerhaft sein.">
            <a:extLst>
              <a:ext uri="{FF2B5EF4-FFF2-40B4-BE49-F238E27FC236}">
                <a16:creationId xmlns:a16="http://schemas.microsoft.com/office/drawing/2014/main" id="{26C50169-CBA5-EDA1-1F2B-35891BABE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99" y="2614232"/>
            <a:ext cx="4694632" cy="3239295"/>
          </a:xfrm>
          <a:prstGeom prst="rect">
            <a:avLst/>
          </a:prstGeom>
        </p:spPr>
      </p:pic>
      <p:pic>
        <p:nvPicPr>
          <p:cNvPr id="5" name="Inhaltsplatzhalter 4" descr="Ein Bild, das Software, Text, Multimedia-Software, Grafiksoftware enthält.&#10;&#10;KI-generierte Inhalte können fehlerhaft sein.">
            <a:extLst>
              <a:ext uri="{FF2B5EF4-FFF2-40B4-BE49-F238E27FC236}">
                <a16:creationId xmlns:a16="http://schemas.microsoft.com/office/drawing/2014/main" id="{D92CC964-63B2-5989-B75E-CAE190540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299575" y="1500366"/>
            <a:ext cx="4689860" cy="2942886"/>
          </a:xfrm>
          <a:prstGeom prst="rect">
            <a:avLst/>
          </a:prstGeom>
        </p:spPr>
      </p:pic>
      <p:pic>
        <p:nvPicPr>
          <p:cNvPr id="9" name="Grafik 8" descr="Ein Bild, das Software, Text, Multimedia-Software, Grafiksoftware enthält.&#10;&#10;KI-generierte Inhalte können fehlerhaft sein.">
            <a:extLst>
              <a:ext uri="{FF2B5EF4-FFF2-40B4-BE49-F238E27FC236}">
                <a16:creationId xmlns:a16="http://schemas.microsoft.com/office/drawing/2014/main" id="{BDDBCEF1-89DA-12A6-CE4E-190014F26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699" y="4053638"/>
            <a:ext cx="4689860" cy="2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F3686A-10A3-7F51-D137-A9608A7DA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9F543-2F47-418B-7B9F-36225F20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81510" cy="1671569"/>
          </a:xfrm>
        </p:spPr>
        <p:txBody>
          <a:bodyPr>
            <a:normAutofit/>
          </a:bodyPr>
          <a:lstStyle/>
          <a:p>
            <a:r>
              <a:rPr lang="de-DE" sz="4000"/>
              <a:t>Accessibility Inspector</a:t>
            </a:r>
            <a:endParaRPr lang="en-DE" sz="4000"/>
          </a:p>
        </p:txBody>
      </p:sp>
      <p:pic>
        <p:nvPicPr>
          <p:cNvPr id="5" name="Inhaltsplatzhalter 4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CEF7ABA7-D737-190F-2393-FC8F13CE54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609"/>
          <a:stretch/>
        </p:blipFill>
        <p:spPr>
          <a:xfrm>
            <a:off x="6189155" y="10"/>
            <a:ext cx="60028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802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BECB-611B-1021-A6D4-0330BA2B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VoiceOver - General Basics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29837-610C-6C0F-0763-B9FFED5E9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strongly</a:t>
            </a:r>
            <a:r>
              <a:rPr lang="de-DE" dirty="0"/>
              <a:t> </a:t>
            </a:r>
            <a:r>
              <a:rPr lang="de-DE" dirty="0" err="1"/>
              <a:t>recommend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b="1" dirty="0"/>
              <a:t>Safari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Other </a:t>
            </a:r>
            <a:r>
              <a:rPr lang="de-DE" dirty="0" err="1"/>
              <a:t>browsers</a:t>
            </a:r>
            <a:r>
              <a:rPr lang="de-DE" dirty="0"/>
              <a:t> do not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reliably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Mac and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behave</a:t>
            </a:r>
            <a:r>
              <a:rPr lang="de-DE" dirty="0"/>
              <a:t> </a:t>
            </a:r>
            <a:r>
              <a:rPr lang="de-DE" dirty="0" err="1"/>
              <a:t>incorrectly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Prefer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English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confusion</a:t>
            </a:r>
            <a:r>
              <a:rPr lang="de-DE"/>
              <a:t>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The </a:t>
            </a:r>
            <a:r>
              <a:rPr lang="de-DE" dirty="0" err="1"/>
              <a:t>translations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spoken German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strange</a:t>
            </a:r>
            <a:r>
              <a:rPr lang="de-DE" dirty="0"/>
              <a:t>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0700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99719-4917-8025-92DB-0BEA1471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VoiceOver - General Basics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9603BF-BC67-40EC-3A54-903900BD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Turn </a:t>
            </a:r>
            <a:r>
              <a:rPr lang="en-GB" dirty="0" err="1"/>
              <a:t>VoiceOver</a:t>
            </a:r>
            <a:r>
              <a:rPr lang="en-GB" dirty="0"/>
              <a:t> </a:t>
            </a:r>
            <a:r>
              <a:rPr lang="en-GB" b="1" dirty="0"/>
              <a:t>ON</a:t>
            </a:r>
            <a:r>
              <a:rPr lang="en-GB" dirty="0"/>
              <a:t> and </a:t>
            </a:r>
            <a:r>
              <a:rPr lang="en-GB" b="1" dirty="0"/>
              <a:t>OFF</a:t>
            </a:r>
            <a:br>
              <a:rPr lang="en-GB" b="1" dirty="0"/>
            </a:br>
            <a:br>
              <a:rPr lang="en-GB" b="1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 + F5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Default </a:t>
            </a:r>
            <a:r>
              <a:rPr lang="en-GB" b="1" dirty="0"/>
              <a:t>VO</a:t>
            </a:r>
            <a:r>
              <a:rPr lang="en-GB" dirty="0"/>
              <a:t> (</a:t>
            </a:r>
            <a:r>
              <a:rPr lang="en-GB" dirty="0" err="1"/>
              <a:t>VoicerOver</a:t>
            </a:r>
            <a:r>
              <a:rPr lang="en-GB" dirty="0"/>
              <a:t>) Keys</a:t>
            </a:r>
            <a:br>
              <a:rPr lang="en-GB" dirty="0"/>
            </a:b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 + Option</a:t>
            </a:r>
            <a:b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Voice Settings (Rate, Pitch, Volume, Voice)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Step 1 </a:t>
            </a:r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→</a:t>
            </a:r>
            <a:r>
              <a:rPr lang="en-GB" dirty="0"/>
              <a:t> choose setting</a:t>
            </a:r>
            <a:br>
              <a:rPr lang="en-GB" dirty="0"/>
            </a:b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+ VO + Command + ⬅ / ➡️</a:t>
            </a:r>
            <a:b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/>
              <a:t>Step 2 </a:t>
            </a:r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→</a:t>
            </a:r>
            <a:r>
              <a:rPr lang="en-GB" dirty="0"/>
              <a:t> change setting </a:t>
            </a:r>
            <a:br>
              <a:rPr lang="en-GB" dirty="0"/>
            </a:b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+ VO + Command + ⬆️ / ⬇️</a:t>
            </a:r>
            <a:b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925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36684-99C8-EBEC-FA1F-0501E585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VoiceOver - Web Rotor Basics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16794-FF08-5673-F903-227106265A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Web Rotor as Wheel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Step 1 </a:t>
            </a:r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→</a:t>
            </a:r>
            <a:r>
              <a:rPr lang="en-GB" dirty="0"/>
              <a:t> open wheel and select option</a:t>
            </a:r>
            <a:br>
              <a:rPr lang="en-GB" dirty="0"/>
            </a:b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 + Command + ⬅ / ➡️</a:t>
            </a:r>
            <a:b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Step 2</a:t>
            </a:r>
            <a:r>
              <a:rPr lang="en-GB" dirty="0"/>
              <a:t> </a:t>
            </a:r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→</a:t>
            </a:r>
            <a:r>
              <a:rPr lang="en-GB" dirty="0"/>
              <a:t> navigate with selected option</a:t>
            </a:r>
            <a:br>
              <a:rPr lang="en-GB" dirty="0">
                <a:cs typeface="Courier New" panose="02070309020205020404" pitchFamily="49" charset="0"/>
              </a:rPr>
            </a:br>
            <a:br>
              <a:rPr lang="en-GB" dirty="0"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 + Command + ⬆️ / ⬇️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8E6C6A-46B4-6226-C416-D90109D995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Web Rotor as Menu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Step 1 </a:t>
            </a:r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→</a:t>
            </a:r>
            <a:r>
              <a:rPr lang="en-GB" dirty="0"/>
              <a:t> open menu</a:t>
            </a:r>
            <a:br>
              <a:rPr lang="en-GB" dirty="0"/>
            </a:b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 + U</a:t>
            </a:r>
            <a:b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/>
              <a:t>Step 2 </a:t>
            </a:r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→</a:t>
            </a:r>
            <a:r>
              <a:rPr lang="en-GB" dirty="0"/>
              <a:t> select option</a:t>
            </a:r>
            <a:br>
              <a:rPr lang="en-GB" dirty="0"/>
            </a:b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⬅ / ➡️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Step 3</a:t>
            </a:r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 →</a:t>
            </a:r>
            <a:r>
              <a:rPr lang="en-GB" dirty="0"/>
              <a:t> navigate with selected option</a:t>
            </a:r>
            <a:br>
              <a:rPr lang="en-GB" dirty="0"/>
            </a:b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⬆️ / ⬇️</a:t>
            </a:r>
            <a:b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Step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 4 </a:t>
            </a:r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→ jump </a:t>
            </a:r>
            <a:r>
              <a:rPr lang="de-DE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to</a:t>
            </a:r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DE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selected</a:t>
            </a:r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DE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option</a:t>
            </a:r>
            <a:b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b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↩️ </a:t>
            </a:r>
            <a:endParaRPr lang="en-GB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81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543BE-0F26-60D4-231F-964E2E70C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09E3-EB38-ADD5-594E-ECEDD167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VoiceOver – Landmarks </a:t>
            </a:r>
            <a:r>
              <a:rPr lang="en-GB" dirty="0"/>
              <a:t>(</a:t>
            </a:r>
            <a:r>
              <a:rPr lang="en-GB" dirty="0" err="1"/>
              <a:t>Orientierungspunkte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38A4-6C83-A4CD-D4AF-CDC4B78D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Open Web Rotor and select Landmarks and navigate as described in Web Rotor Basics.</a:t>
            </a:r>
          </a:p>
          <a:p>
            <a:r>
              <a:rPr lang="en-GB" dirty="0"/>
              <a:t>Alternatively, you can navigate using keyboard shortcuts.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Forward:</a:t>
            </a:r>
            <a:br>
              <a:rPr lang="en-GB" dirty="0"/>
            </a:b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 + Command + 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Backward:</a:t>
            </a:r>
            <a:br>
              <a:rPr lang="en-GB" dirty="0"/>
            </a:b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+ VO + Command + 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35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509AF-8C43-0D7B-C64F-C4189724F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7F5E-59B2-2642-2319-AD9179C0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VoiceOver - </a:t>
            </a:r>
            <a:r>
              <a:rPr lang="de-DE" dirty="0" err="1"/>
              <a:t>Headings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en-GB" dirty="0" err="1"/>
              <a:t>Überschriftten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A072-6428-B074-AB8C-E9A9A8B3A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Open Web Rotor and select Headings and navigate as described in Web Rotor Basics.</a:t>
            </a:r>
          </a:p>
          <a:p>
            <a:r>
              <a:rPr lang="en-GB" dirty="0"/>
              <a:t>Alternatively, you can navigate using keyboard shortcuts.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Forward:</a:t>
            </a:r>
            <a:br>
              <a:rPr lang="en-GB" dirty="0"/>
            </a:b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 + Command + H (all levels)</a:t>
            </a:r>
            <a:b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 + Command + M (same levels)</a:t>
            </a:r>
            <a:br>
              <a:rPr lang="en-GB" dirty="0"/>
            </a:br>
            <a:br>
              <a:rPr lang="en-GB" dirty="0"/>
            </a:br>
            <a:r>
              <a:rPr lang="en-GB" dirty="0"/>
              <a:t>Backward:</a:t>
            </a:r>
            <a:br>
              <a:rPr lang="en-GB" dirty="0"/>
            </a:b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+ VO + Command + H (all levels)</a:t>
            </a:r>
            <a:b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+ VO + Command + M (same levels)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38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72EB8-8346-F50B-B4FC-25F8E49F5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6556-BAD7-DA57-D418-19E0110C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VoiceOver - Links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D2DC0-6014-E66A-447D-75608661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Open Web Rotor and select Links and navigate as described in Web Rotor Basics.</a:t>
            </a:r>
          </a:p>
          <a:p>
            <a:r>
              <a:rPr lang="en-GB" dirty="0"/>
              <a:t>Alternatively, you can navigate using keyboard shortcuts.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Forward:</a:t>
            </a:r>
            <a:br>
              <a:rPr lang="en-GB" dirty="0"/>
            </a:b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 + Command + L</a:t>
            </a:r>
            <a:br>
              <a:rPr lang="en-GB" dirty="0"/>
            </a:br>
            <a:br>
              <a:rPr lang="en-GB" dirty="0"/>
            </a:br>
            <a:r>
              <a:rPr lang="en-GB" dirty="0"/>
              <a:t>Backward:</a:t>
            </a:r>
            <a:br>
              <a:rPr lang="en-GB" dirty="0"/>
            </a:b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+ VO + Command + 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81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E4EA9-4E92-E940-CECA-673CC4E02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4C9D-3221-67C4-3584-C422D31A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VoiceOver - Form Controls (Formularsteuerungen)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D96FD-4740-57DC-50C8-B52144A77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Open Web Rotor and select Form Controls and navigate as described in Web Rotor Basics.</a:t>
            </a:r>
          </a:p>
          <a:p>
            <a:r>
              <a:rPr lang="en-GB" dirty="0"/>
              <a:t>Alternatively, you can navigate using keyboard shortcuts.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Forward:</a:t>
            </a:r>
            <a:br>
              <a:rPr lang="en-GB" dirty="0"/>
            </a:b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 + Command + J</a:t>
            </a:r>
            <a:br>
              <a:rPr lang="en-GB" dirty="0"/>
            </a:br>
            <a:br>
              <a:rPr lang="en-GB" dirty="0"/>
            </a:br>
            <a:r>
              <a:rPr lang="en-GB" dirty="0"/>
              <a:t>Backward:</a:t>
            </a:r>
            <a:br>
              <a:rPr lang="en-GB" dirty="0"/>
            </a:b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+ VO + Command + 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72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B07ED-8BDF-7287-1DB5-EAA272D69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F044-C856-7428-58F3-A13FE6F4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VoiceOver - Text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7AFC-5127-2B68-202E-AD3C6B777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Find Next Plain Text</a:t>
            </a: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 + Command + P</a:t>
            </a:r>
            <a:endParaRPr lang="en-GB" dirty="0"/>
          </a:p>
          <a:p>
            <a:r>
              <a:rPr lang="en-GB" dirty="0"/>
              <a:t>Find Previous Plain Text</a:t>
            </a: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+ VO + Command + P</a:t>
            </a:r>
            <a:endParaRPr lang="en-GB" dirty="0"/>
          </a:p>
          <a:p>
            <a:r>
              <a:rPr lang="en-GB" dirty="0"/>
              <a:t>Read Current Paragraph</a:t>
            </a: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 + P</a:t>
            </a:r>
            <a:endParaRPr lang="en-GB" dirty="0"/>
          </a:p>
          <a:p>
            <a:r>
              <a:rPr lang="en-GB" dirty="0"/>
              <a:t>Pause or Resume Speaking ("Shut-Up" Key)</a:t>
            </a:r>
            <a:br>
              <a:rPr lang="en-GB" dirty="0"/>
            </a:b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387684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636</Words>
  <Application>Microsoft Macintosh PowerPoint</Application>
  <PresentationFormat>Widescreen</PresentationFormat>
  <Paragraphs>45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Courier New</vt:lpstr>
      <vt:lpstr>Office</vt:lpstr>
      <vt:lpstr>Web Frontend Accessibility</vt:lpstr>
      <vt:lpstr>VoiceOver - General Basics</vt:lpstr>
      <vt:lpstr>VoiceOver - General Basics</vt:lpstr>
      <vt:lpstr>VoiceOver - Web Rotor Basics</vt:lpstr>
      <vt:lpstr>VoiceOver – Landmarks (Orientierungspunkte)</vt:lpstr>
      <vt:lpstr>VoiceOver - Headings (Überschriftten)</vt:lpstr>
      <vt:lpstr>VoiceOver - Links</vt:lpstr>
      <vt:lpstr>VoiceOver - Form Controls (Formularsteuerungen)</vt:lpstr>
      <vt:lpstr>VoiceOver - Text</vt:lpstr>
      <vt:lpstr>VoiceOver - Text</vt:lpstr>
      <vt:lpstr>VoiceOver - Images</vt:lpstr>
      <vt:lpstr>VoiceOver Utility (VoiceOver Dienstprogramm)</vt:lpstr>
      <vt:lpstr>Accessibility Inspector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Sensoy, Aykut</dc:creator>
  <cp:lastModifiedBy>Sensoy, Aykut</cp:lastModifiedBy>
  <cp:revision>641</cp:revision>
  <dcterms:created xsi:type="dcterms:W3CDTF">2024-12-27T10:50:37Z</dcterms:created>
  <dcterms:modified xsi:type="dcterms:W3CDTF">2025-02-03T15:51:08Z</dcterms:modified>
</cp:coreProperties>
</file>