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90" r:id="rId3"/>
    <p:sldId id="270" r:id="rId4"/>
    <p:sldId id="326" r:id="rId5"/>
    <p:sldId id="312" r:id="rId6"/>
    <p:sldId id="318" r:id="rId7"/>
    <p:sldId id="335" r:id="rId8"/>
    <p:sldId id="336" r:id="rId9"/>
    <p:sldId id="305" r:id="rId10"/>
    <p:sldId id="292" r:id="rId11"/>
    <p:sldId id="331" r:id="rId12"/>
    <p:sldId id="328" r:id="rId13"/>
    <p:sldId id="313" r:id="rId14"/>
    <p:sldId id="355" r:id="rId15"/>
    <p:sldId id="356" r:id="rId16"/>
    <p:sldId id="357" r:id="rId17"/>
    <p:sldId id="314" r:id="rId18"/>
    <p:sldId id="294" r:id="rId19"/>
    <p:sldId id="327" r:id="rId20"/>
    <p:sldId id="332" r:id="rId21"/>
    <p:sldId id="316" r:id="rId22"/>
    <p:sldId id="333" r:id="rId23"/>
    <p:sldId id="320" r:id="rId24"/>
    <p:sldId id="319" r:id="rId25"/>
    <p:sldId id="344" r:id="rId26"/>
    <p:sldId id="345" r:id="rId27"/>
    <p:sldId id="348" r:id="rId28"/>
    <p:sldId id="315" r:id="rId29"/>
    <p:sldId id="346" r:id="rId30"/>
    <p:sldId id="349" r:id="rId31"/>
    <p:sldId id="329" r:id="rId32"/>
    <p:sldId id="347" r:id="rId33"/>
    <p:sldId id="351" r:id="rId34"/>
    <p:sldId id="352" r:id="rId35"/>
    <p:sldId id="353" r:id="rId36"/>
    <p:sldId id="354" r:id="rId37"/>
    <p:sldId id="330" r:id="rId38"/>
    <p:sldId id="324" r:id="rId39"/>
    <p:sldId id="334" r:id="rId40"/>
    <p:sldId id="337" r:id="rId41"/>
    <p:sldId id="340" r:id="rId42"/>
    <p:sldId id="339" r:id="rId43"/>
    <p:sldId id="317" r:id="rId44"/>
    <p:sldId id="306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27BB7-71ED-2E40-8545-70A9B560ED23}" v="39" dt="2025-01-17T23:55:41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18"/>
    <p:restoredTop sz="94693"/>
  </p:normalViewPr>
  <p:slideViewPr>
    <p:cSldViewPr snapToGrid="0">
      <p:cViewPr varScale="1">
        <p:scale>
          <a:sx n="103" d="100"/>
          <a:sy n="103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soy, Aykut" userId="6ecfe40b-f119-4da8-8ce5-748946498869" providerId="ADAL" clId="{5DE82B48-5CB9-1A46-8657-AF45D3D1F941}"/>
    <pc:docChg chg="undo redo custSel addSld delSld modSld sldOrd">
      <pc:chgData name="Sensoy, Aykut" userId="6ecfe40b-f119-4da8-8ce5-748946498869" providerId="ADAL" clId="{5DE82B48-5CB9-1A46-8657-AF45D3D1F941}" dt="2025-01-05T18:44:58.609" v="5728" actId="20577"/>
      <pc:docMkLst>
        <pc:docMk/>
      </pc:docMkLst>
      <pc:sldChg chg="modSp mod">
        <pc:chgData name="Sensoy, Aykut" userId="6ecfe40b-f119-4da8-8ce5-748946498869" providerId="ADAL" clId="{5DE82B48-5CB9-1A46-8657-AF45D3D1F941}" dt="2024-12-31T07:12:39.620" v="3940" actId="20577"/>
        <pc:sldMkLst>
          <pc:docMk/>
          <pc:sldMk cId="1402145065" sldId="256"/>
        </pc:sldMkLst>
        <pc:spChg chg="mod">
          <ac:chgData name="Sensoy, Aykut" userId="6ecfe40b-f119-4da8-8ce5-748946498869" providerId="ADAL" clId="{5DE82B48-5CB9-1A46-8657-AF45D3D1F941}" dt="2024-12-31T07:12:39.620" v="3940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modSp del">
        <pc:chgData name="Sensoy, Aykut" userId="6ecfe40b-f119-4da8-8ce5-748946498869" providerId="ADAL" clId="{5DE82B48-5CB9-1A46-8657-AF45D3D1F941}" dt="2024-12-30T10:48:44.100" v="2303" actId="2696"/>
        <pc:sldMkLst>
          <pc:docMk/>
          <pc:sldMk cId="172889606" sldId="257"/>
        </pc:sldMkLst>
      </pc:sldChg>
      <pc:sldChg chg="del">
        <pc:chgData name="Sensoy, Aykut" userId="6ecfe40b-f119-4da8-8ce5-748946498869" providerId="ADAL" clId="{5DE82B48-5CB9-1A46-8657-AF45D3D1F941}" dt="2024-12-30T10:48:44.842" v="2304" actId="2696"/>
        <pc:sldMkLst>
          <pc:docMk/>
          <pc:sldMk cId="2990485961" sldId="258"/>
        </pc:sldMkLst>
      </pc:sldChg>
      <pc:sldChg chg="del">
        <pc:chgData name="Sensoy, Aykut" userId="6ecfe40b-f119-4da8-8ce5-748946498869" providerId="ADAL" clId="{5DE82B48-5CB9-1A46-8657-AF45D3D1F941}" dt="2024-12-30T10:48:45.295" v="2305" actId="2696"/>
        <pc:sldMkLst>
          <pc:docMk/>
          <pc:sldMk cId="1075524587" sldId="259"/>
        </pc:sldMkLst>
      </pc:sldChg>
      <pc:sldChg chg="del">
        <pc:chgData name="Sensoy, Aykut" userId="6ecfe40b-f119-4da8-8ce5-748946498869" providerId="ADAL" clId="{5DE82B48-5CB9-1A46-8657-AF45D3D1F941}" dt="2024-12-30T10:48:45.620" v="2306" actId="2696"/>
        <pc:sldMkLst>
          <pc:docMk/>
          <pc:sldMk cId="3875061075" sldId="260"/>
        </pc:sldMkLst>
      </pc:sldChg>
      <pc:sldChg chg="del">
        <pc:chgData name="Sensoy, Aykut" userId="6ecfe40b-f119-4da8-8ce5-748946498869" providerId="ADAL" clId="{5DE82B48-5CB9-1A46-8657-AF45D3D1F941}" dt="2024-12-30T10:48:46.009" v="2307" actId="2696"/>
        <pc:sldMkLst>
          <pc:docMk/>
          <pc:sldMk cId="993257984" sldId="261"/>
        </pc:sldMkLst>
      </pc:sldChg>
      <pc:sldChg chg="del">
        <pc:chgData name="Sensoy, Aykut" userId="6ecfe40b-f119-4da8-8ce5-748946498869" providerId="ADAL" clId="{5DE82B48-5CB9-1A46-8657-AF45D3D1F941}" dt="2024-12-30T10:48:41.837" v="2300" actId="2696"/>
        <pc:sldMkLst>
          <pc:docMk/>
          <pc:sldMk cId="3558768610" sldId="262"/>
        </pc:sldMkLst>
      </pc:sldChg>
      <pc:sldChg chg="del">
        <pc:chgData name="Sensoy, Aykut" userId="6ecfe40b-f119-4da8-8ce5-748946498869" providerId="ADAL" clId="{5DE82B48-5CB9-1A46-8657-AF45D3D1F941}" dt="2024-12-30T10:48:43.705" v="2302" actId="2696"/>
        <pc:sldMkLst>
          <pc:docMk/>
          <pc:sldMk cId="3689704159" sldId="263"/>
        </pc:sldMkLst>
      </pc:sldChg>
      <pc:sldChg chg="del">
        <pc:chgData name="Sensoy, Aykut" userId="6ecfe40b-f119-4da8-8ce5-748946498869" providerId="ADAL" clId="{5DE82B48-5CB9-1A46-8657-AF45D3D1F941}" dt="2024-12-30T10:48:46.400" v="2308" actId="2696"/>
        <pc:sldMkLst>
          <pc:docMk/>
          <pc:sldMk cId="3925348737" sldId="264"/>
        </pc:sldMkLst>
      </pc:sldChg>
      <pc:sldChg chg="modSp del mod">
        <pc:chgData name="Sensoy, Aykut" userId="6ecfe40b-f119-4da8-8ce5-748946498869" providerId="ADAL" clId="{5DE82B48-5CB9-1A46-8657-AF45D3D1F941}" dt="2024-12-30T10:48:50.826" v="2310" actId="2696"/>
        <pc:sldMkLst>
          <pc:docMk/>
          <pc:sldMk cId="2584885659" sldId="265"/>
        </pc:sldMkLst>
      </pc:sldChg>
      <pc:sldChg chg="modSp del mod ord">
        <pc:chgData name="Sensoy, Aykut" userId="6ecfe40b-f119-4da8-8ce5-748946498869" providerId="ADAL" clId="{5DE82B48-5CB9-1A46-8657-AF45D3D1F941}" dt="2024-12-31T08:30:05.568" v="4822" actId="2696"/>
        <pc:sldMkLst>
          <pc:docMk/>
          <pc:sldMk cId="1841306514" sldId="266"/>
        </pc:sldMkLst>
      </pc:sldChg>
      <pc:sldChg chg="modSp mod ord">
        <pc:chgData name="Sensoy, Aykut" userId="6ecfe40b-f119-4da8-8ce5-748946498869" providerId="ADAL" clId="{5DE82B48-5CB9-1A46-8657-AF45D3D1F941}" dt="2025-01-05T18:41:30.759" v="5696" actId="20577"/>
        <pc:sldMkLst>
          <pc:docMk/>
          <pc:sldMk cId="4157376232" sldId="267"/>
        </pc:sldMkLst>
      </pc:sldChg>
      <pc:sldChg chg="modSp mod">
        <pc:chgData name="Sensoy, Aykut" userId="6ecfe40b-f119-4da8-8ce5-748946498869" providerId="ADAL" clId="{5DE82B48-5CB9-1A46-8657-AF45D3D1F941}" dt="2025-01-05T18:43:46.178" v="5720" actId="20577"/>
        <pc:sldMkLst>
          <pc:docMk/>
          <pc:sldMk cId="1605726893" sldId="268"/>
        </pc:sldMkLst>
      </pc:sldChg>
      <pc:sldChg chg="modSp mod">
        <pc:chgData name="Sensoy, Aykut" userId="6ecfe40b-f119-4da8-8ce5-748946498869" providerId="ADAL" clId="{5DE82B48-5CB9-1A46-8657-AF45D3D1F941}" dt="2025-01-05T18:44:58.609" v="5728" actId="20577"/>
        <pc:sldMkLst>
          <pc:docMk/>
          <pc:sldMk cId="3866612533" sldId="269"/>
        </pc:sldMkLst>
      </pc:sldChg>
      <pc:sldChg chg="modSp mod ord">
        <pc:chgData name="Sensoy, Aykut" userId="6ecfe40b-f119-4da8-8ce5-748946498869" providerId="ADAL" clId="{5DE82B48-5CB9-1A46-8657-AF45D3D1F941}" dt="2025-01-05T18:43:31.542" v="5708" actId="20577"/>
        <pc:sldMkLst>
          <pc:docMk/>
          <pc:sldMk cId="2827430559" sldId="270"/>
        </pc:sldMkLst>
        <pc:spChg chg="mod">
          <ac:chgData name="Sensoy, Aykut" userId="6ecfe40b-f119-4da8-8ce5-748946498869" providerId="ADAL" clId="{5DE82B48-5CB9-1A46-8657-AF45D3D1F941}" dt="2025-01-05T18:43:31.542" v="5708" actId="20577"/>
          <ac:spMkLst>
            <pc:docMk/>
            <pc:sldMk cId="2827430559" sldId="270"/>
            <ac:spMk id="3" creationId="{92EDDE56-6B85-FE85-F389-4922A18C0B30}"/>
          </ac:spMkLst>
        </pc:spChg>
      </pc:sldChg>
      <pc:sldChg chg="del">
        <pc:chgData name="Sensoy, Aykut" userId="6ecfe40b-f119-4da8-8ce5-748946498869" providerId="ADAL" clId="{5DE82B48-5CB9-1A46-8657-AF45D3D1F941}" dt="2024-12-30T12:30:37.120" v="2517" actId="2696"/>
        <pc:sldMkLst>
          <pc:docMk/>
          <pc:sldMk cId="1873507393" sldId="271"/>
        </pc:sldMkLst>
      </pc:sldChg>
      <pc:sldChg chg="del">
        <pc:chgData name="Sensoy, Aykut" userId="6ecfe40b-f119-4da8-8ce5-748946498869" providerId="ADAL" clId="{5DE82B48-5CB9-1A46-8657-AF45D3D1F941}" dt="2024-12-30T12:26:32.027" v="2480" actId="2696"/>
        <pc:sldMkLst>
          <pc:docMk/>
          <pc:sldMk cId="505573723" sldId="272"/>
        </pc:sldMkLst>
      </pc:sldChg>
      <pc:sldChg chg="del">
        <pc:chgData name="Sensoy, Aykut" userId="6ecfe40b-f119-4da8-8ce5-748946498869" providerId="ADAL" clId="{5DE82B48-5CB9-1A46-8657-AF45D3D1F941}" dt="2024-12-30T12:26:31.665" v="2479" actId="2696"/>
        <pc:sldMkLst>
          <pc:docMk/>
          <pc:sldMk cId="603705624" sldId="273"/>
        </pc:sldMkLst>
      </pc:sldChg>
      <pc:sldChg chg="del">
        <pc:chgData name="Sensoy, Aykut" userId="6ecfe40b-f119-4da8-8ce5-748946498869" providerId="ADAL" clId="{5DE82B48-5CB9-1A46-8657-AF45D3D1F941}" dt="2024-12-30T12:26:31.301" v="2478" actId="2696"/>
        <pc:sldMkLst>
          <pc:docMk/>
          <pc:sldMk cId="1125484770" sldId="274"/>
        </pc:sldMkLst>
      </pc:sldChg>
      <pc:sldChg chg="del">
        <pc:chgData name="Sensoy, Aykut" userId="6ecfe40b-f119-4da8-8ce5-748946498869" providerId="ADAL" clId="{5DE82B48-5CB9-1A46-8657-AF45D3D1F941}" dt="2024-12-30T12:26:30.900" v="2477" actId="2696"/>
        <pc:sldMkLst>
          <pc:docMk/>
          <pc:sldMk cId="8182745" sldId="275"/>
        </pc:sldMkLst>
      </pc:sldChg>
      <pc:sldChg chg="del">
        <pc:chgData name="Sensoy, Aykut" userId="6ecfe40b-f119-4da8-8ce5-748946498869" providerId="ADAL" clId="{5DE82B48-5CB9-1A46-8657-AF45D3D1F941}" dt="2024-12-30T12:26:30.485" v="2476" actId="2696"/>
        <pc:sldMkLst>
          <pc:docMk/>
          <pc:sldMk cId="3257283033" sldId="276"/>
        </pc:sldMkLst>
      </pc:sldChg>
      <pc:sldChg chg="del">
        <pc:chgData name="Sensoy, Aykut" userId="6ecfe40b-f119-4da8-8ce5-748946498869" providerId="ADAL" clId="{5DE82B48-5CB9-1A46-8657-AF45D3D1F941}" dt="2024-12-30T12:26:29.975" v="2475" actId="2696"/>
        <pc:sldMkLst>
          <pc:docMk/>
          <pc:sldMk cId="2421004336" sldId="277"/>
        </pc:sldMkLst>
      </pc:sldChg>
      <pc:sldChg chg="del">
        <pc:chgData name="Sensoy, Aykut" userId="6ecfe40b-f119-4da8-8ce5-748946498869" providerId="ADAL" clId="{5DE82B48-5CB9-1A46-8657-AF45D3D1F941}" dt="2024-12-30T12:26:29.501" v="2474" actId="2696"/>
        <pc:sldMkLst>
          <pc:docMk/>
          <pc:sldMk cId="571395231" sldId="278"/>
        </pc:sldMkLst>
      </pc:sldChg>
      <pc:sldChg chg="del">
        <pc:chgData name="Sensoy, Aykut" userId="6ecfe40b-f119-4da8-8ce5-748946498869" providerId="ADAL" clId="{5DE82B48-5CB9-1A46-8657-AF45D3D1F941}" dt="2024-12-30T12:26:29.052" v="2473" actId="2696"/>
        <pc:sldMkLst>
          <pc:docMk/>
          <pc:sldMk cId="4129468893" sldId="279"/>
        </pc:sldMkLst>
      </pc:sldChg>
      <pc:sldChg chg="del">
        <pc:chgData name="Sensoy, Aykut" userId="6ecfe40b-f119-4da8-8ce5-748946498869" providerId="ADAL" clId="{5DE82B48-5CB9-1A46-8657-AF45D3D1F941}" dt="2024-12-30T12:26:28.519" v="2472" actId="2696"/>
        <pc:sldMkLst>
          <pc:docMk/>
          <pc:sldMk cId="631652862" sldId="280"/>
        </pc:sldMkLst>
      </pc:sldChg>
      <pc:sldChg chg="del">
        <pc:chgData name="Sensoy, Aykut" userId="6ecfe40b-f119-4da8-8ce5-748946498869" providerId="ADAL" clId="{5DE82B48-5CB9-1A46-8657-AF45D3D1F941}" dt="2024-12-30T12:26:28.284" v="2471" actId="2696"/>
        <pc:sldMkLst>
          <pc:docMk/>
          <pc:sldMk cId="239300021" sldId="281"/>
        </pc:sldMkLst>
      </pc:sldChg>
      <pc:sldChg chg="del">
        <pc:chgData name="Sensoy, Aykut" userId="6ecfe40b-f119-4da8-8ce5-748946498869" providerId="ADAL" clId="{5DE82B48-5CB9-1A46-8657-AF45D3D1F941}" dt="2024-12-30T12:26:28.017" v="2470" actId="2696"/>
        <pc:sldMkLst>
          <pc:docMk/>
          <pc:sldMk cId="2069096428" sldId="282"/>
        </pc:sldMkLst>
      </pc:sldChg>
      <pc:sldChg chg="del">
        <pc:chgData name="Sensoy, Aykut" userId="6ecfe40b-f119-4da8-8ce5-748946498869" providerId="ADAL" clId="{5DE82B48-5CB9-1A46-8657-AF45D3D1F941}" dt="2024-12-30T12:26:27.736" v="2469" actId="2696"/>
        <pc:sldMkLst>
          <pc:docMk/>
          <pc:sldMk cId="105911705" sldId="283"/>
        </pc:sldMkLst>
      </pc:sldChg>
      <pc:sldChg chg="del">
        <pc:chgData name="Sensoy, Aykut" userId="6ecfe40b-f119-4da8-8ce5-748946498869" providerId="ADAL" clId="{5DE82B48-5CB9-1A46-8657-AF45D3D1F941}" dt="2024-12-30T12:26:27.371" v="2468" actId="2696"/>
        <pc:sldMkLst>
          <pc:docMk/>
          <pc:sldMk cId="1526749831" sldId="284"/>
        </pc:sldMkLst>
      </pc:sldChg>
      <pc:sldChg chg="del">
        <pc:chgData name="Sensoy, Aykut" userId="6ecfe40b-f119-4da8-8ce5-748946498869" providerId="ADAL" clId="{5DE82B48-5CB9-1A46-8657-AF45D3D1F941}" dt="2024-12-30T12:26:26.856" v="2467" actId="2696"/>
        <pc:sldMkLst>
          <pc:docMk/>
          <pc:sldMk cId="4230492296" sldId="285"/>
        </pc:sldMkLst>
      </pc:sldChg>
      <pc:sldChg chg="add del">
        <pc:chgData name="Sensoy, Aykut" userId="6ecfe40b-f119-4da8-8ce5-748946498869" providerId="ADAL" clId="{5DE82B48-5CB9-1A46-8657-AF45D3D1F941}" dt="2024-12-31T07:11:16.520" v="3926"/>
        <pc:sldMkLst>
          <pc:docMk/>
          <pc:sldMk cId="2788418475" sldId="286"/>
        </pc:sldMkLst>
      </pc:sldChg>
      <pc:sldChg chg="modSp mod">
        <pc:chgData name="Sensoy, Aykut" userId="6ecfe40b-f119-4da8-8ce5-748946498869" providerId="ADAL" clId="{5DE82B48-5CB9-1A46-8657-AF45D3D1F941}" dt="2024-12-31T08:08:13.435" v="4516" actId="113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5DE82B48-5CB9-1A46-8657-AF45D3D1F941}" dt="2024-12-30T10:48:47.343" v="2309" actId="2696"/>
        <pc:sldMkLst>
          <pc:docMk/>
          <pc:sldMk cId="142248348" sldId="288"/>
        </pc:sldMkLst>
      </pc:sldChg>
      <pc:sldChg chg="modSp mod modAnim">
        <pc:chgData name="Sensoy, Aykut" userId="6ecfe40b-f119-4da8-8ce5-748946498869" providerId="ADAL" clId="{5DE82B48-5CB9-1A46-8657-AF45D3D1F941}" dt="2024-12-31T07:27:20.216" v="4017"/>
        <pc:sldMkLst>
          <pc:docMk/>
          <pc:sldMk cId="1525142420" sldId="289"/>
        </pc:sldMkLst>
      </pc:sldChg>
      <pc:sldChg chg="modSp add mod">
        <pc:chgData name="Sensoy, Aykut" userId="6ecfe40b-f119-4da8-8ce5-748946498869" providerId="ADAL" clId="{5DE82B48-5CB9-1A46-8657-AF45D3D1F941}" dt="2024-12-31T07:54:23.313" v="4254" actId="20577"/>
        <pc:sldMkLst>
          <pc:docMk/>
          <pc:sldMk cId="364005247" sldId="290"/>
        </pc:sldMkLst>
        <pc:spChg chg="mod">
          <ac:chgData name="Sensoy, Aykut" userId="6ecfe40b-f119-4da8-8ce5-748946498869" providerId="ADAL" clId="{5DE82B48-5CB9-1A46-8657-AF45D3D1F941}" dt="2024-12-30T10:45:14.575" v="2296" actId="20577"/>
          <ac:spMkLst>
            <pc:docMk/>
            <pc:sldMk cId="364005247" sldId="290"/>
            <ac:spMk id="2" creationId="{B5F7D29B-D016-E756-C363-75FB9E14A696}"/>
          </ac:spMkLst>
        </pc:spChg>
        <pc:spChg chg="mod">
          <ac:chgData name="Sensoy, Aykut" userId="6ecfe40b-f119-4da8-8ce5-748946498869" providerId="ADAL" clId="{5DE82B48-5CB9-1A46-8657-AF45D3D1F941}" dt="2024-12-31T07:54:23.313" v="4254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Sp modSp add mod">
        <pc:chgData name="Sensoy, Aykut" userId="6ecfe40b-f119-4da8-8ce5-748946498869" providerId="ADAL" clId="{5DE82B48-5CB9-1A46-8657-AF45D3D1F941}" dt="2024-12-31T10:16:44.713" v="5367" actId="1076"/>
        <pc:sldMkLst>
          <pc:docMk/>
          <pc:sldMk cId="4097279919" sldId="291"/>
        </pc:sldMkLst>
      </pc:sldChg>
      <pc:sldChg chg="modSp add mod modAnim">
        <pc:chgData name="Sensoy, Aykut" userId="6ecfe40b-f119-4da8-8ce5-748946498869" providerId="ADAL" clId="{5DE82B48-5CB9-1A46-8657-AF45D3D1F941}" dt="2025-01-05T18:32:25.187" v="5576" actId="20577"/>
        <pc:sldMkLst>
          <pc:docMk/>
          <pc:sldMk cId="1915097711" sldId="292"/>
        </pc:sldMkLst>
      </pc:sldChg>
      <pc:sldChg chg="addSp delSp modSp new mod setBg">
        <pc:chgData name="Sensoy, Aykut" userId="6ecfe40b-f119-4da8-8ce5-748946498869" providerId="ADAL" clId="{5DE82B48-5CB9-1A46-8657-AF45D3D1F941}" dt="2024-12-31T10:28:37.509" v="5381" actId="20577"/>
        <pc:sldMkLst>
          <pc:docMk/>
          <pc:sldMk cId="1092271000" sldId="293"/>
        </pc:sldMkLst>
      </pc:sldChg>
      <pc:sldChg chg="addSp delSp modSp add mod setBg">
        <pc:chgData name="Sensoy, Aykut" userId="6ecfe40b-f119-4da8-8ce5-748946498869" providerId="ADAL" clId="{5DE82B48-5CB9-1A46-8657-AF45D3D1F941}" dt="2024-12-31T10:32:01.987" v="5383" actId="20577"/>
        <pc:sldMkLst>
          <pc:docMk/>
          <pc:sldMk cId="1620298269" sldId="294"/>
        </pc:sldMkLst>
      </pc:sldChg>
      <pc:sldChg chg="addSp delSp modSp add mod setBg delDesignElem">
        <pc:chgData name="Sensoy, Aykut" userId="6ecfe40b-f119-4da8-8ce5-748946498869" providerId="ADAL" clId="{5DE82B48-5CB9-1A46-8657-AF45D3D1F941}" dt="2024-12-31T10:32:04.428" v="5384" actId="20577"/>
        <pc:sldMkLst>
          <pc:docMk/>
          <pc:sldMk cId="259104641" sldId="295"/>
        </pc:sldMkLst>
      </pc:sldChg>
      <pc:sldChg chg="addSp delSp modSp new del mod setBg">
        <pc:chgData name="Sensoy, Aykut" userId="6ecfe40b-f119-4da8-8ce5-748946498869" providerId="ADAL" clId="{5DE82B48-5CB9-1A46-8657-AF45D3D1F941}" dt="2024-12-31T08:00:23.162" v="4407" actId="2696"/>
        <pc:sldMkLst>
          <pc:docMk/>
          <pc:sldMk cId="1586196857" sldId="295"/>
        </pc:sldMkLst>
      </pc:sldChg>
      <pc:sldChg chg="delSp add del mod setBg delDesignElem">
        <pc:chgData name="Sensoy, Aykut" userId="6ecfe40b-f119-4da8-8ce5-748946498869" providerId="ADAL" clId="{5DE82B48-5CB9-1A46-8657-AF45D3D1F941}" dt="2024-12-31T07:59:30.001" v="4353" actId="2696"/>
        <pc:sldMkLst>
          <pc:docMk/>
          <pc:sldMk cId="2456999124" sldId="295"/>
        </pc:sldMkLst>
      </pc:sldChg>
      <pc:sldChg chg="modSp new mod">
        <pc:chgData name="Sensoy, Aykut" userId="6ecfe40b-f119-4da8-8ce5-748946498869" providerId="ADAL" clId="{5DE82B48-5CB9-1A46-8657-AF45D3D1F941}" dt="2025-01-05T18:37:53.881" v="5632" actId="20577"/>
        <pc:sldMkLst>
          <pc:docMk/>
          <pc:sldMk cId="2941948209" sldId="296"/>
        </pc:sldMkLst>
      </pc:sldChg>
      <pc:sldChg chg="modSp new mod">
        <pc:chgData name="Sensoy, Aykut" userId="6ecfe40b-f119-4da8-8ce5-748946498869" providerId="ADAL" clId="{5DE82B48-5CB9-1A46-8657-AF45D3D1F941}" dt="2025-01-05T18:25:18.513" v="5385" actId="113"/>
        <pc:sldMkLst>
          <pc:docMk/>
          <pc:sldMk cId="3787609214" sldId="297"/>
        </pc:sldMkLst>
      </pc:sldChg>
      <pc:sldChg chg="modSp add mod ord">
        <pc:chgData name="Sensoy, Aykut" userId="6ecfe40b-f119-4da8-8ce5-748946498869" providerId="ADAL" clId="{5DE82B48-5CB9-1A46-8657-AF45D3D1F941}" dt="2025-01-05T18:38:29.290" v="5666" actId="20577"/>
        <pc:sldMkLst>
          <pc:docMk/>
          <pc:sldMk cId="3782267229" sldId="298"/>
        </pc:sldMkLst>
      </pc:sldChg>
    </pc:docChg>
  </pc:docChgLst>
  <pc:docChgLst>
    <pc:chgData name="Sensoy, Aykut" userId="6ecfe40b-f119-4da8-8ce5-748946498869" providerId="ADAL" clId="{0A727BB7-71ED-2E40-8545-70A9B560ED23}"/>
    <pc:docChg chg="undo redo custSel addSld delSld modSld sldOrd">
      <pc:chgData name="Sensoy, Aykut" userId="6ecfe40b-f119-4da8-8ce5-748946498869" providerId="ADAL" clId="{0A727BB7-71ED-2E40-8545-70A9B560ED23}" dt="2025-01-17T23:58:36.842" v="6184" actId="20577"/>
      <pc:docMkLst>
        <pc:docMk/>
      </pc:docMkLst>
      <pc:sldChg chg="modSp mod">
        <pc:chgData name="Sensoy, Aykut" userId="6ecfe40b-f119-4da8-8ce5-748946498869" providerId="ADAL" clId="{0A727BB7-71ED-2E40-8545-70A9B560ED23}" dt="2025-01-05T19:59:51.336" v="1" actId="20577"/>
        <pc:sldMkLst>
          <pc:docMk/>
          <pc:sldMk cId="1402145065" sldId="256"/>
        </pc:sldMkLst>
        <pc:spChg chg="mod">
          <ac:chgData name="Sensoy, Aykut" userId="6ecfe40b-f119-4da8-8ce5-748946498869" providerId="ADAL" clId="{0A727BB7-71ED-2E40-8545-70A9B560ED23}" dt="2025-01-05T19:59:51.336" v="1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del">
        <pc:chgData name="Sensoy, Aykut" userId="6ecfe40b-f119-4da8-8ce5-748946498869" providerId="ADAL" clId="{0A727BB7-71ED-2E40-8545-70A9B560ED23}" dt="2025-01-05T20:07:37.599" v="214" actId="2696"/>
        <pc:sldMkLst>
          <pc:docMk/>
          <pc:sldMk cId="4157376232" sldId="267"/>
        </pc:sldMkLst>
      </pc:sldChg>
      <pc:sldChg chg="del">
        <pc:chgData name="Sensoy, Aykut" userId="6ecfe40b-f119-4da8-8ce5-748946498869" providerId="ADAL" clId="{0A727BB7-71ED-2E40-8545-70A9B560ED23}" dt="2025-01-05T20:07:37.218" v="212" actId="2696"/>
        <pc:sldMkLst>
          <pc:docMk/>
          <pc:sldMk cId="1605726893" sldId="268"/>
        </pc:sldMkLst>
      </pc:sldChg>
      <pc:sldChg chg="del">
        <pc:chgData name="Sensoy, Aykut" userId="6ecfe40b-f119-4da8-8ce5-748946498869" providerId="ADAL" clId="{0A727BB7-71ED-2E40-8545-70A9B560ED23}" dt="2025-01-05T20:07:37.415" v="213" actId="2696"/>
        <pc:sldMkLst>
          <pc:docMk/>
          <pc:sldMk cId="3866612533" sldId="269"/>
        </pc:sldMkLst>
      </pc:sldChg>
      <pc:sldChg chg="modSp add del mod">
        <pc:chgData name="Sensoy, Aykut" userId="6ecfe40b-f119-4da8-8ce5-748946498869" providerId="ADAL" clId="{0A727BB7-71ED-2E40-8545-70A9B560ED23}" dt="2025-01-17T22:50:23.234" v="4005" actId="113"/>
        <pc:sldMkLst>
          <pc:docMk/>
          <pc:sldMk cId="2827430559" sldId="270"/>
        </pc:sldMkLst>
        <pc:spChg chg="mod">
          <ac:chgData name="Sensoy, Aykut" userId="6ecfe40b-f119-4da8-8ce5-748946498869" providerId="ADAL" clId="{0A727BB7-71ED-2E40-8545-70A9B560ED23}" dt="2025-01-17T22:50:23.234" v="4005" actId="113"/>
          <ac:spMkLst>
            <pc:docMk/>
            <pc:sldMk cId="2827430559" sldId="270"/>
            <ac:spMk id="3" creationId="{92EDDE56-6B85-FE85-F389-4922A18C0B30}"/>
          </ac:spMkLst>
        </pc:spChg>
      </pc:sldChg>
      <pc:sldChg chg="modSp add del mod">
        <pc:chgData name="Sensoy, Aykut" userId="6ecfe40b-f119-4da8-8ce5-748946498869" providerId="ADAL" clId="{0A727BB7-71ED-2E40-8545-70A9B560ED23}" dt="2025-01-05T20:07:48.130" v="219" actId="2696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0A727BB7-71ED-2E40-8545-70A9B560ED23}" dt="2025-01-05T20:07:34.562" v="203" actId="2696"/>
        <pc:sldMkLst>
          <pc:docMk/>
          <pc:sldMk cId="1525142420" sldId="289"/>
        </pc:sldMkLst>
      </pc:sldChg>
      <pc:sldChg chg="modSp mod">
        <pc:chgData name="Sensoy, Aykut" userId="6ecfe40b-f119-4da8-8ce5-748946498869" providerId="ADAL" clId="{0A727BB7-71ED-2E40-8545-70A9B560ED23}" dt="2025-01-17T23:18:25.680" v="4959" actId="20577"/>
        <pc:sldMkLst>
          <pc:docMk/>
          <pc:sldMk cId="364005247" sldId="290"/>
        </pc:sldMkLst>
        <pc:spChg chg="mod">
          <ac:chgData name="Sensoy, Aykut" userId="6ecfe40b-f119-4da8-8ce5-748946498869" providerId="ADAL" clId="{0A727BB7-71ED-2E40-8545-70A9B560ED23}" dt="2025-01-17T23:18:25.680" v="4959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 del">
        <pc:chgData name="Sensoy, Aykut" userId="6ecfe40b-f119-4da8-8ce5-748946498869" providerId="ADAL" clId="{0A727BB7-71ED-2E40-8545-70A9B560ED23}" dt="2025-01-05T20:07:48.615" v="220" actId="2696"/>
        <pc:sldMkLst>
          <pc:docMk/>
          <pc:sldMk cId="2640305298" sldId="291"/>
        </pc:sldMkLst>
      </pc:sldChg>
      <pc:sldChg chg="del">
        <pc:chgData name="Sensoy, Aykut" userId="6ecfe40b-f119-4da8-8ce5-748946498869" providerId="ADAL" clId="{0A727BB7-71ED-2E40-8545-70A9B560ED23}" dt="2025-01-05T20:07:36.364" v="208" actId="2696"/>
        <pc:sldMkLst>
          <pc:docMk/>
          <pc:sldMk cId="4097279919" sldId="291"/>
        </pc:sldMkLst>
      </pc:sldChg>
      <pc:sldChg chg="modSp new del mod">
        <pc:chgData name="Sensoy, Aykut" userId="6ecfe40b-f119-4da8-8ce5-748946498869" providerId="ADAL" clId="{0A727BB7-71ED-2E40-8545-70A9B560ED23}" dt="2025-01-09T22:14:22.321" v="319" actId="2696"/>
        <pc:sldMkLst>
          <pc:docMk/>
          <pc:sldMk cId="4233154231" sldId="291"/>
        </pc:sldMkLst>
      </pc:sldChg>
      <pc:sldChg chg="del">
        <pc:chgData name="Sensoy, Aykut" userId="6ecfe40b-f119-4da8-8ce5-748946498869" providerId="ADAL" clId="{0A727BB7-71ED-2E40-8545-70A9B560ED23}" dt="2025-01-05T20:07:35.022" v="204" actId="2696"/>
        <pc:sldMkLst>
          <pc:docMk/>
          <pc:sldMk cId="1915097711" sldId="292"/>
        </pc:sldMkLst>
      </pc:sldChg>
      <pc:sldChg chg="modSp new mod">
        <pc:chgData name="Sensoy, Aykut" userId="6ecfe40b-f119-4da8-8ce5-748946498869" providerId="ADAL" clId="{0A727BB7-71ED-2E40-8545-70A9B560ED23}" dt="2025-01-17T23:41:47.136" v="5583" actId="20577"/>
        <pc:sldMkLst>
          <pc:docMk/>
          <pc:sldMk cId="3039861850" sldId="292"/>
        </pc:sldMkLst>
        <pc:spChg chg="mod">
          <ac:chgData name="Sensoy, Aykut" userId="6ecfe40b-f119-4da8-8ce5-748946498869" providerId="ADAL" clId="{0A727BB7-71ED-2E40-8545-70A9B560ED23}" dt="2025-01-05T20:08:00.459" v="240" actId="20577"/>
          <ac:spMkLst>
            <pc:docMk/>
            <pc:sldMk cId="3039861850" sldId="292"/>
            <ac:spMk id="2" creationId="{C72C2B9C-D62A-2ABF-34FF-31F136171EE1}"/>
          </ac:spMkLst>
        </pc:spChg>
        <pc:spChg chg="mod">
          <ac:chgData name="Sensoy, Aykut" userId="6ecfe40b-f119-4da8-8ce5-748946498869" providerId="ADAL" clId="{0A727BB7-71ED-2E40-8545-70A9B560ED23}" dt="2025-01-17T23:41:47.136" v="5583" actId="20577"/>
          <ac:spMkLst>
            <pc:docMk/>
            <pc:sldMk cId="3039861850" sldId="292"/>
            <ac:spMk id="3" creationId="{F39C95A9-D489-526E-83CE-971F77980BD3}"/>
          </ac:spMkLst>
        </pc:spChg>
      </pc:sldChg>
      <pc:sldChg chg="modSp new del mod">
        <pc:chgData name="Sensoy, Aykut" userId="6ecfe40b-f119-4da8-8ce5-748946498869" providerId="ADAL" clId="{0A727BB7-71ED-2E40-8545-70A9B560ED23}" dt="2025-01-09T22:14:38.197" v="322" actId="2696"/>
        <pc:sldMkLst>
          <pc:docMk/>
          <pc:sldMk cId="542518625" sldId="293"/>
        </pc:sldMkLst>
      </pc:sldChg>
      <pc:sldChg chg="del">
        <pc:chgData name="Sensoy, Aykut" userId="6ecfe40b-f119-4da8-8ce5-748946498869" providerId="ADAL" clId="{0A727BB7-71ED-2E40-8545-70A9B560ED23}" dt="2025-01-05T20:07:36.564" v="209" actId="2696"/>
        <pc:sldMkLst>
          <pc:docMk/>
          <pc:sldMk cId="1092271000" sldId="293"/>
        </pc:sldMkLst>
      </pc:sldChg>
      <pc:sldChg chg="del">
        <pc:chgData name="Sensoy, Aykut" userId="6ecfe40b-f119-4da8-8ce5-748946498869" providerId="ADAL" clId="{0A727BB7-71ED-2E40-8545-70A9B560ED23}" dt="2025-01-05T20:07:36.792" v="210" actId="2696"/>
        <pc:sldMkLst>
          <pc:docMk/>
          <pc:sldMk cId="1620298269" sldId="294"/>
        </pc:sldMkLst>
      </pc:sldChg>
      <pc:sldChg chg="modSp new add del mod">
        <pc:chgData name="Sensoy, Aykut" userId="6ecfe40b-f119-4da8-8ce5-748946498869" providerId="ADAL" clId="{0A727BB7-71ED-2E40-8545-70A9B560ED23}" dt="2025-01-17T13:22:24.362" v="2910" actId="20577"/>
        <pc:sldMkLst>
          <pc:docMk/>
          <pc:sldMk cId="2542880530" sldId="294"/>
        </pc:sldMkLst>
        <pc:spChg chg="mod">
          <ac:chgData name="Sensoy, Aykut" userId="6ecfe40b-f119-4da8-8ce5-748946498869" providerId="ADAL" clId="{0A727BB7-71ED-2E40-8545-70A9B560ED23}" dt="2025-01-17T12:17:49.977" v="1291" actId="20577"/>
          <ac:spMkLst>
            <pc:docMk/>
            <pc:sldMk cId="2542880530" sldId="294"/>
            <ac:spMk id="2" creationId="{428FF591-4271-CE0E-FC6F-0FB59F263C81}"/>
          </ac:spMkLst>
        </pc:spChg>
        <pc:spChg chg="mod">
          <ac:chgData name="Sensoy, Aykut" userId="6ecfe40b-f119-4da8-8ce5-748946498869" providerId="ADAL" clId="{0A727BB7-71ED-2E40-8545-70A9B560ED23}" dt="2025-01-17T13:22:24.362" v="2910" actId="20577"/>
          <ac:spMkLst>
            <pc:docMk/>
            <pc:sldMk cId="2542880530" sldId="294"/>
            <ac:spMk id="3" creationId="{3B6FD1FB-F667-4093-0700-1B7A78AAA9B8}"/>
          </ac:spMkLst>
        </pc:spChg>
      </pc:sldChg>
      <pc:sldChg chg="del">
        <pc:chgData name="Sensoy, Aykut" userId="6ecfe40b-f119-4da8-8ce5-748946498869" providerId="ADAL" clId="{0A727BB7-71ED-2E40-8545-70A9B560ED23}" dt="2025-01-05T20:07:37.014" v="211" actId="2696"/>
        <pc:sldMkLst>
          <pc:docMk/>
          <pc:sldMk cId="259104641" sldId="295"/>
        </pc:sldMkLst>
      </pc:sldChg>
      <pc:sldChg chg="modSp new del mod">
        <pc:chgData name="Sensoy, Aykut" userId="6ecfe40b-f119-4da8-8ce5-748946498869" providerId="ADAL" clId="{0A727BB7-71ED-2E40-8545-70A9B560ED23}" dt="2025-01-09T22:14:40.338" v="323" actId="2696"/>
        <pc:sldMkLst>
          <pc:docMk/>
          <pc:sldMk cId="3880429339" sldId="295"/>
        </pc:sldMkLst>
      </pc:sldChg>
      <pc:sldChg chg="del">
        <pc:chgData name="Sensoy, Aykut" userId="6ecfe40b-f119-4da8-8ce5-748946498869" providerId="ADAL" clId="{0A727BB7-71ED-2E40-8545-70A9B560ED23}" dt="2025-01-05T20:07:35.766" v="206" actId="2696"/>
        <pc:sldMkLst>
          <pc:docMk/>
          <pc:sldMk cId="2941948209" sldId="296"/>
        </pc:sldMkLst>
      </pc:sldChg>
      <pc:sldChg chg="del">
        <pc:chgData name="Sensoy, Aykut" userId="6ecfe40b-f119-4da8-8ce5-748946498869" providerId="ADAL" clId="{0A727BB7-71ED-2E40-8545-70A9B560ED23}" dt="2025-01-05T20:07:35.400" v="205" actId="2696"/>
        <pc:sldMkLst>
          <pc:docMk/>
          <pc:sldMk cId="3787609214" sldId="297"/>
        </pc:sldMkLst>
      </pc:sldChg>
      <pc:sldChg chg="del">
        <pc:chgData name="Sensoy, Aykut" userId="6ecfe40b-f119-4da8-8ce5-748946498869" providerId="ADAL" clId="{0A727BB7-71ED-2E40-8545-70A9B560ED23}" dt="2025-01-05T20:07:36.097" v="207" actId="2696"/>
        <pc:sldMkLst>
          <pc:docMk/>
          <pc:sldMk cId="3782267229" sldId="298"/>
        </pc:sldMkLst>
      </pc:sldChg>
      <pc:sldChg chg="modSp add mod">
        <pc:chgData name="Sensoy, Aykut" userId="6ecfe40b-f119-4da8-8ce5-748946498869" providerId="ADAL" clId="{0A727BB7-71ED-2E40-8545-70A9B560ED23}" dt="2025-01-13T16:00:39.362" v="337" actId="20577"/>
        <pc:sldMkLst>
          <pc:docMk/>
          <pc:sldMk cId="2218098438" sldId="305"/>
        </pc:sldMkLst>
        <pc:spChg chg="mod">
          <ac:chgData name="Sensoy, Aykut" userId="6ecfe40b-f119-4da8-8ce5-748946498869" providerId="ADAL" clId="{0A727BB7-71ED-2E40-8545-70A9B560ED23}" dt="2025-01-13T16:00:39.362" v="337" actId="20577"/>
          <ac:spMkLst>
            <pc:docMk/>
            <pc:sldMk cId="2218098438" sldId="305"/>
            <ac:spMk id="3" creationId="{0235DB90-8C5D-8B1F-4B61-E72E2D495D3F}"/>
          </ac:spMkLst>
        </pc:spChg>
      </pc:sldChg>
      <pc:sldChg chg="modSp add mod">
        <pc:chgData name="Sensoy, Aykut" userId="6ecfe40b-f119-4da8-8ce5-748946498869" providerId="ADAL" clId="{0A727BB7-71ED-2E40-8545-70A9B560ED23}" dt="2025-01-17T12:47:12.382" v="1929" actId="27636"/>
        <pc:sldMkLst>
          <pc:docMk/>
          <pc:sldMk cId="942845849" sldId="306"/>
        </pc:sldMkLst>
        <pc:spChg chg="mod">
          <ac:chgData name="Sensoy, Aykut" userId="6ecfe40b-f119-4da8-8ce5-748946498869" providerId="ADAL" clId="{0A727BB7-71ED-2E40-8545-70A9B560ED23}" dt="2025-01-17T12:47:12.382" v="1929" actId="27636"/>
          <ac:spMkLst>
            <pc:docMk/>
            <pc:sldMk cId="942845849" sldId="306"/>
            <ac:spMk id="3" creationId="{312E79D5-15DC-945A-554D-A3BBAD8BF2C1}"/>
          </ac:spMkLst>
        </pc:spChg>
      </pc:sldChg>
      <pc:sldChg chg="modSp add mod">
        <pc:chgData name="Sensoy, Aykut" userId="6ecfe40b-f119-4da8-8ce5-748946498869" providerId="ADAL" clId="{0A727BB7-71ED-2E40-8545-70A9B560ED23}" dt="2025-01-17T22:31:47.370" v="3745" actId="20577"/>
        <pc:sldMkLst>
          <pc:docMk/>
          <pc:sldMk cId="606886893" sldId="312"/>
        </pc:sldMkLst>
        <pc:spChg chg="mod">
          <ac:chgData name="Sensoy, Aykut" userId="6ecfe40b-f119-4da8-8ce5-748946498869" providerId="ADAL" clId="{0A727BB7-71ED-2E40-8545-70A9B560ED23}" dt="2025-01-17T22:31:47.370" v="3745" actId="20577"/>
          <ac:spMkLst>
            <pc:docMk/>
            <pc:sldMk cId="606886893" sldId="312"/>
            <ac:spMk id="3" creationId="{1BF636C5-6A42-B004-FE16-0C42059156B5}"/>
          </ac:spMkLst>
        </pc:spChg>
      </pc:sldChg>
      <pc:sldChg chg="modSp add mod">
        <pc:chgData name="Sensoy, Aykut" userId="6ecfe40b-f119-4da8-8ce5-748946498869" providerId="ADAL" clId="{0A727BB7-71ED-2E40-8545-70A9B560ED23}" dt="2025-01-17T23:53:31.324" v="6035" actId="20577"/>
        <pc:sldMkLst>
          <pc:docMk/>
          <pc:sldMk cId="522922915" sldId="313"/>
        </pc:sldMkLst>
        <pc:spChg chg="mod">
          <ac:chgData name="Sensoy, Aykut" userId="6ecfe40b-f119-4da8-8ce5-748946498869" providerId="ADAL" clId="{0A727BB7-71ED-2E40-8545-70A9B560ED23}" dt="2025-01-17T23:53:31.324" v="6035" actId="20577"/>
          <ac:spMkLst>
            <pc:docMk/>
            <pc:sldMk cId="522922915" sldId="313"/>
            <ac:spMk id="3" creationId="{14B23BBB-272C-71CA-51BD-8035229CF06F}"/>
          </ac:spMkLst>
        </pc:spChg>
      </pc:sldChg>
      <pc:sldChg chg="modSp add mod">
        <pc:chgData name="Sensoy, Aykut" userId="6ecfe40b-f119-4da8-8ce5-748946498869" providerId="ADAL" clId="{0A727BB7-71ED-2E40-8545-70A9B560ED23}" dt="2025-01-13T16:11:06.330" v="426" actId="20577"/>
        <pc:sldMkLst>
          <pc:docMk/>
          <pc:sldMk cId="1632058235" sldId="314"/>
        </pc:sldMkLst>
        <pc:spChg chg="mod">
          <ac:chgData name="Sensoy, Aykut" userId="6ecfe40b-f119-4da8-8ce5-748946498869" providerId="ADAL" clId="{0A727BB7-71ED-2E40-8545-70A9B560ED23}" dt="2025-01-13T16:11:06.330" v="426" actId="20577"/>
          <ac:spMkLst>
            <pc:docMk/>
            <pc:sldMk cId="1632058235" sldId="314"/>
            <ac:spMk id="3" creationId="{40045BAB-E3B6-6ABE-4899-5DEC7ABBC733}"/>
          </ac:spMkLst>
        </pc:spChg>
      </pc:sldChg>
      <pc:sldChg chg="modSp add mod">
        <pc:chgData name="Sensoy, Aykut" userId="6ecfe40b-f119-4da8-8ce5-748946498869" providerId="ADAL" clId="{0A727BB7-71ED-2E40-8545-70A9B560ED23}" dt="2025-01-17T23:16:07.894" v="4783" actId="20577"/>
        <pc:sldMkLst>
          <pc:docMk/>
          <pc:sldMk cId="1862547419" sldId="315"/>
        </pc:sldMkLst>
        <pc:spChg chg="mod">
          <ac:chgData name="Sensoy, Aykut" userId="6ecfe40b-f119-4da8-8ce5-748946498869" providerId="ADAL" clId="{0A727BB7-71ED-2E40-8545-70A9B560ED23}" dt="2025-01-17T13:13:35.494" v="2468" actId="20577"/>
          <ac:spMkLst>
            <pc:docMk/>
            <pc:sldMk cId="1862547419" sldId="315"/>
            <ac:spMk id="2" creationId="{22B95B46-A32C-4E71-90C4-E1B5DA946536}"/>
          </ac:spMkLst>
        </pc:spChg>
        <pc:spChg chg="mod">
          <ac:chgData name="Sensoy, Aykut" userId="6ecfe40b-f119-4da8-8ce5-748946498869" providerId="ADAL" clId="{0A727BB7-71ED-2E40-8545-70A9B560ED23}" dt="2025-01-17T23:16:07.894" v="4783" actId="20577"/>
          <ac:spMkLst>
            <pc:docMk/>
            <pc:sldMk cId="1862547419" sldId="315"/>
            <ac:spMk id="3" creationId="{4888DEF1-B906-5E30-46BC-C75858F3017A}"/>
          </ac:spMkLst>
        </pc:spChg>
      </pc:sldChg>
      <pc:sldChg chg="modSp add mod ord">
        <pc:chgData name="Sensoy, Aykut" userId="6ecfe40b-f119-4da8-8ce5-748946498869" providerId="ADAL" clId="{0A727BB7-71ED-2E40-8545-70A9B560ED23}" dt="2025-01-17T22:47:14.968" v="4002" actId="20577"/>
        <pc:sldMkLst>
          <pc:docMk/>
          <pc:sldMk cId="1228802482" sldId="316"/>
        </pc:sldMkLst>
        <pc:spChg chg="mod">
          <ac:chgData name="Sensoy, Aykut" userId="6ecfe40b-f119-4da8-8ce5-748946498869" providerId="ADAL" clId="{0A727BB7-71ED-2E40-8545-70A9B560ED23}" dt="2025-01-17T13:19:37.200" v="2800" actId="20577"/>
          <ac:spMkLst>
            <pc:docMk/>
            <pc:sldMk cId="1228802482" sldId="316"/>
            <ac:spMk id="2" creationId="{4256AF3C-60A0-CCCD-1F5C-35F65723E928}"/>
          </ac:spMkLst>
        </pc:spChg>
        <pc:spChg chg="mod">
          <ac:chgData name="Sensoy, Aykut" userId="6ecfe40b-f119-4da8-8ce5-748946498869" providerId="ADAL" clId="{0A727BB7-71ED-2E40-8545-70A9B560ED23}" dt="2025-01-17T22:47:14.968" v="4002" actId="20577"/>
          <ac:spMkLst>
            <pc:docMk/>
            <pc:sldMk cId="1228802482" sldId="316"/>
            <ac:spMk id="3" creationId="{58CC5048-84AA-A8B3-AE8D-2C1DD5453583}"/>
          </ac:spMkLst>
        </pc:spChg>
      </pc:sldChg>
      <pc:sldChg chg="modSp add mod">
        <pc:chgData name="Sensoy, Aykut" userId="6ecfe40b-f119-4da8-8ce5-748946498869" providerId="ADAL" clId="{0A727BB7-71ED-2E40-8545-70A9B560ED23}" dt="2025-01-17T13:39:17.415" v="2993" actId="20577"/>
        <pc:sldMkLst>
          <pc:docMk/>
          <pc:sldMk cId="3572829085" sldId="317"/>
        </pc:sldMkLst>
        <pc:spChg chg="mod">
          <ac:chgData name="Sensoy, Aykut" userId="6ecfe40b-f119-4da8-8ce5-748946498869" providerId="ADAL" clId="{0A727BB7-71ED-2E40-8545-70A9B560ED23}" dt="2025-01-17T13:39:17.415" v="2993" actId="20577"/>
          <ac:spMkLst>
            <pc:docMk/>
            <pc:sldMk cId="3572829085" sldId="317"/>
            <ac:spMk id="3" creationId="{D276762E-37C7-9157-36CF-86129728A204}"/>
          </ac:spMkLst>
        </pc:spChg>
      </pc:sldChg>
      <pc:sldChg chg="modSp add del mod">
        <pc:chgData name="Sensoy, Aykut" userId="6ecfe40b-f119-4da8-8ce5-748946498869" providerId="ADAL" clId="{0A727BB7-71ED-2E40-8545-70A9B560ED23}" dt="2025-01-17T23:32:04.812" v="5380" actId="2696"/>
        <pc:sldMkLst>
          <pc:docMk/>
          <pc:sldMk cId="880821547" sldId="318"/>
        </pc:sldMkLst>
        <pc:spChg chg="mod">
          <ac:chgData name="Sensoy, Aykut" userId="6ecfe40b-f119-4da8-8ce5-748946498869" providerId="ADAL" clId="{0A727BB7-71ED-2E40-8545-70A9B560ED23}" dt="2025-01-17T23:30:31.015" v="5343" actId="20577"/>
          <ac:spMkLst>
            <pc:docMk/>
            <pc:sldMk cId="880821547" sldId="318"/>
            <ac:spMk id="3" creationId="{27A6FFD6-6041-69E2-A7BF-437563D4031A}"/>
          </ac:spMkLst>
        </pc:spChg>
      </pc:sldChg>
      <pc:sldChg chg="modSp add mod">
        <pc:chgData name="Sensoy, Aykut" userId="6ecfe40b-f119-4da8-8ce5-748946498869" providerId="ADAL" clId="{0A727BB7-71ED-2E40-8545-70A9B560ED23}" dt="2025-01-17T23:15:19.399" v="4771" actId="20577"/>
        <pc:sldMkLst>
          <pc:docMk/>
          <pc:sldMk cId="2264009743" sldId="319"/>
        </pc:sldMkLst>
        <pc:spChg chg="mod">
          <ac:chgData name="Sensoy, Aykut" userId="6ecfe40b-f119-4da8-8ce5-748946498869" providerId="ADAL" clId="{0A727BB7-71ED-2E40-8545-70A9B560ED23}" dt="2025-01-17T12:29:30.131" v="1585" actId="20577"/>
          <ac:spMkLst>
            <pc:docMk/>
            <pc:sldMk cId="2264009743" sldId="319"/>
            <ac:spMk id="2" creationId="{5B082C4A-8190-E01E-DB5C-602D280A6834}"/>
          </ac:spMkLst>
        </pc:spChg>
        <pc:spChg chg="mod">
          <ac:chgData name="Sensoy, Aykut" userId="6ecfe40b-f119-4da8-8ce5-748946498869" providerId="ADAL" clId="{0A727BB7-71ED-2E40-8545-70A9B560ED23}" dt="2025-01-17T23:15:19.399" v="4771" actId="20577"/>
          <ac:spMkLst>
            <pc:docMk/>
            <pc:sldMk cId="2264009743" sldId="319"/>
            <ac:spMk id="3" creationId="{C8A2D484-B2E8-2276-0A04-F525522028B2}"/>
          </ac:spMkLst>
        </pc:spChg>
      </pc:sldChg>
      <pc:sldChg chg="modSp add mod">
        <pc:chgData name="Sensoy, Aykut" userId="6ecfe40b-f119-4da8-8ce5-748946498869" providerId="ADAL" clId="{0A727BB7-71ED-2E40-8545-70A9B560ED23}" dt="2025-01-17T14:07:47.349" v="3220" actId="27636"/>
        <pc:sldMkLst>
          <pc:docMk/>
          <pc:sldMk cId="2668855990" sldId="320"/>
        </pc:sldMkLst>
        <pc:spChg chg="mod">
          <ac:chgData name="Sensoy, Aykut" userId="6ecfe40b-f119-4da8-8ce5-748946498869" providerId="ADAL" clId="{0A727BB7-71ED-2E40-8545-70A9B560ED23}" dt="2025-01-17T14:07:47.349" v="3220" actId="27636"/>
          <ac:spMkLst>
            <pc:docMk/>
            <pc:sldMk cId="2668855990" sldId="320"/>
            <ac:spMk id="3" creationId="{8ABAA11F-D60F-3BB2-67AD-63462A164417}"/>
          </ac:spMkLst>
        </pc:spChg>
      </pc:sldChg>
      <pc:sldChg chg="add del">
        <pc:chgData name="Sensoy, Aykut" userId="6ecfe40b-f119-4da8-8ce5-748946498869" providerId="ADAL" clId="{0A727BB7-71ED-2E40-8545-70A9B560ED23}" dt="2025-01-17T12:34:30.336" v="1847" actId="2696"/>
        <pc:sldMkLst>
          <pc:docMk/>
          <pc:sldMk cId="200393283" sldId="321"/>
        </pc:sldMkLst>
      </pc:sldChg>
      <pc:sldChg chg="modSp new del mod">
        <pc:chgData name="Sensoy, Aykut" userId="6ecfe40b-f119-4da8-8ce5-748946498869" providerId="ADAL" clId="{0A727BB7-71ED-2E40-8545-70A9B560ED23}" dt="2025-01-17T12:58:18.629" v="2085" actId="680"/>
        <pc:sldMkLst>
          <pc:docMk/>
          <pc:sldMk cId="1361866708" sldId="321"/>
        </pc:sldMkLst>
        <pc:spChg chg="mod">
          <ac:chgData name="Sensoy, Aykut" userId="6ecfe40b-f119-4da8-8ce5-748946498869" providerId="ADAL" clId="{0A727BB7-71ED-2E40-8545-70A9B560ED23}" dt="2025-01-17T12:58:17.914" v="2084"/>
          <ac:spMkLst>
            <pc:docMk/>
            <pc:sldMk cId="1361866708" sldId="321"/>
            <ac:spMk id="3" creationId="{F0BB373E-593C-A748-E420-99BEF7515FF3}"/>
          </ac:spMkLst>
        </pc:spChg>
        <pc:spChg chg="mod">
          <ac:chgData name="Sensoy, Aykut" userId="6ecfe40b-f119-4da8-8ce5-748946498869" providerId="ADAL" clId="{0A727BB7-71ED-2E40-8545-70A9B560ED23}" dt="2025-01-17T12:58:17.914" v="2084"/>
          <ac:spMkLst>
            <pc:docMk/>
            <pc:sldMk cId="1361866708" sldId="321"/>
            <ac:spMk id="4" creationId="{FC8029CA-E8F7-A11D-E9E4-F8E04AB5A0B1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10.793" v="3218" actId="2696"/>
        <pc:sldMkLst>
          <pc:docMk/>
          <pc:sldMk cId="1838708428" sldId="321"/>
        </pc:sldMkLst>
        <pc:spChg chg="mod">
          <ac:chgData name="Sensoy, Aykut" userId="6ecfe40b-f119-4da8-8ce5-748946498869" providerId="ADAL" clId="{0A727BB7-71ED-2E40-8545-70A9B560ED23}" dt="2025-01-17T13:31:51.201" v="2927" actId="20577"/>
          <ac:spMkLst>
            <pc:docMk/>
            <pc:sldMk cId="1838708428" sldId="321"/>
            <ac:spMk id="2" creationId="{D890FC9E-C763-ECD3-5B6F-143815BEAB11}"/>
          </ac:spMkLst>
        </pc:spChg>
        <pc:spChg chg="mod">
          <ac:chgData name="Sensoy, Aykut" userId="6ecfe40b-f119-4da8-8ce5-748946498869" providerId="ADAL" clId="{0A727BB7-71ED-2E40-8545-70A9B560ED23}" dt="2025-01-17T14:03:22.862" v="3211" actId="20577"/>
          <ac:spMkLst>
            <pc:docMk/>
            <pc:sldMk cId="1838708428" sldId="321"/>
            <ac:spMk id="3" creationId="{2C02CB08-5E35-20B9-1881-CD105A3D8CFC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9.128" v="3217" actId="2696"/>
        <pc:sldMkLst>
          <pc:docMk/>
          <pc:sldMk cId="4046681511" sldId="322"/>
        </pc:sldMkLst>
        <pc:spChg chg="mod">
          <ac:chgData name="Sensoy, Aykut" userId="6ecfe40b-f119-4da8-8ce5-748946498869" providerId="ADAL" clId="{0A727BB7-71ED-2E40-8545-70A9B560ED23}" dt="2025-01-17T13:32:01.477" v="2932" actId="20577"/>
          <ac:spMkLst>
            <pc:docMk/>
            <pc:sldMk cId="4046681511" sldId="322"/>
            <ac:spMk id="2" creationId="{79878F67-8D9F-F8F0-3B82-DB1FDD698816}"/>
          </ac:spMkLst>
        </pc:spChg>
        <pc:spChg chg="mod">
          <ac:chgData name="Sensoy, Aykut" userId="6ecfe40b-f119-4da8-8ce5-748946498869" providerId="ADAL" clId="{0A727BB7-71ED-2E40-8545-70A9B560ED23}" dt="2025-01-17T14:02:41.114" v="3185" actId="27636"/>
          <ac:spMkLst>
            <pc:docMk/>
            <pc:sldMk cId="4046681511" sldId="322"/>
            <ac:spMk id="3" creationId="{8CAD7653-B081-FB73-240C-01E59456A040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7.667" v="3216" actId="2696"/>
        <pc:sldMkLst>
          <pc:docMk/>
          <pc:sldMk cId="3381058531" sldId="323"/>
        </pc:sldMkLst>
        <pc:spChg chg="mod">
          <ac:chgData name="Sensoy, Aykut" userId="6ecfe40b-f119-4da8-8ce5-748946498869" providerId="ADAL" clId="{0A727BB7-71ED-2E40-8545-70A9B560ED23}" dt="2025-01-17T13:32:22.682" v="2960" actId="20577"/>
          <ac:spMkLst>
            <pc:docMk/>
            <pc:sldMk cId="3381058531" sldId="323"/>
            <ac:spMk id="2" creationId="{DD789507-3AB3-9D2D-8020-CC60160E26D5}"/>
          </ac:spMkLst>
        </pc:spChg>
        <pc:spChg chg="mod">
          <ac:chgData name="Sensoy, Aykut" userId="6ecfe40b-f119-4da8-8ce5-748946498869" providerId="ADAL" clId="{0A727BB7-71ED-2E40-8545-70A9B560ED23}" dt="2025-01-17T14:02:46.023" v="3187" actId="27636"/>
          <ac:spMkLst>
            <pc:docMk/>
            <pc:sldMk cId="3381058531" sldId="323"/>
            <ac:spMk id="3" creationId="{417DDE1A-4696-82A8-F708-887002F9B048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6.392" v="3215" actId="2696"/>
        <pc:sldMkLst>
          <pc:docMk/>
          <pc:sldMk cId="920753159" sldId="324"/>
        </pc:sldMkLst>
        <pc:spChg chg="mod">
          <ac:chgData name="Sensoy, Aykut" userId="6ecfe40b-f119-4da8-8ce5-748946498869" providerId="ADAL" clId="{0A727BB7-71ED-2E40-8545-70A9B560ED23}" dt="2025-01-17T13:32:32.139" v="2966" actId="20577"/>
          <ac:spMkLst>
            <pc:docMk/>
            <pc:sldMk cId="920753159" sldId="324"/>
            <ac:spMk id="2" creationId="{CAB815CD-CDCB-221D-068A-ED96FA848728}"/>
          </ac:spMkLst>
        </pc:spChg>
        <pc:spChg chg="mod">
          <ac:chgData name="Sensoy, Aykut" userId="6ecfe40b-f119-4da8-8ce5-748946498869" providerId="ADAL" clId="{0A727BB7-71ED-2E40-8545-70A9B560ED23}" dt="2025-01-17T14:02:50.213" v="3189" actId="27636"/>
          <ac:spMkLst>
            <pc:docMk/>
            <pc:sldMk cId="920753159" sldId="324"/>
            <ac:spMk id="3" creationId="{93A47141-F438-480A-2238-15F1E8DDF7C2}"/>
          </ac:spMkLst>
        </pc:spChg>
      </pc:sldChg>
      <pc:sldChg chg="modSp add del mod">
        <pc:chgData name="Sensoy, Aykut" userId="6ecfe40b-f119-4da8-8ce5-748946498869" providerId="ADAL" clId="{0A727BB7-71ED-2E40-8545-70A9B560ED23}" dt="2025-01-17T22:59:58.135" v="4040" actId="2696"/>
        <pc:sldMkLst>
          <pc:docMk/>
          <pc:sldMk cId="856091892" sldId="325"/>
        </pc:sldMkLst>
        <pc:spChg chg="mod">
          <ac:chgData name="Sensoy, Aykut" userId="6ecfe40b-f119-4da8-8ce5-748946498869" providerId="ADAL" clId="{0A727BB7-71ED-2E40-8545-70A9B560ED23}" dt="2025-01-17T13:38:12.773" v="2987" actId="20577"/>
          <ac:spMkLst>
            <pc:docMk/>
            <pc:sldMk cId="856091892" sldId="325"/>
            <ac:spMk id="2" creationId="{8A2C8D94-61D6-E273-8A80-C62C9D620F45}"/>
          </ac:spMkLst>
        </pc:spChg>
        <pc:spChg chg="mod">
          <ac:chgData name="Sensoy, Aykut" userId="6ecfe40b-f119-4da8-8ce5-748946498869" providerId="ADAL" clId="{0A727BB7-71ED-2E40-8545-70A9B560ED23}" dt="2025-01-17T14:02:55.175" v="3191" actId="27636"/>
          <ac:spMkLst>
            <pc:docMk/>
            <pc:sldMk cId="856091892" sldId="325"/>
            <ac:spMk id="3" creationId="{31BD09C2-07C4-04BB-592D-3BC3507BDF11}"/>
          </ac:spMkLst>
        </pc:spChg>
      </pc:sldChg>
      <pc:sldChg chg="modSp add mod ord">
        <pc:chgData name="Sensoy, Aykut" userId="6ecfe40b-f119-4da8-8ce5-748946498869" providerId="ADAL" clId="{0A727BB7-71ED-2E40-8545-70A9B560ED23}" dt="2025-01-17T22:30:55.901" v="3732" actId="20577"/>
        <pc:sldMkLst>
          <pc:docMk/>
          <pc:sldMk cId="2084999198" sldId="326"/>
        </pc:sldMkLst>
        <pc:spChg chg="mod">
          <ac:chgData name="Sensoy, Aykut" userId="6ecfe40b-f119-4da8-8ce5-748946498869" providerId="ADAL" clId="{0A727BB7-71ED-2E40-8545-70A9B560ED23}" dt="2025-01-17T22:30:55.901" v="3732" actId="20577"/>
          <ac:spMkLst>
            <pc:docMk/>
            <pc:sldMk cId="2084999198" sldId="326"/>
            <ac:spMk id="3" creationId="{740A4D83-85AB-E502-67F7-E2521DD918C0}"/>
          </ac:spMkLst>
        </pc:spChg>
      </pc:sldChg>
      <pc:sldChg chg="addSp modSp new mod">
        <pc:chgData name="Sensoy, Aykut" userId="6ecfe40b-f119-4da8-8ce5-748946498869" providerId="ADAL" clId="{0A727BB7-71ED-2E40-8545-70A9B560ED23}" dt="2025-01-17T22:20:37.329" v="3509" actId="20577"/>
        <pc:sldMkLst>
          <pc:docMk/>
          <pc:sldMk cId="3931977648" sldId="327"/>
        </pc:sldMkLst>
        <pc:spChg chg="mod">
          <ac:chgData name="Sensoy, Aykut" userId="6ecfe40b-f119-4da8-8ce5-748946498869" providerId="ADAL" clId="{0A727BB7-71ED-2E40-8545-70A9B560ED23}" dt="2025-01-17T22:20:37.329" v="3509" actId="20577"/>
          <ac:spMkLst>
            <pc:docMk/>
            <pc:sldMk cId="3931977648" sldId="327"/>
            <ac:spMk id="2" creationId="{0ACC8093-CE41-51AC-8DB3-BA0B02BDD9D0}"/>
          </ac:spMkLst>
        </pc:spChg>
        <pc:spChg chg="mod">
          <ac:chgData name="Sensoy, Aykut" userId="6ecfe40b-f119-4da8-8ce5-748946498869" providerId="ADAL" clId="{0A727BB7-71ED-2E40-8545-70A9B560ED23}" dt="2025-01-17T22:19:50.424" v="3483" actId="20577"/>
          <ac:spMkLst>
            <pc:docMk/>
            <pc:sldMk cId="3931977648" sldId="327"/>
            <ac:spMk id="3" creationId="{5B096B31-58FD-8B83-B76F-FB3CC24231BF}"/>
          </ac:spMkLst>
        </pc:spChg>
        <pc:picChg chg="add mod">
          <ac:chgData name="Sensoy, Aykut" userId="6ecfe40b-f119-4da8-8ce5-748946498869" providerId="ADAL" clId="{0A727BB7-71ED-2E40-8545-70A9B560ED23}" dt="2025-01-17T22:16:56.903" v="3393" actId="1076"/>
          <ac:picMkLst>
            <pc:docMk/>
            <pc:sldMk cId="3931977648" sldId="327"/>
            <ac:picMk id="5" creationId="{4A8A1139-057C-98D0-4F02-F6FE28F4E45B}"/>
          </ac:picMkLst>
        </pc:picChg>
        <pc:picChg chg="add mod">
          <ac:chgData name="Sensoy, Aykut" userId="6ecfe40b-f119-4da8-8ce5-748946498869" providerId="ADAL" clId="{0A727BB7-71ED-2E40-8545-70A9B560ED23}" dt="2025-01-17T22:15:40.927" v="3387" actId="1076"/>
          <ac:picMkLst>
            <pc:docMk/>
            <pc:sldMk cId="3931977648" sldId="327"/>
            <ac:picMk id="1026" creationId="{493C626B-361D-8DB2-B5F1-90511F37A28A}"/>
          </ac:picMkLst>
        </pc:picChg>
      </pc:sldChg>
      <pc:sldChg chg="modSp add mod">
        <pc:chgData name="Sensoy, Aykut" userId="6ecfe40b-f119-4da8-8ce5-748946498869" providerId="ADAL" clId="{0A727BB7-71ED-2E40-8545-70A9B560ED23}" dt="2025-01-17T23:58:36.842" v="6184" actId="20577"/>
        <pc:sldMkLst>
          <pc:docMk/>
          <pc:sldMk cId="1819747351" sldId="328"/>
        </pc:sldMkLst>
        <pc:spChg chg="mod">
          <ac:chgData name="Sensoy, Aykut" userId="6ecfe40b-f119-4da8-8ce5-748946498869" providerId="ADAL" clId="{0A727BB7-71ED-2E40-8545-70A9B560ED23}" dt="2025-01-17T23:58:36.842" v="6184" actId="20577"/>
          <ac:spMkLst>
            <pc:docMk/>
            <pc:sldMk cId="1819747351" sldId="328"/>
            <ac:spMk id="3" creationId="{0C9214A4-991F-3ADB-C6D5-CE84B5877216}"/>
          </ac:spMkLst>
        </pc:spChg>
      </pc:sldChg>
      <pc:sldChg chg="modSp add mod">
        <pc:chgData name="Sensoy, Aykut" userId="6ecfe40b-f119-4da8-8ce5-748946498869" providerId="ADAL" clId="{0A727BB7-71ED-2E40-8545-70A9B560ED23}" dt="2025-01-17T23:17:49.230" v="4950" actId="20577"/>
        <pc:sldMkLst>
          <pc:docMk/>
          <pc:sldMk cId="3077142191" sldId="329"/>
        </pc:sldMkLst>
        <pc:spChg chg="mod">
          <ac:chgData name="Sensoy, Aykut" userId="6ecfe40b-f119-4da8-8ce5-748946498869" providerId="ADAL" clId="{0A727BB7-71ED-2E40-8545-70A9B560ED23}" dt="2025-01-17T23:02:02.232" v="4053" actId="20577"/>
          <ac:spMkLst>
            <pc:docMk/>
            <pc:sldMk cId="3077142191" sldId="329"/>
            <ac:spMk id="2" creationId="{1AD3419D-113D-A02A-1EC9-6A981F80AF54}"/>
          </ac:spMkLst>
        </pc:spChg>
        <pc:spChg chg="mod">
          <ac:chgData name="Sensoy, Aykut" userId="6ecfe40b-f119-4da8-8ce5-748946498869" providerId="ADAL" clId="{0A727BB7-71ED-2E40-8545-70A9B560ED23}" dt="2025-01-17T23:17:49.230" v="4950" actId="20577"/>
          <ac:spMkLst>
            <pc:docMk/>
            <pc:sldMk cId="3077142191" sldId="329"/>
            <ac:spMk id="3" creationId="{52215676-5ED2-4092-4553-1FD7482911D8}"/>
          </ac:spMkLst>
        </pc:spChg>
      </pc:sldChg>
      <pc:sldChg chg="modSp add mod">
        <pc:chgData name="Sensoy, Aykut" userId="6ecfe40b-f119-4da8-8ce5-748946498869" providerId="ADAL" clId="{0A727BB7-71ED-2E40-8545-70A9B560ED23}" dt="2025-01-17T23:19:52.750" v="4990" actId="20577"/>
        <pc:sldMkLst>
          <pc:docMk/>
          <pc:sldMk cId="1649469118" sldId="330"/>
        </pc:sldMkLst>
        <pc:spChg chg="mod">
          <ac:chgData name="Sensoy, Aykut" userId="6ecfe40b-f119-4da8-8ce5-748946498869" providerId="ADAL" clId="{0A727BB7-71ED-2E40-8545-70A9B560ED23}" dt="2025-01-17T23:19:52.750" v="4990" actId="20577"/>
          <ac:spMkLst>
            <pc:docMk/>
            <pc:sldMk cId="1649469118" sldId="330"/>
            <ac:spMk id="2" creationId="{B5570808-CF8F-F740-C273-A8E32C9026DA}"/>
          </ac:spMkLst>
        </pc:spChg>
        <pc:spChg chg="mod">
          <ac:chgData name="Sensoy, Aykut" userId="6ecfe40b-f119-4da8-8ce5-748946498869" providerId="ADAL" clId="{0A727BB7-71ED-2E40-8545-70A9B560ED23}" dt="2025-01-17T23:18:44.069" v="4961" actId="20577"/>
          <ac:spMkLst>
            <pc:docMk/>
            <pc:sldMk cId="1649469118" sldId="330"/>
            <ac:spMk id="3" creationId="{BB06D8B0-BAA9-6DD4-40CC-BE692A144ED5}"/>
          </ac:spMkLst>
        </pc:spChg>
      </pc:sldChg>
      <pc:sldChg chg="modSp add mod">
        <pc:chgData name="Sensoy, Aykut" userId="6ecfe40b-f119-4da8-8ce5-748946498869" providerId="ADAL" clId="{0A727BB7-71ED-2E40-8545-70A9B560ED23}" dt="2025-01-17T23:42:38.875" v="5609" actId="20577"/>
        <pc:sldMkLst>
          <pc:docMk/>
          <pc:sldMk cId="4253433187" sldId="331"/>
        </pc:sldMkLst>
        <pc:spChg chg="mod">
          <ac:chgData name="Sensoy, Aykut" userId="6ecfe40b-f119-4da8-8ce5-748946498869" providerId="ADAL" clId="{0A727BB7-71ED-2E40-8545-70A9B560ED23}" dt="2025-01-17T23:42:38.875" v="5609" actId="20577"/>
          <ac:spMkLst>
            <pc:docMk/>
            <pc:sldMk cId="4253433187" sldId="331"/>
            <ac:spMk id="3" creationId="{B6FC5B36-7278-839B-7AAB-00B81CACDB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5D129-3F7C-D440-B949-9E682A9C35B9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CC9D8-2405-D04A-8A34-BA92D321B7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6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71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6134-6361-F7BE-68BC-6756D6CF2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7E7F9-2EA2-5B1B-1900-874519B6E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68826-A836-AFDE-3F72-1AE750ED5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8938-377E-3AEE-9748-DD77FE4F0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32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F1001-C72B-A980-15B3-8A888647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72C8AA-68DB-147E-3B00-87AA4C72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A082-686A-F10C-B734-CD1321AC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5DA90-5FC2-FB71-C1C7-7A3EF732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93C77-494A-224A-8E68-F8794E39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9A0C8-F278-8563-4AE8-A2A06B9A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E76CAD-E132-FADA-2F74-87CC2991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340A2-7E8F-85C9-84B9-7ED996EB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2B9B0-2015-CB4F-B268-CD0B3F2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85E1F-C038-9D2C-3440-2F308448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037728-3B0D-3686-B5CB-683F4021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4E8BF-3A10-3ED3-C62C-68B10CB7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12D92-88CF-4D7C-3F42-2D88092F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F4746-118C-67D3-2731-3D74910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C0A4F-4D56-3E07-B0E8-D96D6E1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BCBBA-E549-5E3C-5E0A-F530B93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6E883-63AC-B247-AE3D-50B3AE99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9F4BD-3EC2-42DB-0BB1-5A00E8B0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08EA1-3874-A062-1E34-FC08DA66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34D07-EF0B-5FF8-E292-B16CB977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C767-3189-9483-C364-B75114F7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C7734-C647-474E-7A47-18E32E54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81DA5-6825-18DB-506C-50AFC46D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66F99-7D96-715D-3F8F-25432A2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FC45B-34F1-783D-992B-732A9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240E9-D884-42E1-8FDA-C77E8F8D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4CF84-64AF-1BF6-AB97-543F4BE7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18A875-2689-AD82-1D5B-556022A6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26E67-A7D2-F043-88D7-21174F5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BB45DD-35FF-CBDC-D135-17E29A0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301C6-CD92-F504-6585-620EA97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956D-9215-2A6B-3B46-CF1FB5AF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316D65-C3BA-8FB5-A227-016D43CD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4D4081-0144-F54A-14D2-8DAA558B3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188F57-02A7-C356-05B9-2C038724F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7E44EF-E37B-F75B-736E-FE81ABF2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CFBED2-7296-78AA-FCEA-F1952525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0D8B4-4476-3DA4-BE9B-9990DEAC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60B58-D5ED-6607-6D1B-8DBF34AE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9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13011-514C-E13C-91DD-12EBE142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D7BCBD-E336-629B-B8DC-897F9357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7CCEE9-9638-C8AF-3D56-C3486A05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19B678-BB4A-EF32-72CE-CEAC6A9A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0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6147CC-83AD-32CD-1C62-6B99EF8E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2FD06B-38D9-8285-B98F-F4C610AC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F62105-5322-0511-4D02-E0283AE9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831A8-65B3-408C-BDEA-C5384008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6B2E5-89C3-277F-7CBD-94C3596C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93565A-1765-4E15-69E6-105BBDEA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9E7EBF-9690-7BB6-DF00-C1D9EDB4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2FC9B-A6F6-91AA-D1AA-4F303C96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CA996-3AF1-51C9-CA26-F7215A76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BAD88-F057-891C-7473-D7007D8D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6AC247-C1C6-62BB-5A56-EAF9E225A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065B75-3359-9BDC-F480-34652A2F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8A847-6FEA-26B3-D559-CEF0D9AD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1C8AA-4B0C-1813-36C2-B497578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638B91-8099-5B45-A7C7-40451BA7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716296-D3A5-DB7B-9C0C-72D54C9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53F34-2E8F-3D65-D7A6-5C19EE82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02CAA-1D03-07E0-7B5C-3C086A91A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02665-02A2-134A-B107-F4B484FCD166}" type="datetimeFigureOut">
              <a:rPr lang="de-DE" smtClean="0"/>
              <a:t>21.01.25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D0ED5-3AC2-7800-03C7-FACAF8B5D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9B1CC-0180-2EB1-426A-6527313F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6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ccessibility/accessibility_buttons_links.php" TargetMode="External"/><Relationship Id="rId2" Type="http://schemas.openxmlformats.org/officeDocument/2006/relationships/hyperlink" Target="https://www.a11yproject.com/posts/how-to-accessible-heading-stru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melb.edu.au/accessibility/techniques/accessible-svgs" TargetMode="External"/><Relationship Id="rId4" Type="http://schemas.openxmlformats.org/officeDocument/2006/relationships/hyperlink" Target="https://www.w3.org/WAI/tutorials/imag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36598-BFC8-BCDA-3534-15D4F696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96F223-CA88-A083-6C55-889712796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Inhalte im Web-Browser barrierefrei gestalten</a:t>
            </a:r>
          </a:p>
          <a:p>
            <a:r>
              <a:rPr lang="de-DE" dirty="0"/>
              <a:t>Teil 3</a:t>
            </a:r>
          </a:p>
          <a:p>
            <a:r>
              <a:rPr lang="de-DE" dirty="0"/>
              <a:t>Aykut Şensoy</a:t>
            </a:r>
          </a:p>
        </p:txBody>
      </p:sp>
    </p:spTree>
    <p:extLst>
      <p:ext uri="{BB962C8B-B14F-4D97-AF65-F5344CB8AC3E}">
        <p14:creationId xmlns:p14="http://schemas.microsoft.com/office/powerpoint/2010/main" val="14021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B9C-D62A-2ABF-34FF-31F13617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95A9-D489-526E-83CE-971F7798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Ein Link </a:t>
            </a:r>
            <a:r>
              <a:rPr lang="en-GB" dirty="0" err="1"/>
              <a:t>navigiert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Ein Button </a:t>
            </a:r>
            <a:r>
              <a:rPr lang="en-GB" dirty="0" err="1"/>
              <a:t>sorgt</a:t>
            </a:r>
            <a:r>
              <a:rPr lang="en-GB" dirty="0"/>
              <a:t> 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Interaktion</a:t>
            </a:r>
            <a:r>
              <a:rPr lang="en-GB" dirty="0"/>
              <a:t> auf der </a:t>
            </a:r>
            <a:r>
              <a:rPr lang="en-GB" dirty="0" err="1"/>
              <a:t>bestehenden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Links / Buttons </a:t>
            </a:r>
            <a:r>
              <a:rPr lang="en-GB" dirty="0" err="1"/>
              <a:t>dienen</a:t>
            </a:r>
            <a:r>
              <a:rPr lang="en-GB" dirty="0"/>
              <a:t> der </a:t>
            </a:r>
            <a:r>
              <a:rPr lang="en-GB" b="1" dirty="0"/>
              <a:t>Navigation</a:t>
            </a:r>
            <a:r>
              <a:rPr lang="en-GB" dirty="0"/>
              <a:t> in Screen </a:t>
            </a:r>
            <a:r>
              <a:rPr lang="en-GB" dirty="0" err="1"/>
              <a:t>Readern</a:t>
            </a:r>
            <a:r>
              <a:rPr lang="en-GB" dirty="0"/>
              <a:t>.</a:t>
            </a:r>
          </a:p>
          <a:p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es egal </a:t>
            </a:r>
            <a:r>
              <a:rPr lang="en-GB" dirty="0" err="1"/>
              <a:t>ob</a:t>
            </a:r>
            <a:r>
              <a:rPr lang="en-GB" dirty="0"/>
              <a:t> der Link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Button </a:t>
            </a:r>
            <a:r>
              <a:rPr lang="en-GB" dirty="0" err="1"/>
              <a:t>aussieht</a:t>
            </a:r>
            <a:r>
              <a:rPr lang="en-GB" dirty="0"/>
              <a:t>, es </a:t>
            </a:r>
            <a:r>
              <a:rPr lang="en-GB" dirty="0" err="1"/>
              <a:t>bleibt</a:t>
            </a:r>
            <a:r>
              <a:rPr lang="en-GB" dirty="0"/>
              <a:t> </a:t>
            </a:r>
            <a:r>
              <a:rPr lang="en-GB" dirty="0" err="1"/>
              <a:t>semantisch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Link.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ACHTUNG!</a:t>
            </a:r>
            <a:br>
              <a:rPr lang="en-GB" dirty="0"/>
            </a:br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Link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Button </a:t>
            </a:r>
            <a:r>
              <a:rPr lang="en-GB" dirty="0" err="1"/>
              <a:t>aussehen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lassen</a:t>
            </a:r>
            <a:r>
              <a:rPr lang="en-GB" dirty="0"/>
              <a:t>, da es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Verwirrungen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erwarteten</a:t>
            </a:r>
            <a:r>
              <a:rPr lang="en-GB" dirty="0"/>
              <a:t> </a:t>
            </a:r>
            <a:r>
              <a:rPr lang="en-GB" dirty="0" err="1"/>
              <a:t>Verhalten</a:t>
            </a:r>
            <a:r>
              <a:rPr lang="en-GB" dirty="0"/>
              <a:t> </a:t>
            </a:r>
            <a:r>
              <a:rPr lang="en-GB" dirty="0" err="1"/>
              <a:t>führen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, </a:t>
            </a:r>
            <a:r>
              <a:rPr lang="en-GB" dirty="0" err="1"/>
              <a:t>weil</a:t>
            </a:r>
            <a:r>
              <a:rPr lang="en-GB" dirty="0"/>
              <a:t> Links / Buttons </a:t>
            </a:r>
            <a:r>
              <a:rPr lang="en-GB" dirty="0" err="1"/>
              <a:t>sich</a:t>
            </a:r>
            <a:r>
              <a:rPr lang="en-GB" dirty="0"/>
              <a:t> in der </a:t>
            </a:r>
            <a:r>
              <a:rPr lang="en-GB" dirty="0" err="1"/>
              <a:t>Bedienung</a:t>
            </a:r>
            <a:r>
              <a:rPr lang="en-GB" dirty="0"/>
              <a:t> </a:t>
            </a:r>
            <a:r>
              <a:rPr lang="en-GB" dirty="0" err="1"/>
              <a:t>unterscheiden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86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29E72-23C8-A8B7-3A53-66BF987F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8645-82CF-6D00-B1AD-F59D6F5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5B36-7278-839B-7AAB-00B81CAC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Was </a:t>
            </a:r>
            <a:r>
              <a:rPr lang="en-GB" b="1" dirty="0" err="1"/>
              <a:t>sind</a:t>
            </a:r>
            <a:r>
              <a:rPr lang="en-GB" b="1" dirty="0"/>
              <a:t> die </a:t>
            </a:r>
            <a:r>
              <a:rPr lang="en-GB" b="1" dirty="0" err="1"/>
              <a:t>Unterschiede</a:t>
            </a:r>
            <a:r>
              <a:rPr lang="en-GB" b="1" dirty="0"/>
              <a:t> in der </a:t>
            </a:r>
            <a:r>
              <a:rPr lang="en-GB" b="1" dirty="0" err="1"/>
              <a:t>Bedienung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Links / Buttons </a:t>
            </a:r>
            <a:r>
              <a:rPr lang="en-GB" dirty="0" err="1"/>
              <a:t>lassen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Enter-</a:t>
            </a:r>
            <a:r>
              <a:rPr lang="en-GB" dirty="0" err="1"/>
              <a:t>Tast</a:t>
            </a:r>
            <a:r>
              <a:rPr lang="en-DE" dirty="0"/>
              <a:t>e aktivieren.</a:t>
            </a:r>
          </a:p>
          <a:p>
            <a:r>
              <a:rPr lang="en-DE" dirty="0"/>
              <a:t>Buttons lassen sich zusätzlich mit der Leertaste aktivieren.</a:t>
            </a:r>
          </a:p>
          <a:p>
            <a:r>
              <a:rPr lang="en-DE" dirty="0"/>
              <a:t>Navigation über Links mit VO Rotor "Links"</a:t>
            </a:r>
          </a:p>
          <a:p>
            <a:r>
              <a:rPr lang="en-DE" dirty="0"/>
              <a:t>Navigation über Buttons mit VO Rotor "Form Controls"</a:t>
            </a:r>
          </a:p>
          <a:p>
            <a:r>
              <a:rPr lang="en-DE" dirty="0"/>
              <a:t>Unterschiedliche Roles in ARIA und im Accessibility Tree</a:t>
            </a:r>
          </a:p>
          <a:p>
            <a:r>
              <a:rPr lang="en-DE" dirty="0"/>
              <a:t>Buttons können ggf. spezifische ARIA Roles und States haben</a:t>
            </a:r>
          </a:p>
          <a:p>
            <a:endParaRPr lang="en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3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711A6-9580-77F6-3D19-175EB98D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8714-AACA-12F9-A259-CA079699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14A4-991F-3ADB-C6D5-CE84B587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Links / Buttons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Elementen</a:t>
            </a:r>
            <a:r>
              <a:rPr lang="en-GB" dirty="0"/>
              <a:t> </a:t>
            </a:r>
            <a:r>
              <a:rPr lang="en-GB" dirty="0" err="1"/>
              <a:t>simulieren</a:t>
            </a:r>
            <a:r>
              <a:rPr lang="en-GB" dirty="0"/>
              <a:t>.</a:t>
            </a:r>
          </a:p>
          <a:p>
            <a:r>
              <a:rPr lang="en-GB" dirty="0"/>
              <a:t>Die </a:t>
            </a:r>
            <a:r>
              <a:rPr lang="en-GB" dirty="0" err="1"/>
              <a:t>Vorteile</a:t>
            </a:r>
            <a:r>
              <a:rPr lang="en-GB" dirty="0"/>
              <a:t> von </a:t>
            </a:r>
            <a:r>
              <a:rPr lang="en-GB" dirty="0" err="1"/>
              <a:t>nativen</a:t>
            </a:r>
            <a:r>
              <a:rPr lang="en-GB" dirty="0"/>
              <a:t> &lt;a&gt; und &lt;button&gt; </a:t>
            </a:r>
            <a:r>
              <a:rPr lang="en-GB" dirty="0" err="1"/>
              <a:t>Elementen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de-DE" dirty="0"/>
              <a:t>standardmäßig ein passendes Design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Ein Screen Reader </a:t>
            </a:r>
            <a:r>
              <a:rPr lang="en-GB" dirty="0" err="1"/>
              <a:t>identifiziert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Link / Button.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fokussierbar</a:t>
            </a:r>
            <a:r>
              <a:rPr lang="en-GB" dirty="0"/>
              <a:t> und </a:t>
            </a:r>
            <a:r>
              <a:rPr lang="en-GB" dirty="0" err="1"/>
              <a:t>anklickbar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Zustände</a:t>
            </a:r>
            <a:r>
              <a:rPr lang="en-GB" dirty="0"/>
              <a:t> (States) </a:t>
            </a:r>
            <a:r>
              <a:rPr lang="en-GB" dirty="0" err="1"/>
              <a:t>haben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A90938-559F-1AF2-7DC3-224422408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1807"/>
              </p:ext>
            </p:extLst>
          </p:nvPr>
        </p:nvGraphicFramePr>
        <p:xfrm>
          <a:off x="1384133" y="4476998"/>
          <a:ext cx="828238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191">
                  <a:extLst>
                    <a:ext uri="{9D8B030D-6E8A-4147-A177-3AD203B41FA5}">
                      <a16:colId xmlns:a16="http://schemas.microsoft.com/office/drawing/2014/main" val="908244811"/>
                    </a:ext>
                  </a:extLst>
                </a:gridCol>
                <a:gridCol w="4141191">
                  <a:extLst>
                    <a:ext uri="{9D8B030D-6E8A-4147-A177-3AD203B41FA5}">
                      <a16:colId xmlns:a16="http://schemas.microsoft.com/office/drawing/2014/main" val="1707468302"/>
                    </a:ext>
                  </a:extLst>
                </a:gridCol>
              </a:tblGrid>
              <a:tr h="315713">
                <a:tc>
                  <a:txBody>
                    <a:bodyPr/>
                    <a:lstStyle/>
                    <a:p>
                      <a:r>
                        <a:rPr lang="en-DE" dirty="0"/>
                        <a:t>Link und Button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Zusätzliche Link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316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:hover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:link    </a:t>
                      </a:r>
                      <a:r>
                        <a:rPr lang="de-DE" sz="18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→ "</a:t>
                      </a:r>
                      <a:r>
                        <a:rPr lang="de-DE" sz="18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unvisited</a:t>
                      </a:r>
                      <a:r>
                        <a:rPr lang="de-DE" sz="18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de-DE" sz="18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state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33607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:active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:visited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8092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:focus </a:t>
                      </a:r>
                      <a:r>
                        <a:rPr lang="en-GB" dirty="0" err="1"/>
                        <a:t>oder</a:t>
                      </a:r>
                      <a:r>
                        <a:rPr lang="en-GB" dirty="0"/>
                        <a:t> :focus-visible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5441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:disabled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:not()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2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4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7AF8-12A8-F2CF-6863-823C38D4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57E-F703-ED0E-8936-CE62473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3BBB-272C-71CA-51BD-8035229C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Link URLs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absolut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relativ</a:t>
            </a:r>
            <a:r>
              <a:rPr lang="en-GB" dirty="0"/>
              <a:t> sein.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Link in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Tab / Fenster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öffnen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Verwirrung</a:t>
            </a:r>
            <a:r>
              <a:rPr lang="en-GB" dirty="0"/>
              <a:t> der </a:t>
            </a:r>
            <a:r>
              <a:rPr lang="en-GB" dirty="0" err="1"/>
              <a:t>Nutzer</a:t>
            </a:r>
            <a:endParaRPr lang="en-GB" dirty="0"/>
          </a:p>
          <a:p>
            <a:pPr lvl="1"/>
            <a:r>
              <a:rPr lang="en-GB" dirty="0" err="1"/>
              <a:t>Mangelnde</a:t>
            </a:r>
            <a:r>
              <a:rPr lang="en-GB" dirty="0"/>
              <a:t> </a:t>
            </a:r>
            <a:r>
              <a:rPr lang="en-GB" dirty="0" err="1"/>
              <a:t>Hinweise</a:t>
            </a:r>
            <a:endParaRPr lang="en-GB" dirty="0"/>
          </a:p>
          <a:p>
            <a:pPr lvl="1"/>
            <a:r>
              <a:rPr lang="en-GB" dirty="0" err="1"/>
              <a:t>Verlust</a:t>
            </a:r>
            <a:r>
              <a:rPr lang="en-GB" dirty="0"/>
              <a:t> des </a:t>
            </a:r>
            <a:r>
              <a:rPr lang="en-GB" dirty="0" err="1"/>
              <a:t>Kontextes</a:t>
            </a:r>
            <a:endParaRPr lang="en-GB" dirty="0"/>
          </a:p>
          <a:p>
            <a:pPr lvl="1"/>
            <a:r>
              <a:rPr lang="en-GB" dirty="0" err="1"/>
              <a:t>Ungewohnte</a:t>
            </a:r>
            <a:r>
              <a:rPr lang="en-GB" dirty="0"/>
              <a:t> </a:t>
            </a:r>
            <a:r>
              <a:rPr lang="en-GB" dirty="0" err="1"/>
              <a:t>Interaktion</a:t>
            </a:r>
            <a:endParaRPr lang="en-GB" dirty="0"/>
          </a:p>
          <a:p>
            <a:r>
              <a:rPr lang="en-GB" dirty="0"/>
              <a:t>Falls </a:t>
            </a:r>
            <a:r>
              <a:rPr lang="en-GB" dirty="0" err="1"/>
              <a:t>ein</a:t>
            </a:r>
            <a:r>
              <a:rPr lang="en-GB" dirty="0"/>
              <a:t> Link </a:t>
            </a:r>
            <a:r>
              <a:rPr lang="en-GB" dirty="0" err="1"/>
              <a:t>doch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Tab / Fenster </a:t>
            </a:r>
            <a:r>
              <a:rPr lang="en-GB" dirty="0" err="1"/>
              <a:t>öffnet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den Link immer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klaren</a:t>
            </a:r>
            <a:r>
              <a:rPr lang="en-GB" dirty="0"/>
              <a:t> </a:t>
            </a:r>
            <a:r>
              <a:rPr lang="en-GB" dirty="0" err="1"/>
              <a:t>Kennzeichnung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r>
              <a:rPr lang="en-GB" dirty="0"/>
              <a:t>Links / Buttons </a:t>
            </a:r>
            <a:r>
              <a:rPr lang="en-GB" dirty="0" err="1"/>
              <a:t>sollten</a:t>
            </a:r>
            <a:r>
              <a:rPr lang="en-GB" dirty="0"/>
              <a:t> Accessible Names und Descriptions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DE" dirty="0"/>
              <a:t>Lange Listen von Links / Buttons sollten einen Skip-Link haben.</a:t>
            </a:r>
          </a:p>
        </p:txBody>
      </p:sp>
    </p:spTree>
    <p:extLst>
      <p:ext uri="{BB962C8B-B14F-4D97-AF65-F5344CB8AC3E}">
        <p14:creationId xmlns:p14="http://schemas.microsoft.com/office/powerpoint/2010/main" val="52292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3D303-F033-59B7-E24E-CDAE23340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6C19-E53D-114B-AD2A-7CB1F64EFC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/>
              <a:t>Links und Buttons - Semantisch valider Tag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E1A5-0E0A-8872-D395-35C98CEE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"article-print-view.html"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Artikel in Druckansicht öffnen.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"tab"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BEB1C-2666-8A7F-F767-06A6A7AA8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"tab"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143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4E0C9-2185-6E46-2EA7-ACA017E34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50E2-D1AC-78A1-1C1F-38B3B06C3E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/>
              <a:t>Links und Buttons - Neues Fenster / Tab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ED6F-FDB6-10CA-76CD-31136C66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  <a:br>
              <a:rPr lang="en-DE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 </a:t>
            </a:r>
            <a:r>
              <a:rPr lang="de-DE" sz="2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icon-new-window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  <a:b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de-DE" sz="2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visually-hidden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&gt;Öffnet ein neues Fenster.&lt;/span&gt;</a:t>
            </a:r>
            <a:endParaRPr lang="en-DE" sz="2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6174-B916-798B-E398-7E33AAD07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8295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4238-6D08-8A10-46EA-AA48EE7D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39FF4-7522-DADA-C5A5-60993FF2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und Buttons - Skip Link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3A611-FAFE-7436-338E-DE350ED9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144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1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"#search-engines"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"skip-link"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Zur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der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Suchmaschinen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"social-networks"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&lt;caption&gt;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der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sozialen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Netzwerke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www.facebook.com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Facebook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www.pinterest.com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Pinterest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www.instagram.com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Instagram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"search-engines"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&gt;…&lt;/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DE" sz="7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6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CE4E-6CE9-4E8B-652C-6EFD85D84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045BAB-E3B6-6ABE-4899-5DEC7ABBC733}"/>
              </a:ext>
            </a:extLst>
          </p:cNvPr>
          <p:cNvSpPr txBox="1"/>
          <p:nvPr/>
        </p:nvSpPr>
        <p:spPr>
          <a:xfrm>
            <a:off x="3757325" y="2705725"/>
            <a:ext cx="46773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links-buttons.html</a:t>
            </a:r>
          </a:p>
        </p:txBody>
      </p:sp>
    </p:spTree>
    <p:extLst>
      <p:ext uri="{BB962C8B-B14F-4D97-AF65-F5344CB8AC3E}">
        <p14:creationId xmlns:p14="http://schemas.microsoft.com/office/powerpoint/2010/main" val="163205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591-4271-CE0E-FC6F-0FB59F26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D1FB-F667-4093-0700-1B7A78AA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Was </a:t>
            </a:r>
            <a:r>
              <a:rPr lang="en-GB" b="1" dirty="0" err="1"/>
              <a:t>sind</a:t>
            </a:r>
            <a:r>
              <a:rPr lang="en-GB" b="1" dirty="0"/>
              <a:t> Images </a:t>
            </a:r>
            <a:r>
              <a:rPr lang="en-GB" b="1" dirty="0" err="1"/>
              <a:t>im</a:t>
            </a:r>
            <a:r>
              <a:rPr lang="en-GB" b="1" dirty="0"/>
              <a:t> </a:t>
            </a:r>
            <a:r>
              <a:rPr lang="en-GB" b="1" dirty="0" err="1"/>
              <a:t>weitesten</a:t>
            </a:r>
            <a:r>
              <a:rPr lang="en-GB" b="1" dirty="0"/>
              <a:t> </a:t>
            </a:r>
            <a:r>
              <a:rPr lang="en-GB" b="1" dirty="0" err="1"/>
              <a:t>Sinne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Bilder</a:t>
            </a:r>
          </a:p>
          <a:p>
            <a:r>
              <a:rPr lang="en-GB" dirty="0"/>
              <a:t>Fotos</a:t>
            </a:r>
          </a:p>
          <a:p>
            <a:r>
              <a:rPr lang="en-GB" dirty="0" err="1"/>
              <a:t>Grafiken</a:t>
            </a:r>
            <a:endParaRPr lang="en-GB" dirty="0"/>
          </a:p>
          <a:p>
            <a:r>
              <a:rPr lang="en-GB" dirty="0" err="1"/>
              <a:t>Illustrationen</a:t>
            </a:r>
            <a:endParaRPr lang="en-GB" dirty="0"/>
          </a:p>
          <a:p>
            <a:r>
              <a:rPr lang="en-GB" dirty="0"/>
              <a:t>Collagen (von </a:t>
            </a:r>
            <a:r>
              <a:rPr lang="en-GB" dirty="0" err="1"/>
              <a:t>Bildern</a:t>
            </a:r>
            <a:r>
              <a:rPr lang="en-GB" dirty="0"/>
              <a:t>, Fotos, etc.)</a:t>
            </a:r>
          </a:p>
          <a:p>
            <a:r>
              <a:rPr lang="en-GB" dirty="0"/>
              <a:t>Icons (</a:t>
            </a:r>
            <a:r>
              <a:rPr lang="en-GB" dirty="0" err="1"/>
              <a:t>z.B.</a:t>
            </a:r>
            <a:r>
              <a:rPr lang="en-GB" dirty="0"/>
              <a:t> SVG-Icons, Icon-Fonts, Special Characters)</a:t>
            </a:r>
          </a:p>
          <a:p>
            <a:r>
              <a:rPr lang="en-GB" dirty="0" err="1"/>
              <a:t>Graphen</a:t>
            </a:r>
            <a:endParaRPr lang="en-GB" dirty="0"/>
          </a:p>
          <a:p>
            <a:r>
              <a:rPr lang="en-GB" dirty="0" err="1"/>
              <a:t>Diagramme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88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8093-CE41-51AC-8DB3-BA0B02BD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Beispiel Special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6B31-58FD-8B83-B76F-FB3CC242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Black Right-Pointing Triangle</a:t>
            </a:r>
          </a:p>
          <a:p>
            <a:pPr marL="0" indent="0" algn="ctr">
              <a:buNone/>
            </a:pPr>
            <a:r>
              <a:rPr lang="en-GB" b="1" dirty="0"/>
              <a:t>with Variation Selector-15</a:t>
            </a:r>
          </a:p>
          <a:p>
            <a:pPr marL="0" indent="0" algn="ctr">
              <a:buNone/>
            </a:pPr>
            <a:r>
              <a:rPr lang="en-DE" sz="9600" b="0" i="0" dirty="0">
                <a:effectLst/>
                <a:latin typeface="Source Sans Pro" panose="020B0503030403020204" pitchFamily="34" charset="0"/>
              </a:rPr>
              <a:t>▶</a:t>
            </a:r>
            <a:endParaRPr lang="en-GB" sz="9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C626B-361D-8DB2-B5F1-90511F37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87" y="3429000"/>
            <a:ext cx="3605313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A8A1139-057C-98D0-4F02-F6FE28F4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5625"/>
            <a:ext cx="7772400" cy="9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F851-5E58-404D-6766-AE33F269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7D29B-D016-E756-C363-75FB9E14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95E99-04DF-0B92-D973-6B461009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Gliederung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Überschriften (</a:t>
            </a:r>
            <a:r>
              <a:rPr lang="de-DE" dirty="0" err="1"/>
              <a:t>Headings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Links und Buttons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Images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0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92A76-D9AE-3636-9B0B-0C2284B51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6978-E41E-B38C-541E-C1D9E55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Beispiel Foto</a:t>
            </a:r>
          </a:p>
        </p:txBody>
      </p:sp>
      <p:pic>
        <p:nvPicPr>
          <p:cNvPr id="6" name="Content Placeholder 5" descr="A person lying in a hospital bed&#10;&#10;AI-generated content may be incorrect.">
            <a:extLst>
              <a:ext uri="{FF2B5EF4-FFF2-40B4-BE49-F238E27FC236}">
                <a16:creationId xmlns:a16="http://schemas.microsoft.com/office/drawing/2014/main" id="{B79F303A-C85C-1BF6-CEBC-5CC022972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545779" cy="49205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C1067-B085-6FA2-1607-36B0F1544929}"/>
              </a:ext>
            </a:extLst>
          </p:cNvPr>
          <p:cNvSpPr txBox="1"/>
          <p:nvPr/>
        </p:nvSpPr>
        <p:spPr>
          <a:xfrm>
            <a:off x="1468635" y="4428648"/>
            <a:ext cx="6284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&lt;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img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width="992" height="558" alt="Ein Mann in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Spanien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hatte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30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Stunden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lang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eine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Dauererektion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. Bei seiner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Behandlung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ging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alles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schief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. Er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leidet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unter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den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Folgen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bis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heute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"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src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="https://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images.bild.de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/678a32ff6f10d97bb391c628/47ac773428eb459d671c7f52ef8c617d,79daace?w=992" /&gt;</a:t>
            </a:r>
            <a:endParaRPr lang="en-D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D129812-5A38-1B5A-F573-8B0F042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40" y="1690688"/>
            <a:ext cx="3605313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C7B318-6A58-C39B-09D9-F9E5162D6775}"/>
              </a:ext>
            </a:extLst>
          </p:cNvPr>
          <p:cNvSpPr txBox="1"/>
          <p:nvPr/>
        </p:nvSpPr>
        <p:spPr>
          <a:xfrm>
            <a:off x="8383976" y="4757832"/>
            <a:ext cx="304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Alt-Text zu 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Alt-Text redundant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Bild nur dekorativ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Kein sinnvoller Dateiname</a:t>
            </a:r>
          </a:p>
        </p:txBody>
      </p:sp>
    </p:spTree>
    <p:extLst>
      <p:ext uri="{BB962C8B-B14F-4D97-AF65-F5344CB8AC3E}">
        <p14:creationId xmlns:p14="http://schemas.microsoft.com/office/powerpoint/2010/main" val="125340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DE486-E9F2-8F7C-D196-5467AE55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F3C-60A0-CCCD-1F5C-35F6572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&lt;img&gt; und &lt;input&gt;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048-84AA-A8B3-AE8D-2C1DD545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err="1"/>
              <a:t>Grundlegendes</a:t>
            </a:r>
            <a:r>
              <a:rPr lang="en-GB" b="1" dirty="0"/>
              <a:t> </a:t>
            </a:r>
            <a:r>
              <a:rPr lang="en-GB" b="1" dirty="0" err="1"/>
              <a:t>zum</a:t>
            </a:r>
            <a:r>
              <a:rPr lang="en-GB" b="1" dirty="0"/>
              <a:t> &lt;</a:t>
            </a:r>
            <a:r>
              <a:rPr lang="en-GB" b="1" dirty="0" err="1"/>
              <a:t>img</a:t>
            </a:r>
            <a:r>
              <a:rPr lang="en-GB" b="1" dirty="0"/>
              <a:t>&gt; und &lt;input type="image"&gt; Tag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Die Image-</a:t>
            </a:r>
            <a:r>
              <a:rPr lang="en-GB" dirty="0" err="1"/>
              <a:t>Datei</a:t>
            </a:r>
            <a:r>
              <a:rPr lang="en-GB" dirty="0"/>
              <a:t> </a:t>
            </a:r>
            <a:r>
              <a:rPr lang="en-GB" dirty="0" err="1"/>
              <a:t>selbst</a:t>
            </a:r>
            <a:r>
              <a:rPr lang="en-GB" dirty="0"/>
              <a:t> hat </a:t>
            </a:r>
            <a:r>
              <a:rPr lang="en-GB" dirty="0" err="1"/>
              <a:t>einen</a:t>
            </a:r>
            <a:r>
              <a:rPr lang="en-GB" dirty="0"/>
              <a:t> "</a:t>
            </a:r>
            <a:r>
              <a:rPr lang="en-GB" dirty="0" err="1"/>
              <a:t>sprechenden</a:t>
            </a:r>
            <a:r>
              <a:rPr lang="en-GB" dirty="0"/>
              <a:t>" </a:t>
            </a:r>
            <a:r>
              <a:rPr lang="en-GB" dirty="0" err="1"/>
              <a:t>Namen</a:t>
            </a:r>
            <a:r>
              <a:rPr lang="en-GB" dirty="0"/>
              <a:t>.</a:t>
            </a:r>
          </a:p>
          <a:p>
            <a:r>
              <a:rPr lang="en-GB" dirty="0"/>
              <a:t>Der Alt-Text </a:t>
            </a:r>
            <a:r>
              <a:rPr lang="en-GB" dirty="0" err="1"/>
              <a:t>ist</a:t>
            </a:r>
            <a:r>
              <a:rPr lang="en-GB" dirty="0"/>
              <a:t> das </a:t>
            </a:r>
            <a:r>
              <a:rPr lang="en-GB" dirty="0" err="1"/>
              <a:t>zentrale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Images und der Tag </a:t>
            </a:r>
            <a:r>
              <a:rPr lang="en-GB" dirty="0" err="1"/>
              <a:t>invalide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</a:t>
            </a:r>
            <a:r>
              <a:rPr lang="en-GB" dirty="0" err="1"/>
              <a:t>fehlt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es muss immer </a:t>
            </a:r>
            <a:r>
              <a:rPr lang="en-GB" dirty="0" err="1"/>
              <a:t>vorhanden</a:t>
            </a:r>
            <a:r>
              <a:rPr lang="en-GB" dirty="0"/>
              <a:t> sein,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wenn</a:t>
            </a:r>
            <a:r>
              <a:rPr lang="en-GB" dirty="0"/>
              <a:t> es leer </a:t>
            </a:r>
            <a:r>
              <a:rPr lang="en-GB" dirty="0" err="1"/>
              <a:t>ist</a:t>
            </a:r>
            <a:r>
              <a:rPr lang="en-GB" dirty="0"/>
              <a:t>.</a:t>
            </a:r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Theoretisch ist die Nutzung von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-label bzw.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aria-labelledby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möglich und würde den Alt-Text überschreiben. Die Nutzung ist allerdings keine gängige Praxis und ist daher zu vermeiden.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elvis.jpg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de-DE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 valide</a:t>
            </a: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login-icon.jpg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de-DE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80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8446-717B-0943-255A-3E9F6CB6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AFE3-8BDB-4914-6008-221F0C5A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alt Attribut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E174-E13A-74C7-3C28-A6D14C61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/>
              <a:t>Wozu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Alt-Text?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Fallback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langsamen</a:t>
            </a:r>
            <a:r>
              <a:rPr lang="en-GB" dirty="0"/>
              <a:t> </a:t>
            </a:r>
            <a:r>
              <a:rPr lang="en-GB" dirty="0" err="1"/>
              <a:t>Internetverbindung</a:t>
            </a:r>
            <a:r>
              <a:rPr lang="en-GB" dirty="0"/>
              <a:t>.</a:t>
            </a:r>
          </a:p>
          <a:p>
            <a:r>
              <a:rPr lang="en-GB" dirty="0"/>
              <a:t>Fallback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Fehler </a:t>
            </a:r>
            <a:r>
              <a:rPr lang="en-GB" dirty="0" err="1"/>
              <a:t>beim</a:t>
            </a:r>
            <a:r>
              <a:rPr lang="en-GB" dirty="0"/>
              <a:t> Laden des </a:t>
            </a:r>
            <a:r>
              <a:rPr lang="en-GB" dirty="0" err="1"/>
              <a:t>Bildes</a:t>
            </a:r>
            <a:r>
              <a:rPr lang="en-GB" dirty="0"/>
              <a:t>.</a:t>
            </a:r>
          </a:p>
          <a:p>
            <a:r>
              <a:rPr lang="en-GB" dirty="0"/>
              <a:t>Der User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Screen Reader.</a:t>
            </a:r>
          </a:p>
          <a:p>
            <a:r>
              <a:rPr lang="en-GB" dirty="0"/>
              <a:t>Der Alt-Text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sein,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Großbuchstaben</a:t>
            </a:r>
            <a:r>
              <a:rPr lang="en-GB" dirty="0"/>
              <a:t> </a:t>
            </a:r>
            <a:r>
              <a:rPr lang="en-GB" dirty="0" err="1"/>
              <a:t>beginnen</a:t>
            </a:r>
            <a:r>
              <a:rPr lang="en-GB" dirty="0"/>
              <a:t> und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Sätzen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Punkt</a:t>
            </a:r>
            <a:r>
              <a:rPr lang="en-GB" dirty="0"/>
              <a:t> </a:t>
            </a:r>
            <a:r>
              <a:rPr lang="en-GB" dirty="0" err="1"/>
              <a:t>enden</a:t>
            </a:r>
            <a:r>
              <a:rPr lang="en-GB" dirty="0"/>
              <a:t>.</a:t>
            </a:r>
          </a:p>
          <a:p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in der Regel bis </a:t>
            </a:r>
            <a:r>
              <a:rPr lang="en-GB" dirty="0" err="1"/>
              <a:t>zu</a:t>
            </a:r>
            <a:r>
              <a:rPr lang="en-GB" dirty="0"/>
              <a:t> 125 </a:t>
            </a:r>
            <a:r>
              <a:rPr lang="en-GB" dirty="0" err="1"/>
              <a:t>Zeichen</a:t>
            </a:r>
            <a:r>
              <a:rPr lang="en-GB" dirty="0"/>
              <a:t>.</a:t>
            </a:r>
          </a:p>
          <a:p>
            <a:r>
              <a:rPr lang="en-GB" dirty="0"/>
              <a:t>"Filler" </a:t>
            </a:r>
            <a:r>
              <a:rPr lang="en-GB" dirty="0" err="1"/>
              <a:t>wie</a:t>
            </a:r>
            <a:r>
              <a:rPr lang="en-GB" dirty="0"/>
              <a:t> "Das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Foto von…"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vermeiden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12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0928-20E2-5CD7-FCA7-2D60400A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9CA4-B693-F012-E2E4-4B8AA42A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A11F-D60F-3BB2-67AD-63462A16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err="1"/>
              <a:t>Welche</a:t>
            </a:r>
            <a:r>
              <a:rPr lang="en-GB" b="1" dirty="0"/>
              <a:t> </a:t>
            </a:r>
            <a:r>
              <a:rPr lang="en-GB" b="1" dirty="0" err="1"/>
              <a:t>Arten</a:t>
            </a:r>
            <a:r>
              <a:rPr lang="en-GB" b="1" dirty="0"/>
              <a:t> von Images </a:t>
            </a:r>
            <a:r>
              <a:rPr lang="en-GB" b="1" dirty="0" err="1"/>
              <a:t>existieren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Dekorative</a:t>
            </a:r>
            <a:r>
              <a:rPr lang="en-GB" dirty="0"/>
              <a:t> Images</a:t>
            </a:r>
          </a:p>
          <a:p>
            <a:r>
              <a:rPr lang="en-GB" dirty="0"/>
              <a:t>Informative Images</a:t>
            </a:r>
          </a:p>
          <a:p>
            <a:r>
              <a:rPr lang="en-GB" dirty="0" err="1"/>
              <a:t>Funktionale</a:t>
            </a:r>
            <a:r>
              <a:rPr lang="en-GB" dirty="0"/>
              <a:t> Images</a:t>
            </a:r>
          </a:p>
          <a:p>
            <a:r>
              <a:rPr lang="en-GB" dirty="0"/>
              <a:t>Images of Text (Text </a:t>
            </a:r>
            <a:r>
              <a:rPr lang="en-GB" dirty="0" err="1"/>
              <a:t>als</a:t>
            </a:r>
            <a:r>
              <a:rPr lang="en-GB" dirty="0"/>
              <a:t> Bild)</a:t>
            </a:r>
          </a:p>
          <a:p>
            <a:r>
              <a:rPr lang="en-GB" dirty="0"/>
              <a:t>Complex Images (</a:t>
            </a:r>
            <a:r>
              <a:rPr lang="en-GB" dirty="0" err="1"/>
              <a:t>Graphen</a:t>
            </a:r>
            <a:r>
              <a:rPr lang="en-GB" dirty="0"/>
              <a:t>, </a:t>
            </a:r>
            <a:r>
              <a:rPr lang="en-GB" dirty="0" err="1"/>
              <a:t>Diagramme</a:t>
            </a:r>
            <a:r>
              <a:rPr lang="en-GB" dirty="0"/>
              <a:t>)</a:t>
            </a:r>
          </a:p>
          <a:p>
            <a:r>
              <a:rPr lang="en-GB" dirty="0"/>
              <a:t>Group of Images (</a:t>
            </a:r>
            <a:r>
              <a:rPr lang="en-GB" dirty="0" err="1"/>
              <a:t>z.B.</a:t>
            </a:r>
            <a:r>
              <a:rPr lang="en-GB" dirty="0"/>
              <a:t> Collagen)</a:t>
            </a:r>
          </a:p>
          <a:p>
            <a:r>
              <a:rPr lang="en-GB" dirty="0"/>
              <a:t>Image Maps (</a:t>
            </a:r>
            <a:r>
              <a:rPr lang="en-GB" dirty="0" err="1"/>
              <a:t>interaktive</a:t>
            </a:r>
            <a:r>
              <a:rPr lang="en-GB" dirty="0"/>
              <a:t> Bilder)</a:t>
            </a:r>
          </a:p>
          <a:p>
            <a:r>
              <a:rPr lang="en-GB" dirty="0" err="1"/>
              <a:t>über</a:t>
            </a:r>
            <a:r>
              <a:rPr lang="en-GB" dirty="0"/>
              <a:t> Input Fields (</a:t>
            </a:r>
            <a:r>
              <a:rPr lang="en-GB" dirty="0" err="1"/>
              <a:t>z.B.</a:t>
            </a:r>
            <a:r>
              <a:rPr lang="en-GB" dirty="0"/>
              <a:t> type="image" </a:t>
            </a:r>
            <a:r>
              <a:rPr lang="en-GB" dirty="0" err="1"/>
              <a:t>oder</a:t>
            </a:r>
            <a:r>
              <a:rPr lang="en-GB" dirty="0"/>
              <a:t> type="search")</a:t>
            </a:r>
          </a:p>
          <a:p>
            <a:r>
              <a:rPr lang="en-GB" dirty="0" err="1"/>
              <a:t>über</a:t>
            </a:r>
            <a:r>
              <a:rPr lang="en-GB" dirty="0"/>
              <a:t> SVG's (per ARIA Definition </a:t>
            </a:r>
            <a:r>
              <a:rPr lang="en-GB" dirty="0" err="1"/>
              <a:t>kein</a:t>
            </a:r>
            <a:r>
              <a:rPr lang="en-GB" dirty="0"/>
              <a:t> Image, </a:t>
            </a:r>
            <a:r>
              <a:rPr lang="en-GB" dirty="0" err="1"/>
              <a:t>sondern</a:t>
            </a:r>
            <a:r>
              <a:rPr lang="en-GB" dirty="0"/>
              <a:t> hat role "graphics-document")</a:t>
            </a:r>
          </a:p>
        </p:txBody>
      </p:sp>
    </p:spTree>
    <p:extLst>
      <p:ext uri="{BB962C8B-B14F-4D97-AF65-F5344CB8AC3E}">
        <p14:creationId xmlns:p14="http://schemas.microsoft.com/office/powerpoint/2010/main" val="266885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05F87-5F59-85ED-A43D-C7B60F05B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2C4A-8190-E01E-DB5C-602D280A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D484-B2E8-2276-0A04-F5255220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dekorativ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Image </a:t>
            </a:r>
            <a:r>
              <a:rPr lang="en-GB" dirty="0" err="1"/>
              <a:t>als</a:t>
            </a:r>
            <a:r>
              <a:rPr lang="en-GB" dirty="0"/>
              <a:t> Teil </a:t>
            </a:r>
            <a:r>
              <a:rPr lang="en-GB" dirty="0" err="1"/>
              <a:t>eines</a:t>
            </a:r>
            <a:r>
              <a:rPr lang="en-GB" dirty="0"/>
              <a:t> Designs</a:t>
            </a:r>
          </a:p>
          <a:p>
            <a:r>
              <a:rPr lang="en-GB" dirty="0"/>
              <a:t>Image für das </a:t>
            </a:r>
            <a:r>
              <a:rPr lang="en-GB" dirty="0" err="1"/>
              <a:t>Ambiente</a:t>
            </a:r>
            <a:r>
              <a:rPr lang="en-GB" dirty="0"/>
              <a:t> (Eye-Candy)</a:t>
            </a:r>
          </a:p>
          <a:p>
            <a:r>
              <a:rPr lang="en-GB" dirty="0" err="1"/>
              <a:t>Dekoratives</a:t>
            </a:r>
            <a:r>
              <a:rPr lang="en-GB" dirty="0"/>
              <a:t> Image </a:t>
            </a:r>
            <a:r>
              <a:rPr lang="en-GB" dirty="0" err="1"/>
              <a:t>als</a:t>
            </a:r>
            <a:r>
              <a:rPr lang="en-GB" dirty="0"/>
              <a:t> Teil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Textlinks</a:t>
            </a:r>
            <a:endParaRPr lang="en-GB" dirty="0"/>
          </a:p>
          <a:p>
            <a:r>
              <a:rPr lang="en-GB" dirty="0"/>
              <a:t>Image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direkter</a:t>
            </a:r>
            <a:r>
              <a:rPr lang="en-GB" dirty="0"/>
              <a:t> </a:t>
            </a:r>
            <a:r>
              <a:rPr lang="en-GB" dirty="0" err="1"/>
              <a:t>Textalternative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00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37C8-2EB8-504D-5A3A-275E0196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C0F-2AA8-7AD1-5F5A-4AE169BE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5B24-CFDC-1ACB-9A4A-B8AF59FC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Wie </a:t>
            </a:r>
            <a:r>
              <a:rPr lang="en-GB" b="1" dirty="0" err="1"/>
              <a:t>wird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dekorativ</a:t>
            </a:r>
            <a:r>
              <a:rPr lang="en-GB" b="1" dirty="0"/>
              <a:t> </a:t>
            </a:r>
            <a:r>
              <a:rPr lang="en-GB" b="1" dirty="0" err="1"/>
              <a:t>definiert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Das alt-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leer </a:t>
            </a:r>
            <a:r>
              <a:rPr lang="en-GB" dirty="0" err="1"/>
              <a:t>gelassen</a:t>
            </a:r>
            <a:r>
              <a:rPr lang="en-GB" dirty="0"/>
              <a:t>, 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Leerzeichen</a:t>
            </a:r>
            <a:r>
              <a:rPr lang="en-GB" dirty="0"/>
              <a:t> </a:t>
            </a:r>
            <a:r>
              <a:rPr lang="en-GB" dirty="0" err="1"/>
              <a:t>enthalten</a:t>
            </a:r>
            <a:r>
              <a:rPr lang="en-GB" dirty="0"/>
              <a:t>, es </a:t>
            </a:r>
            <a:r>
              <a:rPr lang="en-GB" dirty="0" err="1"/>
              <a:t>wird</a:t>
            </a:r>
            <a:r>
              <a:rPr lang="en-GB" dirty="0"/>
              <a:t> von Screen </a:t>
            </a:r>
            <a:r>
              <a:rPr lang="en-GB" dirty="0" err="1"/>
              <a:t>Readern</a:t>
            </a:r>
            <a:r>
              <a:rPr lang="en-GB" dirty="0"/>
              <a:t> </a:t>
            </a:r>
            <a:r>
              <a:rPr lang="en-GB" dirty="0" err="1"/>
              <a:t>ignoriert</a:t>
            </a:r>
            <a:r>
              <a:rPr lang="en-GB" dirty="0"/>
              <a:t>.</a:t>
            </a:r>
          </a:p>
          <a:p>
            <a:r>
              <a:rPr lang="en-GB" dirty="0"/>
              <a:t>Das Image </a:t>
            </a:r>
            <a:r>
              <a:rPr lang="en-GB" dirty="0" err="1"/>
              <a:t>wird</a:t>
            </a:r>
            <a:r>
              <a:rPr lang="en-GB" dirty="0"/>
              <a:t> per CSS background-image</a:t>
            </a:r>
          </a:p>
          <a:p>
            <a:r>
              <a:rPr lang="en-GB" dirty="0"/>
              <a:t>Das 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::before </a:t>
            </a:r>
            <a:r>
              <a:rPr lang="en-GB" dirty="0" err="1"/>
              <a:t>oder</a:t>
            </a:r>
            <a:r>
              <a:rPr lang="en-GB" dirty="0"/>
              <a:t> ::after Pseudo-Element </a:t>
            </a:r>
            <a:r>
              <a:rPr lang="en-GB" dirty="0" err="1"/>
              <a:t>deklariert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aria-hidden="true"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role="</a:t>
            </a:r>
            <a:r>
              <a:rPr lang="en-GB" dirty="0">
                <a:effectLst/>
              </a:rPr>
              <a:t>presentation</a:t>
            </a:r>
            <a:r>
              <a:rPr lang="en-GB" dirty="0"/>
              <a:t>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ACHTUNG!</a:t>
            </a:r>
            <a:br>
              <a:rPr lang="en-GB" dirty="0"/>
            </a:br>
            <a:r>
              <a:rPr lang="en-GB" dirty="0"/>
              <a:t>Das aria-hidden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versteckt</a:t>
            </a:r>
            <a:r>
              <a:rPr lang="en-GB" dirty="0"/>
              <a:t> den </a:t>
            </a:r>
            <a:r>
              <a:rPr lang="en-GB" dirty="0" err="1"/>
              <a:t>Inhalt</a:t>
            </a:r>
            <a:r>
              <a:rPr lang="en-GB" dirty="0"/>
              <a:t> von Screen </a:t>
            </a:r>
            <a:r>
              <a:rPr lang="en-GB" dirty="0" err="1"/>
              <a:t>Readern</a:t>
            </a:r>
            <a:r>
              <a:rPr lang="en-GB" dirty="0"/>
              <a:t>, das role="presentation"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seine </a:t>
            </a:r>
            <a:r>
              <a:rPr lang="en-GB" dirty="0" err="1"/>
              <a:t>semantische</a:t>
            </a:r>
            <a:r>
              <a:rPr lang="en-GB" dirty="0"/>
              <a:t> </a:t>
            </a:r>
            <a:r>
              <a:rPr lang="en-GB" dirty="0" err="1"/>
              <a:t>Bedeutung</a:t>
            </a:r>
            <a:r>
              <a:rPr lang="en-GB" dirty="0"/>
              <a:t> auf.</a:t>
            </a:r>
          </a:p>
        </p:txBody>
      </p:sp>
    </p:spTree>
    <p:extLst>
      <p:ext uri="{BB962C8B-B14F-4D97-AF65-F5344CB8AC3E}">
        <p14:creationId xmlns:p14="http://schemas.microsoft.com/office/powerpoint/2010/main" val="118871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DF52A-64F2-E9E9-BC82-F14BC156B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7845B-8A56-5F5D-4322-B4C34D45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BECC-A459-B763-CED6-A77F4F81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"sea-view.jpg"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="flower.jpg"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"Blume"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aria-hidden=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="banner.jpg"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"Banner"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"presentation"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59568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CD0DF-2367-3DAA-F023-DEB6804F3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7422F-DD5B-194B-DE10-C4113C0C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77487-0C8A-8CCC-3A6E-66CD2AD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4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3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news.html</a:t>
            </a:r>
            <a:r>
              <a:rPr lang="en-GB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"news.jpg"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Zu den Nachrichten</a:t>
            </a: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.wrapper { background-image: url(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"tile.jpg"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128891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0FF0C-6F3E-B503-A8FD-B2C5E9A2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B46-A32C-4E71-90C4-E1B5DA9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DEF1-B906-5E30-46BC-C75858F3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informativ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Der </a:t>
            </a:r>
            <a:r>
              <a:rPr lang="en-GB" dirty="0" err="1"/>
              <a:t>Inhalt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Images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Alt-Text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Beschreibung</a:t>
            </a:r>
            <a:r>
              <a:rPr lang="en-GB" dirty="0"/>
              <a:t> der </a:t>
            </a:r>
            <a:r>
              <a:rPr lang="en-GB" dirty="0" err="1"/>
              <a:t>sichtbaren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en-GB" dirty="0" err="1"/>
              <a:t>Kennzeichnung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en-GB" dirty="0" err="1"/>
              <a:t>Ergänzung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de-DE" dirty="0"/>
              <a:t>Vermittlung von prägnanten Informationen</a:t>
            </a:r>
          </a:p>
          <a:p>
            <a:pPr lvl="1"/>
            <a:r>
              <a:rPr lang="de-DE" dirty="0"/>
              <a:t>Vermittlung von bestimmten Impressionen oder Emotionen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54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05A3D-20CA-9A7D-F394-1944C552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252D-EBE9-E415-D2F6-66C75E3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97BF09-154E-E19B-96E1-7E64B88A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"eiffel-tower.jpg"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"Luftaufnahme des Eiffelturms in Paris."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="phone.jpg"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"Telefon:"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0815 123 45 67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="cowbell.jpg"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"Kuh mit einer Glocke am Halsband."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Kuhglocke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Wiederfinden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der Rinder …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13031-7033-13CB-10BC-338174E3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DDE56-6B85-FE85-F389-4922A18C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</a:t>
            </a:r>
            <a:r>
              <a:rPr lang="de-DE" dirty="0" err="1"/>
              <a:t>Heading</a:t>
            </a:r>
            <a:r>
              <a:rPr lang="de-DE" dirty="0"/>
              <a:t> Levels (&lt;h1&gt; bis &lt;h6&gt;) bilden das Skelett einer Seite. Sie dienen zur hierarchischen Gliederung sowie der visuellen als auch inhaltlichen Organisation von Inhalten.</a:t>
            </a:r>
          </a:p>
          <a:p>
            <a:r>
              <a:rPr lang="de-DE" dirty="0"/>
              <a:t>Screen-Reader nutzen die </a:t>
            </a:r>
            <a:r>
              <a:rPr lang="de-DE" dirty="0" err="1"/>
              <a:t>Headings</a:t>
            </a:r>
            <a:r>
              <a:rPr lang="de-DE" dirty="0"/>
              <a:t> für die </a:t>
            </a:r>
            <a:r>
              <a:rPr lang="de-DE" b="1" dirty="0"/>
              <a:t>Navigation</a:t>
            </a:r>
            <a:r>
              <a:rPr lang="de-DE" dirty="0"/>
              <a:t>.</a:t>
            </a:r>
          </a:p>
          <a:p>
            <a:r>
              <a:rPr lang="de-DE" dirty="0"/>
              <a:t>Was wie ein </a:t>
            </a:r>
            <a:r>
              <a:rPr lang="de-DE" dirty="0" err="1"/>
              <a:t>Heading</a:t>
            </a:r>
            <a:r>
              <a:rPr lang="de-DE" dirty="0"/>
              <a:t> aussieht, sollte auch ein </a:t>
            </a:r>
            <a:r>
              <a:rPr lang="de-DE" dirty="0" err="1"/>
              <a:t>Heading</a:t>
            </a:r>
            <a:r>
              <a:rPr lang="de-DE" dirty="0"/>
              <a:t> sein.</a:t>
            </a:r>
          </a:p>
          <a:p>
            <a:r>
              <a:rPr lang="de-DE" dirty="0" err="1"/>
              <a:t>Headings</a:t>
            </a:r>
            <a:r>
              <a:rPr lang="de-DE" dirty="0"/>
              <a:t> sollten nicht verwendet werden, weil sie dadurch größer oder fetter erscheinen, nur um Inhalte hervorzuheben.</a:t>
            </a:r>
          </a:p>
          <a:p>
            <a:r>
              <a:rPr lang="de-DE" dirty="0"/>
              <a:t>Die </a:t>
            </a:r>
            <a:r>
              <a:rPr lang="de-DE" dirty="0" err="1"/>
              <a:t>Headings</a:t>
            </a:r>
            <a:r>
              <a:rPr lang="de-DE" dirty="0"/>
              <a:t> müssen sowohl optisch hervorgehoben als auch klar formuliert sein. (Zwei-Kanal-Prinzip)</a:t>
            </a:r>
          </a:p>
        </p:txBody>
      </p:sp>
    </p:spTree>
    <p:extLst>
      <p:ext uri="{BB962C8B-B14F-4D97-AF65-F5344CB8AC3E}">
        <p14:creationId xmlns:p14="http://schemas.microsoft.com/office/powerpoint/2010/main" val="2827430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D3ADB-687A-F7F6-FE89-6ED40842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AEFBC-C04D-76E5-857D-A0BEB73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AB47B-50D2-308E-19E7-EE04C262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9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="valve.jpg"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"Drehen Sie den Absperrhahn gegen den Uhrzeigersinn (von rechts nach links)."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"family.jpg"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sind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familienfreundlich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B4414-E512-CA11-438B-710C7F9F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419D-113D-A02A-1EC9-6A981F80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5676-5ED2-4092-4553-1FD74829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funktional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Die Intention </a:t>
            </a:r>
            <a:r>
              <a:rPr lang="en-GB" dirty="0" err="1"/>
              <a:t>bzw</a:t>
            </a:r>
            <a:r>
              <a:rPr lang="en-GB" dirty="0"/>
              <a:t>. die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Images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Alt-Text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allein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verlinktes</a:t>
            </a:r>
            <a:r>
              <a:rPr lang="en-GB" dirty="0"/>
              <a:t> Bild </a:t>
            </a:r>
            <a:r>
              <a:rPr lang="en-GB" dirty="0" err="1"/>
              <a:t>bzw</a:t>
            </a:r>
            <a:r>
              <a:rPr lang="en-GB" dirty="0"/>
              <a:t>. Icon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Linktext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r>
              <a:rPr lang="de-DE" dirty="0"/>
              <a:t>Image übermittelt Informationen im Linktext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 hat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eigenständige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Images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Input Field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14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BE781-0D3B-3B00-E5A9-660168A5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90CD0-457B-3D07-A0EA-D6CB9AF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1CE46-2368-4CD9-EDD2-EA6753A9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4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="bild-logo.jpg"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"BILD.de Home"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DE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="bild-logo.jpg"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160522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9190B-40ED-71E1-284C-6F33A0F5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AAF2A-2E8F-3904-5AB0-E0808F11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2BA98-0699-8455-5EAA-93D03913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8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5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="new-window.jpg"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"Öffnet BILD.de in einem neuen Fenster."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="print.jpg"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"Diesen Artikel drucken."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77845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CCD82-7640-0DB9-93FA-28259A1D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E82EC-73C1-8E5E-2D02-3D98CC06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Text als Image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6CBBC-5B95-4927-7EEC-B4F9B539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3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="schlank-pass.jpg"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"Holen Sie sich den Schlank-Pass."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5" name="Picture 4" descr="A pink and white logo&#10;&#10;AI-generated content may be incorrect.">
            <a:extLst>
              <a:ext uri="{FF2B5EF4-FFF2-40B4-BE49-F238E27FC236}">
                <a16:creationId xmlns:a16="http://schemas.microsoft.com/office/drawing/2014/main" id="{04E73DD2-E669-CE69-BE49-1AC29EED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3035300"/>
            <a:ext cx="6299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96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7B4E-819C-6D26-876D-C6287D8FD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2FF52-F3AC-9A7E-9D49-2DECF802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</a:t>
            </a:r>
            <a:r>
              <a:rPr lang="en-DE"/>
              <a:t>- Komplexe </a:t>
            </a:r>
            <a:r>
              <a:rPr lang="en-DE" dirty="0"/>
              <a:t>Images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995D5-56A8-FF42-F4CE-EA75B349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65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&lt;figure&gt;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"browser-chart.jpg"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"Browserverteilung November 24"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&lt;figcaption&gt;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Googles Browser Chrome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erzielte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November 2024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weltweit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Marktanteil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an den Page Views von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66,3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 Der Safari-Browser von Apple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belegte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9,1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dritten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Platz,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Firefox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selben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Monat auf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Wert von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6,4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&lt;/figcaption&gt;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&lt;/figure&gt;</a:t>
            </a:r>
          </a:p>
        </p:txBody>
      </p:sp>
      <p:pic>
        <p:nvPicPr>
          <p:cNvPr id="5" name="Picture 4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435E209A-DD8D-7931-AC5D-200F39EC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78" y="1690688"/>
            <a:ext cx="4140443" cy="25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63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E0C39-515E-7A83-6526-7B33159A2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A1000-9D61-D577-FD1A-789D0ECA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Collage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20568-9BBE-B39B-B0CD-985742D4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9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3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="autos.jpg" </a:t>
            </a:r>
            <a:r>
              <a:rPr lang="en-DE" sz="2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"Eine Collage aus drei Autos der Marken BMW, Skoda und VW." </a:t>
            </a:r>
            <a:r>
              <a:rPr lang="en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5" name="Picture 4" descr="A collage of cars on a road&#10;&#10;AI-generated content may be incorrect.">
            <a:extLst>
              <a:ext uri="{FF2B5EF4-FFF2-40B4-BE49-F238E27FC236}">
                <a16:creationId xmlns:a16="http://schemas.microsoft.com/office/drawing/2014/main" id="{9F639283-3066-FFC3-D315-6C9BCD79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31" y="1690688"/>
            <a:ext cx="3238938" cy="32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1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32CF-BF99-24B5-5854-B99C72C0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0808-CF8F-F740-C273-A8E32C90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Icon-Fonts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D8B0-BAA9-6DD4-40CC-BE692A14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role="</a:t>
            </a:r>
            <a:r>
              <a:rPr lang="en-GB" dirty="0" err="1"/>
              <a:t>img</a:t>
            </a:r>
            <a:r>
              <a:rPr lang="en-GB" dirty="0"/>
              <a:t>"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aria-label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in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semantisches</a:t>
            </a:r>
            <a:r>
              <a:rPr lang="en-GB" dirty="0"/>
              <a:t> Element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aria-label </a:t>
            </a:r>
            <a:r>
              <a:rPr lang="en-GB" dirty="0" err="1"/>
              <a:t>bzw</a:t>
            </a:r>
            <a:r>
              <a:rPr lang="en-GB" dirty="0"/>
              <a:t>. aria-</a:t>
            </a:r>
            <a:r>
              <a:rPr lang="en-GB" dirty="0" err="1"/>
              <a:t>labelledby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gewrappt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469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6201-C70B-10C7-CEEF-7964A18D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95082-79E1-CCD8-65B9-F6708A8F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Icon-Fonts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3AF44-DCF1-AABD-A464-FE772A66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-info"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"Information"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"Löschen"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-trash"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-trash"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Löschen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51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E0331-17A1-B2DA-2FA2-B60CE305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6918-C7B0-2274-2E7A-1EEA395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B517-6AE9-069C-E890-7BB3E244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Standardmäßig</a:t>
            </a:r>
            <a:r>
              <a:rPr lang="en-GB" dirty="0"/>
              <a:t> role="graphics-document"</a:t>
            </a:r>
          </a:p>
          <a:p>
            <a:r>
              <a:rPr lang="en-GB" dirty="0"/>
              <a:t>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role="</a:t>
            </a:r>
            <a:r>
              <a:rPr lang="en-GB" dirty="0" err="1"/>
              <a:t>img</a:t>
            </a:r>
            <a:r>
              <a:rPr lang="en-GB" dirty="0"/>
              <a:t>" </a:t>
            </a:r>
            <a:r>
              <a:rPr lang="en-GB" dirty="0" err="1"/>
              <a:t>überschrieben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</a:t>
            </a:r>
            <a:r>
              <a:rPr lang="en-GB" dirty="0" err="1"/>
              <a:t>sich</a:t>
            </a:r>
            <a:r>
              <a:rPr lang="en-GB" dirty="0"/>
              <a:t> um </a:t>
            </a:r>
            <a:r>
              <a:rPr lang="en-GB" dirty="0" err="1"/>
              <a:t>ein</a:t>
            </a:r>
            <a:r>
              <a:rPr lang="en-GB" dirty="0"/>
              <a:t> Image </a:t>
            </a:r>
            <a:r>
              <a:rPr lang="en-GB" dirty="0" err="1"/>
              <a:t>handelt</a:t>
            </a:r>
            <a:r>
              <a:rPr lang="en-GB" dirty="0"/>
              <a:t>.</a:t>
            </a:r>
          </a:p>
          <a:p>
            <a:r>
              <a:rPr lang="en-GB" dirty="0"/>
              <a:t>Sub-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role="graphics-symbol" </a:t>
            </a:r>
            <a:r>
              <a:rPr lang="en-GB" dirty="0" err="1"/>
              <a:t>oder</a:t>
            </a:r>
            <a:r>
              <a:rPr lang="en-GB" dirty="0"/>
              <a:t> role="graphics-object" </a:t>
            </a:r>
            <a:r>
              <a:rPr lang="en-GB" dirty="0" err="1"/>
              <a:t>haben</a:t>
            </a:r>
            <a:r>
              <a:rPr lang="en-GB" dirty="0"/>
              <a:t>, </a:t>
            </a:r>
            <a:r>
              <a:rPr lang="en-GB" dirty="0" err="1"/>
              <a:t>z.B.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Icon.</a:t>
            </a:r>
          </a:p>
          <a:p>
            <a:r>
              <a:rPr lang="en-GB" dirty="0"/>
              <a:t>Sie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&lt;title&gt; Tag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erstes</a:t>
            </a:r>
            <a:r>
              <a:rPr lang="en-GB" dirty="0"/>
              <a:t> Element </a:t>
            </a:r>
            <a:r>
              <a:rPr lang="en-GB" dirty="0" err="1"/>
              <a:t>als</a:t>
            </a:r>
            <a:r>
              <a:rPr lang="en-GB" dirty="0"/>
              <a:t> Label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GB" dirty="0"/>
              <a:t>Sie </a:t>
            </a:r>
            <a:r>
              <a:rPr lang="en-GB" dirty="0" err="1"/>
              <a:t>kann</a:t>
            </a:r>
            <a:r>
              <a:rPr lang="en-GB" dirty="0"/>
              <a:t> 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längere</a:t>
            </a:r>
            <a:r>
              <a:rPr lang="en-GB" dirty="0"/>
              <a:t> </a:t>
            </a:r>
            <a:r>
              <a:rPr lang="en-GB" dirty="0" err="1"/>
              <a:t>Beschreibung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&lt;</a:t>
            </a:r>
            <a:r>
              <a:rPr lang="en-GB" dirty="0" err="1"/>
              <a:t>desc</a:t>
            </a:r>
            <a:r>
              <a:rPr lang="en-GB" dirty="0"/>
              <a:t>&gt; Tag </a:t>
            </a:r>
            <a:r>
              <a:rPr lang="en-GB" dirty="0" err="1"/>
              <a:t>enthalten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aria-label, aria-</a:t>
            </a:r>
            <a:r>
              <a:rPr lang="en-GB" dirty="0" err="1"/>
              <a:t>labelledby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aria-</a:t>
            </a:r>
            <a:r>
              <a:rPr lang="en-GB" dirty="0" err="1"/>
              <a:t>describedby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genutzt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01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8E8ED-D7CC-F0F3-BD2B-4EA6CA29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98E4-72F8-2219-BA8F-8AE491B8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4D83-85AB-E502-67F7-E2521DD9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&lt;h1&gt; Tag sollte nur einmal pro Seite verwendet werden.</a:t>
            </a:r>
          </a:p>
          <a:p>
            <a:r>
              <a:rPr lang="de-DE" dirty="0"/>
              <a:t>Der &lt;h1&gt; Tag sollte idealerweise über dem main-Content definiert sein.</a:t>
            </a:r>
          </a:p>
          <a:p>
            <a:r>
              <a:rPr lang="de-DE" dirty="0"/>
              <a:t>Der &lt;h1&gt; Tag sollte den Seitentitel wiedergeben.</a:t>
            </a:r>
          </a:p>
          <a:p>
            <a:r>
              <a:rPr lang="de-DE" dirty="0"/>
              <a:t>Die weiteren </a:t>
            </a:r>
            <a:r>
              <a:rPr lang="de-DE" dirty="0" err="1"/>
              <a:t>Headings</a:t>
            </a:r>
            <a:r>
              <a:rPr lang="de-DE" dirty="0"/>
              <a:t> sollten jeweils den Textabschnitt darunter beschreiben.</a:t>
            </a:r>
          </a:p>
          <a:p>
            <a:r>
              <a:rPr lang="de-DE" dirty="0"/>
              <a:t>Nicht die optische Darstellung ist entscheidend, sondern die Levels im Kontext des Inhalts.</a:t>
            </a:r>
          </a:p>
          <a:p>
            <a:r>
              <a:rPr lang="de-DE" dirty="0"/>
              <a:t>Die Levels sollten in einer logischen Reihenfolge definiert sein.</a:t>
            </a:r>
          </a:p>
        </p:txBody>
      </p:sp>
    </p:spTree>
    <p:extLst>
      <p:ext uri="{BB962C8B-B14F-4D97-AF65-F5344CB8AC3E}">
        <p14:creationId xmlns:p14="http://schemas.microsoft.com/office/powerpoint/2010/main" val="2084999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569A-7472-DBCB-8D60-FF834C3D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B482A-F0C5-F926-FE28-41C675CA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F0DB7-21DF-1023-5D17-AFED96B2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65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"Fender Stratocaster"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"Fender Stratocaster"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04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EFA42-B961-A295-1FAC-B0B8FC323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91A30-519E-459E-5D78-973C1B39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41F83-BF4C-CBE0-2042-0CC485D3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76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7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8639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B47D-A39B-B9CF-0F6C-C8DCC661F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DC21B-8A23-F868-0D5F-DB838E3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49AC4-5923-94F1-C633-4F49B136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11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11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&gt;&lt;title&gt;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Die Fender Stratocaster ist die Mutter aller elektrischen Gitarren, die Leo Fender 1954 erfunden hat!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6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aria-describedby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guitar-desc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guitar-desc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Die Fender Stratocaster ist die Mutter aller elektrischen Gitarren, die Leo Fender 1954 erfunden hat!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4087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BC1A5-6160-BC14-5C8F-A4CE45F9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76762E-37C7-9157-36CF-86129728A204}"/>
              </a:ext>
            </a:extLst>
          </p:cNvPr>
          <p:cNvSpPr txBox="1"/>
          <p:nvPr/>
        </p:nvSpPr>
        <p:spPr>
          <a:xfrm>
            <a:off x="4487525" y="2705725"/>
            <a:ext cx="3216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images.html</a:t>
            </a:r>
          </a:p>
        </p:txBody>
      </p:sp>
    </p:spTree>
    <p:extLst>
      <p:ext uri="{BB962C8B-B14F-4D97-AF65-F5344CB8AC3E}">
        <p14:creationId xmlns:p14="http://schemas.microsoft.com/office/powerpoint/2010/main" val="3572829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D573-AD50-9B2F-BAC8-A43027CC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79D5-15DC-945A-554D-A3BBAD8B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Headings</a:t>
            </a:r>
            <a:br>
              <a:rPr lang="en-GB" dirty="0"/>
            </a:br>
            <a:r>
              <a:rPr lang="en-GB" dirty="0">
                <a:hlinkClick r:id="rId2"/>
              </a:rPr>
              <a:t>https://www.a11yproject.com/posts/how-to-accessible-heading-structure/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Links / Buttons</a:t>
            </a:r>
            <a:br>
              <a:rPr lang="en-GB" dirty="0"/>
            </a:br>
            <a:r>
              <a:rPr lang="en-GB" dirty="0">
                <a:hlinkClick r:id="rId3"/>
              </a:rPr>
              <a:t>https://www.w3schools.com/accessibility/accessibility_buttons_links.php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Images</a:t>
            </a:r>
            <a:br>
              <a:rPr lang="en-GB" dirty="0"/>
            </a:br>
            <a:r>
              <a:rPr lang="en-GB" dirty="0">
                <a:hlinkClick r:id="rId4"/>
              </a:rPr>
              <a:t>https://www.w3.org/WAI/tutorials/images/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SVGs</a:t>
            </a:r>
            <a:br>
              <a:rPr lang="en-GB" dirty="0"/>
            </a:br>
            <a:r>
              <a:rPr lang="en-GB" dirty="0">
                <a:hlinkClick r:id="rId5"/>
              </a:rPr>
              <a:t>https://www.unimelb.edu.au/accessibility/techniques/accessible-svgs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84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2B1A4-5569-0DB8-8A12-310F258D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C0ED4-5DAC-3FF2-5351-C7F36D6B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636C5-6A42-B004-FE16-0C42059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Zur sinnvollen Strukturierung können die </a:t>
            </a:r>
            <a:r>
              <a:rPr lang="de-DE" dirty="0" err="1"/>
              <a:t>Headings</a:t>
            </a:r>
            <a:r>
              <a:rPr lang="de-DE" dirty="0"/>
              <a:t> auch optisch ausgeblendet sein.</a:t>
            </a:r>
          </a:p>
          <a:p>
            <a:r>
              <a:rPr lang="de-DE" dirty="0"/>
              <a:t>Wenn ein Landmark Element mit einem </a:t>
            </a:r>
            <a:r>
              <a:rPr lang="de-DE" dirty="0" err="1"/>
              <a:t>Heading</a:t>
            </a:r>
            <a:r>
              <a:rPr lang="de-DE" dirty="0"/>
              <a:t> beginnt, kann es mit Hilfe des </a:t>
            </a:r>
            <a:r>
              <a:rPr lang="de-DE" dirty="0" err="1"/>
              <a:t>aria-labelledby</a:t>
            </a:r>
            <a:r>
              <a:rPr lang="de-DE" dirty="0"/>
              <a:t> Attributs als Beschriftung für den Bereich verwendet werden.</a:t>
            </a:r>
          </a:p>
          <a:p>
            <a:r>
              <a:rPr lang="de-DE" dirty="0"/>
              <a:t>Der &lt;</a:t>
            </a:r>
            <a:r>
              <a:rPr lang="de-DE" dirty="0" err="1"/>
              <a:t>hgroup</a:t>
            </a:r>
            <a:r>
              <a:rPr lang="de-DE" dirty="0"/>
              <a:t>&gt; Tag sollte aufgrund mangelnder Unterstützung von assistiven Technologien nicht verwenden werden.</a:t>
            </a:r>
          </a:p>
        </p:txBody>
      </p:sp>
    </p:spTree>
    <p:extLst>
      <p:ext uri="{BB962C8B-B14F-4D97-AF65-F5344CB8AC3E}">
        <p14:creationId xmlns:p14="http://schemas.microsoft.com/office/powerpoint/2010/main" val="60688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2474-9879-B357-2459-8E106A7FE4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Semantisch valider Tag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5365-720E-6F4C-D438-43AA3FDF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Teleskop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Zuckerwatte-Planeten</a:t>
            </a:r>
            <a:endParaRPr lang="en-DE" sz="23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Der Exoplanet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befindet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rund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2600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Lichtjahren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Rätsel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auf.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BFCE-17FA-7073-52CE-7618705B3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Teleskop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Zuckerwatte-Planeten</a:t>
            </a:r>
            <a:endParaRPr lang="en-DE" sz="23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Der Exoplanet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befindet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rund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2600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Lichtjahren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Rätsel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auf.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endParaRPr lang="en-DE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9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83F4A-DD3F-05E6-B351-E6854F50C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D385-8F7E-57CC-75EC-67203C1AA7B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Logische Reihenfolge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9F21-53C1-9ED0-D47F-F20C2490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&lt;h1&gt;&lt;h1&gt;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&lt;h4&gt;&lt;/h4&gt;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13AA-FA6C-7773-A690-5FFF1126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&lt;h1&gt;&lt;/h1&gt;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&lt;h4&gt;&lt;/h4&gt;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&lt;h5&gt;&lt;/h5&gt;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</p:txBody>
      </p:sp>
    </p:spTree>
    <p:extLst>
      <p:ext uri="{BB962C8B-B14F-4D97-AF65-F5344CB8AC3E}">
        <p14:creationId xmlns:p14="http://schemas.microsoft.com/office/powerpoint/2010/main" val="24674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F2931-752C-B5CF-5F45-C812E84D9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419-EC4B-51D3-7C50-D798659D5A3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Landmark Title, </a:t>
            </a:r>
            <a:r>
              <a:rPr lang="de-DE" dirty="0" err="1"/>
              <a:t>Visually</a:t>
            </a:r>
            <a:r>
              <a:rPr lang="de-DE" dirty="0"/>
              <a:t> Hidden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5868-9B2E-E498-11F2-EE4D3523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"visually-hidden"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="navi-title"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"navi-title"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BCC7B-4A73-2989-6407-6BD7A3B6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&lt;hgroup&gt;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&lt;/hgroup&gt;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631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E67C-486A-DF7A-3081-798F35F5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5DB90-8C5D-8B1F-4B61-E72E2D495D3F}"/>
              </a:ext>
            </a:extLst>
          </p:cNvPr>
          <p:cNvSpPr txBox="1"/>
          <p:nvPr/>
        </p:nvSpPr>
        <p:spPr>
          <a:xfrm>
            <a:off x="4257044" y="2705725"/>
            <a:ext cx="3677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headings.html</a:t>
            </a:r>
          </a:p>
        </p:txBody>
      </p:sp>
    </p:spTree>
    <p:extLst>
      <p:ext uri="{BB962C8B-B14F-4D97-AF65-F5344CB8AC3E}">
        <p14:creationId xmlns:p14="http://schemas.microsoft.com/office/powerpoint/2010/main" val="221809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2700</Words>
  <Application>Microsoft Macintosh PowerPoint</Application>
  <PresentationFormat>Widescreen</PresentationFormat>
  <Paragraphs>353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Aptos</vt:lpstr>
      <vt:lpstr>Aptos Display</vt:lpstr>
      <vt:lpstr>Arial</vt:lpstr>
      <vt:lpstr>Courier New</vt:lpstr>
      <vt:lpstr>Source Sans Pro</vt:lpstr>
      <vt:lpstr>Office</vt:lpstr>
      <vt:lpstr>Web Frontend Accessibility</vt:lpstr>
      <vt:lpstr>Web Frontend Accessibility</vt:lpstr>
      <vt:lpstr>heading &lt;h1&gt; bis &lt;h6&gt; (Überschriften)</vt:lpstr>
      <vt:lpstr>heading &lt;h1&gt; bis &lt;h6&gt; (Überschriften)</vt:lpstr>
      <vt:lpstr>heading &lt;h1&gt; bis &lt;h6&gt; (Überschriften)</vt:lpstr>
      <vt:lpstr>heading - Semantisch valider Tag</vt:lpstr>
      <vt:lpstr>heading - Logische Reihenfolge</vt:lpstr>
      <vt:lpstr>heading - Landmark Title, Visually Hidden</vt:lpstr>
      <vt:lpstr>PowerPoint Presentation</vt:lpstr>
      <vt:lpstr>Links und Buttons</vt:lpstr>
      <vt:lpstr>Links und Buttons</vt:lpstr>
      <vt:lpstr>Links und Buttons</vt:lpstr>
      <vt:lpstr>Links und Buttons</vt:lpstr>
      <vt:lpstr>Links und Buttons - Semantisch valider Tag </vt:lpstr>
      <vt:lpstr>Links und Buttons - Neues Fenster / Tab</vt:lpstr>
      <vt:lpstr>Links und Buttons - Skip Link</vt:lpstr>
      <vt:lpstr>PowerPoint Presentation</vt:lpstr>
      <vt:lpstr>Images</vt:lpstr>
      <vt:lpstr>Images - Beispiel Special Character</vt:lpstr>
      <vt:lpstr>Images - Beispiel Foto</vt:lpstr>
      <vt:lpstr>Images - &lt;img&gt; und &lt;input&gt; Tag</vt:lpstr>
      <vt:lpstr>Images - alt Attribut</vt:lpstr>
      <vt:lpstr>Images</vt:lpstr>
      <vt:lpstr>Images - dekorativ</vt:lpstr>
      <vt:lpstr>Images - dekorativ</vt:lpstr>
      <vt:lpstr>Images - dekorativ</vt:lpstr>
      <vt:lpstr>Images - dekorativ</vt:lpstr>
      <vt:lpstr>Images - informativ</vt:lpstr>
      <vt:lpstr>Images - informativ</vt:lpstr>
      <vt:lpstr>Images - informativ</vt:lpstr>
      <vt:lpstr>Images - funktional</vt:lpstr>
      <vt:lpstr>Images - funktional</vt:lpstr>
      <vt:lpstr>Images - funktional</vt:lpstr>
      <vt:lpstr>Images - Text als Image</vt:lpstr>
      <vt:lpstr>Images - Komplexe Images</vt:lpstr>
      <vt:lpstr>Images - Collage</vt:lpstr>
      <vt:lpstr>Images - Accessible Icon-Fonts</vt:lpstr>
      <vt:lpstr>Images - Accessible Icon-Fonts</vt:lpstr>
      <vt:lpstr>Images - Accessible SVG's</vt:lpstr>
      <vt:lpstr>Images - Accessible SVG's</vt:lpstr>
      <vt:lpstr>Images - Accessible SVG's</vt:lpstr>
      <vt:lpstr>Images - Accessible SVG's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Sensoy, Aykut</dc:creator>
  <cp:lastModifiedBy>Sensoy, Aykut</cp:lastModifiedBy>
  <cp:revision>444</cp:revision>
  <dcterms:created xsi:type="dcterms:W3CDTF">2024-12-27T10:50:37Z</dcterms:created>
  <dcterms:modified xsi:type="dcterms:W3CDTF">2025-01-21T14:53:58Z</dcterms:modified>
</cp:coreProperties>
</file>