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3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ya Malkoç" userId="eba03f713471faae" providerId="LiveId" clId="{E63AA659-0BD7-4463-8392-3A1ADBD7DD08}"/>
    <pc:docChg chg="custSel addSld delSld modSld sldOrd">
      <pc:chgData name="Derya Malkoç" userId="eba03f713471faae" providerId="LiveId" clId="{E63AA659-0BD7-4463-8392-3A1ADBD7DD08}" dt="2025-02-18T12:29:51.516" v="174" actId="47"/>
      <pc:docMkLst>
        <pc:docMk/>
      </pc:docMkLst>
      <pc:sldChg chg="addSp delSp modSp new del mod">
        <pc:chgData name="Derya Malkoç" userId="eba03f713471faae" providerId="LiveId" clId="{E63AA659-0BD7-4463-8392-3A1ADBD7DD08}" dt="2025-02-18T12:26:50.460" v="160" actId="47"/>
        <pc:sldMkLst>
          <pc:docMk/>
          <pc:sldMk cId="3598469760" sldId="256"/>
        </pc:sldMkLst>
        <pc:spChg chg="del">
          <ac:chgData name="Derya Malkoç" userId="eba03f713471faae" providerId="LiveId" clId="{E63AA659-0BD7-4463-8392-3A1ADBD7DD08}" dt="2025-02-18T12:08:28.661" v="2" actId="478"/>
          <ac:spMkLst>
            <pc:docMk/>
            <pc:sldMk cId="3598469760" sldId="256"/>
            <ac:spMk id="2" creationId="{E83C58EA-8932-4E45-F2A2-A9B14EAC1EAD}"/>
          </ac:spMkLst>
        </pc:spChg>
        <pc:spChg chg="del">
          <ac:chgData name="Derya Malkoç" userId="eba03f713471faae" providerId="LiveId" clId="{E63AA659-0BD7-4463-8392-3A1ADBD7DD08}" dt="2025-02-18T12:08:26.331" v="1" actId="478"/>
          <ac:spMkLst>
            <pc:docMk/>
            <pc:sldMk cId="3598469760" sldId="256"/>
            <ac:spMk id="3" creationId="{128A52EE-99A2-C348-D66D-B385F9265700}"/>
          </ac:spMkLst>
        </pc:spChg>
        <pc:picChg chg="add mod">
          <ac:chgData name="Derya Malkoç" userId="eba03f713471faae" providerId="LiveId" clId="{E63AA659-0BD7-4463-8392-3A1ADBD7DD08}" dt="2025-02-18T12:10:10.805" v="58" actId="1076"/>
          <ac:picMkLst>
            <pc:docMk/>
            <pc:sldMk cId="3598469760" sldId="256"/>
            <ac:picMk id="5" creationId="{CBDDF221-217C-AAB7-29E9-3C5085607784}"/>
          </ac:picMkLst>
        </pc:picChg>
        <pc:picChg chg="add mod">
          <ac:chgData name="Derya Malkoç" userId="eba03f713471faae" providerId="LiveId" clId="{E63AA659-0BD7-4463-8392-3A1ADBD7DD08}" dt="2025-02-18T12:18:24.536" v="61" actId="1076"/>
          <ac:picMkLst>
            <pc:docMk/>
            <pc:sldMk cId="3598469760" sldId="256"/>
            <ac:picMk id="7" creationId="{2827DBDF-DF94-F213-BFDA-F3CF5CABB5BA}"/>
          </ac:picMkLst>
        </pc:picChg>
      </pc:sldChg>
      <pc:sldChg chg="addSp modSp add del mod">
        <pc:chgData name="Derya Malkoç" userId="eba03f713471faae" providerId="LiveId" clId="{E63AA659-0BD7-4463-8392-3A1ADBD7DD08}" dt="2025-02-18T12:26:51.858" v="161" actId="47"/>
        <pc:sldMkLst>
          <pc:docMk/>
          <pc:sldMk cId="455963908" sldId="257"/>
        </pc:sldMkLst>
        <pc:picChg chg="add mod">
          <ac:chgData name="Derya Malkoç" userId="eba03f713471faae" providerId="LiveId" clId="{E63AA659-0BD7-4463-8392-3A1ADBD7DD08}" dt="2025-02-18T12:18:57.490" v="63" actId="1076"/>
          <ac:picMkLst>
            <pc:docMk/>
            <pc:sldMk cId="455963908" sldId="257"/>
            <ac:picMk id="3" creationId="{B318F6EE-B568-98A6-237E-BE6B8126E4A5}"/>
          </ac:picMkLst>
        </pc:picChg>
        <pc:picChg chg="add mod">
          <ac:chgData name="Derya Malkoç" userId="eba03f713471faae" providerId="LiveId" clId="{E63AA659-0BD7-4463-8392-3A1ADBD7DD08}" dt="2025-02-18T12:22:25.947" v="69" actId="1076"/>
          <ac:picMkLst>
            <pc:docMk/>
            <pc:sldMk cId="455963908" sldId="257"/>
            <ac:picMk id="5" creationId="{5E3D0AFA-DF2D-5E02-9445-278ADFE3B905}"/>
          </ac:picMkLst>
        </pc:picChg>
      </pc:sldChg>
      <pc:sldChg chg="addSp modSp add del mod">
        <pc:chgData name="Derya Malkoç" userId="eba03f713471faae" providerId="LiveId" clId="{E63AA659-0BD7-4463-8392-3A1ADBD7DD08}" dt="2025-02-18T12:26:53.068" v="162" actId="47"/>
        <pc:sldMkLst>
          <pc:docMk/>
          <pc:sldMk cId="1215739817" sldId="258"/>
        </pc:sldMkLst>
        <pc:spChg chg="add mod">
          <ac:chgData name="Derya Malkoç" userId="eba03f713471faae" providerId="LiveId" clId="{E63AA659-0BD7-4463-8392-3A1ADBD7DD08}" dt="2025-02-18T12:25:59.016" v="159" actId="20577"/>
          <ac:spMkLst>
            <pc:docMk/>
            <pc:sldMk cId="1215739817" sldId="258"/>
            <ac:spMk id="6" creationId="{9D2A9C23-56BD-55DC-B6E3-E4D76ECC68CF}"/>
          </ac:spMkLst>
        </pc:spChg>
        <pc:picChg chg="add mod">
          <ac:chgData name="Derya Malkoç" userId="eba03f713471faae" providerId="LiveId" clId="{E63AA659-0BD7-4463-8392-3A1ADBD7DD08}" dt="2025-02-18T12:23:22.049" v="72" actId="14100"/>
          <ac:picMkLst>
            <pc:docMk/>
            <pc:sldMk cId="1215739817" sldId="258"/>
            <ac:picMk id="3" creationId="{24C761E4-F275-7755-1306-27FA929A5C9E}"/>
          </ac:picMkLst>
        </pc:picChg>
        <pc:picChg chg="add mod">
          <ac:chgData name="Derya Malkoç" userId="eba03f713471faae" providerId="LiveId" clId="{E63AA659-0BD7-4463-8392-3A1ADBD7DD08}" dt="2025-02-18T12:25:08.057" v="75" actId="1076"/>
          <ac:picMkLst>
            <pc:docMk/>
            <pc:sldMk cId="1215739817" sldId="258"/>
            <ac:picMk id="5" creationId="{B9C13AA3-C0ED-EFCC-6B1C-383527046160}"/>
          </ac:picMkLst>
        </pc:picChg>
      </pc:sldChg>
      <pc:sldChg chg="addSp add mod">
        <pc:chgData name="Derya Malkoç" userId="eba03f713471faae" providerId="LiveId" clId="{E63AA659-0BD7-4463-8392-3A1ADBD7DD08}" dt="2025-02-18T12:27:10.544" v="163" actId="22"/>
        <pc:sldMkLst>
          <pc:docMk/>
          <pc:sldMk cId="3862653838" sldId="259"/>
        </pc:sldMkLst>
        <pc:picChg chg="add">
          <ac:chgData name="Derya Malkoç" userId="eba03f713471faae" providerId="LiveId" clId="{E63AA659-0BD7-4463-8392-3A1ADBD7DD08}" dt="2025-02-18T12:27:10.544" v="163" actId="22"/>
          <ac:picMkLst>
            <pc:docMk/>
            <pc:sldMk cId="3862653838" sldId="259"/>
            <ac:picMk id="3" creationId="{1CCF3A1F-EB3B-A83C-CE3C-43753A552489}"/>
          </ac:picMkLst>
        </pc:picChg>
      </pc:sldChg>
      <pc:sldChg chg="addSp add mod">
        <pc:chgData name="Derya Malkoç" userId="eba03f713471faae" providerId="LiveId" clId="{E63AA659-0BD7-4463-8392-3A1ADBD7DD08}" dt="2025-02-18T12:27:27.923" v="164" actId="22"/>
        <pc:sldMkLst>
          <pc:docMk/>
          <pc:sldMk cId="2638872242" sldId="260"/>
        </pc:sldMkLst>
        <pc:picChg chg="add">
          <ac:chgData name="Derya Malkoç" userId="eba03f713471faae" providerId="LiveId" clId="{E63AA659-0BD7-4463-8392-3A1ADBD7DD08}" dt="2025-02-18T12:27:27.923" v="164" actId="22"/>
          <ac:picMkLst>
            <pc:docMk/>
            <pc:sldMk cId="2638872242" sldId="260"/>
            <ac:picMk id="3" creationId="{EC493B26-37D6-1945-97AF-7B8C166BCAA8}"/>
          </ac:picMkLst>
        </pc:picChg>
      </pc:sldChg>
      <pc:sldChg chg="addSp add mod">
        <pc:chgData name="Derya Malkoç" userId="eba03f713471faae" providerId="LiveId" clId="{E63AA659-0BD7-4463-8392-3A1ADBD7DD08}" dt="2025-02-18T12:27:45.475" v="165" actId="22"/>
        <pc:sldMkLst>
          <pc:docMk/>
          <pc:sldMk cId="1151573437" sldId="261"/>
        </pc:sldMkLst>
        <pc:picChg chg="add">
          <ac:chgData name="Derya Malkoç" userId="eba03f713471faae" providerId="LiveId" clId="{E63AA659-0BD7-4463-8392-3A1ADBD7DD08}" dt="2025-02-18T12:27:45.475" v="165" actId="22"/>
          <ac:picMkLst>
            <pc:docMk/>
            <pc:sldMk cId="1151573437" sldId="261"/>
            <ac:picMk id="3" creationId="{9FD37831-1968-52CF-87DF-59B94DE46593}"/>
          </ac:picMkLst>
        </pc:picChg>
      </pc:sldChg>
      <pc:sldChg chg="addSp add mod">
        <pc:chgData name="Derya Malkoç" userId="eba03f713471faae" providerId="LiveId" clId="{E63AA659-0BD7-4463-8392-3A1ADBD7DD08}" dt="2025-02-18T12:28:03.343" v="166" actId="22"/>
        <pc:sldMkLst>
          <pc:docMk/>
          <pc:sldMk cId="2873989525" sldId="262"/>
        </pc:sldMkLst>
        <pc:picChg chg="add">
          <ac:chgData name="Derya Malkoç" userId="eba03f713471faae" providerId="LiveId" clId="{E63AA659-0BD7-4463-8392-3A1ADBD7DD08}" dt="2025-02-18T12:28:03.343" v="166" actId="22"/>
          <ac:picMkLst>
            <pc:docMk/>
            <pc:sldMk cId="2873989525" sldId="262"/>
            <ac:picMk id="3" creationId="{B39DA8AA-66D6-DED2-EEF5-E034ADD2B650}"/>
          </ac:picMkLst>
        </pc:picChg>
      </pc:sldChg>
      <pc:sldChg chg="addSp add mod">
        <pc:chgData name="Derya Malkoç" userId="eba03f713471faae" providerId="LiveId" clId="{E63AA659-0BD7-4463-8392-3A1ADBD7DD08}" dt="2025-02-18T12:28:26.812" v="167" actId="22"/>
        <pc:sldMkLst>
          <pc:docMk/>
          <pc:sldMk cId="242161312" sldId="263"/>
        </pc:sldMkLst>
        <pc:picChg chg="add">
          <ac:chgData name="Derya Malkoç" userId="eba03f713471faae" providerId="LiveId" clId="{E63AA659-0BD7-4463-8392-3A1ADBD7DD08}" dt="2025-02-18T12:28:26.812" v="167" actId="22"/>
          <ac:picMkLst>
            <pc:docMk/>
            <pc:sldMk cId="242161312" sldId="263"/>
            <ac:picMk id="3" creationId="{ACDF5812-15AD-6410-6453-D3DB5EE9DACA}"/>
          </ac:picMkLst>
        </pc:picChg>
      </pc:sldChg>
      <pc:sldChg chg="addSp add mod">
        <pc:chgData name="Derya Malkoç" userId="eba03f713471faae" providerId="LiveId" clId="{E63AA659-0BD7-4463-8392-3A1ADBD7DD08}" dt="2025-02-18T12:28:50.022" v="168" actId="22"/>
        <pc:sldMkLst>
          <pc:docMk/>
          <pc:sldMk cId="1924933488" sldId="264"/>
        </pc:sldMkLst>
        <pc:picChg chg="add">
          <ac:chgData name="Derya Malkoç" userId="eba03f713471faae" providerId="LiveId" clId="{E63AA659-0BD7-4463-8392-3A1ADBD7DD08}" dt="2025-02-18T12:28:50.022" v="168" actId="22"/>
          <ac:picMkLst>
            <pc:docMk/>
            <pc:sldMk cId="1924933488" sldId="264"/>
            <ac:picMk id="3" creationId="{A2DD0AD6-6BCB-3D82-4BDF-84EC2A55960D}"/>
          </ac:picMkLst>
        </pc:picChg>
      </pc:sldChg>
      <pc:sldChg chg="addSp add mod">
        <pc:chgData name="Derya Malkoç" userId="eba03f713471faae" providerId="LiveId" clId="{E63AA659-0BD7-4463-8392-3A1ADBD7DD08}" dt="2025-02-18T12:29:11.959" v="169" actId="22"/>
        <pc:sldMkLst>
          <pc:docMk/>
          <pc:sldMk cId="2451020134" sldId="265"/>
        </pc:sldMkLst>
        <pc:picChg chg="add">
          <ac:chgData name="Derya Malkoç" userId="eba03f713471faae" providerId="LiveId" clId="{E63AA659-0BD7-4463-8392-3A1ADBD7DD08}" dt="2025-02-18T12:29:11.959" v="169" actId="22"/>
          <ac:picMkLst>
            <pc:docMk/>
            <pc:sldMk cId="2451020134" sldId="265"/>
            <ac:picMk id="3" creationId="{60FB2BC5-A6AD-489F-C0FE-676833D052FC}"/>
          </ac:picMkLst>
        </pc:picChg>
      </pc:sldChg>
      <pc:sldChg chg="addSp add mod">
        <pc:chgData name="Derya Malkoç" userId="eba03f713471faae" providerId="LiveId" clId="{E63AA659-0BD7-4463-8392-3A1ADBD7DD08}" dt="2025-02-18T12:29:42.721" v="170" actId="22"/>
        <pc:sldMkLst>
          <pc:docMk/>
          <pc:sldMk cId="2559559099" sldId="266"/>
        </pc:sldMkLst>
        <pc:picChg chg="add">
          <ac:chgData name="Derya Malkoç" userId="eba03f713471faae" providerId="LiveId" clId="{E63AA659-0BD7-4463-8392-3A1ADBD7DD08}" dt="2025-02-18T12:29:42.721" v="170" actId="22"/>
          <ac:picMkLst>
            <pc:docMk/>
            <pc:sldMk cId="2559559099" sldId="266"/>
            <ac:picMk id="3" creationId="{FD5DD4B0-3F8B-84F0-F695-D93FA87BEFFB}"/>
          </ac:picMkLst>
        </pc:picChg>
      </pc:sldChg>
      <pc:sldChg chg="add del">
        <pc:chgData name="Derya Malkoç" userId="eba03f713471faae" providerId="LiveId" clId="{E63AA659-0BD7-4463-8392-3A1ADBD7DD08}" dt="2025-02-18T12:29:49.097" v="171" actId="47"/>
        <pc:sldMkLst>
          <pc:docMk/>
          <pc:sldMk cId="3924534962" sldId="267"/>
        </pc:sldMkLst>
      </pc:sldChg>
      <pc:sldChg chg="add del">
        <pc:chgData name="Derya Malkoç" userId="eba03f713471faae" providerId="LiveId" clId="{E63AA659-0BD7-4463-8392-3A1ADBD7DD08}" dt="2025-02-18T12:29:50.030" v="172" actId="47"/>
        <pc:sldMkLst>
          <pc:docMk/>
          <pc:sldMk cId="1762168695" sldId="268"/>
        </pc:sldMkLst>
      </pc:sldChg>
      <pc:sldChg chg="add del">
        <pc:chgData name="Derya Malkoç" userId="eba03f713471faae" providerId="LiveId" clId="{E63AA659-0BD7-4463-8392-3A1ADBD7DD08}" dt="2025-02-18T12:29:50.839" v="173" actId="47"/>
        <pc:sldMkLst>
          <pc:docMk/>
          <pc:sldMk cId="1316274192" sldId="269"/>
        </pc:sldMkLst>
      </pc:sldChg>
      <pc:sldChg chg="add del">
        <pc:chgData name="Derya Malkoç" userId="eba03f713471faae" providerId="LiveId" clId="{E63AA659-0BD7-4463-8392-3A1ADBD7DD08}" dt="2025-02-18T12:29:51.516" v="174" actId="47"/>
        <pc:sldMkLst>
          <pc:docMk/>
          <pc:sldMk cId="4135174957" sldId="270"/>
        </pc:sldMkLst>
      </pc:sldChg>
      <pc:sldChg chg="addSp modSp add mod ord">
        <pc:chgData name="Derya Malkoç" userId="eba03f713471faae" providerId="LiveId" clId="{E63AA659-0BD7-4463-8392-3A1ADBD7DD08}" dt="2025-02-18T12:09:30.287" v="56"/>
        <pc:sldMkLst>
          <pc:docMk/>
          <pc:sldMk cId="611705480" sldId="271"/>
        </pc:sldMkLst>
        <pc:spChg chg="add mod">
          <ac:chgData name="Derya Malkoç" userId="eba03f713471faae" providerId="LiveId" clId="{E63AA659-0BD7-4463-8392-3A1ADBD7DD08}" dt="2025-02-18T12:09:13.646" v="52" actId="1076"/>
          <ac:spMkLst>
            <pc:docMk/>
            <pc:sldMk cId="611705480" sldId="271"/>
            <ac:spMk id="2" creationId="{D6386A19-C652-0CC1-C08A-AE82894DF8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A7F7770-72D6-EEC9-A253-85513730B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ED6772E-D3E8-77F1-F40E-AB9A5CFE5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26E27F-9A96-31E6-167C-3A5D94868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1D82-984E-48D9-9F4E-5F5CD5D94C4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25D836-77A4-92F6-E86C-55EE44DF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52B39B5-3E7B-145E-DE63-A40A89E2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9758-FC9A-433F-91A5-1A600327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62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91F5FF-9C82-D154-D9E9-A27A6896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3A53C05-6534-D1AA-0121-4D366193E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B60458-B996-9C52-9F9F-AF88823CB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1D82-984E-48D9-9F4E-5F5CD5D94C4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15B65D7-7CCB-1A83-96AC-5B7B220B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37C9949-1382-E841-5A56-E068F0182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9758-FC9A-433F-91A5-1A600327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19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3317C577-A5F3-BD89-8366-0381783DC7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225E0E0-9F8E-885A-8E2E-8AE0FAE3E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699B37-F467-48AB-FE5E-961DE1DB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1D82-984E-48D9-9F4E-5F5CD5D94C4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01D78F8-C9A0-56B8-F1BE-F078CB02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A163C6-48C1-B309-9B55-53214C71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9758-FC9A-433F-91A5-1A600327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57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F94B6C-D48D-4407-B454-810E9516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61A340-76D2-2083-14C9-654AE98A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E966D9-B3FA-475E-680E-F09D02E2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1D82-984E-48D9-9F4E-5F5CD5D94C4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CD13D9C-A118-65A3-3713-82EF5DE2E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7D99EEC-738D-C92F-F9F0-91C186F2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9758-FC9A-433F-91A5-1A600327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5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744888-9B57-5F51-8BB2-0497267C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1CD6987-6E2A-0157-CCD4-C1AF0E485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A013456-914B-FE0C-5774-D40D9357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1D82-984E-48D9-9F4E-5F5CD5D94C4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4D9B18D-ED05-3562-6B5F-8E6D8E2C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1221A9-6825-7815-98A1-7E1B1376B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9758-FC9A-433F-91A5-1A600327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4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A717FC-E519-0C70-886E-8FAC2F8F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580B580-12C2-839C-4A06-C41A275F4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A5EC2D3-0BE0-8875-F381-D5CEDD6BF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77072B-F8D4-2DF2-D41F-A72CB4A9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1D82-984E-48D9-9F4E-5F5CD5D94C4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44C383A-A6FC-BB13-C922-B9C34EFA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158522E-DC12-5BFB-E152-E9CEF8812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9758-FC9A-433F-91A5-1A600327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59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074DFE-AACC-028E-A57A-2951F340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DB2855E-EAA7-79B5-F648-6B080299C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070D301-D67D-0B14-2059-7A377EB10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FA4B618-3B3A-E55E-E726-C8F30FEE2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57AB712-A1E5-C983-7992-266C9B299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7289CDD-96F3-4E31-6FD8-E79422CB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1D82-984E-48D9-9F4E-5F5CD5D94C4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0EC10597-087B-7DAE-0E30-3E5602891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5F39281-7DAD-AFD4-A40C-C570E2D2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9758-FC9A-433F-91A5-1A600327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E60EAC-79B5-5FBA-0F14-E4FC0D7E6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50FC25C-2726-A442-CE31-6B74DB979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1D82-984E-48D9-9F4E-5F5CD5D94C4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5474BCA-4B24-CA2B-5C93-049F31AB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70859D7-F675-6DF7-C028-BEDBC98C1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9758-FC9A-433F-91A5-1A600327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0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9DB2C23-5990-CD43-CA4E-B6233AB88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1D82-984E-48D9-9F4E-5F5CD5D94C4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A48F1EFC-A3EB-45C0-44F3-BCC63F92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67D1226-7D60-1B0C-FA2F-FDB45915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9758-FC9A-433F-91A5-1A600327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0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9EF396-E199-4161-F28F-1F6D1D64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E44F57-26B2-E21C-8CE7-5A7F6BAD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2F67D36-E919-EC94-E56E-F947B6048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90AC2D4-5CEE-DEF8-BBC7-9921F8AB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1D82-984E-48D9-9F4E-5F5CD5D94C4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09218EF-1B80-A82F-2440-E9901413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C81A22E-FE39-E803-93C3-9466A1E3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9758-FC9A-433F-91A5-1A600327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09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E5CE84-27E0-0654-A7DE-07119567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C8507CD-0E6C-D56E-0191-2391C6D4C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1583288-C592-F7A9-50E2-48B2C7D19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7E95374-29A9-706E-F39C-CDEAD9F4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1D82-984E-48D9-9F4E-5F5CD5D94C4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00584E0-C91E-74BB-B393-F61C80C9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1A0DA82-C22D-E50B-8B89-2C110D5A1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79758-FC9A-433F-91A5-1A600327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0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4A1BA64-A413-EDC6-8EAA-97C2BF60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80BDC79-6282-C5E4-8B09-640C35C0B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4B61C2-CD10-ECC2-6EE0-207FC37BD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61D82-984E-48D9-9F4E-5F5CD5D94C4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932C0FF-D56D-EED4-BEC7-29983650B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7135BD1-145E-3923-2685-56145E55F1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79758-FC9A-433F-91A5-1A6003279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1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AB6BE-5AE5-045A-67FF-43F61258D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D6386A19-C652-0CC1-C08A-AE82894DF8CD}"/>
              </a:ext>
            </a:extLst>
          </p:cNvPr>
          <p:cNvSpPr txBox="1"/>
          <p:nvPr/>
        </p:nvSpPr>
        <p:spPr>
          <a:xfrm>
            <a:off x="1867814" y="2828835"/>
            <a:ext cx="8456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Python </a:t>
            </a:r>
            <a:r>
              <a:rPr lang="en-US" sz="7200" dirty="0" err="1"/>
              <a:t>Alıştırmalar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611705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19011-9A73-483C-5467-3A73E10E5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1CCF3A1F-EB3B-A83C-CE3C-43753A552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401" y="1200035"/>
            <a:ext cx="4807197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5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E38C7-7164-0A9F-BDC7-EE41E932F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C493B26-37D6-1945-97AF-7B8C166BC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255" y="1781090"/>
            <a:ext cx="9525490" cy="32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7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D34D4-43F9-35D0-6763-AF90EFDBF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9FD37831-1968-52CF-87DF-59B94DE46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42" y="1273064"/>
            <a:ext cx="6121715" cy="43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573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60F14-3108-10D5-404F-6C3AD6A1E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B39DA8AA-66D6-DED2-EEF5-E034ADD2B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088" y="1482625"/>
            <a:ext cx="7283824" cy="38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8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FFC72-9BE6-98D4-7C14-477F74095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CDF5812-15AD-6410-6453-D3DB5EE9D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00" y="1806491"/>
            <a:ext cx="9715999" cy="32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1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33F2A-A602-C2CF-97E8-A4B076C82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A2DD0AD6-6BCB-3D82-4BDF-84EC2A559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80" y="1454048"/>
            <a:ext cx="9506439" cy="394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3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8E690-3B77-3071-80E4-C5EBE5A36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60FB2BC5-A6AD-489F-C0FE-676833D05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284" y="1542953"/>
            <a:ext cx="9379432" cy="37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2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34418-9CF7-6F08-6658-96B15238B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FD5DD4B0-3F8B-84F0-F695-D93FA87B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31" y="1352443"/>
            <a:ext cx="9493738" cy="41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5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</Words>
  <Application>Microsoft Office PowerPoint</Application>
  <PresentationFormat>Geniş ekran</PresentationFormat>
  <Paragraphs>1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Derya Malkoç</dc:creator>
  <cp:lastModifiedBy>Derya Malkoç</cp:lastModifiedBy>
  <cp:revision>1</cp:revision>
  <dcterms:created xsi:type="dcterms:W3CDTF">2025-02-18T12:08:22Z</dcterms:created>
  <dcterms:modified xsi:type="dcterms:W3CDTF">2025-02-18T12:30:01Z</dcterms:modified>
</cp:coreProperties>
</file>