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ya Malkoç" userId="eba03f713471faae" providerId="LiveId" clId="{377D1FEE-B98E-43DB-8D62-31DCB6199D36}"/>
    <pc:docChg chg="custSel addSld delSld modSld">
      <pc:chgData name="Derya Malkoç" userId="eba03f713471faae" providerId="LiveId" clId="{377D1FEE-B98E-43DB-8D62-31DCB6199D36}" dt="2025-02-25T12:47:19.103" v="23" actId="22"/>
      <pc:docMkLst>
        <pc:docMk/>
      </pc:docMkLst>
      <pc:sldChg chg="addSp delSp new mod">
        <pc:chgData name="Derya Malkoç" userId="eba03f713471faae" providerId="LiveId" clId="{377D1FEE-B98E-43DB-8D62-31DCB6199D36}" dt="2025-02-25T12:46:39.125" v="21" actId="22"/>
        <pc:sldMkLst>
          <pc:docMk/>
          <pc:sldMk cId="71349918" sldId="256"/>
        </pc:sldMkLst>
        <pc:spChg chg="del">
          <ac:chgData name="Derya Malkoç" userId="eba03f713471faae" providerId="LiveId" clId="{377D1FEE-B98E-43DB-8D62-31DCB6199D36}" dt="2025-02-25T12:46:02.405" v="2" actId="478"/>
          <ac:spMkLst>
            <pc:docMk/>
            <pc:sldMk cId="71349918" sldId="256"/>
            <ac:spMk id="2" creationId="{EC967ABC-5013-943A-A06B-64F808E924AC}"/>
          </ac:spMkLst>
        </pc:spChg>
        <pc:spChg chg="del">
          <ac:chgData name="Derya Malkoç" userId="eba03f713471faae" providerId="LiveId" clId="{377D1FEE-B98E-43DB-8D62-31DCB6199D36}" dt="2025-02-25T12:46:01.052" v="1" actId="478"/>
          <ac:spMkLst>
            <pc:docMk/>
            <pc:sldMk cId="71349918" sldId="256"/>
            <ac:spMk id="3" creationId="{A906600E-8A35-9867-DB24-BF882DCA0E98}"/>
          </ac:spMkLst>
        </pc:spChg>
        <pc:picChg chg="add">
          <ac:chgData name="Derya Malkoç" userId="eba03f713471faae" providerId="LiveId" clId="{377D1FEE-B98E-43DB-8D62-31DCB6199D36}" dt="2025-02-25T12:46:39.125" v="21" actId="22"/>
          <ac:picMkLst>
            <pc:docMk/>
            <pc:sldMk cId="71349918" sldId="256"/>
            <ac:picMk id="5" creationId="{FA463872-40A2-67A3-7E80-A90AC202825A}"/>
          </ac:picMkLst>
        </pc:picChg>
      </pc:sldChg>
      <pc:sldChg chg="addSp add mod">
        <pc:chgData name="Derya Malkoç" userId="eba03f713471faae" providerId="LiveId" clId="{377D1FEE-B98E-43DB-8D62-31DCB6199D36}" dt="2025-02-25T12:46:59.998" v="22" actId="22"/>
        <pc:sldMkLst>
          <pc:docMk/>
          <pc:sldMk cId="3898396567" sldId="257"/>
        </pc:sldMkLst>
        <pc:picChg chg="add">
          <ac:chgData name="Derya Malkoç" userId="eba03f713471faae" providerId="LiveId" clId="{377D1FEE-B98E-43DB-8D62-31DCB6199D36}" dt="2025-02-25T12:46:59.998" v="22" actId="22"/>
          <ac:picMkLst>
            <pc:docMk/>
            <pc:sldMk cId="3898396567" sldId="257"/>
            <ac:picMk id="3" creationId="{B50B0323-46C9-3074-39CD-3B7A9053108C}"/>
          </ac:picMkLst>
        </pc:picChg>
      </pc:sldChg>
      <pc:sldChg chg="addSp add mod">
        <pc:chgData name="Derya Malkoç" userId="eba03f713471faae" providerId="LiveId" clId="{377D1FEE-B98E-43DB-8D62-31DCB6199D36}" dt="2025-02-25T12:47:19.103" v="23" actId="22"/>
        <pc:sldMkLst>
          <pc:docMk/>
          <pc:sldMk cId="195591370" sldId="258"/>
        </pc:sldMkLst>
        <pc:picChg chg="add">
          <ac:chgData name="Derya Malkoç" userId="eba03f713471faae" providerId="LiveId" clId="{377D1FEE-B98E-43DB-8D62-31DCB6199D36}" dt="2025-02-25T12:47:19.103" v="23" actId="22"/>
          <ac:picMkLst>
            <pc:docMk/>
            <pc:sldMk cId="195591370" sldId="258"/>
            <ac:picMk id="3" creationId="{2875A42A-B371-7E44-D87F-B0D1CFA2EBB7}"/>
          </ac:picMkLst>
        </pc:picChg>
      </pc:sldChg>
      <pc:sldChg chg="add del">
        <pc:chgData name="Derya Malkoç" userId="eba03f713471faae" providerId="LiveId" clId="{377D1FEE-B98E-43DB-8D62-31DCB6199D36}" dt="2025-02-25T12:46:09.659" v="20" actId="47"/>
        <pc:sldMkLst>
          <pc:docMk/>
          <pc:sldMk cId="2314500223" sldId="259"/>
        </pc:sldMkLst>
      </pc:sldChg>
      <pc:sldChg chg="add del">
        <pc:chgData name="Derya Malkoç" userId="eba03f713471faae" providerId="LiveId" clId="{377D1FEE-B98E-43DB-8D62-31DCB6199D36}" dt="2025-02-25T12:46:09.411" v="19" actId="47"/>
        <pc:sldMkLst>
          <pc:docMk/>
          <pc:sldMk cId="1097145383" sldId="260"/>
        </pc:sldMkLst>
      </pc:sldChg>
      <pc:sldChg chg="add del">
        <pc:chgData name="Derya Malkoç" userId="eba03f713471faae" providerId="LiveId" clId="{377D1FEE-B98E-43DB-8D62-31DCB6199D36}" dt="2025-02-25T12:46:09.158" v="18" actId="47"/>
        <pc:sldMkLst>
          <pc:docMk/>
          <pc:sldMk cId="98434243" sldId="261"/>
        </pc:sldMkLst>
      </pc:sldChg>
      <pc:sldChg chg="add del">
        <pc:chgData name="Derya Malkoç" userId="eba03f713471faae" providerId="LiveId" clId="{377D1FEE-B98E-43DB-8D62-31DCB6199D36}" dt="2025-02-25T12:46:08.946" v="17" actId="47"/>
        <pc:sldMkLst>
          <pc:docMk/>
          <pc:sldMk cId="2177874484" sldId="262"/>
        </pc:sldMkLst>
      </pc:sldChg>
      <pc:sldChg chg="add del">
        <pc:chgData name="Derya Malkoç" userId="eba03f713471faae" providerId="LiveId" clId="{377D1FEE-B98E-43DB-8D62-31DCB6199D36}" dt="2025-02-25T12:46:08.774" v="16" actId="47"/>
        <pc:sldMkLst>
          <pc:docMk/>
          <pc:sldMk cId="3315014957" sldId="263"/>
        </pc:sldMkLst>
      </pc:sldChg>
      <pc:sldChg chg="add del">
        <pc:chgData name="Derya Malkoç" userId="eba03f713471faae" providerId="LiveId" clId="{377D1FEE-B98E-43DB-8D62-31DCB6199D36}" dt="2025-02-25T12:46:08.564" v="15" actId="47"/>
        <pc:sldMkLst>
          <pc:docMk/>
          <pc:sldMk cId="82431546" sldId="264"/>
        </pc:sldMkLst>
      </pc:sldChg>
      <pc:sldChg chg="add del">
        <pc:chgData name="Derya Malkoç" userId="eba03f713471faae" providerId="LiveId" clId="{377D1FEE-B98E-43DB-8D62-31DCB6199D36}" dt="2025-02-25T12:46:08.305" v="14" actId="47"/>
        <pc:sldMkLst>
          <pc:docMk/>
          <pc:sldMk cId="3401054585" sldId="265"/>
        </pc:sldMkLst>
      </pc:sldChg>
      <pc:sldChg chg="add del">
        <pc:chgData name="Derya Malkoç" userId="eba03f713471faae" providerId="LiveId" clId="{377D1FEE-B98E-43DB-8D62-31DCB6199D36}" dt="2025-02-25T12:46:08.114" v="13" actId="47"/>
        <pc:sldMkLst>
          <pc:docMk/>
          <pc:sldMk cId="3812539578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578190-5707-0D0F-8742-644F268D8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5F212D9-F44F-2558-2DDC-FA1467867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EE8259-E280-34A8-BA45-C5BEF90C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E073-7428-4232-93C1-F10EC522CA6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9BC4284-FC3F-2FC4-0EEF-5268E9453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7A09FE9-89B3-730E-00BF-A268368F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A54C-559E-44F4-8ED5-8C6D88AA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91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D841B5-0E4D-A931-EB15-B8B22789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FC74196-B91C-733D-6BDD-BB07AB744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7C393F-B0D6-FA69-018D-1F09B6A1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E073-7428-4232-93C1-F10EC522CA6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09C36D3-6C06-73FC-5DD9-184F66BAE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1A583C-3692-0F3D-ABA1-B907FE24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A54C-559E-44F4-8ED5-8C6D88AA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1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94AAFDC-87B3-8577-2607-962D777DE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431EBC8-9D28-55A7-F397-496767FEF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69EF02-A66E-5B6D-635F-41A72F91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E073-7428-4232-93C1-F10EC522CA6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FCF4298-35B8-09BF-E7FE-ED5A1C11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ACA7E3-82AE-D805-D98A-C2A4ACE1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A54C-559E-44F4-8ED5-8C6D88AA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2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981CA4-37BA-C266-7E4D-9A8A38451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66B9529-7B8C-C1A2-0045-1DB50CA1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98DDB8D-3BFE-9D55-8FB2-7EBF8A21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E073-7428-4232-93C1-F10EC522CA6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483A716-762A-1DA3-A429-0CBC2DD5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D7085B0-386E-20E9-956C-A76193B0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A54C-559E-44F4-8ED5-8C6D88AA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1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30F730-64B7-E5C5-5FB8-E40E02663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83E110B-185F-330C-A249-97CEBE1ED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DFFA9F-4DFC-60ED-CCF9-EBD2A19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E073-7428-4232-93C1-F10EC522CA6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37DAA68-BB63-5D29-7F06-96633882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904F3E-2E6F-06FE-7E33-99F86684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A54C-559E-44F4-8ED5-8C6D88AA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6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4904BA-FBD6-B650-9020-1C540111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BB01923-359A-3245-6773-D3B176701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2F1D874-01B8-1394-50A5-D81F70BD5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6C913CF-5814-6F86-7A7A-5B211796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E073-7428-4232-93C1-F10EC522CA6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8DF9A76-30E2-4060-F0EB-40389389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5706B28-18F2-24B8-BC36-578FC00E2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A54C-559E-44F4-8ED5-8C6D88AA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8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AF20E9-7461-6CFA-8A72-E8B55722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E001B35-D9F4-298B-C59B-06C1D29A4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E69CB09-2F5F-DAA6-2EB6-B7F4AC087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B1A8816-E672-4022-4FAD-7C7989F46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077B198-1F8E-EA07-A1A5-E64DE544C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DC06C60-BFD7-2D31-D476-0824CFFE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E073-7428-4232-93C1-F10EC522CA6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D158398-D286-AD6A-9B68-4A0B1786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28A6C29-E258-6B40-4A8F-15C6931E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A54C-559E-44F4-8ED5-8C6D88AA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6DC4F6-6624-DA61-BE2D-3F5FA52C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6CEDF4E-9ADF-C7CF-3D9B-6833FCB3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E073-7428-4232-93C1-F10EC522CA6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F197471-FC40-4C4D-A622-B553D194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B788FC5-B1A7-06B6-8582-E3D02075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A54C-559E-44F4-8ED5-8C6D88AA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8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4DC2E4DE-CEF2-5518-CE85-1CC4DCD1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E073-7428-4232-93C1-F10EC522CA6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61FB6A2-30FA-AB61-F29F-D81B5D35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D296A81-3BD7-6F14-348A-86A4A5C4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A54C-559E-44F4-8ED5-8C6D88AA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0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0E0622-E54F-2486-3BD3-774A8B2B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2A0AB1-74FE-8B9A-825B-7BBB50A8E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7A51972-6AB6-A46B-ECB1-C649DA614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DFD0E4E-BC4A-7659-BD10-01874EA5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E073-7428-4232-93C1-F10EC522CA6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7B0F4A3-9DD8-DB6A-4F4B-F1A52773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3B83FA6-C50C-AD64-735E-561A2590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A54C-559E-44F4-8ED5-8C6D88AA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1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1AA96B-2A47-6B43-A5B4-1AE2D3862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9A26DEE5-601C-148F-179A-E6C01CAFA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C1DA2FD-ED2C-B64C-3071-1EEB1629E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CD203D7-15FF-7CFD-9C9B-CBB6D468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0E073-7428-4232-93C1-F10EC522CA6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97E667A-AE46-4C7F-CDAE-3954DA66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2ABB579-2EB0-BC6E-C659-A856A48B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A54C-559E-44F4-8ED5-8C6D88AA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80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8652325-F918-2AE8-060B-F0DF365E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143623C-81F1-E7A6-FC05-A1658C54A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CD11CE7-5D9A-1459-ED8C-4CAC3A430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0E073-7428-4232-93C1-F10EC522CA69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D2872B-C2B1-E9CB-8F3F-B6A392D2A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10D077C-8ABE-B63A-8FDB-8F0B4048D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6DA54C-559E-44F4-8ED5-8C6D88AA1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11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FA463872-40A2-67A3-7E80-A90AC2028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059" y="1187335"/>
            <a:ext cx="7429882" cy="44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9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718E7-8CFD-B3AF-7327-B314C6C6E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50B0323-46C9-3074-39CD-3B7A90531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37" y="1244487"/>
            <a:ext cx="9239725" cy="43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96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AA365-F314-041F-1976-875DEA9D9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2875A42A-B371-7E44-D87F-B0D1CFA2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086" y="1149233"/>
            <a:ext cx="9277827" cy="455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1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Geniş ekran</PresentationFormat>
  <Paragraphs>0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Teması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Derya Malkoç</dc:creator>
  <cp:lastModifiedBy>Derya Malkoç</cp:lastModifiedBy>
  <cp:revision>1</cp:revision>
  <dcterms:created xsi:type="dcterms:W3CDTF">2025-02-25T12:45:57Z</dcterms:created>
  <dcterms:modified xsi:type="dcterms:W3CDTF">2025-02-25T12:47:26Z</dcterms:modified>
</cp:coreProperties>
</file>