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6D6DF5-9185-13E1-3D82-B7CCD8908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3989247-A1C3-A499-AA5E-70A6FB349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95AED4-8671-F015-E2E3-D923A41E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5E41F4-ED86-4472-4C9C-9D404FF8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F1A433-C62D-4225-C704-7CF28C74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24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5C8AD6-640A-C4E5-C3E1-F83182E0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2DAA07F-4D0C-3C22-8479-13B17C0FE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AB1494-7AE8-5620-044D-FA91D2F1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B83D69-70ED-CE0B-6106-30C76C24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1C4CFE-A10C-D1EB-9472-C924E56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3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E6C98C7-CF61-9926-2254-61BEF40DE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0C97C80-5E88-BDB5-F4F0-097BFBC81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7FDAA4-9DC8-8479-0400-1BBAC532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D494A9-6E3E-A2EB-A6E8-50B4059A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B234D0-48F2-E12A-2EF1-351B7E04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3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366E4E-148E-CDC9-C7B9-A0E12E53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E48BDD-C842-9C20-AD97-E68FF830A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9BFE46-24A8-0293-FA6B-F28DA202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EC82B3-5161-5376-067D-D03630BB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EDB6B5-DBFD-94DD-52EC-8F4315A73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4BD35B-FFA4-F5D5-EEF2-D2268D61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3E25E3-5369-064D-ED9A-EF85C211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B45283-09E8-BB66-4AC3-F689B762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EC9F39-6242-1210-E4B8-5B93A7F5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F74FA0-1FB2-DD04-6D7C-DCB24099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624B08-BF11-A6B2-658C-C063C545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DA7873-85A0-AC46-5F5B-30014734E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469E6F-9E95-1ACE-B36F-98FD9D8B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F9B6DC5-76AE-8B1D-6BF1-3737BBD0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B10F029-38D3-B314-A5EA-C0CC2FC2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657B435-BF98-620D-08C6-228471F5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0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8F80FC-F678-ED6E-7C84-B19A387A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955528-59FD-37D8-6127-AD608848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6F591F7-2125-C179-0665-DBD7F3B7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B27AA1E-6255-2B5E-F95A-308D1B0BE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A38DEBC-F13B-AA7A-C113-E09C4E6C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6270474-C810-1881-5562-58FBF000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49684EB-97FD-4CC6-33CD-0DE73C60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0EE9364-8F39-1FED-2B14-242066A1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048FFB-1CE4-B3A2-612F-4A2B18E5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44B7750-0E41-D3AB-8949-DB736EC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A0E9295-0853-8E06-2164-286EEF4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F6585BE-585C-6BDB-B2F2-08A67D6B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0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12ED9BF-CEA1-CBEE-2FCE-3CAEAFC9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BA62EF-D7F0-2EE1-B2DA-EC807206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5387A1-B6CD-FF83-F61B-860A191F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3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FA5163-BFCA-781A-349F-ED51126F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E109D5-CAD1-B1D1-0692-3291B1C45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459C01F-B46B-AABD-5680-627A06376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329F9E2-6991-FC5A-3F11-9A6E4523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B51BA9-DBF5-3BEA-1271-C8CD31C8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FE72D9B-2FA8-2688-52A3-084F4DAF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1E4CAF-D1A3-A57E-6D5B-BD8D9683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2A1FE6F-C8D1-356C-1BCD-3E73F8BE2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E56E8C-921E-2D9E-72C7-C252DFF1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0CE85EC-40D8-8DEA-278D-B81F8500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AF8CDB-E718-4E63-753D-DEE6C22F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48BEAA-8CAB-C604-77E4-29E3BA3C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0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B74D595-BFEC-2004-97A8-2F33F2F8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B8AB2C8-E61D-274E-0A78-73F2DEA7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E8595E-0174-1F80-32CF-5FE4712BE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325C7-C2D2-4DB6-9FF8-05D2167B069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D2EC0A-7538-20CC-D418-AEFFF9C06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4852A4-3833-B011-F598-A60DD1202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97AB4-44AA-40C8-8914-E5E8CFF49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A72DD5C-1BDD-B3DC-7193-346655DD5960}"/>
              </a:ext>
            </a:extLst>
          </p:cNvPr>
          <p:cNvSpPr txBox="1"/>
          <p:nvPr/>
        </p:nvSpPr>
        <p:spPr>
          <a:xfrm>
            <a:off x="1360627" y="1722669"/>
            <a:ext cx="84417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 err="1"/>
              <a:t>İş</a:t>
            </a:r>
            <a:r>
              <a:rPr lang="en-US" b="1" dirty="0"/>
              <a:t> </a:t>
            </a:r>
            <a:r>
              <a:rPr lang="en-US" b="1" dirty="0" err="1"/>
              <a:t>Problemi</a:t>
            </a: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/>
            <a:r>
              <a:rPr lang="en-US" dirty="0"/>
              <a:t>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platformlarında</a:t>
            </a:r>
            <a:r>
              <a:rPr lang="en-US" dirty="0"/>
              <a:t>, </a:t>
            </a:r>
            <a:r>
              <a:rPr lang="en-US" dirty="0" err="1"/>
              <a:t>ürünlere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puanların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hesaplanması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yorumların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sıralanması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taşır</a:t>
            </a:r>
            <a:r>
              <a:rPr lang="en-US" dirty="0"/>
              <a:t>. Bu,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memnuniyetini</a:t>
            </a:r>
            <a:r>
              <a:rPr lang="en-US" dirty="0"/>
              <a:t> </a:t>
            </a:r>
            <a:r>
              <a:rPr lang="en-US" dirty="0" err="1"/>
              <a:t>artır</a:t>
            </a:r>
            <a:r>
              <a:rPr lang="en-US" dirty="0"/>
              <a:t>, </a:t>
            </a:r>
            <a:r>
              <a:rPr lang="en-US" dirty="0" err="1"/>
              <a:t>satıcıların</a:t>
            </a:r>
            <a:r>
              <a:rPr lang="en-US" dirty="0"/>
              <a:t> </a:t>
            </a:r>
            <a:r>
              <a:rPr lang="en-US" dirty="0" err="1"/>
              <a:t>ürünlerinin</a:t>
            </a:r>
            <a:r>
              <a:rPr lang="en-US" dirty="0"/>
              <a:t> </a:t>
            </a:r>
            <a:r>
              <a:rPr lang="en-US" dirty="0" err="1"/>
              <a:t>öne</a:t>
            </a:r>
            <a:r>
              <a:rPr lang="en-US" dirty="0"/>
              <a:t> </a:t>
            </a:r>
            <a:r>
              <a:rPr lang="en-US" dirty="0" err="1"/>
              <a:t>çıkmasını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alışveriş</a:t>
            </a:r>
            <a:r>
              <a:rPr lang="en-US" dirty="0"/>
              <a:t> </a:t>
            </a:r>
            <a:r>
              <a:rPr lang="en-US" dirty="0" err="1"/>
              <a:t>deneyimi</a:t>
            </a:r>
            <a:r>
              <a:rPr lang="en-US" dirty="0"/>
              <a:t> </a:t>
            </a:r>
            <a:r>
              <a:rPr lang="en-US" dirty="0" err="1"/>
              <a:t>yaşamasına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Ancak</a:t>
            </a:r>
            <a:r>
              <a:rPr lang="en-US" dirty="0"/>
              <a:t>, </a:t>
            </a:r>
            <a:r>
              <a:rPr lang="en-US" dirty="0" err="1"/>
              <a:t>yanıltıcı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sıralanmış</a:t>
            </a:r>
            <a:r>
              <a:rPr lang="en-US" dirty="0"/>
              <a:t> </a:t>
            </a:r>
            <a:r>
              <a:rPr lang="en-US" dirty="0" err="1"/>
              <a:t>yorumlar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satışlarını</a:t>
            </a:r>
            <a:r>
              <a:rPr lang="en-US" dirty="0"/>
              <a:t> </a:t>
            </a:r>
            <a:r>
              <a:rPr lang="en-US" dirty="0" err="1"/>
              <a:t>olumsuz</a:t>
            </a:r>
            <a:r>
              <a:rPr lang="en-US" dirty="0"/>
              <a:t> </a:t>
            </a:r>
            <a:r>
              <a:rPr lang="en-US" dirty="0" err="1"/>
              <a:t>etkileyebilir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hem </a:t>
            </a:r>
            <a:r>
              <a:rPr lang="en-US" dirty="0" err="1"/>
              <a:t>maddi</a:t>
            </a:r>
            <a:r>
              <a:rPr lang="en-US" dirty="0"/>
              <a:t> </a:t>
            </a:r>
            <a:r>
              <a:rPr lang="en-US" dirty="0" err="1"/>
              <a:t>kayıplara</a:t>
            </a:r>
            <a:r>
              <a:rPr lang="en-US" dirty="0"/>
              <a:t> hem de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kaybına</a:t>
            </a:r>
            <a:r>
              <a:rPr lang="en-US" dirty="0"/>
              <a:t> </a:t>
            </a:r>
            <a:r>
              <a:rPr lang="en-US" dirty="0" err="1"/>
              <a:t>neden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Bu </a:t>
            </a:r>
            <a:r>
              <a:rPr lang="en-US" dirty="0" err="1"/>
              <a:t>projede</a:t>
            </a:r>
            <a:r>
              <a:rPr lang="en-US" dirty="0"/>
              <a:t>,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puanlarını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yorumlara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ağırlıklandırarak</a:t>
            </a:r>
            <a:r>
              <a:rPr lang="en-US" dirty="0"/>
              <a:t> </a:t>
            </a:r>
            <a:r>
              <a:rPr lang="en-US" dirty="0" err="1"/>
              <a:t>hesaplamayı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yorumları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sıralamayı</a:t>
            </a:r>
            <a:r>
              <a:rPr lang="en-US" dirty="0"/>
              <a:t> </a:t>
            </a:r>
            <a:r>
              <a:rPr lang="en-US" dirty="0" err="1"/>
              <a:t>amaçlıyoruz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4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878E-27F9-9242-56F2-30D59BB0B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AFEEF54-C86C-5C07-1B34-D1D3DA276B88}"/>
              </a:ext>
            </a:extLst>
          </p:cNvPr>
          <p:cNvSpPr txBox="1"/>
          <p:nvPr/>
        </p:nvSpPr>
        <p:spPr>
          <a:xfrm>
            <a:off x="994867" y="753173"/>
            <a:ext cx="81509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Veri Seti </a:t>
            </a:r>
            <a:r>
              <a:rPr lang="en-US" b="1" dirty="0" err="1"/>
              <a:t>Hikayesi</a:t>
            </a: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dirty="0"/>
              <a:t>Bu </a:t>
            </a:r>
            <a:r>
              <a:rPr lang="en-US" dirty="0" err="1"/>
              <a:t>projede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e-</a:t>
            </a:r>
            <a:r>
              <a:rPr lang="en-US" dirty="0" err="1"/>
              <a:t>ticaret</a:t>
            </a:r>
            <a:r>
              <a:rPr lang="en-US" dirty="0"/>
              <a:t> </a:t>
            </a:r>
            <a:r>
              <a:rPr lang="en-US" dirty="0" err="1"/>
              <a:t>platformundan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verilerini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 Veri </a:t>
            </a:r>
            <a:r>
              <a:rPr lang="en-US" dirty="0" err="1"/>
              <a:t>seti</a:t>
            </a:r>
            <a:r>
              <a:rPr lang="en-US" dirty="0"/>
              <a:t>,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kategorisindeki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ürüne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puanlarını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yorumlarını</a:t>
            </a:r>
            <a:r>
              <a:rPr lang="en-US" dirty="0"/>
              <a:t> </a:t>
            </a:r>
            <a:r>
              <a:rPr lang="en-US" dirty="0" err="1"/>
              <a:t>içermektedir</a:t>
            </a:r>
            <a:r>
              <a:rPr lang="en-US" dirty="0"/>
              <a:t>. Veri </a:t>
            </a:r>
            <a:r>
              <a:rPr lang="en-US" dirty="0" err="1"/>
              <a:t>seti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değişkenleri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:</a:t>
            </a:r>
          </a:p>
          <a:p>
            <a:pPr algn="ctr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reviewerID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ID'si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productID</a:t>
            </a:r>
            <a:r>
              <a:rPr lang="en-US" dirty="0"/>
              <a:t>: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ID'si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reviewerName</a:t>
            </a:r>
            <a:r>
              <a:rPr lang="en-US" dirty="0"/>
              <a:t>: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Adı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helpful</a:t>
            </a:r>
            <a:r>
              <a:rPr lang="en-US" dirty="0"/>
              <a:t>: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derecesi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reviewText</a:t>
            </a:r>
            <a:r>
              <a:rPr lang="en-US" dirty="0"/>
              <a:t>: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metni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overall</a:t>
            </a:r>
            <a:r>
              <a:rPr lang="en-US" dirty="0"/>
              <a:t>: </a:t>
            </a:r>
            <a:r>
              <a:rPr lang="en-US" dirty="0" err="1"/>
              <a:t>Ürün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(1-5 </a:t>
            </a:r>
            <a:r>
              <a:rPr lang="en-US" dirty="0" err="1"/>
              <a:t>arası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özeti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unixReviewTime</a:t>
            </a:r>
            <a:r>
              <a:rPr lang="en-US" dirty="0"/>
              <a:t>: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(Unix zaman </a:t>
            </a:r>
            <a:r>
              <a:rPr lang="en-US" dirty="0" err="1"/>
              <a:t>damgası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reviewTime</a:t>
            </a:r>
            <a:r>
              <a:rPr lang="en-US" dirty="0"/>
              <a:t>: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(ham format)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day_diff</a:t>
            </a:r>
            <a:r>
              <a:rPr lang="en-US" dirty="0"/>
              <a:t>: </a:t>
            </a:r>
            <a:r>
              <a:rPr lang="en-US" dirty="0" err="1"/>
              <a:t>Değerlendirmeden</a:t>
            </a:r>
            <a:r>
              <a:rPr lang="en-US" dirty="0"/>
              <a:t> </a:t>
            </a:r>
            <a:r>
              <a:rPr lang="en-US" dirty="0" err="1"/>
              <a:t>itibaren</a:t>
            </a:r>
            <a:r>
              <a:rPr lang="en-US" dirty="0"/>
              <a:t> </a:t>
            </a:r>
            <a:r>
              <a:rPr lang="en-US" dirty="0" err="1"/>
              <a:t>geçen</a:t>
            </a:r>
            <a:r>
              <a:rPr lang="en-US" dirty="0"/>
              <a:t> </a:t>
            </a:r>
            <a:r>
              <a:rPr lang="en-US" dirty="0" err="1"/>
              <a:t>gün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helpful_yes</a:t>
            </a:r>
            <a:r>
              <a:rPr lang="en-US" dirty="0"/>
              <a:t>: </a:t>
            </a:r>
            <a:r>
              <a:rPr lang="en-US" dirty="0" err="1"/>
              <a:t>Değerlendirmenin</a:t>
            </a:r>
            <a:r>
              <a:rPr lang="en-US" dirty="0"/>
              <a:t> </a:t>
            </a:r>
            <a:r>
              <a:rPr lang="en-US" dirty="0" err="1"/>
              <a:t>faydalı</a:t>
            </a:r>
            <a:r>
              <a:rPr lang="en-US" dirty="0"/>
              <a:t> </a:t>
            </a:r>
            <a:r>
              <a:rPr lang="en-US" dirty="0" err="1"/>
              <a:t>bulunma</a:t>
            </a:r>
            <a:r>
              <a:rPr lang="en-US" dirty="0"/>
              <a:t> </a:t>
            </a:r>
            <a:r>
              <a:rPr lang="en-US" dirty="0" err="1"/>
              <a:t>sayısı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total_vote</a:t>
            </a:r>
            <a:r>
              <a:rPr lang="en-US" dirty="0"/>
              <a:t>: </a:t>
            </a:r>
            <a:r>
              <a:rPr lang="en-US" dirty="0" err="1"/>
              <a:t>Değerlendirmeye</a:t>
            </a:r>
            <a:r>
              <a:rPr lang="en-US" dirty="0"/>
              <a:t> </a:t>
            </a:r>
            <a:r>
              <a:rPr lang="en-US" dirty="0" err="1"/>
              <a:t>verilen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oy </a:t>
            </a:r>
            <a:r>
              <a:rPr lang="en-US" dirty="0" err="1"/>
              <a:t>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4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4CBE7-DB25-19EF-01C8-A601DD81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D322C99-6AAA-2A9F-1AC4-46959D96CC87}"/>
              </a:ext>
            </a:extLst>
          </p:cNvPr>
          <p:cNvSpPr txBox="1"/>
          <p:nvPr/>
        </p:nvSpPr>
        <p:spPr>
          <a:xfrm>
            <a:off x="994867" y="1492301"/>
            <a:ext cx="93927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Proje</a:t>
            </a:r>
            <a:r>
              <a:rPr lang="en-US" b="1" dirty="0"/>
              <a:t> </a:t>
            </a:r>
            <a:r>
              <a:rPr lang="en-US" b="1" dirty="0" err="1"/>
              <a:t>Görevleri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 err="1"/>
              <a:t>Görev</a:t>
            </a:r>
            <a:r>
              <a:rPr lang="en-US" b="1" dirty="0"/>
              <a:t> 1: </a:t>
            </a:r>
            <a:r>
              <a:rPr lang="en-US" b="1" dirty="0" err="1"/>
              <a:t>Güncel</a:t>
            </a:r>
            <a:r>
              <a:rPr lang="en-US" b="1" dirty="0"/>
              <a:t> </a:t>
            </a:r>
            <a:r>
              <a:rPr lang="en-US" b="1" dirty="0" err="1"/>
              <a:t>Yorumlara</a:t>
            </a:r>
            <a:r>
              <a:rPr lang="en-US" b="1" dirty="0"/>
              <a:t> </a:t>
            </a:r>
            <a:r>
              <a:rPr lang="en-US" b="1" dirty="0" err="1"/>
              <a:t>Göre</a:t>
            </a:r>
            <a:r>
              <a:rPr lang="en-US" b="1" dirty="0"/>
              <a:t> </a:t>
            </a:r>
            <a:r>
              <a:rPr lang="en-US" b="1" dirty="0" err="1"/>
              <a:t>Ortalama</a:t>
            </a:r>
            <a:r>
              <a:rPr lang="en-US" b="1" dirty="0"/>
              <a:t> </a:t>
            </a:r>
            <a:r>
              <a:rPr lang="en-US" b="1" dirty="0" err="1"/>
              <a:t>Puanı</a:t>
            </a:r>
            <a:r>
              <a:rPr lang="en-US" b="1" dirty="0"/>
              <a:t> </a:t>
            </a:r>
            <a:r>
              <a:rPr lang="en-US" b="1" dirty="0" err="1"/>
              <a:t>Hesaplayın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Bu </a:t>
            </a:r>
            <a:r>
              <a:rPr lang="en-US" dirty="0" err="1"/>
              <a:t>görevde</a:t>
            </a:r>
            <a:r>
              <a:rPr lang="en-US" dirty="0"/>
              <a:t>,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puanını</a:t>
            </a:r>
            <a:r>
              <a:rPr lang="en-US" dirty="0"/>
              <a:t> </a:t>
            </a:r>
            <a:r>
              <a:rPr lang="en-US" dirty="0" err="1"/>
              <a:t>güncel</a:t>
            </a:r>
            <a:r>
              <a:rPr lang="en-US" dirty="0"/>
              <a:t> </a:t>
            </a:r>
            <a:r>
              <a:rPr lang="en-US" dirty="0" err="1"/>
              <a:t>yorumlara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ağırlıklandırarak</a:t>
            </a:r>
            <a:r>
              <a:rPr lang="en-US" dirty="0"/>
              <a:t> </a:t>
            </a:r>
            <a:r>
              <a:rPr lang="en-US" dirty="0" err="1"/>
              <a:t>hesaplayacak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puanla</a:t>
            </a:r>
            <a:r>
              <a:rPr lang="en-US" dirty="0"/>
              <a:t> </a:t>
            </a:r>
            <a:r>
              <a:rPr lang="en-US" dirty="0" err="1"/>
              <a:t>karşılaştıracaksınız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1: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puanını</a:t>
            </a:r>
            <a:r>
              <a:rPr lang="en-US" dirty="0"/>
              <a:t> </a:t>
            </a:r>
            <a:r>
              <a:rPr lang="en-US" dirty="0" err="1"/>
              <a:t>hesaplayın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Adım</a:t>
            </a:r>
            <a:r>
              <a:rPr lang="en-US" b="1" dirty="0"/>
              <a:t> 2:</a:t>
            </a:r>
            <a:r>
              <a:rPr lang="en-US" dirty="0"/>
              <a:t> </a:t>
            </a:r>
            <a:r>
              <a:rPr lang="en-US" dirty="0" err="1"/>
              <a:t>Tarihe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ağırlıklı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hesaplayın</a:t>
            </a:r>
            <a:r>
              <a:rPr lang="en-US" dirty="0"/>
              <a:t>. Daha yeni </a:t>
            </a:r>
            <a:r>
              <a:rPr lang="en-US" dirty="0" err="1"/>
              <a:t>yorumlara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ağırlık</a:t>
            </a:r>
            <a:r>
              <a:rPr lang="en-US" dirty="0"/>
              <a:t> </a:t>
            </a:r>
            <a:r>
              <a:rPr lang="en-US" dirty="0" err="1"/>
              <a:t>verin</a:t>
            </a:r>
            <a:r>
              <a:rPr lang="en-US" dirty="0"/>
              <a:t>.</a:t>
            </a:r>
          </a:p>
          <a:p>
            <a:r>
              <a:rPr lang="en-US" b="1" dirty="0" err="1"/>
              <a:t>Adım</a:t>
            </a:r>
            <a:r>
              <a:rPr lang="en-US" b="1" dirty="0"/>
              <a:t> 3:</a:t>
            </a:r>
            <a:r>
              <a:rPr lang="en-US" dirty="0"/>
              <a:t> </a:t>
            </a:r>
            <a:r>
              <a:rPr lang="en-US" dirty="0" err="1"/>
              <a:t>Ağırlıklandırılmış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puan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puanı</a:t>
            </a:r>
            <a:r>
              <a:rPr lang="en-US" dirty="0"/>
              <a:t> </a:t>
            </a:r>
            <a:r>
              <a:rPr lang="en-US" dirty="0" err="1"/>
              <a:t>karşılaştırın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yorumlayın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57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245A-FD8B-F81A-8020-C077B60DF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20F04-2F47-1E2E-CE8D-4DB4C5B4F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55" y="1629273"/>
            <a:ext cx="95097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 err="1"/>
              <a:t>Görev</a:t>
            </a:r>
            <a:r>
              <a:rPr lang="en-US" altLang="en-US" b="1" dirty="0"/>
              <a:t> 2</a:t>
            </a:r>
            <a:r>
              <a:rPr lang="en-US" altLang="en-US" dirty="0"/>
              <a:t>: </a:t>
            </a:r>
            <a:r>
              <a:rPr lang="en-US" altLang="en-US" dirty="0" err="1"/>
              <a:t>Ürün</a:t>
            </a:r>
            <a:r>
              <a:rPr lang="en-US" altLang="en-US" dirty="0"/>
              <a:t> </a:t>
            </a:r>
            <a:r>
              <a:rPr lang="en-US" altLang="en-US" dirty="0" err="1"/>
              <a:t>Detay</a:t>
            </a:r>
            <a:r>
              <a:rPr lang="en-US" altLang="en-US" dirty="0"/>
              <a:t> </a:t>
            </a:r>
            <a:r>
              <a:rPr lang="en-US" altLang="en-US" dirty="0" err="1"/>
              <a:t>Sayfasında</a:t>
            </a:r>
            <a:r>
              <a:rPr lang="en-US" altLang="en-US" dirty="0"/>
              <a:t> </a:t>
            </a:r>
            <a:r>
              <a:rPr lang="en-US" altLang="en-US" dirty="0" err="1"/>
              <a:t>Görüntülenecek</a:t>
            </a:r>
            <a:r>
              <a:rPr lang="en-US" altLang="en-US" dirty="0"/>
              <a:t> 20 </a:t>
            </a:r>
            <a:r>
              <a:rPr lang="en-US" altLang="en-US" dirty="0" err="1"/>
              <a:t>Yorumu</a:t>
            </a:r>
            <a:r>
              <a:rPr lang="en-US" altLang="en-US" dirty="0"/>
              <a:t> </a:t>
            </a:r>
            <a:r>
              <a:rPr lang="en-US" altLang="en-US" dirty="0" err="1"/>
              <a:t>Belirleyin</a:t>
            </a:r>
            <a:endParaRPr lang="en-US" altLang="en-US" dirty="0"/>
          </a:p>
          <a:p>
            <a:r>
              <a:rPr lang="en-US" altLang="en-US" dirty="0"/>
              <a:t>Bu </a:t>
            </a:r>
            <a:r>
              <a:rPr lang="en-US" altLang="en-US" dirty="0" err="1"/>
              <a:t>görevde</a:t>
            </a:r>
            <a:r>
              <a:rPr lang="en-US" altLang="en-US" dirty="0"/>
              <a:t>, </a:t>
            </a:r>
            <a:r>
              <a:rPr lang="en-US" altLang="en-US" dirty="0" err="1"/>
              <a:t>ürün</a:t>
            </a:r>
            <a:r>
              <a:rPr lang="en-US" altLang="en-US" dirty="0"/>
              <a:t> </a:t>
            </a:r>
            <a:r>
              <a:rPr lang="en-US" altLang="en-US" dirty="0" err="1"/>
              <a:t>detay</a:t>
            </a:r>
            <a:r>
              <a:rPr lang="en-US" altLang="en-US" dirty="0"/>
              <a:t> </a:t>
            </a:r>
            <a:r>
              <a:rPr lang="en-US" altLang="en-US" dirty="0" err="1"/>
              <a:t>sayfasında</a:t>
            </a:r>
            <a:r>
              <a:rPr lang="en-US" altLang="en-US" dirty="0"/>
              <a:t> </a:t>
            </a:r>
            <a:r>
              <a:rPr lang="en-US" altLang="en-US" dirty="0" err="1"/>
              <a:t>görüntülenecek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faydalı</a:t>
            </a:r>
            <a:r>
              <a:rPr lang="en-US" altLang="en-US" dirty="0"/>
              <a:t> 20 </a:t>
            </a:r>
            <a:r>
              <a:rPr lang="en-US" altLang="en-US" dirty="0" err="1"/>
              <a:t>yorumu</a:t>
            </a:r>
            <a:r>
              <a:rPr lang="en-US" altLang="en-US" dirty="0"/>
              <a:t> </a:t>
            </a:r>
            <a:r>
              <a:rPr lang="en-US" altLang="en-US" dirty="0" err="1"/>
              <a:t>belirleyeceksiniz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b="1" dirty="0" err="1"/>
              <a:t>Adım</a:t>
            </a:r>
            <a:r>
              <a:rPr lang="en-US" altLang="en-US" b="1" dirty="0"/>
              <a:t> 1: </a:t>
            </a:r>
            <a:r>
              <a:rPr lang="en-US" altLang="en-US" dirty="0" err="1"/>
              <a:t>helpful_no</a:t>
            </a:r>
            <a:r>
              <a:rPr lang="en-US" altLang="en-US" dirty="0"/>
              <a:t> </a:t>
            </a:r>
            <a:r>
              <a:rPr lang="en-US" altLang="en-US" dirty="0" err="1"/>
              <a:t>değişkenini</a:t>
            </a:r>
            <a:r>
              <a:rPr lang="en-US" altLang="en-US" dirty="0"/>
              <a:t> </a:t>
            </a:r>
            <a:r>
              <a:rPr lang="en-US" altLang="en-US" dirty="0" err="1"/>
              <a:t>oluşturun</a:t>
            </a:r>
            <a:r>
              <a:rPr lang="en-US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 err="1"/>
              <a:t>total_vote</a:t>
            </a:r>
            <a:r>
              <a:rPr lang="en-US" altLang="en-US" b="1" dirty="0"/>
              <a:t>,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yoruma</a:t>
            </a:r>
            <a:r>
              <a:rPr lang="en-US" altLang="en-US" dirty="0"/>
              <a:t> </a:t>
            </a:r>
            <a:r>
              <a:rPr lang="en-US" altLang="en-US" dirty="0" err="1"/>
              <a:t>verilen</a:t>
            </a:r>
            <a:r>
              <a:rPr lang="en-US" altLang="en-US" dirty="0"/>
              <a:t> </a:t>
            </a:r>
            <a:r>
              <a:rPr lang="en-US" altLang="en-US" dirty="0" err="1"/>
              <a:t>toplam</a:t>
            </a:r>
            <a:r>
              <a:rPr lang="en-US" altLang="en-US" dirty="0"/>
              <a:t> oy </a:t>
            </a:r>
            <a:r>
              <a:rPr lang="en-US" altLang="en-US" dirty="0" err="1"/>
              <a:t>sayısıdır</a:t>
            </a:r>
            <a:r>
              <a:rPr lang="en-US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 err="1"/>
              <a:t>helpful_yes</a:t>
            </a:r>
            <a:r>
              <a:rPr lang="en-US" altLang="en-US" b="1" dirty="0"/>
              <a:t>, </a:t>
            </a:r>
            <a:r>
              <a:rPr lang="en-US" altLang="en-US" dirty="0" err="1"/>
              <a:t>yorumun</a:t>
            </a:r>
            <a:r>
              <a:rPr lang="en-US" altLang="en-US" dirty="0"/>
              <a:t> </a:t>
            </a:r>
            <a:r>
              <a:rPr lang="en-US" altLang="en-US" dirty="0" err="1"/>
              <a:t>faydalı</a:t>
            </a:r>
            <a:r>
              <a:rPr lang="en-US" altLang="en-US" dirty="0"/>
              <a:t> </a:t>
            </a:r>
            <a:r>
              <a:rPr lang="en-US" altLang="en-US" dirty="0" err="1"/>
              <a:t>bulunma</a:t>
            </a:r>
            <a:r>
              <a:rPr lang="en-US" altLang="en-US" dirty="0"/>
              <a:t> </a:t>
            </a:r>
            <a:r>
              <a:rPr lang="en-US" altLang="en-US" dirty="0" err="1"/>
              <a:t>sayısıdır</a:t>
            </a:r>
            <a:r>
              <a:rPr lang="en-US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 err="1"/>
              <a:t>helpful_no</a:t>
            </a:r>
            <a:r>
              <a:rPr lang="en-US" altLang="en-US" b="1" dirty="0"/>
              <a:t> </a:t>
            </a:r>
            <a:r>
              <a:rPr lang="en-US" altLang="en-US" dirty="0" err="1"/>
              <a:t>değişkeni</a:t>
            </a:r>
            <a:r>
              <a:rPr lang="en-US" altLang="en-US" dirty="0"/>
              <a:t>, </a:t>
            </a:r>
            <a:r>
              <a:rPr lang="en-US" altLang="en-US" dirty="0" err="1"/>
              <a:t>toplam</a:t>
            </a:r>
            <a:r>
              <a:rPr lang="en-US" altLang="en-US" dirty="0"/>
              <a:t> oy </a:t>
            </a:r>
            <a:r>
              <a:rPr lang="en-US" altLang="en-US" dirty="0" err="1"/>
              <a:t>sayısından</a:t>
            </a:r>
            <a:r>
              <a:rPr lang="en-US" altLang="en-US" dirty="0"/>
              <a:t> </a:t>
            </a:r>
            <a:r>
              <a:rPr lang="en-US" altLang="en-US" dirty="0" err="1"/>
              <a:t>faydalı</a:t>
            </a:r>
            <a:r>
              <a:rPr lang="en-US" altLang="en-US" dirty="0"/>
              <a:t> oy </a:t>
            </a:r>
            <a:r>
              <a:rPr lang="en-US" altLang="en-US" dirty="0" err="1"/>
              <a:t>sayısını</a:t>
            </a:r>
            <a:r>
              <a:rPr lang="en-US" altLang="en-US" dirty="0"/>
              <a:t> </a:t>
            </a:r>
            <a:r>
              <a:rPr lang="en-US" altLang="en-US" dirty="0" err="1"/>
              <a:t>çıkararak</a:t>
            </a:r>
            <a:r>
              <a:rPr lang="en-US" altLang="en-US" dirty="0"/>
              <a:t> </a:t>
            </a:r>
            <a:r>
              <a:rPr lang="en-US" altLang="en-US" dirty="0" err="1"/>
              <a:t>hesaplanır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b="1" dirty="0" err="1"/>
              <a:t>helpful_no</a:t>
            </a:r>
            <a:r>
              <a:rPr lang="en-US" altLang="en-US" b="1" dirty="0"/>
              <a:t> = </a:t>
            </a:r>
            <a:r>
              <a:rPr lang="en-US" altLang="en-US" b="1" dirty="0" err="1"/>
              <a:t>total_vote</a:t>
            </a:r>
            <a:r>
              <a:rPr lang="en-US" altLang="en-US" b="1" dirty="0"/>
              <a:t> - </a:t>
            </a:r>
            <a:r>
              <a:rPr lang="en-US" altLang="en-US" b="1" dirty="0" err="1"/>
              <a:t>helpful_yes</a:t>
            </a:r>
            <a:endParaRPr lang="en-US" altLang="en-US" b="1" dirty="0"/>
          </a:p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030766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8C02-6CDD-3337-603A-126640474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EF0C5-48BE-0199-793B-FCB8AF18A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73" y="2048919"/>
            <a:ext cx="109069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 err="1"/>
              <a:t>Adım</a:t>
            </a:r>
            <a:r>
              <a:rPr lang="en-US" altLang="en-US" b="1" dirty="0"/>
              <a:t> 2: </a:t>
            </a:r>
            <a:r>
              <a:rPr lang="en-US" altLang="en-US" dirty="0" err="1"/>
              <a:t>score_pos_neg_diff</a:t>
            </a:r>
            <a:r>
              <a:rPr lang="en-US" altLang="en-US" dirty="0"/>
              <a:t>, </a:t>
            </a:r>
            <a:r>
              <a:rPr lang="en-US" altLang="en-US" dirty="0" err="1"/>
              <a:t>score_average_rating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en-US" altLang="en-US" dirty="0"/>
              <a:t> </a:t>
            </a:r>
            <a:r>
              <a:rPr lang="en-US" altLang="en-US" dirty="0" err="1"/>
              <a:t>wilson_lower_bound</a:t>
            </a:r>
            <a:r>
              <a:rPr lang="en-US" altLang="en-US" dirty="0"/>
              <a:t> </a:t>
            </a:r>
            <a:r>
              <a:rPr lang="en-US" altLang="en-US" dirty="0" err="1"/>
              <a:t>skorlarını</a:t>
            </a:r>
            <a:r>
              <a:rPr lang="en-US" altLang="en-US" dirty="0"/>
              <a:t> </a:t>
            </a:r>
            <a:r>
              <a:rPr lang="en-US" altLang="en-US" dirty="0" err="1"/>
              <a:t>hesaplayın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en-US" altLang="en-US" dirty="0"/>
              <a:t> </a:t>
            </a:r>
            <a:r>
              <a:rPr lang="en-US" altLang="en-US" dirty="0" err="1"/>
              <a:t>veri</a:t>
            </a:r>
            <a:r>
              <a:rPr lang="en-US" altLang="en-US" dirty="0"/>
              <a:t> </a:t>
            </a:r>
            <a:r>
              <a:rPr lang="en-US" altLang="en-US" dirty="0" err="1"/>
              <a:t>setine</a:t>
            </a:r>
            <a:r>
              <a:rPr lang="en-US" altLang="en-US" dirty="0"/>
              <a:t> </a:t>
            </a:r>
            <a:r>
              <a:rPr lang="en-US" altLang="en-US" dirty="0" err="1"/>
              <a:t>ekleyin</a:t>
            </a:r>
            <a:r>
              <a:rPr lang="en-US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 err="1"/>
              <a:t>score_pos_neg_diff</a:t>
            </a:r>
            <a:r>
              <a:rPr lang="en-US" altLang="en-US" b="1" dirty="0"/>
              <a:t>: </a:t>
            </a:r>
            <a:r>
              <a:rPr lang="en-US" altLang="en-US" dirty="0" err="1"/>
              <a:t>Faydalı</a:t>
            </a:r>
            <a:r>
              <a:rPr lang="en-US" altLang="en-US" dirty="0"/>
              <a:t> oy </a:t>
            </a:r>
            <a:r>
              <a:rPr lang="en-US" altLang="en-US" dirty="0" err="1"/>
              <a:t>sayısı</a:t>
            </a:r>
            <a:r>
              <a:rPr lang="en-US" altLang="en-US" dirty="0"/>
              <a:t> </a:t>
            </a:r>
            <a:r>
              <a:rPr lang="en-US" altLang="en-US" dirty="0" err="1"/>
              <a:t>ile</a:t>
            </a:r>
            <a:r>
              <a:rPr lang="en-US" altLang="en-US" dirty="0"/>
              <a:t> </a:t>
            </a:r>
            <a:r>
              <a:rPr lang="en-US" altLang="en-US" dirty="0" err="1"/>
              <a:t>faydalı</a:t>
            </a:r>
            <a:r>
              <a:rPr lang="en-US" altLang="en-US" dirty="0"/>
              <a:t> </a:t>
            </a:r>
            <a:r>
              <a:rPr lang="en-US" altLang="en-US" dirty="0" err="1"/>
              <a:t>bulunmayan</a:t>
            </a:r>
            <a:r>
              <a:rPr lang="en-US" altLang="en-US" dirty="0"/>
              <a:t> oy </a:t>
            </a:r>
            <a:r>
              <a:rPr lang="en-US" altLang="en-US" dirty="0" err="1"/>
              <a:t>sayısı</a:t>
            </a:r>
            <a:r>
              <a:rPr lang="en-US" altLang="en-US" dirty="0"/>
              <a:t> </a:t>
            </a:r>
            <a:r>
              <a:rPr lang="en-US" altLang="en-US" dirty="0" err="1"/>
              <a:t>arasındaki</a:t>
            </a:r>
            <a:r>
              <a:rPr lang="en-US" altLang="en-US" dirty="0"/>
              <a:t> fark.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 err="1"/>
              <a:t>average_rating_score</a:t>
            </a:r>
            <a:r>
              <a:rPr lang="en-US" altLang="en-US" b="1" dirty="0"/>
              <a:t>: </a:t>
            </a:r>
            <a:r>
              <a:rPr lang="en-US" altLang="en-US" dirty="0" err="1"/>
              <a:t>Faydalı</a:t>
            </a:r>
            <a:r>
              <a:rPr lang="en-US" altLang="en-US" dirty="0"/>
              <a:t> oy </a:t>
            </a:r>
            <a:r>
              <a:rPr lang="en-US" altLang="en-US" dirty="0" err="1"/>
              <a:t>sayısının</a:t>
            </a:r>
            <a:r>
              <a:rPr lang="en-US" altLang="en-US" dirty="0"/>
              <a:t> </a:t>
            </a:r>
            <a:r>
              <a:rPr lang="en-US" altLang="en-US" dirty="0" err="1"/>
              <a:t>toplam</a:t>
            </a:r>
            <a:r>
              <a:rPr lang="en-US" altLang="en-US" dirty="0"/>
              <a:t> oy </a:t>
            </a:r>
            <a:r>
              <a:rPr lang="en-US" altLang="en-US" dirty="0" err="1"/>
              <a:t>sayısına</a:t>
            </a:r>
            <a:r>
              <a:rPr lang="en-US" altLang="en-US" dirty="0"/>
              <a:t> </a:t>
            </a:r>
            <a:r>
              <a:rPr lang="en-US" altLang="en-US" dirty="0" err="1"/>
              <a:t>oranı</a:t>
            </a:r>
            <a:r>
              <a:rPr lang="en-US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 dirty="0" err="1"/>
              <a:t>wilsonlowerbound</a:t>
            </a:r>
            <a:r>
              <a:rPr lang="en-US" altLang="en-US" b="1" dirty="0"/>
              <a:t>: </a:t>
            </a:r>
            <a:r>
              <a:rPr lang="en-US" altLang="en-US" dirty="0"/>
              <a:t>Wilson Alt </a:t>
            </a:r>
            <a:r>
              <a:rPr lang="en-US" altLang="en-US" dirty="0" err="1"/>
              <a:t>Sınırı</a:t>
            </a:r>
            <a:r>
              <a:rPr lang="en-US" altLang="en-US" dirty="0"/>
              <a:t>, </a:t>
            </a:r>
            <a:r>
              <a:rPr lang="en-US" altLang="en-US" dirty="0" err="1"/>
              <a:t>yorumun</a:t>
            </a:r>
            <a:r>
              <a:rPr lang="en-US" altLang="en-US" dirty="0"/>
              <a:t> </a:t>
            </a:r>
            <a:r>
              <a:rPr lang="en-US" altLang="en-US" dirty="0" err="1"/>
              <a:t>güvenilirliğini</a:t>
            </a:r>
            <a:r>
              <a:rPr lang="en-US" altLang="en-US" dirty="0"/>
              <a:t> </a:t>
            </a:r>
            <a:r>
              <a:rPr lang="en-US" altLang="en-US" dirty="0" err="1"/>
              <a:t>ölçen</a:t>
            </a:r>
            <a:r>
              <a:rPr lang="en-US" altLang="en-US" dirty="0"/>
              <a:t> </a:t>
            </a:r>
            <a:r>
              <a:rPr lang="en-US" altLang="en-US" dirty="0" err="1"/>
              <a:t>bir</a:t>
            </a:r>
            <a:r>
              <a:rPr lang="en-US" altLang="en-US" dirty="0"/>
              <a:t> </a:t>
            </a:r>
            <a:r>
              <a:rPr lang="en-US" altLang="en-US" dirty="0" err="1"/>
              <a:t>istatistiksel</a:t>
            </a:r>
            <a:r>
              <a:rPr lang="en-US" altLang="en-US" dirty="0"/>
              <a:t> </a:t>
            </a:r>
            <a:r>
              <a:rPr lang="en-US" altLang="en-US" dirty="0" err="1"/>
              <a:t>yöntemdir</a:t>
            </a:r>
            <a:r>
              <a:rPr lang="en-US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r>
              <a:rPr lang="en-US" altLang="en-US" b="1" dirty="0" err="1"/>
              <a:t>Adım</a:t>
            </a:r>
            <a:r>
              <a:rPr lang="en-US" altLang="en-US" b="1" dirty="0"/>
              <a:t> 3</a:t>
            </a:r>
            <a:r>
              <a:rPr lang="en-US" altLang="en-US" dirty="0"/>
              <a:t>: Wilson Alt </a:t>
            </a:r>
            <a:r>
              <a:rPr lang="en-US" altLang="en-US" dirty="0" err="1"/>
              <a:t>Sınırı'na</a:t>
            </a:r>
            <a:r>
              <a:rPr lang="en-US" altLang="en-US" dirty="0"/>
              <a:t> </a:t>
            </a:r>
            <a:r>
              <a:rPr lang="en-US" altLang="en-US" dirty="0" err="1"/>
              <a:t>göre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yüksek</a:t>
            </a:r>
            <a:r>
              <a:rPr lang="en-US" altLang="en-US" dirty="0"/>
              <a:t> </a:t>
            </a:r>
            <a:r>
              <a:rPr lang="en-US" altLang="en-US" dirty="0" err="1"/>
              <a:t>skora</a:t>
            </a:r>
            <a:r>
              <a:rPr lang="en-US" altLang="en-US" dirty="0"/>
              <a:t> </a:t>
            </a:r>
            <a:r>
              <a:rPr lang="en-US" altLang="en-US" dirty="0" err="1"/>
              <a:t>sahip</a:t>
            </a:r>
            <a:r>
              <a:rPr lang="en-US" altLang="en-US" dirty="0"/>
              <a:t> ilk 20 </a:t>
            </a:r>
            <a:r>
              <a:rPr lang="en-US" altLang="en-US" dirty="0" err="1"/>
              <a:t>yorumu</a:t>
            </a:r>
            <a:r>
              <a:rPr lang="en-US" altLang="en-US" dirty="0"/>
              <a:t> </a:t>
            </a:r>
            <a:r>
              <a:rPr lang="en-US" altLang="en-US" dirty="0" err="1"/>
              <a:t>belirleyin</a:t>
            </a:r>
            <a:r>
              <a:rPr lang="en-US" altLang="en-US" dirty="0"/>
              <a:t> </a:t>
            </a:r>
            <a:r>
              <a:rPr lang="en-US" altLang="en-US" dirty="0" err="1"/>
              <a:t>ve</a:t>
            </a:r>
            <a:r>
              <a:rPr lang="en-US" altLang="en-US" dirty="0"/>
              <a:t> </a:t>
            </a:r>
            <a:r>
              <a:rPr lang="en-US" altLang="en-US" dirty="0" err="1"/>
              <a:t>sonuçları</a:t>
            </a:r>
            <a:r>
              <a:rPr lang="en-US" altLang="en-US" dirty="0"/>
              <a:t> </a:t>
            </a:r>
            <a:r>
              <a:rPr lang="en-US" altLang="en-US" dirty="0" err="1"/>
              <a:t>yorumlayın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92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437</Words>
  <Application>Microsoft Office PowerPoint</Application>
  <PresentationFormat>Geniş ekran</PresentationFormat>
  <Paragraphs>41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Derya Malkoç</dc:creator>
  <cp:lastModifiedBy>Derya Malkoç</cp:lastModifiedBy>
  <cp:revision>1</cp:revision>
  <dcterms:created xsi:type="dcterms:W3CDTF">2025-03-10T13:43:12Z</dcterms:created>
  <dcterms:modified xsi:type="dcterms:W3CDTF">2025-03-10T23:16:56Z</dcterms:modified>
</cp:coreProperties>
</file>