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50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2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7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85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3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4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3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27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D353-F3A0-4E5F-B4F2-396850FA563A}" type="datetimeFigureOut">
              <a:rPr lang="en-GB" smtClean="0"/>
              <a:t>23/07/2013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8D0D-A04F-42C9-BCB5-90702C8FD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0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ounded Rectangle 260"/>
          <p:cNvSpPr/>
          <p:nvPr/>
        </p:nvSpPr>
        <p:spPr>
          <a:xfrm>
            <a:off x="6055033" y="330236"/>
            <a:ext cx="5034926" cy="6333453"/>
          </a:xfrm>
          <a:prstGeom prst="roundRect">
            <a:avLst>
              <a:gd name="adj" fmla="val 231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GB" sz="1200" dirty="0" err="1" smtClean="0"/>
              <a:t>ctrl_elems</a:t>
            </a:r>
            <a:endParaRPr lang="en-GB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8703522" y="1052220"/>
            <a:ext cx="1673485" cy="1004753"/>
            <a:chOff x="6938998" y="3485358"/>
            <a:chExt cx="1673485" cy="1004753"/>
          </a:xfrm>
        </p:grpSpPr>
        <p:sp>
          <p:nvSpPr>
            <p:cNvPr id="49" name="Rectangle 48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knob1</a:t>
              </a:r>
              <a:endParaRPr lang="en-GB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31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20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20000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703522" y="2150655"/>
            <a:ext cx="1673485" cy="1004753"/>
            <a:chOff x="6938998" y="3485358"/>
            <a:chExt cx="1673485" cy="1004753"/>
          </a:xfrm>
        </p:grpSpPr>
        <p:sp>
          <p:nvSpPr>
            <p:cNvPr id="64" name="Rectangle 63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knob2</a:t>
              </a:r>
              <a:endParaRPr lang="en-GB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32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-25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50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703522" y="3249090"/>
            <a:ext cx="1673485" cy="1004753"/>
            <a:chOff x="6938998" y="3485358"/>
            <a:chExt cx="1673485" cy="1004753"/>
          </a:xfrm>
        </p:grpSpPr>
        <p:sp>
          <p:nvSpPr>
            <p:cNvPr id="70" name="Rectangle 69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knob3</a:t>
              </a:r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33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1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44100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86128" y="1021233"/>
            <a:ext cx="1673485" cy="1004753"/>
            <a:chOff x="6938998" y="3485358"/>
            <a:chExt cx="1673485" cy="1004753"/>
          </a:xfrm>
        </p:grpSpPr>
        <p:sp>
          <p:nvSpPr>
            <p:cNvPr id="76" name="Rectangle 75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slider1</a:t>
              </a:r>
              <a:endParaRPr lang="en-GB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34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0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1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703522" y="5445959"/>
            <a:ext cx="1673485" cy="1004753"/>
            <a:chOff x="6938998" y="3485358"/>
            <a:chExt cx="1673485" cy="1004753"/>
          </a:xfrm>
        </p:grpSpPr>
        <p:sp>
          <p:nvSpPr>
            <p:cNvPr id="82" name="Rectangle 81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knob5</a:t>
              </a:r>
              <a:endParaRPr lang="en-GB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35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0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1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486128" y="5578338"/>
            <a:ext cx="1673485" cy="1004165"/>
            <a:chOff x="8313055" y="4600371"/>
            <a:chExt cx="1673485" cy="1004165"/>
          </a:xfrm>
        </p:grpSpPr>
        <p:sp>
          <p:nvSpPr>
            <p:cNvPr id="88" name="Rectangle 87"/>
            <p:cNvSpPr/>
            <p:nvPr/>
          </p:nvSpPr>
          <p:spPr>
            <a:xfrm>
              <a:off x="8561866" y="4746625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/>
                <a:t>mod_wheel</a:t>
              </a:r>
              <a:endParaRPr lang="en-GB" sz="14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313055" y="4896686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663200" y="4895324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561866" y="5183820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1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0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6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561866" y="4600371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703522" y="4347525"/>
            <a:ext cx="1673485" cy="1004753"/>
            <a:chOff x="6938998" y="3485358"/>
            <a:chExt cx="1673485" cy="1004753"/>
          </a:xfrm>
        </p:grpSpPr>
        <p:sp>
          <p:nvSpPr>
            <p:cNvPr id="95" name="Rectangle 94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knob4</a:t>
              </a:r>
              <a:endParaRPr lang="en-GB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34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0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1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86128" y="2160509"/>
            <a:ext cx="1673485" cy="1004753"/>
            <a:chOff x="6938998" y="3485358"/>
            <a:chExt cx="1673485" cy="1004753"/>
          </a:xfrm>
        </p:grpSpPr>
        <p:sp>
          <p:nvSpPr>
            <p:cNvPr id="101" name="Rectangle 100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slider2</a:t>
              </a:r>
              <a:endParaRPr lang="en-GB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34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0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1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486128" y="3299785"/>
            <a:ext cx="1673485" cy="1004753"/>
            <a:chOff x="6938998" y="3485358"/>
            <a:chExt cx="1673485" cy="1004753"/>
          </a:xfrm>
        </p:grpSpPr>
        <p:sp>
          <p:nvSpPr>
            <p:cNvPr id="107" name="Rectangle 106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slider3</a:t>
              </a:r>
              <a:endParaRPr lang="en-GB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34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0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1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86128" y="4439061"/>
            <a:ext cx="1673485" cy="1004753"/>
            <a:chOff x="6938998" y="3485358"/>
            <a:chExt cx="1673485" cy="1004753"/>
          </a:xfrm>
        </p:grpSpPr>
        <p:sp>
          <p:nvSpPr>
            <p:cNvPr id="113" name="Rectangle 112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slider4</a:t>
              </a:r>
              <a:endParaRPr lang="en-GB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38998" y="3782261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87809" y="4069395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GB" sz="8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ctrl_index</a:t>
              </a: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34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offset = 0</a:t>
              </a:r>
              <a:b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gain = 1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180112" y="348535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midi_to_modulation</a:t>
              </a:r>
              <a:endParaRPr lang="en-GB" sz="10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76287" y="327755"/>
            <a:ext cx="2110504" cy="1098312"/>
            <a:chOff x="4168124" y="1732678"/>
            <a:chExt cx="2110504" cy="1098312"/>
          </a:xfrm>
        </p:grpSpPr>
        <p:sp>
          <p:nvSpPr>
            <p:cNvPr id="119" name="Rectangle 118"/>
            <p:cNvSpPr/>
            <p:nvPr/>
          </p:nvSpPr>
          <p:spPr>
            <a:xfrm>
              <a:off x="4834777" y="1888724"/>
              <a:ext cx="1214264" cy="9422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err="1" smtClean="0"/>
                <a:t>midi_processor</a:t>
              </a:r>
              <a:endParaRPr lang="en-GB" sz="10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68124" y="2023396"/>
              <a:ext cx="789814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midi_events</a:t>
              </a:r>
              <a:endParaRPr lang="en-GB" sz="10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961700" y="2028163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834776" y="173267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midi_processor</a:t>
              </a:r>
              <a:endParaRPr lang="en-GB" sz="1000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3643727" y="1738473"/>
            <a:ext cx="1719051" cy="803123"/>
            <a:chOff x="4329990" y="1888724"/>
            <a:chExt cx="1719051" cy="803123"/>
          </a:xfrm>
        </p:grpSpPr>
        <p:sp>
          <p:nvSpPr>
            <p:cNvPr id="194" name="Rectangle 193"/>
            <p:cNvSpPr/>
            <p:nvPr/>
          </p:nvSpPr>
          <p:spPr>
            <a:xfrm>
              <a:off x="4834777" y="1888724"/>
              <a:ext cx="1214264" cy="80312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application</a:t>
              </a:r>
              <a:endParaRPr lang="en-GB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329990" y="1958461"/>
              <a:ext cx="725694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ae_listener</a:t>
              </a:r>
              <a:endParaRPr lang="en-GB" sz="10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828202" y="370888"/>
            <a:ext cx="2450074" cy="959169"/>
            <a:chOff x="828202" y="370888"/>
            <a:chExt cx="2450074" cy="959169"/>
          </a:xfrm>
        </p:grpSpPr>
        <p:grpSp>
          <p:nvGrpSpPr>
            <p:cNvPr id="185" name="Group 184"/>
            <p:cNvGrpSpPr/>
            <p:nvPr/>
          </p:nvGrpSpPr>
          <p:grpSpPr>
            <a:xfrm>
              <a:off x="828202" y="370888"/>
              <a:ext cx="2450074" cy="959169"/>
              <a:chOff x="4227395" y="1732678"/>
              <a:chExt cx="2450074" cy="959169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4834777" y="1888724"/>
                <a:ext cx="1214264" cy="80312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aynth</a:t>
                </a:r>
                <a:endParaRPr lang="en-GB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347620" y="1958461"/>
                <a:ext cx="690427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mix_down</a:t>
                </a:r>
                <a:endParaRPr lang="en-GB" sz="1000" dirty="0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888153" y="2242893"/>
                <a:ext cx="756151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synth_state</a:t>
                </a:r>
                <a:endParaRPr lang="en-GB" sz="1000" dirty="0" smtClean="0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227395" y="2218709"/>
                <a:ext cx="810652" cy="1538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audio_elems</a:t>
                </a:r>
                <a:endParaRPr lang="en-GB" sz="1000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344676" y="2474233"/>
                <a:ext cx="690428" cy="1538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ctrl_elems</a:t>
                </a:r>
                <a:endParaRPr lang="en-GB" sz="1000" dirty="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894068" y="1981980"/>
                <a:ext cx="783401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midi_events</a:t>
                </a:r>
                <a:endParaRPr lang="en-GB" sz="1000" dirty="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834776" y="1732678"/>
                <a:ext cx="1214265" cy="1538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smtClean="0"/>
                  <a:t>synth</a:t>
                </a:r>
                <a:endParaRPr lang="en-GB" sz="1000" dirty="0"/>
              </a:p>
            </p:txBody>
          </p:sp>
        </p:grpSp>
        <p:sp>
          <p:nvSpPr>
            <p:cNvPr id="201" name="Rectangle 200"/>
            <p:cNvSpPr/>
            <p:nvPr/>
          </p:nvSpPr>
          <p:spPr>
            <a:xfrm>
              <a:off x="2488960" y="1106359"/>
              <a:ext cx="725694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ae_listener</a:t>
              </a:r>
              <a:endParaRPr lang="en-GB" sz="1000" dirty="0" smtClean="0"/>
            </a:p>
          </p:txBody>
        </p:sp>
      </p:grpSp>
      <p:cxnSp>
        <p:nvCxnSpPr>
          <p:cNvPr id="204" name="Straight Connector 203"/>
          <p:cNvCxnSpPr>
            <a:stCxn id="191" idx="3"/>
            <a:endCxn id="120" idx="1"/>
          </p:cNvCxnSpPr>
          <p:nvPr/>
        </p:nvCxnSpPr>
        <p:spPr>
          <a:xfrm flipV="1">
            <a:off x="3278276" y="695417"/>
            <a:ext cx="98011" cy="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201" idx="3"/>
            <a:endCxn id="195" idx="1"/>
          </p:cNvCxnSpPr>
          <p:nvPr/>
        </p:nvCxnSpPr>
        <p:spPr>
          <a:xfrm>
            <a:off x="3214654" y="1183303"/>
            <a:ext cx="429073" cy="701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24" idx="3"/>
            <a:endCxn id="77" idx="1"/>
          </p:cNvCxnSpPr>
          <p:nvPr/>
        </p:nvCxnSpPr>
        <p:spPr>
          <a:xfrm>
            <a:off x="5486791" y="700184"/>
            <a:ext cx="999337" cy="694896"/>
          </a:xfrm>
          <a:prstGeom prst="bentConnector3">
            <a:avLst>
              <a:gd name="adj1" fmla="val 67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24" idx="3"/>
            <a:endCxn id="102" idx="1"/>
          </p:cNvCxnSpPr>
          <p:nvPr/>
        </p:nvCxnSpPr>
        <p:spPr>
          <a:xfrm>
            <a:off x="5486791" y="700184"/>
            <a:ext cx="999337" cy="1834172"/>
          </a:xfrm>
          <a:prstGeom prst="bentConnector3">
            <a:avLst>
              <a:gd name="adj1" fmla="val 66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124" idx="3"/>
            <a:endCxn id="108" idx="1"/>
          </p:cNvCxnSpPr>
          <p:nvPr/>
        </p:nvCxnSpPr>
        <p:spPr>
          <a:xfrm>
            <a:off x="5486791" y="700184"/>
            <a:ext cx="999337" cy="2973448"/>
          </a:xfrm>
          <a:prstGeom prst="bentConnector3">
            <a:avLst>
              <a:gd name="adj1" fmla="val 66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24" idx="3"/>
            <a:endCxn id="114" idx="1"/>
          </p:cNvCxnSpPr>
          <p:nvPr/>
        </p:nvCxnSpPr>
        <p:spPr>
          <a:xfrm>
            <a:off x="5486791" y="700184"/>
            <a:ext cx="999337" cy="4112724"/>
          </a:xfrm>
          <a:prstGeom prst="bentConnector3">
            <a:avLst>
              <a:gd name="adj1" fmla="val 67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24" idx="3"/>
            <a:endCxn id="89" idx="1"/>
          </p:cNvCxnSpPr>
          <p:nvPr/>
        </p:nvCxnSpPr>
        <p:spPr>
          <a:xfrm>
            <a:off x="5486791" y="700184"/>
            <a:ext cx="999337" cy="5251413"/>
          </a:xfrm>
          <a:prstGeom prst="bentConnector3">
            <a:avLst>
              <a:gd name="adj1" fmla="val 67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124" idx="3"/>
            <a:endCxn id="50" idx="1"/>
          </p:cNvCxnSpPr>
          <p:nvPr/>
        </p:nvCxnSpPr>
        <p:spPr>
          <a:xfrm>
            <a:off x="5486791" y="700184"/>
            <a:ext cx="3216731" cy="725883"/>
          </a:xfrm>
          <a:prstGeom prst="bentConnector3">
            <a:avLst>
              <a:gd name="adj1" fmla="val 9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124" idx="3"/>
            <a:endCxn id="65" idx="1"/>
          </p:cNvCxnSpPr>
          <p:nvPr/>
        </p:nvCxnSpPr>
        <p:spPr>
          <a:xfrm>
            <a:off x="5486791" y="700184"/>
            <a:ext cx="3216731" cy="1824318"/>
          </a:xfrm>
          <a:prstGeom prst="bentConnector3">
            <a:avLst>
              <a:gd name="adj1" fmla="val 8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124" idx="3"/>
            <a:endCxn id="71" idx="1"/>
          </p:cNvCxnSpPr>
          <p:nvPr/>
        </p:nvCxnSpPr>
        <p:spPr>
          <a:xfrm>
            <a:off x="5486791" y="700184"/>
            <a:ext cx="3216731" cy="2922753"/>
          </a:xfrm>
          <a:prstGeom prst="bentConnector3">
            <a:avLst>
              <a:gd name="adj1" fmla="val 89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124" idx="3"/>
            <a:endCxn id="96" idx="1"/>
          </p:cNvCxnSpPr>
          <p:nvPr/>
        </p:nvCxnSpPr>
        <p:spPr>
          <a:xfrm>
            <a:off x="5486791" y="700184"/>
            <a:ext cx="3216731" cy="4021188"/>
          </a:xfrm>
          <a:prstGeom prst="bentConnector3">
            <a:avLst>
              <a:gd name="adj1" fmla="val 89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24" idx="3"/>
            <a:endCxn id="83" idx="1"/>
          </p:cNvCxnSpPr>
          <p:nvPr/>
        </p:nvCxnSpPr>
        <p:spPr>
          <a:xfrm>
            <a:off x="5486791" y="700184"/>
            <a:ext cx="3216731" cy="5119622"/>
          </a:xfrm>
          <a:prstGeom prst="bentConnector3">
            <a:avLst>
              <a:gd name="adj1" fmla="val 90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5168802" y="871677"/>
            <a:ext cx="417918" cy="153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0" rIns="72000" bIns="0" rtlCol="0" anchor="b" anchorCtr="0">
            <a:spAutoFit/>
          </a:bodyPr>
          <a:lstStyle/>
          <a:p>
            <a:pPr algn="ctr"/>
            <a:r>
              <a:rPr lang="en-GB" sz="1000" dirty="0" smtClean="0"/>
              <a:t>voice</a:t>
            </a:r>
            <a:endParaRPr lang="en-GB" sz="1000" dirty="0"/>
          </a:p>
        </p:txBody>
      </p:sp>
      <p:cxnSp>
        <p:nvCxnSpPr>
          <p:cNvPr id="262" name="Elbow Connector 261"/>
          <p:cNvCxnSpPr>
            <a:stCxn id="261" idx="1"/>
            <a:endCxn id="190" idx="1"/>
          </p:cNvCxnSpPr>
          <p:nvPr/>
        </p:nvCxnSpPr>
        <p:spPr>
          <a:xfrm rot="10800000">
            <a:off x="945483" y="1189387"/>
            <a:ext cx="5109550" cy="2307576"/>
          </a:xfrm>
          <a:prstGeom prst="bentConnector3">
            <a:avLst>
              <a:gd name="adj1" fmla="val 10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151738" y="1112443"/>
            <a:ext cx="785005" cy="153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0" rIns="72000" bIns="0" rtlCol="0" anchor="b" anchorCtr="0">
            <a:spAutoFit/>
          </a:bodyPr>
          <a:lstStyle/>
          <a:p>
            <a:pPr algn="ctr"/>
            <a:r>
              <a:rPr lang="en-GB" sz="1000" dirty="0" err="1" smtClean="0"/>
              <a:t>gate_events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061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ounded Rectangle 326"/>
          <p:cNvSpPr/>
          <p:nvPr/>
        </p:nvSpPr>
        <p:spPr>
          <a:xfrm>
            <a:off x="8571407" y="885869"/>
            <a:ext cx="2205080" cy="2244594"/>
          </a:xfrm>
          <a:prstGeom prst="roundRect">
            <a:avLst>
              <a:gd name="adj" fmla="val 2318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GB" sz="1200" dirty="0" err="1" smtClean="0"/>
              <a:t>audio_elems</a:t>
            </a:r>
            <a:endParaRPr lang="en-GB" sz="1200" dirty="0"/>
          </a:p>
        </p:txBody>
      </p:sp>
      <p:sp>
        <p:nvSpPr>
          <p:cNvPr id="317" name="Rounded Rectangle 316"/>
          <p:cNvSpPr/>
          <p:nvPr/>
        </p:nvSpPr>
        <p:spPr>
          <a:xfrm>
            <a:off x="4199818" y="1264519"/>
            <a:ext cx="6998900" cy="4568746"/>
          </a:xfrm>
          <a:prstGeom prst="roundRect">
            <a:avLst>
              <a:gd name="adj" fmla="val 231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GB" sz="1200" dirty="0" err="1" smtClean="0"/>
              <a:t>ctrl_elems</a:t>
            </a:r>
            <a:endParaRPr lang="en-GB" sz="12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8727696" y="1423201"/>
            <a:ext cx="1934686" cy="1554369"/>
            <a:chOff x="4319151" y="1732678"/>
            <a:chExt cx="1934686" cy="1554369"/>
          </a:xfrm>
        </p:grpSpPr>
        <p:sp>
          <p:nvSpPr>
            <p:cNvPr id="135" name="Rectangle 134"/>
            <p:cNvSpPr/>
            <p:nvPr/>
          </p:nvSpPr>
          <p:spPr>
            <a:xfrm>
              <a:off x="4834777" y="1888724"/>
              <a:ext cx="1214264" cy="978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osc1</a:t>
              </a:r>
              <a:endParaRPr lang="en-GB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562995" y="1960831"/>
              <a:ext cx="417917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voice</a:t>
              </a:r>
              <a:endParaRPr lang="en-GB" sz="1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48004" y="2185849"/>
              <a:ext cx="63272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wave_src</a:t>
              </a:r>
              <a:endParaRPr lang="en-GB" sz="1000" dirty="0" smtClean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319151" y="2410867"/>
              <a:ext cx="661573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freq_mod</a:t>
              </a:r>
              <a:endParaRPr lang="en-GB" sz="1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612734" y="2640827"/>
              <a:ext cx="363415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gain</a:t>
              </a:r>
              <a:endParaRPr lang="en-GB" sz="10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930497" y="2296783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833542" y="2866331"/>
              <a:ext cx="1214264" cy="420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da-DK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freq_mod_gain = 12</a:t>
              </a:r>
              <a:br>
                <a:rPr lang="da-DK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a-DK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freq_mod_offset = 0</a:t>
              </a:r>
              <a:br>
                <a:rPr lang="da-DK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a-DK" sz="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wave_index = 0</a:t>
              </a:r>
              <a:endParaRPr lang="en-GB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34776" y="173267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oscillator</a:t>
              </a:r>
              <a:endParaRPr lang="en-GB" sz="10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345911" y="3719339"/>
            <a:ext cx="1424674" cy="450188"/>
            <a:chOff x="7187809" y="3632200"/>
            <a:chExt cx="1424674" cy="450188"/>
          </a:xfrm>
        </p:grpSpPr>
        <p:sp>
          <p:nvSpPr>
            <p:cNvPr id="162" name="Rectangle 161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slider1</a:t>
              </a:r>
              <a:endParaRPr lang="en-GB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6827971" y="2293527"/>
            <a:ext cx="1424674" cy="450188"/>
            <a:chOff x="3543088" y="1849774"/>
            <a:chExt cx="1424674" cy="450188"/>
          </a:xfrm>
        </p:grpSpPr>
        <p:sp>
          <p:nvSpPr>
            <p:cNvPr id="174" name="Rectangle 173"/>
            <p:cNvSpPr/>
            <p:nvPr/>
          </p:nvSpPr>
          <p:spPr>
            <a:xfrm>
              <a:off x="3543088" y="1849774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/>
                <a:t>mod_wheel</a:t>
              </a:r>
              <a:endParaRPr lang="en-GB" sz="14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644422" y="1998473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345911" y="4173625"/>
            <a:ext cx="1424674" cy="450188"/>
            <a:chOff x="7187809" y="3632200"/>
            <a:chExt cx="1424674" cy="450188"/>
          </a:xfrm>
        </p:grpSpPr>
        <p:sp>
          <p:nvSpPr>
            <p:cNvPr id="186" name="Rectangle 185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slider2</a:t>
              </a:r>
              <a:endParaRPr lang="en-GB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345911" y="4616508"/>
            <a:ext cx="1424674" cy="450188"/>
            <a:chOff x="7187809" y="3632200"/>
            <a:chExt cx="1424674" cy="450188"/>
          </a:xfrm>
        </p:grpSpPr>
        <p:sp>
          <p:nvSpPr>
            <p:cNvPr id="192" name="Rectangle 191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slider3</a:t>
              </a:r>
              <a:endParaRPr lang="en-GB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4345911" y="5078060"/>
            <a:ext cx="1424674" cy="450188"/>
            <a:chOff x="7187809" y="3632200"/>
            <a:chExt cx="1424674" cy="450188"/>
          </a:xfrm>
        </p:grpSpPr>
        <p:sp>
          <p:nvSpPr>
            <p:cNvPr id="198" name="Rectangle 197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slider4</a:t>
              </a:r>
              <a:endParaRPr lang="en-GB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466323" y="1585787"/>
            <a:ext cx="2378931" cy="553471"/>
            <a:chOff x="4184958" y="1732678"/>
            <a:chExt cx="2378931" cy="553471"/>
          </a:xfrm>
        </p:grpSpPr>
        <p:sp>
          <p:nvSpPr>
            <p:cNvPr id="209" name="Rectangle 208"/>
            <p:cNvSpPr/>
            <p:nvPr/>
          </p:nvSpPr>
          <p:spPr>
            <a:xfrm>
              <a:off x="4834777" y="1888724"/>
              <a:ext cx="1214264" cy="3974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err="1" smtClean="0"/>
                <a:t>wt_src</a:t>
              </a:r>
              <a:endParaRPr lang="en-GB" sz="1000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184958" y="2023396"/>
              <a:ext cx="756151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synth_state</a:t>
              </a:r>
              <a:endParaRPr lang="en-GB" sz="1000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931169" y="2023396"/>
              <a:ext cx="63272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wave_src</a:t>
              </a:r>
              <a:endParaRPr lang="en-GB" sz="1000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34776" y="173267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wave_table_bank</a:t>
              </a:r>
              <a:endParaRPr lang="en-GB" sz="1000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165382" y="2976575"/>
            <a:ext cx="2143080" cy="1402445"/>
            <a:chOff x="4301724" y="5088843"/>
            <a:chExt cx="2143080" cy="1402445"/>
          </a:xfrm>
        </p:grpSpPr>
        <p:sp>
          <p:nvSpPr>
            <p:cNvPr id="231" name="Rectangle 230"/>
            <p:cNvSpPr/>
            <p:nvPr/>
          </p:nvSpPr>
          <p:spPr>
            <a:xfrm>
              <a:off x="4950488" y="5244889"/>
              <a:ext cx="1214264" cy="1246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adsr</a:t>
              </a:r>
              <a:endParaRPr lang="en-GB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369050" y="5314626"/>
              <a:ext cx="756151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synth_state</a:t>
              </a:r>
              <a:endParaRPr lang="en-GB" sz="100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357829" y="5540409"/>
              <a:ext cx="767372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attack_mod</a:t>
              </a:r>
              <a:endParaRPr lang="en-GB" sz="1000" dirty="0" smtClean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373859" y="5770314"/>
              <a:ext cx="751342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decay_mod</a:t>
              </a:r>
              <a:endParaRPr lang="en-GB" sz="100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311342" y="6000674"/>
              <a:ext cx="813859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sustain_mod</a:t>
              </a:r>
              <a:endParaRPr lang="en-GB" sz="100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6062153" y="5791144"/>
              <a:ext cx="382651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mod</a:t>
              </a:r>
              <a:endParaRPr lang="en-GB" sz="10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4950487" y="5088843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adsr_envelope</a:t>
              </a:r>
              <a:endParaRPr lang="en-GB" sz="1000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301724" y="6230124"/>
              <a:ext cx="823477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release_mod</a:t>
              </a:r>
              <a:endParaRPr lang="en-GB" sz="1000" dirty="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388112" y="375654"/>
            <a:ext cx="2450074" cy="959169"/>
            <a:chOff x="828202" y="370888"/>
            <a:chExt cx="2450074" cy="959169"/>
          </a:xfrm>
        </p:grpSpPr>
        <p:grpSp>
          <p:nvGrpSpPr>
            <p:cNvPr id="243" name="Group 242"/>
            <p:cNvGrpSpPr/>
            <p:nvPr/>
          </p:nvGrpSpPr>
          <p:grpSpPr>
            <a:xfrm>
              <a:off x="828202" y="370888"/>
              <a:ext cx="2450074" cy="959169"/>
              <a:chOff x="4227395" y="1732678"/>
              <a:chExt cx="2450074" cy="959169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4834777" y="1888724"/>
                <a:ext cx="1214264" cy="80312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aynth</a:t>
                </a:r>
                <a:endParaRPr lang="en-GB" dirty="0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347620" y="1958461"/>
                <a:ext cx="690427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mix_down</a:t>
                </a:r>
                <a:endParaRPr lang="en-GB" sz="1000" dirty="0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888153" y="2242893"/>
                <a:ext cx="756151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synth_state</a:t>
                </a:r>
                <a:endParaRPr lang="en-GB" sz="1000" dirty="0" smtClean="0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27395" y="2218709"/>
                <a:ext cx="810652" cy="1538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audio_elems</a:t>
                </a:r>
                <a:endParaRPr lang="en-GB" sz="1000" dirty="0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344676" y="2474233"/>
                <a:ext cx="690428" cy="1538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ctrl_elems</a:t>
                </a:r>
                <a:endParaRPr lang="en-GB" sz="1000" dirty="0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5894068" y="1981980"/>
                <a:ext cx="783401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midi_events</a:t>
                </a:r>
                <a:endParaRPr lang="en-GB" sz="1000" dirty="0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834776" y="1732678"/>
                <a:ext cx="1214265" cy="1538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smtClean="0"/>
                  <a:t>synth</a:t>
                </a:r>
                <a:endParaRPr lang="en-GB" sz="1000" dirty="0"/>
              </a:p>
            </p:txBody>
          </p:sp>
        </p:grpSp>
        <p:sp>
          <p:nvSpPr>
            <p:cNvPr id="244" name="Rectangle 243"/>
            <p:cNvSpPr/>
            <p:nvPr/>
          </p:nvSpPr>
          <p:spPr>
            <a:xfrm>
              <a:off x="2488960" y="1106359"/>
              <a:ext cx="725694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ae_listener</a:t>
              </a:r>
              <a:endParaRPr lang="en-GB" sz="1000" dirty="0" smtClean="0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117217" y="262469"/>
            <a:ext cx="2211494" cy="745572"/>
            <a:chOff x="3490587" y="327755"/>
            <a:chExt cx="2211494" cy="745572"/>
          </a:xfrm>
        </p:grpSpPr>
        <p:sp>
          <p:nvSpPr>
            <p:cNvPr id="265" name="Rectangle 264"/>
            <p:cNvSpPr/>
            <p:nvPr/>
          </p:nvSpPr>
          <p:spPr>
            <a:xfrm>
              <a:off x="4157240" y="483800"/>
              <a:ext cx="1214264" cy="589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err="1" smtClean="0"/>
                <a:t>midi_processor</a:t>
              </a:r>
              <a:endParaRPr lang="en-GB" sz="1000" dirty="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490587" y="694677"/>
              <a:ext cx="789814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midi_events</a:t>
              </a:r>
              <a:endParaRPr lang="en-GB" sz="10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284163" y="623240"/>
              <a:ext cx="31692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ctrl</a:t>
              </a:r>
              <a:endParaRPr lang="en-GB" sz="10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157239" y="327755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midi_processor</a:t>
              </a:r>
              <a:endParaRPr lang="en-GB" sz="1000" dirty="0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284163" y="863380"/>
              <a:ext cx="417918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voice</a:t>
              </a:r>
              <a:endParaRPr lang="en-GB" sz="1000" dirty="0"/>
            </a:p>
          </p:txBody>
        </p:sp>
      </p:grpSp>
      <p:cxnSp>
        <p:nvCxnSpPr>
          <p:cNvPr id="277" name="Elbow Connector 276"/>
          <p:cNvCxnSpPr>
            <a:stCxn id="250" idx="3"/>
            <a:endCxn id="266" idx="1"/>
          </p:cNvCxnSpPr>
          <p:nvPr/>
        </p:nvCxnSpPr>
        <p:spPr>
          <a:xfrm>
            <a:off x="3838186" y="701900"/>
            <a:ext cx="279031" cy="4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74" idx="3"/>
            <a:endCxn id="136" idx="1"/>
          </p:cNvCxnSpPr>
          <p:nvPr/>
        </p:nvCxnSpPr>
        <p:spPr>
          <a:xfrm>
            <a:off x="6328711" y="875038"/>
            <a:ext cx="2642829" cy="853260"/>
          </a:xfrm>
          <a:prstGeom prst="bentConnector3">
            <a:avLst>
              <a:gd name="adj1" fmla="val 71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47" idx="3"/>
            <a:endCxn id="210" idx="1"/>
          </p:cNvCxnSpPr>
          <p:nvPr/>
        </p:nvCxnSpPr>
        <p:spPr>
          <a:xfrm flipH="1">
            <a:off x="1466323" y="962813"/>
            <a:ext cx="2338698" cy="990636"/>
          </a:xfrm>
          <a:prstGeom prst="bentConnector5">
            <a:avLst>
              <a:gd name="adj1" fmla="val -9775"/>
              <a:gd name="adj2" fmla="val 50000"/>
              <a:gd name="adj3" fmla="val 109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211" idx="3"/>
            <a:endCxn id="137" idx="1"/>
          </p:cNvCxnSpPr>
          <p:nvPr/>
        </p:nvCxnSpPr>
        <p:spPr>
          <a:xfrm flipV="1">
            <a:off x="3845254" y="1953316"/>
            <a:ext cx="4911295" cy="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47" idx="3"/>
            <a:endCxn id="232" idx="1"/>
          </p:cNvCxnSpPr>
          <p:nvPr/>
        </p:nvCxnSpPr>
        <p:spPr>
          <a:xfrm>
            <a:off x="3805021" y="962813"/>
            <a:ext cx="2427687" cy="2316489"/>
          </a:xfrm>
          <a:prstGeom prst="bentConnector3">
            <a:avLst>
              <a:gd name="adj1" fmla="val 9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36" idx="3"/>
            <a:endCxn id="139" idx="1"/>
          </p:cNvCxnSpPr>
          <p:nvPr/>
        </p:nvCxnSpPr>
        <p:spPr>
          <a:xfrm flipV="1">
            <a:off x="8308462" y="2408294"/>
            <a:ext cx="712817" cy="1347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176" idx="3"/>
            <a:endCxn id="138" idx="1"/>
          </p:cNvCxnSpPr>
          <p:nvPr/>
        </p:nvCxnSpPr>
        <p:spPr>
          <a:xfrm flipV="1">
            <a:off x="8252645" y="2178334"/>
            <a:ext cx="475051" cy="34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>
            <a:stCxn id="164" idx="3"/>
            <a:endCxn id="233" idx="1"/>
          </p:cNvCxnSpPr>
          <p:nvPr/>
        </p:nvCxnSpPr>
        <p:spPr>
          <a:xfrm flipV="1">
            <a:off x="5770585" y="3505085"/>
            <a:ext cx="450902" cy="439897"/>
          </a:xfrm>
          <a:prstGeom prst="bentConnector3">
            <a:avLst>
              <a:gd name="adj1" fmla="val 30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188" idx="3"/>
            <a:endCxn id="234" idx="1"/>
          </p:cNvCxnSpPr>
          <p:nvPr/>
        </p:nvCxnSpPr>
        <p:spPr>
          <a:xfrm flipV="1">
            <a:off x="5770585" y="3734990"/>
            <a:ext cx="466932" cy="664278"/>
          </a:xfrm>
          <a:prstGeom prst="bentConnector3">
            <a:avLst>
              <a:gd name="adj1" fmla="val 38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194" idx="3"/>
            <a:endCxn id="235" idx="1"/>
          </p:cNvCxnSpPr>
          <p:nvPr/>
        </p:nvCxnSpPr>
        <p:spPr>
          <a:xfrm flipV="1">
            <a:off x="5770585" y="3965350"/>
            <a:ext cx="404415" cy="876801"/>
          </a:xfrm>
          <a:prstGeom prst="bentConnector3">
            <a:avLst>
              <a:gd name="adj1" fmla="val 54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200" idx="3"/>
            <a:endCxn id="238" idx="1"/>
          </p:cNvCxnSpPr>
          <p:nvPr/>
        </p:nvCxnSpPr>
        <p:spPr>
          <a:xfrm flipV="1">
            <a:off x="5770585" y="4194800"/>
            <a:ext cx="394797" cy="1108903"/>
          </a:xfrm>
          <a:prstGeom prst="bentConnector3">
            <a:avLst>
              <a:gd name="adj1" fmla="val 66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317" idx="1"/>
            <a:endCxn id="249" idx="1"/>
          </p:cNvCxnSpPr>
          <p:nvPr/>
        </p:nvCxnSpPr>
        <p:spPr>
          <a:xfrm rot="10800000">
            <a:off x="1505394" y="1194154"/>
            <a:ext cx="2694425" cy="2354739"/>
          </a:xfrm>
          <a:prstGeom prst="bentConnector3">
            <a:avLst>
              <a:gd name="adj1" fmla="val 116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327" idx="0"/>
            <a:endCxn id="248" idx="1"/>
          </p:cNvCxnSpPr>
          <p:nvPr/>
        </p:nvCxnSpPr>
        <p:spPr>
          <a:xfrm rot="16200000" flipH="1" flipV="1">
            <a:off x="5504650" y="-3230669"/>
            <a:ext cx="52760" cy="8285835"/>
          </a:xfrm>
          <a:prstGeom prst="bentConnector4">
            <a:avLst>
              <a:gd name="adj1" fmla="val -1417904"/>
              <a:gd name="adj2" fmla="val 102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97529" y="2687999"/>
            <a:ext cx="1934686" cy="1134347"/>
            <a:chOff x="4319151" y="1732678"/>
            <a:chExt cx="1934686" cy="1134347"/>
          </a:xfrm>
        </p:grpSpPr>
        <p:sp>
          <p:nvSpPr>
            <p:cNvPr id="5" name="Rectangle 4"/>
            <p:cNvSpPr/>
            <p:nvPr/>
          </p:nvSpPr>
          <p:spPr>
            <a:xfrm>
              <a:off x="4834777" y="1888724"/>
              <a:ext cx="1214264" cy="978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osc1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62995" y="1960831"/>
              <a:ext cx="417917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voice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48004" y="2185849"/>
              <a:ext cx="63272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wave_src</a:t>
              </a:r>
              <a:endParaRPr lang="en-GB" sz="1000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19151" y="2410867"/>
              <a:ext cx="661573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freq_mod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12734" y="2640827"/>
              <a:ext cx="363415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gain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30497" y="2296783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34776" y="173267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oscillator</a:t>
              </a:r>
              <a:endParaRPr lang="en-GB" sz="1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49020" y="5070369"/>
            <a:ext cx="1424674" cy="450188"/>
            <a:chOff x="7187809" y="3632200"/>
            <a:chExt cx="1424674" cy="450188"/>
          </a:xfrm>
        </p:grpSpPr>
        <p:sp>
          <p:nvSpPr>
            <p:cNvPr id="14" name="Rectangle 13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knob1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49020" y="5522861"/>
            <a:ext cx="1424674" cy="450188"/>
            <a:chOff x="7187809" y="3632200"/>
            <a:chExt cx="1424674" cy="450188"/>
          </a:xfrm>
        </p:grpSpPr>
        <p:sp>
          <p:nvSpPr>
            <p:cNvPr id="17" name="Rectangle 16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knob2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59736" y="4637552"/>
            <a:ext cx="1424674" cy="450188"/>
            <a:chOff x="7187809" y="3632200"/>
            <a:chExt cx="1424674" cy="450188"/>
          </a:xfrm>
        </p:grpSpPr>
        <p:sp>
          <p:nvSpPr>
            <p:cNvPr id="20" name="Rectangle 19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knob3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62310" y="5525030"/>
            <a:ext cx="1424674" cy="450188"/>
            <a:chOff x="7187809" y="3632200"/>
            <a:chExt cx="1424674" cy="450188"/>
          </a:xfrm>
        </p:grpSpPr>
        <p:sp>
          <p:nvSpPr>
            <p:cNvPr id="26" name="Rectangle 25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knob5</a:t>
              </a:r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59736" y="5070369"/>
            <a:ext cx="1424674" cy="450188"/>
            <a:chOff x="7187809" y="3632200"/>
            <a:chExt cx="1424674" cy="450188"/>
          </a:xfrm>
        </p:grpSpPr>
        <p:sp>
          <p:nvSpPr>
            <p:cNvPr id="32" name="Rectangle 31"/>
            <p:cNvSpPr/>
            <p:nvPr/>
          </p:nvSpPr>
          <p:spPr>
            <a:xfrm>
              <a:off x="7187809" y="3632200"/>
              <a:ext cx="1214264" cy="4501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knob4</a:t>
              </a:r>
              <a:endParaRPr lang="en-GB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89143" y="3780899"/>
              <a:ext cx="323340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smtClean="0"/>
                <a:t>out</a:t>
              </a:r>
              <a:endParaRPr lang="en-GB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577566" y="3031272"/>
            <a:ext cx="2371727" cy="1134347"/>
            <a:chOff x="4221774" y="1732678"/>
            <a:chExt cx="2371727" cy="1134347"/>
          </a:xfrm>
        </p:grpSpPr>
        <p:sp>
          <p:nvSpPr>
            <p:cNvPr id="49" name="Rectangle 48"/>
            <p:cNvSpPr/>
            <p:nvPr/>
          </p:nvSpPr>
          <p:spPr>
            <a:xfrm>
              <a:off x="4834777" y="1888724"/>
              <a:ext cx="1214264" cy="978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filter</a:t>
              </a:r>
              <a:endParaRPr lang="en-GB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4107" y="1958461"/>
              <a:ext cx="597454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audio_in</a:t>
              </a:r>
              <a:endParaRPr lang="en-GB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230973" y="2184244"/>
              <a:ext cx="756151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synth_state</a:t>
              </a:r>
              <a:endParaRPr lang="en-GB" sz="1000" dirty="0" smtClean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21774" y="2412397"/>
              <a:ext cx="756151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cutoff_mod</a:t>
              </a:r>
              <a:endParaRPr lang="en-GB" sz="1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72456" y="2638946"/>
              <a:ext cx="605469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res_mod</a:t>
              </a:r>
              <a:endParaRPr lang="en-GB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14294" y="2295653"/>
              <a:ext cx="679207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audio_out</a:t>
              </a:r>
              <a:endParaRPr lang="en-GB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34776" y="1732678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lp_filter</a:t>
              </a:r>
              <a:endParaRPr lang="en-GB" sz="1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484350" y="3367148"/>
            <a:ext cx="2527638" cy="1402445"/>
            <a:chOff x="4181574" y="5088843"/>
            <a:chExt cx="2527638" cy="1402445"/>
          </a:xfrm>
        </p:grpSpPr>
        <p:sp>
          <p:nvSpPr>
            <p:cNvPr id="57" name="Rectangle 56"/>
            <p:cNvSpPr/>
            <p:nvPr/>
          </p:nvSpPr>
          <p:spPr>
            <a:xfrm>
              <a:off x="4950488" y="5244889"/>
              <a:ext cx="1214264" cy="1246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delay</a:t>
              </a:r>
              <a:endParaRPr lang="en-GB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09818" y="5314626"/>
              <a:ext cx="597454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audio_in</a:t>
              </a:r>
              <a:endParaRPr lang="en-GB" sz="1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46684" y="5540409"/>
              <a:ext cx="756151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synth_state</a:t>
              </a:r>
              <a:endParaRPr lang="en-GB" sz="1000" dirty="0" smtClean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77141" y="5770314"/>
              <a:ext cx="725694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delay_mod</a:t>
              </a:r>
              <a:endParaRPr lang="en-GB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81574" y="6000219"/>
              <a:ext cx="921261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feedback_mod</a:t>
              </a:r>
              <a:endParaRPr lang="en-GB" sz="1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30005" y="5651818"/>
              <a:ext cx="679207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audio_out</a:t>
              </a:r>
              <a:endParaRPr lang="en-GB" sz="1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50487" y="5088843"/>
              <a:ext cx="1214265" cy="1538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delay_fx</a:t>
              </a:r>
              <a:endParaRPr lang="en-GB" sz="1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86678" y="6230124"/>
              <a:ext cx="815462" cy="1538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drywet_mod</a:t>
              </a:r>
              <a:endParaRPr lang="en-GB" sz="1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887462" y="556717"/>
            <a:ext cx="2450074" cy="959169"/>
            <a:chOff x="828202" y="370888"/>
            <a:chExt cx="2450074" cy="959169"/>
          </a:xfrm>
        </p:grpSpPr>
        <p:grpSp>
          <p:nvGrpSpPr>
            <p:cNvPr id="75" name="Group 74"/>
            <p:cNvGrpSpPr/>
            <p:nvPr/>
          </p:nvGrpSpPr>
          <p:grpSpPr>
            <a:xfrm>
              <a:off x="828202" y="370888"/>
              <a:ext cx="2450074" cy="959169"/>
              <a:chOff x="4227395" y="1732678"/>
              <a:chExt cx="2450074" cy="95916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834777" y="1888724"/>
                <a:ext cx="1214264" cy="80312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aynth</a:t>
                </a:r>
                <a:endParaRPr lang="en-GB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347620" y="1958461"/>
                <a:ext cx="690427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mix_down</a:t>
                </a:r>
                <a:endParaRPr lang="en-GB" sz="10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888153" y="2242893"/>
                <a:ext cx="756151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synth_state</a:t>
                </a:r>
                <a:endParaRPr lang="en-GB" sz="1000" dirty="0" smtClean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227395" y="2218709"/>
                <a:ext cx="810652" cy="1538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audio_elems</a:t>
                </a:r>
                <a:endParaRPr lang="en-GB" sz="10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344676" y="2474233"/>
                <a:ext cx="690428" cy="1538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ctrl_elems</a:t>
                </a:r>
                <a:endParaRPr lang="en-GB" sz="10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894068" y="1981980"/>
                <a:ext cx="783401" cy="1538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err="1" smtClean="0"/>
                  <a:t>midi_events</a:t>
                </a:r>
                <a:endParaRPr lang="en-GB" sz="1000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834776" y="1732678"/>
                <a:ext cx="1214265" cy="1538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lIns="72000" tIns="0" rIns="72000" bIns="0" rtlCol="0" anchor="b" anchorCtr="0">
                <a:spAutoFit/>
              </a:bodyPr>
              <a:lstStyle/>
              <a:p>
                <a:pPr algn="ctr"/>
                <a:r>
                  <a:rPr lang="en-GB" sz="1000" dirty="0" smtClean="0"/>
                  <a:t>synth</a:t>
                </a:r>
                <a:endParaRPr lang="en-GB" sz="1000" dirty="0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2488960" y="1106359"/>
              <a:ext cx="725694" cy="153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72000" tIns="0" rIns="72000" bIns="0" rtlCol="0" anchor="b" anchorCtr="0">
              <a:spAutoFit/>
            </a:bodyPr>
            <a:lstStyle/>
            <a:p>
              <a:pPr algn="ctr"/>
              <a:r>
                <a:rPr lang="en-GB" sz="1000" dirty="0" err="1" smtClean="0"/>
                <a:t>ae_listener</a:t>
              </a:r>
              <a:endParaRPr lang="en-GB" sz="1000" dirty="0" smtClean="0"/>
            </a:p>
          </p:txBody>
        </p:sp>
      </p:grpSp>
      <p:cxnSp>
        <p:nvCxnSpPr>
          <p:cNvPr id="101" name="Elbow Connector 100"/>
          <p:cNvCxnSpPr>
            <a:stCxn id="15" idx="3"/>
            <a:endCxn id="52" idx="1"/>
          </p:cNvCxnSpPr>
          <p:nvPr/>
        </p:nvCxnSpPr>
        <p:spPr>
          <a:xfrm flipV="1">
            <a:off x="4173694" y="3787935"/>
            <a:ext cx="403872" cy="1508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8" idx="3"/>
            <a:endCxn id="53" idx="1"/>
          </p:cNvCxnSpPr>
          <p:nvPr/>
        </p:nvCxnSpPr>
        <p:spPr>
          <a:xfrm flipV="1">
            <a:off x="4173694" y="4014484"/>
            <a:ext cx="554554" cy="1734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21" idx="3"/>
            <a:endCxn id="60" idx="1"/>
          </p:cNvCxnSpPr>
          <p:nvPr/>
        </p:nvCxnSpPr>
        <p:spPr>
          <a:xfrm flipV="1">
            <a:off x="6884410" y="4125563"/>
            <a:ext cx="795507" cy="737632"/>
          </a:xfrm>
          <a:prstGeom prst="bentConnector3">
            <a:avLst>
              <a:gd name="adj1" fmla="val 44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3" idx="3"/>
            <a:endCxn id="61" idx="1"/>
          </p:cNvCxnSpPr>
          <p:nvPr/>
        </p:nvCxnSpPr>
        <p:spPr>
          <a:xfrm flipV="1">
            <a:off x="6884410" y="4355468"/>
            <a:ext cx="599940" cy="940544"/>
          </a:xfrm>
          <a:prstGeom prst="bentConnector3">
            <a:avLst>
              <a:gd name="adj1" fmla="val 67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7" idx="3"/>
            <a:endCxn id="64" idx="1"/>
          </p:cNvCxnSpPr>
          <p:nvPr/>
        </p:nvCxnSpPr>
        <p:spPr>
          <a:xfrm flipV="1">
            <a:off x="6886984" y="4585373"/>
            <a:ext cx="702470" cy="1165300"/>
          </a:xfrm>
          <a:prstGeom prst="bentConnector3">
            <a:avLst>
              <a:gd name="adj1" fmla="val 65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" idx="3"/>
            <a:endCxn id="50" idx="1"/>
          </p:cNvCxnSpPr>
          <p:nvPr/>
        </p:nvCxnSpPr>
        <p:spPr>
          <a:xfrm>
            <a:off x="4132215" y="3329048"/>
            <a:ext cx="617684" cy="4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4" idx="3"/>
            <a:endCxn id="58" idx="1"/>
          </p:cNvCxnSpPr>
          <p:nvPr/>
        </p:nvCxnSpPr>
        <p:spPr>
          <a:xfrm flipV="1">
            <a:off x="6949293" y="3669875"/>
            <a:ext cx="863301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62" idx="3"/>
            <a:endCxn id="78" idx="1"/>
          </p:cNvCxnSpPr>
          <p:nvPr/>
        </p:nvCxnSpPr>
        <p:spPr>
          <a:xfrm flipH="1" flipV="1">
            <a:off x="2007687" y="859444"/>
            <a:ext cx="8004301" cy="3147623"/>
          </a:xfrm>
          <a:prstGeom prst="bentConnector5">
            <a:avLst>
              <a:gd name="adj1" fmla="val -2856"/>
              <a:gd name="adj2" fmla="val 76327"/>
              <a:gd name="adj3" fmla="val 106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9" idx="3"/>
            <a:endCxn id="51" idx="1"/>
          </p:cNvCxnSpPr>
          <p:nvPr/>
        </p:nvCxnSpPr>
        <p:spPr>
          <a:xfrm>
            <a:off x="4304371" y="1143876"/>
            <a:ext cx="282394" cy="2415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9" idx="3"/>
            <a:endCxn id="59" idx="1"/>
          </p:cNvCxnSpPr>
          <p:nvPr/>
        </p:nvCxnSpPr>
        <p:spPr>
          <a:xfrm>
            <a:off x="4304371" y="1143876"/>
            <a:ext cx="3345089" cy="2751782"/>
          </a:xfrm>
          <a:prstGeom prst="bentConnector3">
            <a:avLst>
              <a:gd name="adj1" fmla="val 93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2007686" y="2577501"/>
            <a:ext cx="8450763" cy="2263849"/>
          </a:xfrm>
          <a:prstGeom prst="roundRect">
            <a:avLst>
              <a:gd name="adj" fmla="val 2318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GB" sz="1200" dirty="0" err="1" smtClean="0"/>
              <a:t>audio_elems</a:t>
            </a:r>
            <a:endParaRPr lang="en-GB" sz="1200" dirty="0"/>
          </a:p>
        </p:txBody>
      </p:sp>
      <p:sp>
        <p:nvSpPr>
          <p:cNvPr id="143" name="Rounded Rectangle 142"/>
          <p:cNvSpPr/>
          <p:nvPr/>
        </p:nvSpPr>
        <p:spPr>
          <a:xfrm>
            <a:off x="1514475" y="2205492"/>
            <a:ext cx="9058275" cy="3880983"/>
          </a:xfrm>
          <a:prstGeom prst="roundRect">
            <a:avLst>
              <a:gd name="adj" fmla="val 231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GB" sz="1200" dirty="0" err="1" smtClean="0"/>
              <a:t>ctrl_elems</a:t>
            </a:r>
            <a:endParaRPr lang="en-GB" sz="1200" dirty="0"/>
          </a:p>
        </p:txBody>
      </p:sp>
      <p:cxnSp>
        <p:nvCxnSpPr>
          <p:cNvPr id="146" name="Elbow Connector 145"/>
          <p:cNvCxnSpPr>
            <a:stCxn id="140" idx="1"/>
            <a:endCxn id="80" idx="1"/>
          </p:cNvCxnSpPr>
          <p:nvPr/>
        </p:nvCxnSpPr>
        <p:spPr>
          <a:xfrm rot="10800000">
            <a:off x="1887462" y="1119692"/>
            <a:ext cx="120224" cy="2589734"/>
          </a:xfrm>
          <a:prstGeom prst="bentConnector3">
            <a:avLst>
              <a:gd name="adj1" fmla="val 290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3" idx="1"/>
            <a:endCxn id="81" idx="1"/>
          </p:cNvCxnSpPr>
          <p:nvPr/>
        </p:nvCxnSpPr>
        <p:spPr>
          <a:xfrm rot="10800000" flipH="1">
            <a:off x="1514475" y="1375216"/>
            <a:ext cx="490268" cy="2770768"/>
          </a:xfrm>
          <a:prstGeom prst="bentConnector3">
            <a:avLst>
              <a:gd name="adj1" fmla="val -46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176</Words>
  <Application>Microsoft Office PowerPoint</Application>
  <PresentationFormat>Widescreen</PresentationFormat>
  <Paragraphs>154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Aykut K.</dc:creator>
  <cp:lastModifiedBy>Aykut K.</cp:lastModifiedBy>
  <cp:revision>27</cp:revision>
  <dcterms:created xsi:type="dcterms:W3CDTF">2013-07-23T18:47:56Z</dcterms:created>
  <dcterms:modified xsi:type="dcterms:W3CDTF">2013-07-23T20:24:08Z</dcterms:modified>
</cp:coreProperties>
</file>