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58" r:id="rId7"/>
    <p:sldId id="265" r:id="rId8"/>
    <p:sldId id="261" r:id="rId9"/>
    <p:sldId id="266" r:id="rId10"/>
    <p:sldId id="267" r:id="rId11"/>
    <p:sldId id="269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1B1B1B"/>
    <a:srgbClr val="361C36"/>
    <a:srgbClr val="8F7B8F"/>
    <a:srgbClr val="4F1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0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1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4811-B475-4E34-BE55-2980B112D848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72D3-1D2C-4DF7-ACB6-FDE10EE04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AAML Logo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7" y="1295401"/>
            <a:ext cx="10456656" cy="4407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6498" y="2833098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9327" y="2833100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7478" y="2833098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M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4862" y="2833098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L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5619404"/>
            <a:ext cx="4660669" cy="0"/>
          </a:xfrm>
          <a:prstGeom prst="line">
            <a:avLst/>
          </a:prstGeom>
          <a:ln w="19050">
            <a:solidFill>
              <a:srgbClr val="361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291032"/>
            <a:ext cx="11508845" cy="418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9050" y="2725033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4916" y="2723450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159" y="2723451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M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439" y="2725033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rgbClr val="4F184F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L</a:t>
            </a:r>
            <a:endParaRPr lang="en-GB" sz="8000" dirty="0">
              <a:solidFill>
                <a:srgbClr val="4F184F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94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629723"/>
            <a:ext cx="4321705" cy="4222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13" y="629723"/>
            <a:ext cx="4709053" cy="4391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375" y="2145240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6448" y="1117842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8661" y="2145240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M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41653" y="3219081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L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7543" y="2019898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0039" y="1004235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259" y="2019898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M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1816" y="3035561"/>
            <a:ext cx="77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L</a:t>
            </a:r>
            <a:endParaRPr lang="en-GB" sz="60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181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629723"/>
            <a:ext cx="4321705" cy="4222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13" y="629723"/>
            <a:ext cx="4709053" cy="43917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82912" y="1373436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5902" y="2440876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4595" y="2440877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M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54912" y="3518359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L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9953" y="1300867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1379" y="2253285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4558" y="2253285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M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5822" y="3287324"/>
            <a:ext cx="77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121212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L</a:t>
            </a:r>
            <a:endParaRPr lang="en-GB" sz="4400" dirty="0">
              <a:solidFill>
                <a:srgbClr val="121212"/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165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267"/>
            <a:ext cx="3878371" cy="3711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8014"/>
            <a:ext cx="4974696" cy="470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3916" y="2776025"/>
            <a:ext cx="77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48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4477" y="1855701"/>
            <a:ext cx="77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48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937" y="2776025"/>
            <a:ext cx="77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M</a:t>
            </a:r>
            <a:endParaRPr lang="en-GB" sz="48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2648" y="3696349"/>
            <a:ext cx="77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1B1B1B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L</a:t>
            </a:r>
            <a:endParaRPr lang="en-GB" sz="4800" dirty="0">
              <a:solidFill>
                <a:srgbClr val="1B1B1B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32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Fonts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35381" y="274320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Century Gothic" panose="020B0502020202020204" pitchFamily="34" charset="0"/>
              </a:rPr>
              <a:t>AAML</a:t>
            </a:r>
            <a:endParaRPr lang="en-GB" sz="8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5381" y="1532312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Gill Sans MT" panose="020B0502020104020203" pitchFamily="34" charset="0"/>
              </a:rPr>
              <a:t>AAML</a:t>
            </a:r>
            <a:endParaRPr lang="en-GB" sz="8000" dirty="0">
              <a:latin typeface="Gill Sans MT" panose="020B0502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5380" y="2648989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AAML</a:t>
            </a:r>
            <a:endParaRPr lang="en-GB" sz="8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5380" y="3765666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Leelawadee UI Semilight" panose="020B0402040204020203" pitchFamily="34" charset="-34"/>
                <a:ea typeface="Microsoft JhengHei Light" panose="020B0304030504040204" pitchFamily="34" charset="-120"/>
                <a:cs typeface="Leelawadee UI Semilight" panose="020B0402040204020203" pitchFamily="34" charset="-34"/>
              </a:rPr>
              <a:t>AAML</a:t>
            </a:r>
            <a:endParaRPr lang="en-GB" sz="8000" dirty="0">
              <a:latin typeface="Leelawadee UI Semilight" panose="020B0402040204020203" pitchFamily="34" charset="-34"/>
              <a:ea typeface="Microsoft JhengHei Light" panose="020B0304030504040204" pitchFamily="34" charset="-120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5627" y="5011520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Leelawadee UI Semilight" panose="020B0402040204020203" pitchFamily="34" charset="-34"/>
              </a:rPr>
              <a:t>AAML</a:t>
            </a:r>
            <a:endParaRPr lang="en-GB" sz="8000" dirty="0">
              <a:latin typeface="Malgun Gothic" panose="020B0503020000020004" pitchFamily="34" charset="-127"/>
              <a:ea typeface="Malgun Gothic" panose="020B0503020000020004" pitchFamily="34" charset="-127"/>
              <a:cs typeface="Leelawadee UI Semilight" panose="020B04020402040202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0689" y="235528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Leelawadee UI Semilight" panose="020B0402040204020203" pitchFamily="34" charset="-34"/>
              </a:rPr>
              <a:t>AAML</a:t>
            </a:r>
            <a:endParaRPr lang="en-GB" sz="8000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Leelawadee UI Semilight" panose="020B04020402040202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0688" y="1528484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OCR A Extended" panose="02010509020102010303" pitchFamily="50" charset="0"/>
                <a:ea typeface="Microsoft JhengHei Light" panose="020B0304030504040204" pitchFamily="34" charset="-120"/>
                <a:cs typeface="Leelawadee UI Semilight" panose="020B0402040204020203" pitchFamily="34" charset="-34"/>
              </a:rPr>
              <a:t>AAML</a:t>
            </a:r>
            <a:endParaRPr lang="en-GB" sz="8000" dirty="0">
              <a:latin typeface="OCR A Extended" panose="02010509020102010303" pitchFamily="50" charset="0"/>
              <a:ea typeface="Microsoft JhengHei Light" panose="020B0304030504040204" pitchFamily="34" charset="-120"/>
              <a:cs typeface="Leelawadee UI Semilight" panose="020B04020402040202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0687" y="2675644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Tw Cen MT" panose="020B0602020104020603" pitchFamily="34" charset="0"/>
                <a:ea typeface="Microsoft JhengHei Light" panose="020B0304030504040204" pitchFamily="34" charset="-120"/>
                <a:cs typeface="Leelawadee UI Semilight" panose="020B0402040204020203" pitchFamily="34" charset="-34"/>
              </a:rPr>
              <a:t>AAML</a:t>
            </a:r>
            <a:endParaRPr lang="en-GB" sz="8000" dirty="0">
              <a:latin typeface="Tw Cen MT" panose="020B0602020104020603" pitchFamily="34" charset="0"/>
              <a:ea typeface="Microsoft JhengHei Light" panose="020B0304030504040204" pitchFamily="34" charset="-120"/>
              <a:cs typeface="Leelawadee UI Semilight" panose="020B04020402040202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0686" y="3764608"/>
            <a:ext cx="5453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AAML</a:t>
            </a:r>
            <a:endParaRPr lang="en-GB" sz="80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21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MOF-74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609" y="800018"/>
            <a:ext cx="5826125" cy="53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68000" cy="55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2" y="319679"/>
            <a:ext cx="5548841" cy="2291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2" y="2985884"/>
            <a:ext cx="5314421" cy="2166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54" y="319679"/>
            <a:ext cx="5679016" cy="24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76300"/>
            <a:ext cx="105918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6697" y="2767280"/>
            <a:ext cx="889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Leelawadee UI Semilight" panose="020B0402040204020203" pitchFamily="34" charset="-34"/>
              </a:rPr>
              <a:t>A</a:t>
            </a:r>
            <a:endParaRPr lang="en-GB" sz="8000" dirty="0">
              <a:latin typeface="Malgun Gothic" panose="020B0503020000020004" pitchFamily="34" charset="-127"/>
              <a:ea typeface="Malgun Gothic" panose="020B0503020000020004" pitchFamily="34" charset="-127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8516" y="2767279"/>
            <a:ext cx="889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Leelawadee UI Semilight" panose="020B0402040204020203" pitchFamily="34" charset="-34"/>
              </a:rPr>
              <a:t>A</a:t>
            </a:r>
            <a:endParaRPr lang="en-GB" sz="8000" dirty="0">
              <a:latin typeface="Malgun Gothic" panose="020B0503020000020004" pitchFamily="34" charset="-127"/>
              <a:ea typeface="Malgun Gothic" panose="020B0503020000020004" pitchFamily="34" charset="-127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0669" y="2767279"/>
            <a:ext cx="889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Leelawadee UI Semilight" panose="020B0402040204020203" pitchFamily="34" charset="-34"/>
              </a:rPr>
              <a:t>M</a:t>
            </a:r>
            <a:endParaRPr lang="en-GB" sz="8000" dirty="0">
              <a:latin typeface="Malgun Gothic" panose="020B0503020000020004" pitchFamily="34" charset="-127"/>
              <a:ea typeface="Malgun Gothic" panose="020B0503020000020004" pitchFamily="34" charset="-127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7702" y="2767279"/>
            <a:ext cx="889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Leelawadee UI Semilight" panose="020B0402040204020203" pitchFamily="34" charset="-34"/>
              </a:rPr>
              <a:t>L</a:t>
            </a:r>
            <a:endParaRPr lang="en-GB" sz="8000" dirty="0">
              <a:latin typeface="Malgun Gothic" panose="020B0503020000020004" pitchFamily="34" charset="-127"/>
              <a:ea typeface="Malgun Gothic" panose="020B0503020000020004" pitchFamily="34" charset="-127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7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76300"/>
            <a:ext cx="10591800" cy="510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2715" y="2858520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80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1158" y="2858520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80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061" y="2858519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M</a:t>
            </a:r>
            <a:endParaRPr lang="en-GB" sz="80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7479" y="2858519"/>
            <a:ext cx="770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L</a:t>
            </a:r>
            <a:endParaRPr lang="en-GB" sz="80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797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96568"/>
            <a:ext cx="5953409" cy="5413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49" y="453490"/>
            <a:ext cx="3915305" cy="3305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0949" y="1453696"/>
            <a:ext cx="316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66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0542" y="2651087"/>
            <a:ext cx="316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A</a:t>
            </a:r>
            <a:endParaRPr lang="en-GB" sz="66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8893" y="2724398"/>
            <a:ext cx="316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M</a:t>
            </a:r>
            <a:endParaRPr lang="en-GB" sz="66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5142" y="3934995"/>
            <a:ext cx="316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Leelawadee UI Semilight" panose="020B0402040204020203" pitchFamily="34" charset="-34"/>
              </a:rPr>
              <a:t>L</a:t>
            </a:r>
            <a:endParaRPr lang="en-GB" sz="6600" dirty="0">
              <a:latin typeface="Yu Gothic Light" panose="020B0300000000000000" pitchFamily="34" charset="-128"/>
              <a:ea typeface="Yu Gothic Light" panose="020B0300000000000000" pitchFamily="34" charset="-128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516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7" y="1295401"/>
            <a:ext cx="10456656" cy="4407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3124" y="2442400"/>
            <a:ext cx="77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4F184F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9600" dirty="0">
              <a:solidFill>
                <a:srgbClr val="4F184F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5953" y="2442402"/>
            <a:ext cx="77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4F184F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A</a:t>
            </a:r>
            <a:endParaRPr lang="en-GB" sz="9600" dirty="0">
              <a:solidFill>
                <a:srgbClr val="4F184F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7231" y="2442400"/>
            <a:ext cx="77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4F184F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M</a:t>
            </a:r>
            <a:endParaRPr lang="en-GB" sz="9600" dirty="0">
              <a:solidFill>
                <a:srgbClr val="4F184F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8114" y="2442400"/>
            <a:ext cx="77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rgbClr val="4F184F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Leelawadee UI Semilight" panose="020B0402040204020203" pitchFamily="34" charset="-34"/>
              </a:rPr>
              <a:t>L</a:t>
            </a:r>
            <a:endParaRPr lang="en-GB" sz="9600" dirty="0">
              <a:solidFill>
                <a:srgbClr val="4F184F"/>
              </a:solidFill>
              <a:latin typeface="Microsoft Yi Baiti" panose="03000500000000000000" pitchFamily="66" charset="0"/>
              <a:ea typeface="Microsoft Yi Baiti" panose="03000500000000000000" pitchFamily="66" charset="0"/>
              <a:cs typeface="Leelawadee UI Semilight" panose="020B04020402040202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5619404"/>
            <a:ext cx="4660669" cy="0"/>
          </a:xfrm>
          <a:prstGeom prst="line">
            <a:avLst/>
          </a:prstGeom>
          <a:ln w="19050">
            <a:solidFill>
              <a:srgbClr val="361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0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Malgun Gothic</vt:lpstr>
      <vt:lpstr>Microsoft JhengHei Light</vt:lpstr>
      <vt:lpstr>Yu Gothic Light</vt:lpstr>
      <vt:lpstr>Arial</vt:lpstr>
      <vt:lpstr>Calibri</vt:lpstr>
      <vt:lpstr>Calibri Light</vt:lpstr>
      <vt:lpstr>Century Gothic</vt:lpstr>
      <vt:lpstr>Gill Sans MT</vt:lpstr>
      <vt:lpstr>Leelawadee UI Semilight</vt:lpstr>
      <vt:lpstr>Microsoft Yi Baiti</vt:lpstr>
      <vt:lpstr>OCR A Extended</vt:lpstr>
      <vt:lpstr>Tw Cen MT</vt:lpstr>
      <vt:lpstr>Office Theme</vt:lpstr>
      <vt:lpstr>AAML Logo</vt:lpstr>
      <vt:lpstr>Fonts</vt:lpstr>
      <vt:lpstr>MOF-74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AAML Logo</dc:title>
  <dc:creator>Marta Aragones</dc:creator>
  <cp:lastModifiedBy>Aurelia Li</cp:lastModifiedBy>
  <cp:revision>13</cp:revision>
  <dcterms:created xsi:type="dcterms:W3CDTF">2018-07-18T16:50:52Z</dcterms:created>
  <dcterms:modified xsi:type="dcterms:W3CDTF">2018-07-18T17:29:56Z</dcterms:modified>
</cp:coreProperties>
</file>