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68" r:id="rId2"/>
    <p:sldId id="395" r:id="rId3"/>
    <p:sldId id="387" r:id="rId4"/>
    <p:sldId id="396" r:id="rId5"/>
    <p:sldId id="370" r:id="rId6"/>
    <p:sldId id="400" r:id="rId7"/>
    <p:sldId id="402" r:id="rId8"/>
    <p:sldId id="407" r:id="rId9"/>
    <p:sldId id="405" r:id="rId10"/>
    <p:sldId id="408" r:id="rId11"/>
    <p:sldId id="409" r:id="rId12"/>
    <p:sldId id="410" r:id="rId13"/>
    <p:sldId id="411" r:id="rId14"/>
    <p:sldId id="413" r:id="rId15"/>
    <p:sldId id="414" r:id="rId16"/>
    <p:sldId id="415" r:id="rId17"/>
    <p:sldId id="416" r:id="rId18"/>
    <p:sldId id="417" r:id="rId19"/>
    <p:sldId id="419" r:id="rId20"/>
    <p:sldId id="420" r:id="rId21"/>
    <p:sldId id="34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205F1B4-571B-4EA9-8365-58F21502FBD5}">
          <p14:sldIdLst>
            <p14:sldId id="368"/>
            <p14:sldId id="395"/>
            <p14:sldId id="387"/>
            <p14:sldId id="396"/>
            <p14:sldId id="370"/>
            <p14:sldId id="400"/>
            <p14:sldId id="402"/>
            <p14:sldId id="407"/>
            <p14:sldId id="405"/>
            <p14:sldId id="408"/>
            <p14:sldId id="409"/>
            <p14:sldId id="410"/>
            <p14:sldId id="411"/>
            <p14:sldId id="413"/>
            <p14:sldId id="414"/>
            <p14:sldId id="415"/>
            <p14:sldId id="416"/>
            <p14:sldId id="417"/>
            <p14:sldId id="419"/>
            <p14:sldId id="42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816" userDrawn="1">
          <p15:clr>
            <a:srgbClr val="F26B43"/>
          </p15:clr>
        </p15:guide>
        <p15:guide id="3" pos="6902" userDrawn="1">
          <p15:clr>
            <a:srgbClr val="F26B43"/>
          </p15:clr>
        </p15:guide>
        <p15:guide id="4" orient="horz" pos="480" userDrawn="1">
          <p15:clr>
            <a:srgbClr val="F26B43"/>
          </p15:clr>
        </p15:guide>
        <p15:guide id="5" orient="horz" pos="1920" userDrawn="1">
          <p15:clr>
            <a:srgbClr val="5ACBF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05B"/>
    <a:srgbClr val="000000"/>
    <a:srgbClr val="1B1C30"/>
    <a:srgbClr val="F4F5FD"/>
    <a:srgbClr val="202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3488" autoAdjust="0"/>
  </p:normalViewPr>
  <p:slideViewPr>
    <p:cSldViewPr snapToGrid="0" showGuides="1">
      <p:cViewPr>
        <p:scale>
          <a:sx n="60" d="100"/>
          <a:sy n="60" d="100"/>
        </p:scale>
        <p:origin x="966" y="78"/>
      </p:cViewPr>
      <p:guideLst>
        <p:guide orient="horz" pos="3840"/>
        <p:guide pos="816"/>
        <p:guide pos="6902"/>
        <p:guide orient="horz" pos="480"/>
        <p:guide orient="horz" pos="19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584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Available Lesson</c:v>
                </c:pt>
              </c:strCache>
            </c:strRef>
          </c:tx>
          <c:spPr>
            <a:ln>
              <a:noFill/>
            </a:ln>
            <a:effectLst>
              <a:outerShdw blurRad="152400" dist="177800" dir="8100000" algn="tr" rotWithShape="0">
                <a:schemeClr val="accent1">
                  <a:alpha val="30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1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C3-4D40-8C5B-6A87955222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2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C3-4D40-8C5B-6A87955222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3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7C3-4D40-8C5B-6A87955222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4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7C3-4D40-8C5B-6A879552221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5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7C3-4D40-8C5B-6A879552221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6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7C3-4D40-8C5B-6A879552221C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5.3</c:v>
                </c:pt>
                <c:pt idx="5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7C3-4D40-8C5B-6A8795522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Available Lesson</c:v>
                </c:pt>
              </c:strCache>
            </c:strRef>
          </c:tx>
          <c:spPr>
            <a:ln>
              <a:noFill/>
            </a:ln>
            <a:effectLst>
              <a:outerShdw blurRad="152400" dist="177800" dir="8100000" algn="tr" rotWithShape="0">
                <a:schemeClr val="accent1">
                  <a:alpha val="30000"/>
                </a:scheme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1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C3-4D40-8C5B-6A87955222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2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C3-4D40-8C5B-6A87955222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3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7C3-4D40-8C5B-6A87955222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4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7C3-4D40-8C5B-6A879552221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5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7C3-4D40-8C5B-6A879552221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>
                <a:outerShdw blurRad="152400" dist="177800" dir="8100000" algn="tr" rotWithShape="0">
                  <a:schemeClr val="accent6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7C3-4D40-8C5B-6A879552221C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5.3</c:v>
                </c:pt>
                <c:pt idx="5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7C3-4D40-8C5B-6A8795522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B737-8BAA-4DEE-87CF-DDA31F352617}" type="datetimeFigureOut">
              <a:rPr lang="en-ID" smtClean="0"/>
              <a:t>10/01/2022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C7DD3-DA2E-4241-8E4D-5189EE4ED14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60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E0273-903A-4B70-8D7E-1F302C6633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370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68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2883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31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8604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1776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746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031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C7DD3-DA2E-4241-8E4D-5189EE4ED14A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243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5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25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705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10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053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74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51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BBC3B-1F3E-4EAE-A900-632D1428D9EB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23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19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A702D8-F9C3-489B-97CB-5D152E7190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67601" y="1"/>
            <a:ext cx="4724401" cy="3428999"/>
          </a:xfrm>
          <a:custGeom>
            <a:avLst/>
            <a:gdLst>
              <a:gd name="connsiteX0" fmla="*/ 0 w 4724401"/>
              <a:gd name="connsiteY0" fmla="*/ 0 h 3428999"/>
              <a:gd name="connsiteX1" fmla="*/ 4724401 w 4724401"/>
              <a:gd name="connsiteY1" fmla="*/ 0 h 3428999"/>
              <a:gd name="connsiteX2" fmla="*/ 4724401 w 4724401"/>
              <a:gd name="connsiteY2" fmla="*/ 3428999 h 3428999"/>
              <a:gd name="connsiteX3" fmla="*/ 0 w 472440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1" h="3428999">
                <a:moveTo>
                  <a:pt x="0" y="0"/>
                </a:moveTo>
                <a:lnTo>
                  <a:pt x="4724401" y="0"/>
                </a:lnTo>
                <a:lnTo>
                  <a:pt x="4724401" y="3428999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45F2503-4CB3-4B1A-94A3-A3682611FD6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67599" y="3429001"/>
            <a:ext cx="4724401" cy="3428999"/>
          </a:xfrm>
          <a:custGeom>
            <a:avLst/>
            <a:gdLst>
              <a:gd name="connsiteX0" fmla="*/ 0 w 4724401"/>
              <a:gd name="connsiteY0" fmla="*/ 0 h 3428999"/>
              <a:gd name="connsiteX1" fmla="*/ 4724401 w 4724401"/>
              <a:gd name="connsiteY1" fmla="*/ 0 h 3428999"/>
              <a:gd name="connsiteX2" fmla="*/ 4724401 w 4724401"/>
              <a:gd name="connsiteY2" fmla="*/ 3428999 h 3428999"/>
              <a:gd name="connsiteX3" fmla="*/ 0 w 472440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4401" h="3428999">
                <a:moveTo>
                  <a:pt x="0" y="0"/>
                </a:moveTo>
                <a:lnTo>
                  <a:pt x="4724401" y="0"/>
                </a:lnTo>
                <a:lnTo>
                  <a:pt x="4724401" y="3428999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6617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198C29-22D2-4AEE-B6E0-A71E2A7B6D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97257"/>
            <a:ext cx="4064000" cy="3060743"/>
          </a:xfrm>
          <a:custGeom>
            <a:avLst/>
            <a:gdLst>
              <a:gd name="connsiteX0" fmla="*/ 0 w 4064000"/>
              <a:gd name="connsiteY0" fmla="*/ 0 h 3060743"/>
              <a:gd name="connsiteX1" fmla="*/ 4064000 w 4064000"/>
              <a:gd name="connsiteY1" fmla="*/ 0 h 3060743"/>
              <a:gd name="connsiteX2" fmla="*/ 4064000 w 4064000"/>
              <a:gd name="connsiteY2" fmla="*/ 3060743 h 3060743"/>
              <a:gd name="connsiteX3" fmla="*/ 0 w 4064000"/>
              <a:gd name="connsiteY3" fmla="*/ 3060743 h 30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060743">
                <a:moveTo>
                  <a:pt x="0" y="0"/>
                </a:moveTo>
                <a:lnTo>
                  <a:pt x="4064000" y="0"/>
                </a:lnTo>
                <a:lnTo>
                  <a:pt x="4064000" y="3060743"/>
                </a:lnTo>
                <a:lnTo>
                  <a:pt x="0" y="306074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A3064A-89D9-4ED3-8ABE-0BDE320AD8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3797257"/>
            <a:ext cx="4064000" cy="3060743"/>
          </a:xfrm>
          <a:custGeom>
            <a:avLst/>
            <a:gdLst>
              <a:gd name="connsiteX0" fmla="*/ 0 w 4064000"/>
              <a:gd name="connsiteY0" fmla="*/ 0 h 3060743"/>
              <a:gd name="connsiteX1" fmla="*/ 4064000 w 4064000"/>
              <a:gd name="connsiteY1" fmla="*/ 0 h 3060743"/>
              <a:gd name="connsiteX2" fmla="*/ 4064000 w 4064000"/>
              <a:gd name="connsiteY2" fmla="*/ 3060743 h 3060743"/>
              <a:gd name="connsiteX3" fmla="*/ 0 w 4064000"/>
              <a:gd name="connsiteY3" fmla="*/ 3060743 h 30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060743">
                <a:moveTo>
                  <a:pt x="0" y="0"/>
                </a:moveTo>
                <a:lnTo>
                  <a:pt x="4064000" y="0"/>
                </a:lnTo>
                <a:lnTo>
                  <a:pt x="4064000" y="3060743"/>
                </a:lnTo>
                <a:lnTo>
                  <a:pt x="0" y="306074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51A03-690F-4762-8DE5-A1CF6ADCF65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3797257"/>
            <a:ext cx="4064000" cy="3060743"/>
          </a:xfrm>
          <a:custGeom>
            <a:avLst/>
            <a:gdLst>
              <a:gd name="connsiteX0" fmla="*/ 0 w 4064000"/>
              <a:gd name="connsiteY0" fmla="*/ 0 h 3060743"/>
              <a:gd name="connsiteX1" fmla="*/ 4064000 w 4064000"/>
              <a:gd name="connsiteY1" fmla="*/ 0 h 3060743"/>
              <a:gd name="connsiteX2" fmla="*/ 4064000 w 4064000"/>
              <a:gd name="connsiteY2" fmla="*/ 3060743 h 3060743"/>
              <a:gd name="connsiteX3" fmla="*/ 0 w 4064000"/>
              <a:gd name="connsiteY3" fmla="*/ 3060743 h 30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3060743">
                <a:moveTo>
                  <a:pt x="0" y="0"/>
                </a:moveTo>
                <a:lnTo>
                  <a:pt x="4064000" y="0"/>
                </a:lnTo>
                <a:lnTo>
                  <a:pt x="4064000" y="3060743"/>
                </a:lnTo>
                <a:lnTo>
                  <a:pt x="0" y="306074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2031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5000" decel="9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" presetClass="entr" presetSubtype="4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ccel="5000" decel="9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" presetClass="entr" presetSubtype="4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ccel="5000" decel="9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691B3E-8181-425B-998F-C7FC083984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4619" y="1168924"/>
            <a:ext cx="4542762" cy="4520152"/>
          </a:xfrm>
          <a:custGeom>
            <a:avLst/>
            <a:gdLst>
              <a:gd name="connsiteX0" fmla="*/ 3616135 w 4542762"/>
              <a:gd name="connsiteY0" fmla="*/ 904034 h 4520152"/>
              <a:gd name="connsiteX1" fmla="*/ 3616135 w 4542762"/>
              <a:gd name="connsiteY1" fmla="*/ 1672459 h 4520152"/>
              <a:gd name="connsiteX2" fmla="*/ 4068144 w 4542762"/>
              <a:gd name="connsiteY2" fmla="*/ 904034 h 4520152"/>
              <a:gd name="connsiteX3" fmla="*/ 452018 w 4542762"/>
              <a:gd name="connsiteY3" fmla="*/ 904034 h 4520152"/>
              <a:gd name="connsiteX4" fmla="*/ 904036 w 4542762"/>
              <a:gd name="connsiteY4" fmla="*/ 1672459 h 4520152"/>
              <a:gd name="connsiteX5" fmla="*/ 904036 w 4542762"/>
              <a:gd name="connsiteY5" fmla="*/ 904034 h 4520152"/>
              <a:gd name="connsiteX6" fmla="*/ 1130045 w 4542762"/>
              <a:gd name="connsiteY6" fmla="*/ 0 h 4520152"/>
              <a:gd name="connsiteX7" fmla="*/ 3390126 w 4542762"/>
              <a:gd name="connsiteY7" fmla="*/ 0 h 4520152"/>
              <a:gd name="connsiteX8" fmla="*/ 3616135 w 4542762"/>
              <a:gd name="connsiteY8" fmla="*/ 226009 h 4520152"/>
              <a:gd name="connsiteX9" fmla="*/ 3616135 w 4542762"/>
              <a:gd name="connsiteY9" fmla="*/ 452017 h 4520152"/>
              <a:gd name="connsiteX10" fmla="*/ 4407162 w 4542762"/>
              <a:gd name="connsiteY10" fmla="*/ 452017 h 4520152"/>
              <a:gd name="connsiteX11" fmla="*/ 4542762 w 4542762"/>
              <a:gd name="connsiteY11" fmla="*/ 565017 h 4520152"/>
              <a:gd name="connsiteX12" fmla="*/ 4542762 w 4542762"/>
              <a:gd name="connsiteY12" fmla="*/ 904034 h 4520152"/>
              <a:gd name="connsiteX13" fmla="*/ 3638735 w 4542762"/>
              <a:gd name="connsiteY13" fmla="*/ 2192276 h 4520152"/>
              <a:gd name="connsiteX14" fmla="*/ 3638735 w 4542762"/>
              <a:gd name="connsiteY14" fmla="*/ 2712093 h 4520152"/>
              <a:gd name="connsiteX15" fmla="*/ 2960708 w 4542762"/>
              <a:gd name="connsiteY15" fmla="*/ 3390119 h 4520152"/>
              <a:gd name="connsiteX16" fmla="*/ 2734699 w 4542762"/>
              <a:gd name="connsiteY16" fmla="*/ 3390119 h 4520152"/>
              <a:gd name="connsiteX17" fmla="*/ 2734699 w 4542762"/>
              <a:gd name="connsiteY17" fmla="*/ 3503118 h 4520152"/>
              <a:gd name="connsiteX18" fmla="*/ 2870308 w 4542762"/>
              <a:gd name="connsiteY18" fmla="*/ 3842136 h 4520152"/>
              <a:gd name="connsiteX19" fmla="*/ 3051108 w 4542762"/>
              <a:gd name="connsiteY19" fmla="*/ 3842136 h 4520152"/>
              <a:gd name="connsiteX20" fmla="*/ 3231917 w 4542762"/>
              <a:gd name="connsiteY20" fmla="*/ 3932535 h 4520152"/>
              <a:gd name="connsiteX21" fmla="*/ 3593535 w 4542762"/>
              <a:gd name="connsiteY21" fmla="*/ 4339353 h 4520152"/>
              <a:gd name="connsiteX22" fmla="*/ 3503126 w 4542762"/>
              <a:gd name="connsiteY22" fmla="*/ 4520152 h 4520152"/>
              <a:gd name="connsiteX23" fmla="*/ 1017036 w 4542762"/>
              <a:gd name="connsiteY23" fmla="*/ 4520152 h 4520152"/>
              <a:gd name="connsiteX24" fmla="*/ 926636 w 4542762"/>
              <a:gd name="connsiteY24" fmla="*/ 4339353 h 4520152"/>
              <a:gd name="connsiteX25" fmla="*/ 1288245 w 4542762"/>
              <a:gd name="connsiteY25" fmla="*/ 3932535 h 4520152"/>
              <a:gd name="connsiteX26" fmla="*/ 1469054 w 4542762"/>
              <a:gd name="connsiteY26" fmla="*/ 3842136 h 4520152"/>
              <a:gd name="connsiteX27" fmla="*/ 1672463 w 4542762"/>
              <a:gd name="connsiteY27" fmla="*/ 3842136 h 4520152"/>
              <a:gd name="connsiteX28" fmla="*/ 1808063 w 4542762"/>
              <a:gd name="connsiteY28" fmla="*/ 3503118 h 4520152"/>
              <a:gd name="connsiteX29" fmla="*/ 1808063 w 4542762"/>
              <a:gd name="connsiteY29" fmla="*/ 3390119 h 4520152"/>
              <a:gd name="connsiteX30" fmla="*/ 1582054 w 4542762"/>
              <a:gd name="connsiteY30" fmla="*/ 3390119 h 4520152"/>
              <a:gd name="connsiteX31" fmla="*/ 904036 w 4542762"/>
              <a:gd name="connsiteY31" fmla="*/ 2712093 h 4520152"/>
              <a:gd name="connsiteX32" fmla="*/ 904036 w 4542762"/>
              <a:gd name="connsiteY32" fmla="*/ 2192276 h 4520152"/>
              <a:gd name="connsiteX33" fmla="*/ 0 w 4542762"/>
              <a:gd name="connsiteY33" fmla="*/ 904034 h 4520152"/>
              <a:gd name="connsiteX34" fmla="*/ 0 w 4542762"/>
              <a:gd name="connsiteY34" fmla="*/ 565017 h 4520152"/>
              <a:gd name="connsiteX35" fmla="*/ 113000 w 4542762"/>
              <a:gd name="connsiteY35" fmla="*/ 452017 h 4520152"/>
              <a:gd name="connsiteX36" fmla="*/ 904036 w 4542762"/>
              <a:gd name="connsiteY36" fmla="*/ 452017 h 4520152"/>
              <a:gd name="connsiteX37" fmla="*/ 904036 w 4542762"/>
              <a:gd name="connsiteY37" fmla="*/ 226009 h 4520152"/>
              <a:gd name="connsiteX38" fmla="*/ 1130045 w 4542762"/>
              <a:gd name="connsiteY38" fmla="*/ 0 h 452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42762" h="4520152">
                <a:moveTo>
                  <a:pt x="3616135" y="904034"/>
                </a:moveTo>
                <a:lnTo>
                  <a:pt x="3616135" y="1672459"/>
                </a:lnTo>
                <a:cubicBezTo>
                  <a:pt x="3887344" y="1536851"/>
                  <a:pt x="4068144" y="1243042"/>
                  <a:pt x="4068144" y="904034"/>
                </a:cubicBezTo>
                <a:close/>
                <a:moveTo>
                  <a:pt x="452018" y="904034"/>
                </a:moveTo>
                <a:cubicBezTo>
                  <a:pt x="452018" y="1243042"/>
                  <a:pt x="632827" y="1536851"/>
                  <a:pt x="904036" y="1672459"/>
                </a:cubicBezTo>
                <a:lnTo>
                  <a:pt x="904036" y="904034"/>
                </a:lnTo>
                <a:close/>
                <a:moveTo>
                  <a:pt x="1130045" y="0"/>
                </a:moveTo>
                <a:lnTo>
                  <a:pt x="3390126" y="0"/>
                </a:lnTo>
                <a:cubicBezTo>
                  <a:pt x="3525726" y="0"/>
                  <a:pt x="3616135" y="90400"/>
                  <a:pt x="3616135" y="226009"/>
                </a:cubicBezTo>
                <a:lnTo>
                  <a:pt x="3616135" y="452017"/>
                </a:lnTo>
                <a:lnTo>
                  <a:pt x="4407162" y="452017"/>
                </a:lnTo>
                <a:cubicBezTo>
                  <a:pt x="4474962" y="452017"/>
                  <a:pt x="4520162" y="497217"/>
                  <a:pt x="4542762" y="565017"/>
                </a:cubicBezTo>
                <a:lnTo>
                  <a:pt x="4542762" y="904034"/>
                </a:lnTo>
                <a:cubicBezTo>
                  <a:pt x="4542762" y="1514251"/>
                  <a:pt x="4158553" y="2011468"/>
                  <a:pt x="3638735" y="2192276"/>
                </a:cubicBezTo>
                <a:lnTo>
                  <a:pt x="3638735" y="2712093"/>
                </a:lnTo>
                <a:cubicBezTo>
                  <a:pt x="3638735" y="3096310"/>
                  <a:pt x="3344926" y="3390119"/>
                  <a:pt x="2960708" y="3390119"/>
                </a:cubicBezTo>
                <a:lnTo>
                  <a:pt x="2734699" y="3390119"/>
                </a:lnTo>
                <a:cubicBezTo>
                  <a:pt x="2734699" y="3435319"/>
                  <a:pt x="2734699" y="3457918"/>
                  <a:pt x="2734699" y="3503118"/>
                </a:cubicBezTo>
                <a:cubicBezTo>
                  <a:pt x="2734699" y="3661327"/>
                  <a:pt x="2802499" y="3774327"/>
                  <a:pt x="2870308" y="3842136"/>
                </a:cubicBezTo>
                <a:lnTo>
                  <a:pt x="3051108" y="3842136"/>
                </a:lnTo>
                <a:cubicBezTo>
                  <a:pt x="3118917" y="3842136"/>
                  <a:pt x="3186717" y="3864736"/>
                  <a:pt x="3231917" y="3932535"/>
                </a:cubicBezTo>
                <a:lnTo>
                  <a:pt x="3593535" y="4339353"/>
                </a:lnTo>
                <a:cubicBezTo>
                  <a:pt x="3638735" y="4429752"/>
                  <a:pt x="3593535" y="4520152"/>
                  <a:pt x="3503126" y="4520152"/>
                </a:cubicBezTo>
                <a:lnTo>
                  <a:pt x="1017036" y="4520152"/>
                </a:lnTo>
                <a:cubicBezTo>
                  <a:pt x="926636" y="4520152"/>
                  <a:pt x="881436" y="4407152"/>
                  <a:pt x="926636" y="4339353"/>
                </a:cubicBezTo>
                <a:lnTo>
                  <a:pt x="1288245" y="3932535"/>
                </a:lnTo>
                <a:cubicBezTo>
                  <a:pt x="1333445" y="3887336"/>
                  <a:pt x="1401254" y="3842136"/>
                  <a:pt x="1469054" y="3842136"/>
                </a:cubicBezTo>
                <a:lnTo>
                  <a:pt x="1672463" y="3842136"/>
                </a:lnTo>
                <a:cubicBezTo>
                  <a:pt x="1740263" y="3796927"/>
                  <a:pt x="1808063" y="3683927"/>
                  <a:pt x="1808063" y="3503118"/>
                </a:cubicBezTo>
                <a:cubicBezTo>
                  <a:pt x="1808063" y="3457918"/>
                  <a:pt x="1808063" y="3412719"/>
                  <a:pt x="1808063" y="3390119"/>
                </a:cubicBezTo>
                <a:lnTo>
                  <a:pt x="1582054" y="3390119"/>
                </a:lnTo>
                <a:cubicBezTo>
                  <a:pt x="1197845" y="3390119"/>
                  <a:pt x="904036" y="3096310"/>
                  <a:pt x="904036" y="2712093"/>
                </a:cubicBezTo>
                <a:lnTo>
                  <a:pt x="904036" y="2192276"/>
                </a:lnTo>
                <a:cubicBezTo>
                  <a:pt x="384218" y="1988868"/>
                  <a:pt x="0" y="1491651"/>
                  <a:pt x="0" y="904034"/>
                </a:cubicBezTo>
                <a:lnTo>
                  <a:pt x="0" y="565017"/>
                </a:lnTo>
                <a:cubicBezTo>
                  <a:pt x="0" y="497217"/>
                  <a:pt x="45200" y="452017"/>
                  <a:pt x="113000" y="452017"/>
                </a:cubicBezTo>
                <a:lnTo>
                  <a:pt x="904036" y="452017"/>
                </a:lnTo>
                <a:lnTo>
                  <a:pt x="904036" y="226009"/>
                </a:lnTo>
                <a:cubicBezTo>
                  <a:pt x="904036" y="90400"/>
                  <a:pt x="994436" y="0"/>
                  <a:pt x="113004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51803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3B6D22-F82B-4A6D-827A-38F2D837C7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83403" y="3287598"/>
            <a:ext cx="4166648" cy="4166648"/>
          </a:xfrm>
          <a:custGeom>
            <a:avLst/>
            <a:gdLst>
              <a:gd name="connsiteX0" fmla="*/ 2083324 w 4166648"/>
              <a:gd name="connsiteY0" fmla="*/ 0 h 4166648"/>
              <a:gd name="connsiteX1" fmla="*/ 4166648 w 4166648"/>
              <a:gd name="connsiteY1" fmla="*/ 2083324 h 4166648"/>
              <a:gd name="connsiteX2" fmla="*/ 2083324 w 4166648"/>
              <a:gd name="connsiteY2" fmla="*/ 4166648 h 4166648"/>
              <a:gd name="connsiteX3" fmla="*/ 0 w 4166648"/>
              <a:gd name="connsiteY3" fmla="*/ 2083324 h 4166648"/>
              <a:gd name="connsiteX4" fmla="*/ 2083324 w 4166648"/>
              <a:gd name="connsiteY4" fmla="*/ 0 h 416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648" h="4166648">
                <a:moveTo>
                  <a:pt x="2083324" y="0"/>
                </a:moveTo>
                <a:cubicBezTo>
                  <a:pt x="3233912" y="0"/>
                  <a:pt x="4166648" y="932736"/>
                  <a:pt x="4166648" y="2083324"/>
                </a:cubicBezTo>
                <a:cubicBezTo>
                  <a:pt x="4166648" y="3233912"/>
                  <a:pt x="3233912" y="4166648"/>
                  <a:pt x="2083324" y="4166648"/>
                </a:cubicBezTo>
                <a:cubicBezTo>
                  <a:pt x="932736" y="4166648"/>
                  <a:pt x="0" y="3233912"/>
                  <a:pt x="0" y="2083324"/>
                </a:cubicBezTo>
                <a:cubicBezTo>
                  <a:pt x="0" y="932736"/>
                  <a:pt x="932736" y="0"/>
                  <a:pt x="208332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CD837C3-5F3C-425F-9CC8-864817BB06D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4048" y="1025164"/>
            <a:ext cx="1618268" cy="1618268"/>
          </a:xfrm>
          <a:custGeom>
            <a:avLst/>
            <a:gdLst>
              <a:gd name="connsiteX0" fmla="*/ 809134 w 1618268"/>
              <a:gd name="connsiteY0" fmla="*/ 0 h 1618268"/>
              <a:gd name="connsiteX1" fmla="*/ 1618268 w 1618268"/>
              <a:gd name="connsiteY1" fmla="*/ 809134 h 1618268"/>
              <a:gd name="connsiteX2" fmla="*/ 809134 w 1618268"/>
              <a:gd name="connsiteY2" fmla="*/ 1618268 h 1618268"/>
              <a:gd name="connsiteX3" fmla="*/ 0 w 1618268"/>
              <a:gd name="connsiteY3" fmla="*/ 809134 h 1618268"/>
              <a:gd name="connsiteX4" fmla="*/ 809134 w 1618268"/>
              <a:gd name="connsiteY4" fmla="*/ 0 h 16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268" h="1618268">
                <a:moveTo>
                  <a:pt x="809134" y="0"/>
                </a:moveTo>
                <a:cubicBezTo>
                  <a:pt x="1256006" y="0"/>
                  <a:pt x="1618268" y="362262"/>
                  <a:pt x="1618268" y="809134"/>
                </a:cubicBezTo>
                <a:cubicBezTo>
                  <a:pt x="1618268" y="1256006"/>
                  <a:pt x="1256006" y="1618268"/>
                  <a:pt x="809134" y="1618268"/>
                </a:cubicBezTo>
                <a:cubicBezTo>
                  <a:pt x="362262" y="1618268"/>
                  <a:pt x="0" y="1256006"/>
                  <a:pt x="0" y="809134"/>
                </a:cubicBezTo>
                <a:cubicBezTo>
                  <a:pt x="0" y="362262"/>
                  <a:pt x="362262" y="0"/>
                  <a:pt x="80913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F1F02A6-B6E0-4FC8-8358-78A8F8308DF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842315" y="2137527"/>
            <a:ext cx="3054286" cy="3054286"/>
          </a:xfrm>
          <a:custGeom>
            <a:avLst/>
            <a:gdLst>
              <a:gd name="connsiteX0" fmla="*/ 1527143 w 3054286"/>
              <a:gd name="connsiteY0" fmla="*/ 0 h 3054286"/>
              <a:gd name="connsiteX1" fmla="*/ 3054286 w 3054286"/>
              <a:gd name="connsiteY1" fmla="*/ 1527143 h 3054286"/>
              <a:gd name="connsiteX2" fmla="*/ 1527143 w 3054286"/>
              <a:gd name="connsiteY2" fmla="*/ 3054286 h 3054286"/>
              <a:gd name="connsiteX3" fmla="*/ 0 w 3054286"/>
              <a:gd name="connsiteY3" fmla="*/ 1527143 h 3054286"/>
              <a:gd name="connsiteX4" fmla="*/ 1527143 w 3054286"/>
              <a:gd name="connsiteY4" fmla="*/ 0 h 305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286" h="3054286">
                <a:moveTo>
                  <a:pt x="1527143" y="0"/>
                </a:moveTo>
                <a:cubicBezTo>
                  <a:pt x="2370561" y="0"/>
                  <a:pt x="3054286" y="683725"/>
                  <a:pt x="3054286" y="1527143"/>
                </a:cubicBezTo>
                <a:cubicBezTo>
                  <a:pt x="3054286" y="2370561"/>
                  <a:pt x="2370561" y="3054286"/>
                  <a:pt x="1527143" y="3054286"/>
                </a:cubicBezTo>
                <a:cubicBezTo>
                  <a:pt x="683725" y="3054286"/>
                  <a:pt x="0" y="2370561"/>
                  <a:pt x="0" y="1527143"/>
                </a:cubicBezTo>
                <a:cubicBezTo>
                  <a:pt x="0" y="683725"/>
                  <a:pt x="683725" y="0"/>
                  <a:pt x="152714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08485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E5F2B4F-1B13-4542-82B7-55D0749176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43155" y="776155"/>
            <a:ext cx="5305690" cy="5305690"/>
          </a:xfrm>
          <a:custGeom>
            <a:avLst/>
            <a:gdLst>
              <a:gd name="connsiteX0" fmla="*/ 2652843 w 5305690"/>
              <a:gd name="connsiteY0" fmla="*/ 0 h 5305690"/>
              <a:gd name="connsiteX1" fmla="*/ 3343516 w 5305690"/>
              <a:gd name="connsiteY1" fmla="*/ 286087 h 5305690"/>
              <a:gd name="connsiteX2" fmla="*/ 5019604 w 5305690"/>
              <a:gd name="connsiteY2" fmla="*/ 1962174 h 5305690"/>
              <a:gd name="connsiteX3" fmla="*/ 5019604 w 5305690"/>
              <a:gd name="connsiteY3" fmla="*/ 3343522 h 5305690"/>
              <a:gd name="connsiteX4" fmla="*/ 3343522 w 5305690"/>
              <a:gd name="connsiteY4" fmla="*/ 5019604 h 5305690"/>
              <a:gd name="connsiteX5" fmla="*/ 1962174 w 5305690"/>
              <a:gd name="connsiteY5" fmla="*/ 5019604 h 5305690"/>
              <a:gd name="connsiteX6" fmla="*/ 286087 w 5305690"/>
              <a:gd name="connsiteY6" fmla="*/ 3343516 h 5305690"/>
              <a:gd name="connsiteX7" fmla="*/ 286087 w 5305690"/>
              <a:gd name="connsiteY7" fmla="*/ 1962169 h 5305690"/>
              <a:gd name="connsiteX8" fmla="*/ 1962169 w 5305690"/>
              <a:gd name="connsiteY8" fmla="*/ 286087 h 5305690"/>
              <a:gd name="connsiteX9" fmla="*/ 2652843 w 5305690"/>
              <a:gd name="connsiteY9" fmla="*/ 0 h 530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05690" h="5305690">
                <a:moveTo>
                  <a:pt x="2652843" y="0"/>
                </a:moveTo>
                <a:cubicBezTo>
                  <a:pt x="2902817" y="0"/>
                  <a:pt x="3152792" y="95362"/>
                  <a:pt x="3343516" y="286087"/>
                </a:cubicBezTo>
                <a:lnTo>
                  <a:pt x="5019604" y="1962174"/>
                </a:lnTo>
                <a:cubicBezTo>
                  <a:pt x="5401052" y="2343623"/>
                  <a:pt x="5401052" y="2962073"/>
                  <a:pt x="5019604" y="3343522"/>
                </a:cubicBezTo>
                <a:lnTo>
                  <a:pt x="3343522" y="5019604"/>
                </a:lnTo>
                <a:cubicBezTo>
                  <a:pt x="2962073" y="5401053"/>
                  <a:pt x="2343623" y="5401053"/>
                  <a:pt x="1962174" y="5019604"/>
                </a:cubicBezTo>
                <a:lnTo>
                  <a:pt x="286087" y="3343516"/>
                </a:lnTo>
                <a:cubicBezTo>
                  <a:pt x="-95362" y="2962067"/>
                  <a:pt x="-95362" y="2343617"/>
                  <a:pt x="286087" y="1962169"/>
                </a:cubicBezTo>
                <a:lnTo>
                  <a:pt x="1962169" y="286087"/>
                </a:lnTo>
                <a:cubicBezTo>
                  <a:pt x="2152893" y="95362"/>
                  <a:pt x="2402868" y="0"/>
                  <a:pt x="265284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5830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E0E10E-9CCE-4320-8D61-8BCA76250E34}"/>
              </a:ext>
            </a:extLst>
          </p:cNvPr>
          <p:cNvSpPr/>
          <p:nvPr userDrawn="1"/>
        </p:nvSpPr>
        <p:spPr>
          <a:xfrm>
            <a:off x="0" y="0"/>
            <a:ext cx="3520208" cy="6858000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DAE585-22DA-4F40-B7FF-9C2C15AAD34E}"/>
              </a:ext>
            </a:extLst>
          </p:cNvPr>
          <p:cNvSpPr/>
          <p:nvPr userDrawn="1"/>
        </p:nvSpPr>
        <p:spPr>
          <a:xfrm rot="1800000">
            <a:off x="-1187448" y="4568994"/>
            <a:ext cx="3350548" cy="3350548"/>
          </a:xfrm>
          <a:prstGeom prst="roundRect">
            <a:avLst>
              <a:gd name="adj" fmla="val 36963"/>
            </a:avLst>
          </a:prstGeom>
          <a:noFill/>
          <a:ln w="571500">
            <a:solidFill>
              <a:schemeClr val="bg1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91BD61-BFA3-4BE9-A154-8FE082EBCB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95399" y="1674736"/>
            <a:ext cx="2704737" cy="3136876"/>
          </a:xfrm>
          <a:prstGeom prst="roundRect">
            <a:avLst>
              <a:gd name="adj" fmla="val 18114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CAE3490-A777-446E-B07F-EBFE81F4AED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91232" y="2992926"/>
            <a:ext cx="2704737" cy="2636381"/>
          </a:xfrm>
          <a:prstGeom prst="roundRect">
            <a:avLst>
              <a:gd name="adj" fmla="val 1716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92115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FCB839-1DA7-4A54-BC28-1B419AFDA162}"/>
              </a:ext>
            </a:extLst>
          </p:cNvPr>
          <p:cNvSpPr/>
          <p:nvPr userDrawn="1"/>
        </p:nvSpPr>
        <p:spPr>
          <a:xfrm>
            <a:off x="8671792" y="0"/>
            <a:ext cx="3520208" cy="6858000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60000"/>
                  <a:lumOff val="40000"/>
                </a:schemeClr>
              </a:gs>
              <a:gs pos="85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8517D8-0446-4D3E-B230-0F1FC8EC02AA}"/>
              </a:ext>
            </a:extLst>
          </p:cNvPr>
          <p:cNvSpPr/>
          <p:nvPr userDrawn="1"/>
        </p:nvSpPr>
        <p:spPr>
          <a:xfrm rot="1800000">
            <a:off x="9988550" y="-820073"/>
            <a:ext cx="3350548" cy="3350548"/>
          </a:xfrm>
          <a:prstGeom prst="roundRect">
            <a:avLst>
              <a:gd name="adj" fmla="val 36963"/>
            </a:avLst>
          </a:prstGeom>
          <a:noFill/>
          <a:ln w="571500">
            <a:solidFill>
              <a:schemeClr val="bg1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EE699E3-7995-477B-AB1C-902049C59AB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43851" y="1623787"/>
            <a:ext cx="2867025" cy="3610426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200181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1E7EDA-D11A-4F7F-AEC8-FE86C57EDD8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958000" y="2486574"/>
            <a:ext cx="2679704" cy="2143646"/>
          </a:xfrm>
          <a:prstGeom prst="roundRect">
            <a:avLst>
              <a:gd name="adj" fmla="val 20004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189D868-1B0F-4246-AE06-E8BA733D7A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57074" y="2486574"/>
            <a:ext cx="2679704" cy="2143646"/>
          </a:xfrm>
          <a:prstGeom prst="roundRect">
            <a:avLst>
              <a:gd name="adj" fmla="val 20004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ABEE7D7-26A8-4AD4-9B0E-68C4E28409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6149" y="2486574"/>
            <a:ext cx="2679704" cy="2143646"/>
          </a:xfrm>
          <a:prstGeom prst="roundRect">
            <a:avLst>
              <a:gd name="adj" fmla="val 20004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0DD3233C-8160-4C55-BACB-FDF37598E2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55223" y="2486574"/>
            <a:ext cx="2679704" cy="2143646"/>
          </a:xfrm>
          <a:prstGeom prst="roundRect">
            <a:avLst>
              <a:gd name="adj" fmla="val 20004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08C219F-932D-4A89-B19C-7AEB9504BE0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445703" y="2486574"/>
            <a:ext cx="2679704" cy="2143646"/>
          </a:xfrm>
          <a:prstGeom prst="roundRect">
            <a:avLst>
              <a:gd name="adj" fmla="val 20004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704718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DBCB0594-33E5-4488-91F7-A2B5A4B0957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4756" y="1018379"/>
            <a:ext cx="5118299" cy="3096421"/>
          </a:xfrm>
          <a:prstGeom prst="roundRect">
            <a:avLst>
              <a:gd name="adj" fmla="val 5285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4FA6BD3-3E1A-44BD-A980-DABB98DAC1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02186" y="1018379"/>
            <a:ext cx="1758589" cy="4821242"/>
          </a:xfrm>
          <a:prstGeom prst="roundRect">
            <a:avLst>
              <a:gd name="adj" fmla="val 13959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A95C477-0373-4CEE-8398-AFBE3E39AE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79687" y="1018379"/>
            <a:ext cx="1767773" cy="3096421"/>
          </a:xfrm>
          <a:prstGeom prst="roundRect">
            <a:avLst>
              <a:gd name="adj" fmla="val 13733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74360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A5490BF-DEC6-4290-B5CC-822F196D389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74588" y="3606918"/>
            <a:ext cx="2412098" cy="2412098"/>
          </a:xfrm>
          <a:custGeom>
            <a:avLst/>
            <a:gdLst>
              <a:gd name="connsiteX0" fmla="*/ 1206385 w 2412098"/>
              <a:gd name="connsiteY0" fmla="*/ 0 h 2412098"/>
              <a:gd name="connsiteX1" fmla="*/ 1510106 w 2412098"/>
              <a:gd name="connsiteY1" fmla="*/ 125805 h 2412098"/>
              <a:gd name="connsiteX2" fmla="*/ 2286293 w 2412098"/>
              <a:gd name="connsiteY2" fmla="*/ 901993 h 2412098"/>
              <a:gd name="connsiteX3" fmla="*/ 2286293 w 2412098"/>
              <a:gd name="connsiteY3" fmla="*/ 1509434 h 2412098"/>
              <a:gd name="connsiteX4" fmla="*/ 1509435 w 2412098"/>
              <a:gd name="connsiteY4" fmla="*/ 2286293 h 2412098"/>
              <a:gd name="connsiteX5" fmla="*/ 901993 w 2412098"/>
              <a:gd name="connsiteY5" fmla="*/ 2286293 h 2412098"/>
              <a:gd name="connsiteX6" fmla="*/ 125806 w 2412098"/>
              <a:gd name="connsiteY6" fmla="*/ 1510106 h 2412098"/>
              <a:gd name="connsiteX7" fmla="*/ 125806 w 2412098"/>
              <a:gd name="connsiteY7" fmla="*/ 902664 h 2412098"/>
              <a:gd name="connsiteX8" fmla="*/ 902665 w 2412098"/>
              <a:gd name="connsiteY8" fmla="*/ 125805 h 2412098"/>
              <a:gd name="connsiteX9" fmla="*/ 1206385 w 2412098"/>
              <a:gd name="connsiteY9" fmla="*/ 0 h 24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2098" h="2412098">
                <a:moveTo>
                  <a:pt x="1206385" y="0"/>
                </a:moveTo>
                <a:cubicBezTo>
                  <a:pt x="1316311" y="0"/>
                  <a:pt x="1426236" y="41935"/>
                  <a:pt x="1510106" y="125805"/>
                </a:cubicBezTo>
                <a:lnTo>
                  <a:pt x="2286293" y="901993"/>
                </a:lnTo>
                <a:cubicBezTo>
                  <a:pt x="2454034" y="1069734"/>
                  <a:pt x="2454034" y="1341694"/>
                  <a:pt x="2286293" y="1509434"/>
                </a:cubicBezTo>
                <a:lnTo>
                  <a:pt x="1509435" y="2286293"/>
                </a:lnTo>
                <a:cubicBezTo>
                  <a:pt x="1341694" y="2454034"/>
                  <a:pt x="1069734" y="2454034"/>
                  <a:pt x="901993" y="2286293"/>
                </a:cubicBezTo>
                <a:lnTo>
                  <a:pt x="125806" y="1510106"/>
                </a:lnTo>
                <a:cubicBezTo>
                  <a:pt x="-41935" y="1342365"/>
                  <a:pt x="-41935" y="1070405"/>
                  <a:pt x="125806" y="902664"/>
                </a:cubicBezTo>
                <a:lnTo>
                  <a:pt x="902665" y="125805"/>
                </a:lnTo>
                <a:cubicBezTo>
                  <a:pt x="986535" y="41935"/>
                  <a:pt x="1096460" y="0"/>
                  <a:pt x="120638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6D08AD-1C58-4A53-B59E-45510AC04C9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505987" y="3606916"/>
            <a:ext cx="2412099" cy="2412098"/>
          </a:xfrm>
          <a:custGeom>
            <a:avLst/>
            <a:gdLst>
              <a:gd name="connsiteX0" fmla="*/ 1206385 w 2412099"/>
              <a:gd name="connsiteY0" fmla="*/ 0 h 2412098"/>
              <a:gd name="connsiteX1" fmla="*/ 1510106 w 2412099"/>
              <a:gd name="connsiteY1" fmla="*/ 125805 h 2412098"/>
              <a:gd name="connsiteX2" fmla="*/ 2286294 w 2412099"/>
              <a:gd name="connsiteY2" fmla="*/ 901993 h 2412098"/>
              <a:gd name="connsiteX3" fmla="*/ 2286294 w 2412099"/>
              <a:gd name="connsiteY3" fmla="*/ 1509434 h 2412098"/>
              <a:gd name="connsiteX4" fmla="*/ 1509435 w 2412099"/>
              <a:gd name="connsiteY4" fmla="*/ 2286293 h 2412098"/>
              <a:gd name="connsiteX5" fmla="*/ 901993 w 2412099"/>
              <a:gd name="connsiteY5" fmla="*/ 2286293 h 2412098"/>
              <a:gd name="connsiteX6" fmla="*/ 125806 w 2412099"/>
              <a:gd name="connsiteY6" fmla="*/ 1510106 h 2412098"/>
              <a:gd name="connsiteX7" fmla="*/ 125806 w 2412099"/>
              <a:gd name="connsiteY7" fmla="*/ 902664 h 2412098"/>
              <a:gd name="connsiteX8" fmla="*/ 902665 w 2412099"/>
              <a:gd name="connsiteY8" fmla="*/ 125805 h 2412098"/>
              <a:gd name="connsiteX9" fmla="*/ 1206385 w 2412099"/>
              <a:gd name="connsiteY9" fmla="*/ 0 h 24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2099" h="2412098">
                <a:moveTo>
                  <a:pt x="1206385" y="0"/>
                </a:moveTo>
                <a:cubicBezTo>
                  <a:pt x="1316311" y="0"/>
                  <a:pt x="1426236" y="41935"/>
                  <a:pt x="1510106" y="125805"/>
                </a:cubicBezTo>
                <a:lnTo>
                  <a:pt x="2286294" y="901993"/>
                </a:lnTo>
                <a:cubicBezTo>
                  <a:pt x="2454034" y="1069734"/>
                  <a:pt x="2454034" y="1341694"/>
                  <a:pt x="2286294" y="1509434"/>
                </a:cubicBezTo>
                <a:lnTo>
                  <a:pt x="1509435" y="2286293"/>
                </a:lnTo>
                <a:cubicBezTo>
                  <a:pt x="1341694" y="2454034"/>
                  <a:pt x="1069734" y="2454034"/>
                  <a:pt x="901993" y="2286293"/>
                </a:cubicBezTo>
                <a:lnTo>
                  <a:pt x="125806" y="1510106"/>
                </a:lnTo>
                <a:cubicBezTo>
                  <a:pt x="-41935" y="1342365"/>
                  <a:pt x="-41935" y="1070405"/>
                  <a:pt x="125806" y="902664"/>
                </a:cubicBezTo>
                <a:lnTo>
                  <a:pt x="902665" y="125805"/>
                </a:lnTo>
                <a:cubicBezTo>
                  <a:pt x="986535" y="41935"/>
                  <a:pt x="1096460" y="0"/>
                  <a:pt x="120638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8216C0-741F-449D-A69A-66517EDAC47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4587" y="838316"/>
            <a:ext cx="2412098" cy="2412098"/>
          </a:xfrm>
          <a:custGeom>
            <a:avLst/>
            <a:gdLst>
              <a:gd name="connsiteX0" fmla="*/ 1206385 w 2412098"/>
              <a:gd name="connsiteY0" fmla="*/ 0 h 2412098"/>
              <a:gd name="connsiteX1" fmla="*/ 1510106 w 2412098"/>
              <a:gd name="connsiteY1" fmla="*/ 125805 h 2412098"/>
              <a:gd name="connsiteX2" fmla="*/ 2286293 w 2412098"/>
              <a:gd name="connsiteY2" fmla="*/ 901993 h 2412098"/>
              <a:gd name="connsiteX3" fmla="*/ 2286293 w 2412098"/>
              <a:gd name="connsiteY3" fmla="*/ 1509434 h 2412098"/>
              <a:gd name="connsiteX4" fmla="*/ 1509435 w 2412098"/>
              <a:gd name="connsiteY4" fmla="*/ 2286293 h 2412098"/>
              <a:gd name="connsiteX5" fmla="*/ 901993 w 2412098"/>
              <a:gd name="connsiteY5" fmla="*/ 2286293 h 2412098"/>
              <a:gd name="connsiteX6" fmla="*/ 125806 w 2412098"/>
              <a:gd name="connsiteY6" fmla="*/ 1510105 h 2412098"/>
              <a:gd name="connsiteX7" fmla="*/ 125806 w 2412098"/>
              <a:gd name="connsiteY7" fmla="*/ 902664 h 2412098"/>
              <a:gd name="connsiteX8" fmla="*/ 902665 w 2412098"/>
              <a:gd name="connsiteY8" fmla="*/ 125805 h 2412098"/>
              <a:gd name="connsiteX9" fmla="*/ 1206385 w 2412098"/>
              <a:gd name="connsiteY9" fmla="*/ 0 h 24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2098" h="2412098">
                <a:moveTo>
                  <a:pt x="1206385" y="0"/>
                </a:moveTo>
                <a:cubicBezTo>
                  <a:pt x="1316311" y="0"/>
                  <a:pt x="1426236" y="41935"/>
                  <a:pt x="1510106" y="125805"/>
                </a:cubicBezTo>
                <a:lnTo>
                  <a:pt x="2286293" y="901993"/>
                </a:lnTo>
                <a:cubicBezTo>
                  <a:pt x="2454034" y="1069733"/>
                  <a:pt x="2454034" y="1341694"/>
                  <a:pt x="2286293" y="1509434"/>
                </a:cubicBezTo>
                <a:lnTo>
                  <a:pt x="1509435" y="2286293"/>
                </a:lnTo>
                <a:cubicBezTo>
                  <a:pt x="1341694" y="2454034"/>
                  <a:pt x="1069734" y="2454034"/>
                  <a:pt x="901993" y="2286293"/>
                </a:cubicBezTo>
                <a:lnTo>
                  <a:pt x="125806" y="1510105"/>
                </a:lnTo>
                <a:cubicBezTo>
                  <a:pt x="-41935" y="1342365"/>
                  <a:pt x="-41935" y="1070405"/>
                  <a:pt x="125806" y="902664"/>
                </a:cubicBezTo>
                <a:lnTo>
                  <a:pt x="902665" y="125805"/>
                </a:lnTo>
                <a:cubicBezTo>
                  <a:pt x="986535" y="41935"/>
                  <a:pt x="1096460" y="0"/>
                  <a:pt x="120638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FB60C2E-21DC-424D-AC03-7AC72004757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05986" y="838314"/>
            <a:ext cx="2412099" cy="2412098"/>
          </a:xfrm>
          <a:custGeom>
            <a:avLst/>
            <a:gdLst>
              <a:gd name="connsiteX0" fmla="*/ 1206385 w 2412099"/>
              <a:gd name="connsiteY0" fmla="*/ 0 h 2412098"/>
              <a:gd name="connsiteX1" fmla="*/ 1510106 w 2412099"/>
              <a:gd name="connsiteY1" fmla="*/ 125805 h 2412098"/>
              <a:gd name="connsiteX2" fmla="*/ 2286294 w 2412099"/>
              <a:gd name="connsiteY2" fmla="*/ 901993 h 2412098"/>
              <a:gd name="connsiteX3" fmla="*/ 2286294 w 2412099"/>
              <a:gd name="connsiteY3" fmla="*/ 1509434 h 2412098"/>
              <a:gd name="connsiteX4" fmla="*/ 1509435 w 2412099"/>
              <a:gd name="connsiteY4" fmla="*/ 2286293 h 2412098"/>
              <a:gd name="connsiteX5" fmla="*/ 901993 w 2412099"/>
              <a:gd name="connsiteY5" fmla="*/ 2286293 h 2412098"/>
              <a:gd name="connsiteX6" fmla="*/ 125806 w 2412099"/>
              <a:gd name="connsiteY6" fmla="*/ 1510105 h 2412098"/>
              <a:gd name="connsiteX7" fmla="*/ 125806 w 2412099"/>
              <a:gd name="connsiteY7" fmla="*/ 902664 h 2412098"/>
              <a:gd name="connsiteX8" fmla="*/ 902665 w 2412099"/>
              <a:gd name="connsiteY8" fmla="*/ 125805 h 2412098"/>
              <a:gd name="connsiteX9" fmla="*/ 1206385 w 2412099"/>
              <a:gd name="connsiteY9" fmla="*/ 0 h 241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2099" h="2412098">
                <a:moveTo>
                  <a:pt x="1206385" y="0"/>
                </a:moveTo>
                <a:cubicBezTo>
                  <a:pt x="1316311" y="0"/>
                  <a:pt x="1426236" y="41935"/>
                  <a:pt x="1510106" y="125805"/>
                </a:cubicBezTo>
                <a:lnTo>
                  <a:pt x="2286294" y="901993"/>
                </a:lnTo>
                <a:cubicBezTo>
                  <a:pt x="2454034" y="1069733"/>
                  <a:pt x="2454034" y="1341694"/>
                  <a:pt x="2286294" y="1509434"/>
                </a:cubicBezTo>
                <a:lnTo>
                  <a:pt x="1509435" y="2286293"/>
                </a:lnTo>
                <a:cubicBezTo>
                  <a:pt x="1341694" y="2454034"/>
                  <a:pt x="1069734" y="2454034"/>
                  <a:pt x="901993" y="2286293"/>
                </a:cubicBezTo>
                <a:lnTo>
                  <a:pt x="125806" y="1510105"/>
                </a:lnTo>
                <a:cubicBezTo>
                  <a:pt x="-41935" y="1342365"/>
                  <a:pt x="-41935" y="1070405"/>
                  <a:pt x="125806" y="902664"/>
                </a:cubicBezTo>
                <a:lnTo>
                  <a:pt x="902665" y="125805"/>
                </a:lnTo>
                <a:cubicBezTo>
                  <a:pt x="986535" y="41935"/>
                  <a:pt x="1096460" y="0"/>
                  <a:pt x="120638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2048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c 47">
            <a:extLst>
              <a:ext uri="{FF2B5EF4-FFF2-40B4-BE49-F238E27FC236}">
                <a16:creationId xmlns:a16="http://schemas.microsoft.com/office/drawing/2014/main" id="{0B33D859-6681-41B3-B90D-46AFE399A44E}"/>
              </a:ext>
            </a:extLst>
          </p:cNvPr>
          <p:cNvSpPr/>
          <p:nvPr/>
        </p:nvSpPr>
        <p:spPr>
          <a:xfrm rot="4804151">
            <a:off x="-3527489" y="3744426"/>
            <a:ext cx="6227148" cy="6227144"/>
          </a:xfrm>
          <a:prstGeom prst="arc">
            <a:avLst/>
          </a:prstGeom>
          <a:ln w="762000" cap="rnd">
            <a:solidFill>
              <a:schemeClr val="accent1">
                <a:alpha val="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393C5DD-510C-4524-96D2-B312CAC8577B}"/>
              </a:ext>
            </a:extLst>
          </p:cNvPr>
          <p:cNvSpPr/>
          <p:nvPr userDrawn="1"/>
        </p:nvSpPr>
        <p:spPr>
          <a:xfrm>
            <a:off x="0" y="3048001"/>
            <a:ext cx="1524000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65F2D59-FE5A-4593-ADDA-975C63F34508}"/>
              </a:ext>
            </a:extLst>
          </p:cNvPr>
          <p:cNvSpPr/>
          <p:nvPr userDrawn="1"/>
        </p:nvSpPr>
        <p:spPr>
          <a:xfrm>
            <a:off x="3048000" y="0"/>
            <a:ext cx="1524000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679D3B5-6318-4CE0-95DF-1BA6E8544F16}"/>
              </a:ext>
            </a:extLst>
          </p:cNvPr>
          <p:cNvSpPr/>
          <p:nvPr userDrawn="1"/>
        </p:nvSpPr>
        <p:spPr>
          <a:xfrm>
            <a:off x="10668000" y="3048001"/>
            <a:ext cx="1524000" cy="152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5FC3E36-01BB-466F-8004-018C9BBB2799}"/>
              </a:ext>
            </a:extLst>
          </p:cNvPr>
          <p:cNvSpPr/>
          <p:nvPr userDrawn="1"/>
        </p:nvSpPr>
        <p:spPr>
          <a:xfrm>
            <a:off x="6096000" y="1524000"/>
            <a:ext cx="1524000" cy="1524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CEA7362-B0DE-4231-8C68-A90FA94CB81D}"/>
              </a:ext>
            </a:extLst>
          </p:cNvPr>
          <p:cNvSpPr/>
          <p:nvPr userDrawn="1"/>
        </p:nvSpPr>
        <p:spPr>
          <a:xfrm>
            <a:off x="7620000" y="4572000"/>
            <a:ext cx="1524000" cy="1524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6D42C5C-75C3-4201-916A-34F4C271DF23}"/>
              </a:ext>
            </a:extLst>
          </p:cNvPr>
          <p:cNvSpPr/>
          <p:nvPr userDrawn="1"/>
        </p:nvSpPr>
        <p:spPr>
          <a:xfrm>
            <a:off x="4572000" y="3048001"/>
            <a:ext cx="1524000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FD8F1E7-50E2-4EB9-9E1B-351D9BF5B8AF}"/>
              </a:ext>
            </a:extLst>
          </p:cNvPr>
          <p:cNvSpPr/>
          <p:nvPr userDrawn="1"/>
        </p:nvSpPr>
        <p:spPr>
          <a:xfrm>
            <a:off x="0" y="6096000"/>
            <a:ext cx="1524000" cy="15240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509C4A4-F6D4-452C-9505-B7430B451BC0}"/>
              </a:ext>
            </a:extLst>
          </p:cNvPr>
          <p:cNvSpPr/>
          <p:nvPr userDrawn="1"/>
        </p:nvSpPr>
        <p:spPr>
          <a:xfrm>
            <a:off x="3048000" y="6096000"/>
            <a:ext cx="1524000" cy="1524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29C544D-2ABB-4DC2-A8FE-ACA010EE283B}"/>
              </a:ext>
            </a:extLst>
          </p:cNvPr>
          <p:cNvSpPr/>
          <p:nvPr userDrawn="1"/>
        </p:nvSpPr>
        <p:spPr>
          <a:xfrm>
            <a:off x="6096000" y="6096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23F5417-453A-48FF-AEC4-B8F5737B4BB6}"/>
              </a:ext>
            </a:extLst>
          </p:cNvPr>
          <p:cNvSpPr/>
          <p:nvPr userDrawn="1"/>
        </p:nvSpPr>
        <p:spPr>
          <a:xfrm>
            <a:off x="10668000" y="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4D5C19E3-A801-472E-8415-F3AA3F7D7618}"/>
              </a:ext>
            </a:extLst>
          </p:cNvPr>
          <p:cNvSpPr/>
          <p:nvPr userDrawn="1"/>
        </p:nvSpPr>
        <p:spPr>
          <a:xfrm>
            <a:off x="9144000" y="4572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7E0505C-2772-416B-973E-CFAB1462EA13}"/>
              </a:ext>
            </a:extLst>
          </p:cNvPr>
          <p:cNvSpPr/>
          <p:nvPr userDrawn="1"/>
        </p:nvSpPr>
        <p:spPr>
          <a:xfrm>
            <a:off x="4572000" y="4572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BC2CA73-23A9-46C0-B75B-930171B7A4DB}"/>
              </a:ext>
            </a:extLst>
          </p:cNvPr>
          <p:cNvSpPr/>
          <p:nvPr userDrawn="1"/>
        </p:nvSpPr>
        <p:spPr>
          <a:xfrm>
            <a:off x="0" y="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C22BA52-6B6F-4116-BCDF-C3196D096298}"/>
              </a:ext>
            </a:extLst>
          </p:cNvPr>
          <p:cNvSpPr/>
          <p:nvPr userDrawn="1"/>
        </p:nvSpPr>
        <p:spPr>
          <a:xfrm>
            <a:off x="1524000" y="4572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28A04F6-D3A9-4C3E-A6E7-C60C832598A6}"/>
              </a:ext>
            </a:extLst>
          </p:cNvPr>
          <p:cNvSpPr/>
          <p:nvPr userDrawn="1"/>
        </p:nvSpPr>
        <p:spPr>
          <a:xfrm>
            <a:off x="7620000" y="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9819680-663E-4A3C-BE6E-2A5FE9C7B8D4}"/>
              </a:ext>
            </a:extLst>
          </p:cNvPr>
          <p:cNvSpPr/>
          <p:nvPr userDrawn="1"/>
        </p:nvSpPr>
        <p:spPr>
          <a:xfrm>
            <a:off x="10668000" y="6096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04F13C8-5BB9-495F-BEA5-5B6915BAECCD}"/>
              </a:ext>
            </a:extLst>
          </p:cNvPr>
          <p:cNvSpPr/>
          <p:nvPr userDrawn="1"/>
        </p:nvSpPr>
        <p:spPr>
          <a:xfrm>
            <a:off x="6096000" y="3048001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D1CEF60-6246-4FA5-A2ED-241537D38C9B}"/>
              </a:ext>
            </a:extLst>
          </p:cNvPr>
          <p:cNvSpPr/>
          <p:nvPr userDrawn="1"/>
        </p:nvSpPr>
        <p:spPr>
          <a:xfrm>
            <a:off x="1524000" y="1524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237738A-EC09-4522-8B57-A2BA950C8399}"/>
              </a:ext>
            </a:extLst>
          </p:cNvPr>
          <p:cNvSpPr/>
          <p:nvPr userDrawn="1"/>
        </p:nvSpPr>
        <p:spPr>
          <a:xfrm>
            <a:off x="9144000" y="1524000"/>
            <a:ext cx="1524000" cy="1524000"/>
          </a:xfrm>
          <a:prstGeom prst="roundRect">
            <a:avLst/>
          </a:prstGeom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D82771A-3ECD-4417-B1A1-88DAA6FDC4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5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41CA90-B36B-4F79-8394-7A49C9552C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86575" y="1038603"/>
            <a:ext cx="3879337" cy="1696443"/>
          </a:xfrm>
          <a:prstGeom prst="roundRect">
            <a:avLst>
              <a:gd name="adj" fmla="val 13089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E612271-E755-4E79-B45D-9D7D914D5C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6575" y="3790949"/>
            <a:ext cx="3879337" cy="1696443"/>
          </a:xfrm>
          <a:prstGeom prst="roundRect">
            <a:avLst>
              <a:gd name="adj" fmla="val 13089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051256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7BF0E33-387C-4FBB-BE96-9F0AF49B67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24575" y="1323974"/>
            <a:ext cx="4772026" cy="4772026"/>
          </a:xfrm>
          <a:custGeom>
            <a:avLst/>
            <a:gdLst>
              <a:gd name="connsiteX0" fmla="*/ 0 w 4772026"/>
              <a:gd name="connsiteY0" fmla="*/ 0 h 4772026"/>
              <a:gd name="connsiteX1" fmla="*/ 2386012 w 4772026"/>
              <a:gd name="connsiteY1" fmla="*/ 0 h 4772026"/>
              <a:gd name="connsiteX2" fmla="*/ 4772025 w 4772026"/>
              <a:gd name="connsiteY2" fmla="*/ 2386013 h 4772026"/>
              <a:gd name="connsiteX3" fmla="*/ 4772026 w 4772026"/>
              <a:gd name="connsiteY3" fmla="*/ 2386013 h 4772026"/>
              <a:gd name="connsiteX4" fmla="*/ 2386013 w 4772026"/>
              <a:gd name="connsiteY4" fmla="*/ 4772026 h 4772026"/>
              <a:gd name="connsiteX5" fmla="*/ 0 w 4772026"/>
              <a:gd name="connsiteY5" fmla="*/ 2386013 h 47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2026" h="4772026">
                <a:moveTo>
                  <a:pt x="0" y="0"/>
                </a:moveTo>
                <a:lnTo>
                  <a:pt x="2386012" y="0"/>
                </a:lnTo>
                <a:cubicBezTo>
                  <a:pt x="3703771" y="0"/>
                  <a:pt x="4772025" y="1068254"/>
                  <a:pt x="4772025" y="2386013"/>
                </a:cubicBezTo>
                <a:lnTo>
                  <a:pt x="4772026" y="2386013"/>
                </a:lnTo>
                <a:cubicBezTo>
                  <a:pt x="4772026" y="3703772"/>
                  <a:pt x="3703772" y="4772026"/>
                  <a:pt x="2386013" y="4772026"/>
                </a:cubicBezTo>
                <a:cubicBezTo>
                  <a:pt x="1068254" y="4772026"/>
                  <a:pt x="0" y="3703772"/>
                  <a:pt x="0" y="2386013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451363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07E0AD4-60A1-49BE-AAC4-B2FB212063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99446" y="6350545"/>
            <a:ext cx="2291566" cy="2238436"/>
          </a:xfrm>
          <a:prstGeom prst="roundRect">
            <a:avLst>
              <a:gd name="adj" fmla="val 2363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E5097E4-B4FB-4A28-AA83-8B40FC54B3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99446" y="3630091"/>
            <a:ext cx="2291566" cy="2238436"/>
          </a:xfrm>
          <a:prstGeom prst="roundRect">
            <a:avLst>
              <a:gd name="adj" fmla="val 2363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DF03BAE-9942-4F3A-9567-E0FDB3C210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605034" y="5030236"/>
            <a:ext cx="2291566" cy="2238436"/>
          </a:xfrm>
          <a:prstGeom prst="roundRect">
            <a:avLst>
              <a:gd name="adj" fmla="val 2363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CA23F0D-084C-4213-A43A-94B8A6D5E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99446" y="909637"/>
            <a:ext cx="2291566" cy="2238436"/>
          </a:xfrm>
          <a:prstGeom prst="roundRect">
            <a:avLst>
              <a:gd name="adj" fmla="val 2363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980EAC5-E000-4336-A405-40F93432EE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05034" y="2309782"/>
            <a:ext cx="2291566" cy="2238436"/>
          </a:xfrm>
          <a:prstGeom prst="roundRect">
            <a:avLst>
              <a:gd name="adj" fmla="val 2363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A10E609-D6FB-4619-ACAC-DCA58B7163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05034" y="-410672"/>
            <a:ext cx="2291566" cy="2238436"/>
          </a:xfrm>
          <a:prstGeom prst="roundRect">
            <a:avLst>
              <a:gd name="adj" fmla="val 23637"/>
            </a:avLst>
          </a:prstGeom>
          <a:solidFill>
            <a:schemeClr val="bg1">
              <a:lumMod val="85000"/>
              <a:alpha val="10000"/>
            </a:schemeClr>
          </a:solidFill>
          <a:ln w="1270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49275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72A025-5C10-4C9F-8AB7-ACDADD0077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0971"/>
            <a:ext cx="6400801" cy="4376058"/>
          </a:xfrm>
          <a:custGeom>
            <a:avLst/>
            <a:gdLst>
              <a:gd name="connsiteX0" fmla="*/ 0 w 6400801"/>
              <a:gd name="connsiteY0" fmla="*/ 0 h 4376058"/>
              <a:gd name="connsiteX1" fmla="*/ 4212772 w 6400801"/>
              <a:gd name="connsiteY1" fmla="*/ 0 h 4376058"/>
              <a:gd name="connsiteX2" fmla="*/ 6400801 w 6400801"/>
              <a:gd name="connsiteY2" fmla="*/ 2188029 h 4376058"/>
              <a:gd name="connsiteX3" fmla="*/ 4212772 w 6400801"/>
              <a:gd name="connsiteY3" fmla="*/ 4376058 h 4376058"/>
              <a:gd name="connsiteX4" fmla="*/ 0 w 6400801"/>
              <a:gd name="connsiteY4" fmla="*/ 4376057 h 437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1" h="4376058">
                <a:moveTo>
                  <a:pt x="0" y="0"/>
                </a:moveTo>
                <a:lnTo>
                  <a:pt x="4212772" y="0"/>
                </a:lnTo>
                <a:cubicBezTo>
                  <a:pt x="5421187" y="0"/>
                  <a:pt x="6400801" y="979614"/>
                  <a:pt x="6400801" y="2188029"/>
                </a:cubicBezTo>
                <a:cubicBezTo>
                  <a:pt x="6400801" y="3396444"/>
                  <a:pt x="5421187" y="4376058"/>
                  <a:pt x="4212772" y="4376058"/>
                </a:cubicBezTo>
                <a:cubicBezTo>
                  <a:pt x="2808515" y="4376058"/>
                  <a:pt x="1404257" y="4376057"/>
                  <a:pt x="0" y="4376057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613760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3295360D-09FB-4CA5-9B67-49040A57F308}"/>
              </a:ext>
            </a:extLst>
          </p:cNvPr>
          <p:cNvSpPr/>
          <p:nvPr userDrawn="1"/>
        </p:nvSpPr>
        <p:spPr>
          <a:xfrm>
            <a:off x="3457575" y="790575"/>
            <a:ext cx="5276850" cy="5276850"/>
          </a:xfrm>
          <a:prstGeom prst="ellipse">
            <a:avLst/>
          </a:prstGeom>
          <a:ln>
            <a:noFill/>
          </a:ln>
          <a:effectLst>
            <a:outerShdw blurRad="939800" dist="1282700" dir="8100000" sx="93000" sy="93000" algn="tr" rotWithShape="0">
              <a:srgbClr val="2F305B">
                <a:alpha val="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Oval 2">
            <a:extLst>
              <a:ext uri="{FF2B5EF4-FFF2-40B4-BE49-F238E27FC236}">
                <a16:creationId xmlns:a16="http://schemas.microsoft.com/office/drawing/2014/main" id="{826BB6CF-0682-43A0-AE5A-C7D78FC4CF49}"/>
              </a:ext>
            </a:extLst>
          </p:cNvPr>
          <p:cNvSpPr/>
          <p:nvPr userDrawn="1"/>
        </p:nvSpPr>
        <p:spPr>
          <a:xfrm>
            <a:off x="3904343" y="1237343"/>
            <a:ext cx="4383314" cy="4383314"/>
          </a:xfrm>
          <a:prstGeom prst="ellipse">
            <a:avLst/>
          </a:prstGeom>
          <a:ln>
            <a:noFill/>
          </a:ln>
          <a:effectLst>
            <a:outerShdw blurRad="939800" dist="1282700" dir="8100000" sx="93000" sy="93000" algn="tr" rotWithShape="0">
              <a:srgbClr val="2F30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5E7A38-F91C-44C2-BA20-45829BF4E02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29125" y="1762125"/>
            <a:ext cx="3333750" cy="3333750"/>
          </a:xfrm>
          <a:custGeom>
            <a:avLst/>
            <a:gdLst>
              <a:gd name="connsiteX0" fmla="*/ 1666875 w 3333750"/>
              <a:gd name="connsiteY0" fmla="*/ 0 h 3333750"/>
              <a:gd name="connsiteX1" fmla="*/ 3333750 w 3333750"/>
              <a:gd name="connsiteY1" fmla="*/ 1666875 h 3333750"/>
              <a:gd name="connsiteX2" fmla="*/ 1666875 w 3333750"/>
              <a:gd name="connsiteY2" fmla="*/ 3333750 h 3333750"/>
              <a:gd name="connsiteX3" fmla="*/ 0 w 3333750"/>
              <a:gd name="connsiteY3" fmla="*/ 1666875 h 3333750"/>
              <a:gd name="connsiteX4" fmla="*/ 1666875 w 3333750"/>
              <a:gd name="connsiteY4" fmla="*/ 0 h 333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0" h="3333750">
                <a:moveTo>
                  <a:pt x="1666875" y="0"/>
                </a:moveTo>
                <a:cubicBezTo>
                  <a:pt x="2587465" y="0"/>
                  <a:pt x="3333750" y="746285"/>
                  <a:pt x="3333750" y="1666875"/>
                </a:cubicBezTo>
                <a:cubicBezTo>
                  <a:pt x="3333750" y="2587465"/>
                  <a:pt x="2587465" y="3333750"/>
                  <a:pt x="1666875" y="3333750"/>
                </a:cubicBezTo>
                <a:cubicBezTo>
                  <a:pt x="746285" y="3333750"/>
                  <a:pt x="0" y="2587465"/>
                  <a:pt x="0" y="1666875"/>
                </a:cubicBezTo>
                <a:cubicBezTo>
                  <a:pt x="0" y="746285"/>
                  <a:pt x="746285" y="0"/>
                  <a:pt x="166687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924347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3">
            <a:extLst>
              <a:ext uri="{FF2B5EF4-FFF2-40B4-BE49-F238E27FC236}">
                <a16:creationId xmlns:a16="http://schemas.microsoft.com/office/drawing/2014/main" id="{9F6FA3E1-AE26-411C-A1CE-EAFE5F2E24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53396" y="2295735"/>
            <a:ext cx="2930677" cy="3533172"/>
          </a:xfrm>
          <a:prstGeom prst="roundRect">
            <a:avLst>
              <a:gd name="adj" fmla="val 150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012026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5A251A10-EC94-4AB0-BABD-A0E594CE223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53355" y="1387968"/>
            <a:ext cx="2435898" cy="3337365"/>
          </a:xfrm>
          <a:prstGeom prst="roundRect">
            <a:avLst>
              <a:gd name="adj" fmla="val 19321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302A4DF5-27EA-44A1-A1B2-3DD3C75262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02749" y="2132667"/>
            <a:ext cx="2435898" cy="3337365"/>
          </a:xfrm>
          <a:prstGeom prst="roundRect">
            <a:avLst>
              <a:gd name="adj" fmla="val 19321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75867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69575E-1ABE-4CC2-8279-5CC122D324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95401" y="762000"/>
            <a:ext cx="4751198" cy="5334000"/>
          </a:xfrm>
          <a:custGeom>
            <a:avLst/>
            <a:gdLst>
              <a:gd name="connsiteX0" fmla="*/ 0 w 4751198"/>
              <a:gd name="connsiteY0" fmla="*/ 0 h 5334000"/>
              <a:gd name="connsiteX1" fmla="*/ 4751198 w 4751198"/>
              <a:gd name="connsiteY1" fmla="*/ 0 h 5334000"/>
              <a:gd name="connsiteX2" fmla="*/ 4751198 w 4751198"/>
              <a:gd name="connsiteY2" fmla="*/ 5334000 h 5334000"/>
              <a:gd name="connsiteX3" fmla="*/ 1219111 w 4751198"/>
              <a:gd name="connsiteY3" fmla="*/ 5334000 h 5334000"/>
              <a:gd name="connsiteX4" fmla="*/ 0 w 4751198"/>
              <a:gd name="connsiteY4" fmla="*/ 411475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198" h="5334000">
                <a:moveTo>
                  <a:pt x="0" y="0"/>
                </a:moveTo>
                <a:lnTo>
                  <a:pt x="4751198" y="0"/>
                </a:lnTo>
                <a:lnTo>
                  <a:pt x="4751198" y="5334000"/>
                </a:lnTo>
                <a:lnTo>
                  <a:pt x="1219111" y="5334000"/>
                </a:lnTo>
                <a:cubicBezTo>
                  <a:pt x="545814" y="5334000"/>
                  <a:pt x="0" y="4788124"/>
                  <a:pt x="0" y="411475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251223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DE1247-D701-4E47-94B8-203C14E4B97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4598891" cy="6858000"/>
          </a:xfrm>
          <a:custGeom>
            <a:avLst/>
            <a:gdLst>
              <a:gd name="connsiteX0" fmla="*/ 0 w 4598891"/>
              <a:gd name="connsiteY0" fmla="*/ 0 h 6858000"/>
              <a:gd name="connsiteX1" fmla="*/ 4373799 w 4598891"/>
              <a:gd name="connsiteY1" fmla="*/ 0 h 6858000"/>
              <a:gd name="connsiteX2" fmla="*/ 4357316 w 4598891"/>
              <a:gd name="connsiteY2" fmla="*/ 20482 h 6858000"/>
              <a:gd name="connsiteX3" fmla="*/ 4275157 w 4598891"/>
              <a:gd name="connsiteY3" fmla="*/ 264255 h 6858000"/>
              <a:gd name="connsiteX4" fmla="*/ 4460507 w 4598891"/>
              <a:gd name="connsiteY4" fmla="*/ 586311 h 6858000"/>
              <a:gd name="connsiteX5" fmla="*/ 4538547 w 4598891"/>
              <a:gd name="connsiteY5" fmla="*/ 1042843 h 6858000"/>
              <a:gd name="connsiteX6" fmla="*/ 4460507 w 4598891"/>
              <a:gd name="connsiteY6" fmla="*/ 1805090 h 6858000"/>
              <a:gd name="connsiteX7" fmla="*/ 4538547 w 4598891"/>
              <a:gd name="connsiteY7" fmla="*/ 2261621 h 6858000"/>
              <a:gd name="connsiteX8" fmla="*/ 4460507 w 4598891"/>
              <a:gd name="connsiteY8" fmla="*/ 3023869 h 6858000"/>
              <a:gd name="connsiteX9" fmla="*/ 4538547 w 4598891"/>
              <a:gd name="connsiteY9" fmla="*/ 3480400 h 6858000"/>
              <a:gd name="connsiteX10" fmla="*/ 4460507 w 4598891"/>
              <a:gd name="connsiteY10" fmla="*/ 4242647 h 6858000"/>
              <a:gd name="connsiteX11" fmla="*/ 4538377 w 4598891"/>
              <a:gd name="connsiteY11" fmla="*/ 4699179 h 6858000"/>
              <a:gd name="connsiteX12" fmla="*/ 4460507 w 4598891"/>
              <a:gd name="connsiteY12" fmla="*/ 5461426 h 6858000"/>
              <a:gd name="connsiteX13" fmla="*/ 4538377 w 4598891"/>
              <a:gd name="connsiteY13" fmla="*/ 5917960 h 6858000"/>
              <a:gd name="connsiteX14" fmla="*/ 4460507 w 4598891"/>
              <a:gd name="connsiteY14" fmla="*/ 6680205 h 6858000"/>
              <a:gd name="connsiteX15" fmla="*/ 4565192 w 4598891"/>
              <a:gd name="connsiteY15" fmla="*/ 6831818 h 6858000"/>
              <a:gd name="connsiteX16" fmla="*/ 4574656 w 4598891"/>
              <a:gd name="connsiteY16" fmla="*/ 6858000 h 6858000"/>
              <a:gd name="connsiteX17" fmla="*/ 0 w 4598891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98891" h="6858000">
                <a:moveTo>
                  <a:pt x="0" y="0"/>
                </a:moveTo>
                <a:lnTo>
                  <a:pt x="4373799" y="0"/>
                </a:lnTo>
                <a:lnTo>
                  <a:pt x="4357316" y="20482"/>
                </a:lnTo>
                <a:cubicBezTo>
                  <a:pt x="4307394" y="95148"/>
                  <a:pt x="4273955" y="177707"/>
                  <a:pt x="4275157" y="264255"/>
                </a:cubicBezTo>
                <a:cubicBezTo>
                  <a:pt x="4276599" y="368112"/>
                  <a:pt x="4327924" y="477712"/>
                  <a:pt x="4460507" y="586311"/>
                </a:cubicBezTo>
                <a:cubicBezTo>
                  <a:pt x="4657643" y="803804"/>
                  <a:pt x="4605729" y="961240"/>
                  <a:pt x="4538547" y="1042843"/>
                </a:cubicBezTo>
                <a:cubicBezTo>
                  <a:pt x="4331233" y="1218773"/>
                  <a:pt x="4106952" y="1515494"/>
                  <a:pt x="4460507" y="1805090"/>
                </a:cubicBezTo>
                <a:cubicBezTo>
                  <a:pt x="4657643" y="2022583"/>
                  <a:pt x="4605729" y="2180019"/>
                  <a:pt x="4538547" y="2261621"/>
                </a:cubicBezTo>
                <a:cubicBezTo>
                  <a:pt x="4331233" y="2437552"/>
                  <a:pt x="4106952" y="2734272"/>
                  <a:pt x="4460507" y="3023869"/>
                </a:cubicBezTo>
                <a:cubicBezTo>
                  <a:pt x="4657643" y="3241361"/>
                  <a:pt x="4605729" y="3398798"/>
                  <a:pt x="4538547" y="3480400"/>
                </a:cubicBezTo>
                <a:cubicBezTo>
                  <a:pt x="4331233" y="3656331"/>
                  <a:pt x="4106952" y="3953051"/>
                  <a:pt x="4460507" y="4242647"/>
                </a:cubicBezTo>
                <a:cubicBezTo>
                  <a:pt x="4657472" y="4460140"/>
                  <a:pt x="4605390" y="4617577"/>
                  <a:pt x="4538377" y="4699179"/>
                </a:cubicBezTo>
                <a:cubicBezTo>
                  <a:pt x="4331233" y="4875109"/>
                  <a:pt x="4106952" y="5171830"/>
                  <a:pt x="4460507" y="5461426"/>
                </a:cubicBezTo>
                <a:cubicBezTo>
                  <a:pt x="4657472" y="5678919"/>
                  <a:pt x="4605390" y="5836356"/>
                  <a:pt x="4538377" y="5917960"/>
                </a:cubicBezTo>
                <a:cubicBezTo>
                  <a:pt x="4331233" y="6093888"/>
                  <a:pt x="4106952" y="6390609"/>
                  <a:pt x="4460507" y="6680205"/>
                </a:cubicBezTo>
                <a:cubicBezTo>
                  <a:pt x="4509748" y="6734578"/>
                  <a:pt x="4543424" y="6785198"/>
                  <a:pt x="4565192" y="6831818"/>
                </a:cubicBezTo>
                <a:lnTo>
                  <a:pt x="45746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9689028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7CC4EDC7-7F13-4EA4-9D02-D65F7A6646B7}"/>
              </a:ext>
            </a:extLst>
          </p:cNvPr>
          <p:cNvSpPr/>
          <p:nvPr userDrawn="1"/>
        </p:nvSpPr>
        <p:spPr>
          <a:xfrm>
            <a:off x="-199043" y="3229427"/>
            <a:ext cx="5776332" cy="5776332"/>
          </a:xfrm>
          <a:prstGeom prst="ellipse">
            <a:avLst/>
          </a:prstGeom>
          <a:ln>
            <a:noFill/>
          </a:ln>
          <a:effectLst>
            <a:outerShdw blurRad="939800" dist="1282700" dir="8100000" sx="93000" sy="93000" algn="tr" rotWithShape="0">
              <a:srgbClr val="2F30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EAE3BA5-A8D0-463F-930D-0679936742A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3332" y="4321804"/>
            <a:ext cx="3591582" cy="3591578"/>
          </a:xfrm>
          <a:custGeom>
            <a:avLst/>
            <a:gdLst>
              <a:gd name="connsiteX0" fmla="*/ 1795791 w 3591582"/>
              <a:gd name="connsiteY0" fmla="*/ 0 h 3591578"/>
              <a:gd name="connsiteX1" fmla="*/ 3591582 w 3591582"/>
              <a:gd name="connsiteY1" fmla="*/ 1795789 h 3591578"/>
              <a:gd name="connsiteX2" fmla="*/ 1795791 w 3591582"/>
              <a:gd name="connsiteY2" fmla="*/ 3591578 h 3591578"/>
              <a:gd name="connsiteX3" fmla="*/ 0 w 3591582"/>
              <a:gd name="connsiteY3" fmla="*/ 1795789 h 3591578"/>
              <a:gd name="connsiteX4" fmla="*/ 1795791 w 3591582"/>
              <a:gd name="connsiteY4" fmla="*/ 0 h 359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1582" h="3591578">
                <a:moveTo>
                  <a:pt x="1795791" y="0"/>
                </a:moveTo>
                <a:cubicBezTo>
                  <a:pt x="2787579" y="0"/>
                  <a:pt x="3591582" y="804002"/>
                  <a:pt x="3591582" y="1795789"/>
                </a:cubicBezTo>
                <a:cubicBezTo>
                  <a:pt x="3591582" y="2787576"/>
                  <a:pt x="2787579" y="3591578"/>
                  <a:pt x="1795791" y="3591578"/>
                </a:cubicBezTo>
                <a:cubicBezTo>
                  <a:pt x="804003" y="3591578"/>
                  <a:pt x="0" y="2787576"/>
                  <a:pt x="0" y="1795789"/>
                </a:cubicBezTo>
                <a:cubicBezTo>
                  <a:pt x="0" y="804002"/>
                  <a:pt x="804003" y="0"/>
                  <a:pt x="179579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 useBgFill="1">
        <p:nvSpPr>
          <p:cNvPr id="32" name="Oval 31">
            <a:extLst>
              <a:ext uri="{FF2B5EF4-FFF2-40B4-BE49-F238E27FC236}">
                <a16:creationId xmlns:a16="http://schemas.microsoft.com/office/drawing/2014/main" id="{434D22F5-D39A-4F0A-B7C8-9A6EA8265564}"/>
              </a:ext>
            </a:extLst>
          </p:cNvPr>
          <p:cNvSpPr/>
          <p:nvPr userDrawn="1"/>
        </p:nvSpPr>
        <p:spPr>
          <a:xfrm>
            <a:off x="6614712" y="3229427"/>
            <a:ext cx="5776332" cy="5776332"/>
          </a:xfrm>
          <a:prstGeom prst="ellipse">
            <a:avLst/>
          </a:prstGeom>
          <a:ln>
            <a:noFill/>
          </a:ln>
          <a:effectLst>
            <a:outerShdw blurRad="939800" dist="1282700" dir="8100000" sx="93000" sy="93000" algn="tr" rotWithShape="0">
              <a:srgbClr val="2F30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63BD86A-9F34-42DE-A7A5-A9393E7D03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07087" y="4321804"/>
            <a:ext cx="3591582" cy="3591578"/>
          </a:xfrm>
          <a:custGeom>
            <a:avLst/>
            <a:gdLst>
              <a:gd name="connsiteX0" fmla="*/ 1795791 w 3591582"/>
              <a:gd name="connsiteY0" fmla="*/ 0 h 3591578"/>
              <a:gd name="connsiteX1" fmla="*/ 3591582 w 3591582"/>
              <a:gd name="connsiteY1" fmla="*/ 1795789 h 3591578"/>
              <a:gd name="connsiteX2" fmla="*/ 1795791 w 3591582"/>
              <a:gd name="connsiteY2" fmla="*/ 3591578 h 3591578"/>
              <a:gd name="connsiteX3" fmla="*/ 0 w 3591582"/>
              <a:gd name="connsiteY3" fmla="*/ 1795789 h 3591578"/>
              <a:gd name="connsiteX4" fmla="*/ 1795791 w 3591582"/>
              <a:gd name="connsiteY4" fmla="*/ 0 h 359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1582" h="3591578">
                <a:moveTo>
                  <a:pt x="1795791" y="0"/>
                </a:moveTo>
                <a:cubicBezTo>
                  <a:pt x="2787579" y="0"/>
                  <a:pt x="3591582" y="804002"/>
                  <a:pt x="3591582" y="1795789"/>
                </a:cubicBezTo>
                <a:cubicBezTo>
                  <a:pt x="3591582" y="2787576"/>
                  <a:pt x="2787579" y="3591578"/>
                  <a:pt x="1795791" y="3591578"/>
                </a:cubicBezTo>
                <a:cubicBezTo>
                  <a:pt x="804003" y="3591578"/>
                  <a:pt x="0" y="2787576"/>
                  <a:pt x="0" y="1795789"/>
                </a:cubicBezTo>
                <a:cubicBezTo>
                  <a:pt x="0" y="804002"/>
                  <a:pt x="804003" y="0"/>
                  <a:pt x="179579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9A867F68-7DF1-4894-862B-580D31653AD4}"/>
              </a:ext>
            </a:extLst>
          </p:cNvPr>
          <p:cNvSpPr/>
          <p:nvPr userDrawn="1"/>
        </p:nvSpPr>
        <p:spPr>
          <a:xfrm>
            <a:off x="3207835" y="-2147761"/>
            <a:ext cx="5776332" cy="5776332"/>
          </a:xfrm>
          <a:prstGeom prst="ellipse">
            <a:avLst/>
          </a:prstGeom>
          <a:ln>
            <a:noFill/>
          </a:ln>
          <a:effectLst>
            <a:outerShdw blurRad="939800" dist="1282700" dir="8100000" sx="93000" sy="93000" algn="tr" rotWithShape="0">
              <a:srgbClr val="2F305B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C2EF81A-C685-4ED7-A10F-EC13BA3D0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00210" y="-1055384"/>
            <a:ext cx="3591582" cy="3591578"/>
          </a:xfrm>
          <a:custGeom>
            <a:avLst/>
            <a:gdLst>
              <a:gd name="connsiteX0" fmla="*/ 1795791 w 3591582"/>
              <a:gd name="connsiteY0" fmla="*/ 0 h 3591578"/>
              <a:gd name="connsiteX1" fmla="*/ 3591582 w 3591582"/>
              <a:gd name="connsiteY1" fmla="*/ 1795789 h 3591578"/>
              <a:gd name="connsiteX2" fmla="*/ 1795791 w 3591582"/>
              <a:gd name="connsiteY2" fmla="*/ 3591578 h 3591578"/>
              <a:gd name="connsiteX3" fmla="*/ 0 w 3591582"/>
              <a:gd name="connsiteY3" fmla="*/ 1795789 h 3591578"/>
              <a:gd name="connsiteX4" fmla="*/ 1795791 w 3591582"/>
              <a:gd name="connsiteY4" fmla="*/ 0 h 359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1582" h="3591578">
                <a:moveTo>
                  <a:pt x="1795791" y="0"/>
                </a:moveTo>
                <a:cubicBezTo>
                  <a:pt x="2787579" y="0"/>
                  <a:pt x="3591582" y="804002"/>
                  <a:pt x="3591582" y="1795789"/>
                </a:cubicBezTo>
                <a:cubicBezTo>
                  <a:pt x="3591582" y="2787576"/>
                  <a:pt x="2787579" y="3591578"/>
                  <a:pt x="1795791" y="3591578"/>
                </a:cubicBezTo>
                <a:cubicBezTo>
                  <a:pt x="804003" y="3591578"/>
                  <a:pt x="0" y="2787576"/>
                  <a:pt x="0" y="1795789"/>
                </a:cubicBezTo>
                <a:cubicBezTo>
                  <a:pt x="0" y="804002"/>
                  <a:pt x="804003" y="0"/>
                  <a:pt x="179579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69195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rc 68">
            <a:extLst>
              <a:ext uri="{FF2B5EF4-FFF2-40B4-BE49-F238E27FC236}">
                <a16:creationId xmlns:a16="http://schemas.microsoft.com/office/drawing/2014/main" id="{962E4ED7-CD3E-46A2-902E-290350C24E0D}"/>
              </a:ext>
            </a:extLst>
          </p:cNvPr>
          <p:cNvSpPr/>
          <p:nvPr/>
        </p:nvSpPr>
        <p:spPr>
          <a:xfrm rot="15425855">
            <a:off x="6074201" y="-8057126"/>
            <a:ext cx="11396490" cy="11396484"/>
          </a:xfrm>
          <a:prstGeom prst="arc">
            <a:avLst/>
          </a:prstGeom>
          <a:ln w="762000" cap="rnd">
            <a:solidFill>
              <a:schemeClr val="accent1">
                <a:alpha val="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C03A39BC-9E23-4820-8086-34AFB78CD6E3}"/>
              </a:ext>
            </a:extLst>
          </p:cNvPr>
          <p:cNvSpPr/>
          <p:nvPr/>
        </p:nvSpPr>
        <p:spPr>
          <a:xfrm rot="9146649">
            <a:off x="3270280" y="-2006285"/>
            <a:ext cx="16204576" cy="16204566"/>
          </a:xfrm>
          <a:prstGeom prst="arc">
            <a:avLst/>
          </a:prstGeom>
          <a:ln w="762000" cap="rnd">
            <a:solidFill>
              <a:schemeClr val="accent1">
                <a:alpha val="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2C9B2A80-1D61-4287-972E-3F9925207097}"/>
              </a:ext>
            </a:extLst>
          </p:cNvPr>
          <p:cNvSpPr/>
          <p:nvPr/>
        </p:nvSpPr>
        <p:spPr>
          <a:xfrm rot="16912172">
            <a:off x="-13652506" y="-1289534"/>
            <a:ext cx="16904674" cy="16904664"/>
          </a:xfrm>
          <a:prstGeom prst="arc">
            <a:avLst/>
          </a:prstGeom>
          <a:ln w="762000" cap="rnd">
            <a:solidFill>
              <a:schemeClr val="accent1">
                <a:alpha val="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D644225E-0124-4D18-A65C-AE793FB102AD}"/>
              </a:ext>
            </a:extLst>
          </p:cNvPr>
          <p:cNvSpPr/>
          <p:nvPr/>
        </p:nvSpPr>
        <p:spPr>
          <a:xfrm rot="9146649">
            <a:off x="3270280" y="-2006282"/>
            <a:ext cx="16204576" cy="16204566"/>
          </a:xfrm>
          <a:prstGeom prst="arc">
            <a:avLst/>
          </a:prstGeom>
          <a:ln w="762000" cap="rnd">
            <a:solidFill>
              <a:schemeClr val="accent1">
                <a:alpha val="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3007F4A5-D5BD-4AF7-9533-6C27F7B66765}"/>
              </a:ext>
            </a:extLst>
          </p:cNvPr>
          <p:cNvSpPr/>
          <p:nvPr/>
        </p:nvSpPr>
        <p:spPr>
          <a:xfrm rot="16912172">
            <a:off x="-13652506" y="-1289531"/>
            <a:ext cx="16904674" cy="16904664"/>
          </a:xfrm>
          <a:prstGeom prst="arc">
            <a:avLst/>
          </a:prstGeom>
          <a:ln w="762000" cap="rnd">
            <a:solidFill>
              <a:schemeClr val="accent1">
                <a:alpha val="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8C8925A-E8DE-457B-A014-2628193B279E}"/>
              </a:ext>
            </a:extLst>
          </p:cNvPr>
          <p:cNvSpPr/>
          <p:nvPr userDrawn="1"/>
        </p:nvSpPr>
        <p:spPr>
          <a:xfrm>
            <a:off x="6096000" y="3048001"/>
            <a:ext cx="1524000" cy="15240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2C78EB73-15C7-4C78-AC8B-EBD9E0A27075}"/>
              </a:ext>
            </a:extLst>
          </p:cNvPr>
          <p:cNvSpPr/>
          <p:nvPr userDrawn="1"/>
        </p:nvSpPr>
        <p:spPr>
          <a:xfrm>
            <a:off x="3048000" y="6096000"/>
            <a:ext cx="1524000" cy="15240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FD509D96-9D3D-452D-A7CA-FF7581C43C6A}"/>
              </a:ext>
            </a:extLst>
          </p:cNvPr>
          <p:cNvSpPr/>
          <p:nvPr userDrawn="1"/>
        </p:nvSpPr>
        <p:spPr>
          <a:xfrm>
            <a:off x="9144000" y="3048001"/>
            <a:ext cx="1524000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5AE5C89-C105-44A4-9816-26965740842B}"/>
              </a:ext>
            </a:extLst>
          </p:cNvPr>
          <p:cNvSpPr/>
          <p:nvPr userDrawn="1"/>
        </p:nvSpPr>
        <p:spPr>
          <a:xfrm>
            <a:off x="1524000" y="4572000"/>
            <a:ext cx="1524000" cy="15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E1A98286-BE8F-4D8F-AB20-6A0CBFD52370}"/>
              </a:ext>
            </a:extLst>
          </p:cNvPr>
          <p:cNvSpPr/>
          <p:nvPr userDrawn="1"/>
        </p:nvSpPr>
        <p:spPr>
          <a:xfrm>
            <a:off x="7620000" y="4572000"/>
            <a:ext cx="1524000" cy="1524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606B54F-8059-4BA3-8BA6-F170C1DA5240}"/>
              </a:ext>
            </a:extLst>
          </p:cNvPr>
          <p:cNvSpPr/>
          <p:nvPr userDrawn="1"/>
        </p:nvSpPr>
        <p:spPr>
          <a:xfrm>
            <a:off x="1524000" y="1524000"/>
            <a:ext cx="1524000" cy="1524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5E50213A-9B30-40CE-9B95-536BD55D598F}"/>
              </a:ext>
            </a:extLst>
          </p:cNvPr>
          <p:cNvSpPr/>
          <p:nvPr userDrawn="1"/>
        </p:nvSpPr>
        <p:spPr>
          <a:xfrm>
            <a:off x="10668000" y="0"/>
            <a:ext cx="1524000" cy="1524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882B594-43BA-4FF6-86C6-57C9CABD4778}"/>
              </a:ext>
            </a:extLst>
          </p:cNvPr>
          <p:cNvSpPr/>
          <p:nvPr userDrawn="1"/>
        </p:nvSpPr>
        <p:spPr>
          <a:xfrm>
            <a:off x="7620000" y="0"/>
            <a:ext cx="1524000" cy="15240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C5E2638-400E-43B1-87B7-FF8A0825FD8D}"/>
              </a:ext>
            </a:extLst>
          </p:cNvPr>
          <p:cNvSpPr/>
          <p:nvPr userDrawn="1"/>
        </p:nvSpPr>
        <p:spPr>
          <a:xfrm>
            <a:off x="0" y="6096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6EBDB5C7-3FCB-499C-8CD0-3D046638B639}"/>
              </a:ext>
            </a:extLst>
          </p:cNvPr>
          <p:cNvSpPr/>
          <p:nvPr userDrawn="1"/>
        </p:nvSpPr>
        <p:spPr>
          <a:xfrm>
            <a:off x="6096000" y="6096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59D96960-ED88-482C-9416-8DAFDBDC83ED}"/>
              </a:ext>
            </a:extLst>
          </p:cNvPr>
          <p:cNvSpPr/>
          <p:nvPr userDrawn="1"/>
        </p:nvSpPr>
        <p:spPr>
          <a:xfrm>
            <a:off x="4572000" y="4572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BE45BEAF-B471-4898-8730-BDEDC9F09E45}"/>
              </a:ext>
            </a:extLst>
          </p:cNvPr>
          <p:cNvSpPr/>
          <p:nvPr userDrawn="1"/>
        </p:nvSpPr>
        <p:spPr>
          <a:xfrm>
            <a:off x="10668000" y="6096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E596D8B-545D-4C18-9C67-3B4A011DD0B0}"/>
              </a:ext>
            </a:extLst>
          </p:cNvPr>
          <p:cNvSpPr/>
          <p:nvPr userDrawn="1"/>
        </p:nvSpPr>
        <p:spPr>
          <a:xfrm>
            <a:off x="0" y="3048001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453174E-00D8-4C21-8AE7-2BE942662ECD}"/>
              </a:ext>
            </a:extLst>
          </p:cNvPr>
          <p:cNvSpPr/>
          <p:nvPr userDrawn="1"/>
        </p:nvSpPr>
        <p:spPr>
          <a:xfrm>
            <a:off x="10668000" y="3048001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BE61BF59-301C-4607-B52A-E800D1AAFE46}"/>
              </a:ext>
            </a:extLst>
          </p:cNvPr>
          <p:cNvSpPr/>
          <p:nvPr userDrawn="1"/>
        </p:nvSpPr>
        <p:spPr>
          <a:xfrm>
            <a:off x="3048000" y="3048001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1AFEB2E-3DA7-4787-B185-48B1FF3110B1}"/>
              </a:ext>
            </a:extLst>
          </p:cNvPr>
          <p:cNvSpPr/>
          <p:nvPr userDrawn="1"/>
        </p:nvSpPr>
        <p:spPr>
          <a:xfrm>
            <a:off x="9144000" y="1524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EB1CAE8F-1B76-4975-B935-70C45633DBC4}"/>
              </a:ext>
            </a:extLst>
          </p:cNvPr>
          <p:cNvSpPr/>
          <p:nvPr userDrawn="1"/>
        </p:nvSpPr>
        <p:spPr>
          <a:xfrm>
            <a:off x="6096000" y="152400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6517D01-903E-4BA3-95F6-10672256809B}"/>
              </a:ext>
            </a:extLst>
          </p:cNvPr>
          <p:cNvSpPr/>
          <p:nvPr userDrawn="1"/>
        </p:nvSpPr>
        <p:spPr>
          <a:xfrm>
            <a:off x="3048000" y="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1CE9541-7E4C-4708-9DC9-1AA61A06A172}"/>
              </a:ext>
            </a:extLst>
          </p:cNvPr>
          <p:cNvSpPr/>
          <p:nvPr userDrawn="1"/>
        </p:nvSpPr>
        <p:spPr>
          <a:xfrm>
            <a:off x="0" y="0"/>
            <a:ext cx="1524000" cy="1524000"/>
          </a:xfrm>
          <a:prstGeom prst="roundRect">
            <a:avLst/>
          </a:prstGeom>
          <a:solidFill>
            <a:srgbClr val="F4F5FD"/>
          </a:solidFill>
          <a:ln>
            <a:noFill/>
          </a:ln>
          <a:effectLst>
            <a:outerShdw blurRad="609600" dist="596900" dir="5400000" sx="92000" sy="92000" algn="t" rotWithShape="0">
              <a:srgbClr val="2F305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33C719C-EE22-48ED-93C5-4067B24C37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5F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6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6001B78-A306-4E63-AD00-FF1E5820C3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6343" y="4158343"/>
            <a:ext cx="5399314" cy="2699657"/>
          </a:xfrm>
          <a:custGeom>
            <a:avLst/>
            <a:gdLst>
              <a:gd name="connsiteX0" fmla="*/ 2699657 w 5399314"/>
              <a:gd name="connsiteY0" fmla="*/ 0 h 2699657"/>
              <a:gd name="connsiteX1" fmla="*/ 5399314 w 5399314"/>
              <a:gd name="connsiteY1" fmla="*/ 2699657 h 2699657"/>
              <a:gd name="connsiteX2" fmla="*/ 0 w 5399314"/>
              <a:gd name="connsiteY2" fmla="*/ 2699657 h 2699657"/>
              <a:gd name="connsiteX3" fmla="*/ 2699657 w 5399314"/>
              <a:gd name="connsiteY3" fmla="*/ 0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314" h="2699657">
                <a:moveTo>
                  <a:pt x="2699657" y="0"/>
                </a:moveTo>
                <a:cubicBezTo>
                  <a:pt x="4190636" y="0"/>
                  <a:pt x="5399314" y="1208678"/>
                  <a:pt x="5399314" y="2699657"/>
                </a:cubicBezTo>
                <a:lnTo>
                  <a:pt x="0" y="2699657"/>
                </a:lnTo>
                <a:cubicBezTo>
                  <a:pt x="0" y="1208678"/>
                  <a:pt x="1208678" y="0"/>
                  <a:pt x="2699657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D86C785-7593-4D0B-A2D7-7ED4334F3F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489200"/>
            <a:ext cx="3149600" cy="4368800"/>
          </a:xfrm>
          <a:custGeom>
            <a:avLst/>
            <a:gdLst>
              <a:gd name="connsiteX0" fmla="*/ 0 w 3149600"/>
              <a:gd name="connsiteY0" fmla="*/ 0 h 4368800"/>
              <a:gd name="connsiteX1" fmla="*/ 3149600 w 3149600"/>
              <a:gd name="connsiteY1" fmla="*/ 3149600 h 4368800"/>
              <a:gd name="connsiteX2" fmla="*/ 3008000 w 3149600"/>
              <a:gd name="connsiteY2" fmla="*/ 4086195 h 4368800"/>
              <a:gd name="connsiteX3" fmla="*/ 2904565 w 3149600"/>
              <a:gd name="connsiteY3" fmla="*/ 4368800 h 4368800"/>
              <a:gd name="connsiteX4" fmla="*/ 0 w 3149600"/>
              <a:gd name="connsiteY4" fmla="*/ 4368800 h 436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4368800">
                <a:moveTo>
                  <a:pt x="0" y="0"/>
                </a:moveTo>
                <a:cubicBezTo>
                  <a:pt x="1739476" y="0"/>
                  <a:pt x="3149600" y="1410124"/>
                  <a:pt x="3149600" y="3149600"/>
                </a:cubicBezTo>
                <a:cubicBezTo>
                  <a:pt x="3149600" y="3475752"/>
                  <a:pt x="3100025" y="3790325"/>
                  <a:pt x="3008000" y="4086195"/>
                </a:cubicBezTo>
                <a:lnTo>
                  <a:pt x="2904565" y="4368800"/>
                </a:lnTo>
                <a:lnTo>
                  <a:pt x="0" y="43688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7196CE2-36DA-463E-8BD0-ECBBB0CFBC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42400" y="2489201"/>
            <a:ext cx="3149600" cy="4368801"/>
          </a:xfrm>
          <a:custGeom>
            <a:avLst/>
            <a:gdLst>
              <a:gd name="connsiteX0" fmla="*/ 3149600 w 3149600"/>
              <a:gd name="connsiteY0" fmla="*/ 0 h 4368801"/>
              <a:gd name="connsiteX1" fmla="*/ 3149600 w 3149600"/>
              <a:gd name="connsiteY1" fmla="*/ 4368801 h 4368801"/>
              <a:gd name="connsiteX2" fmla="*/ 245035 w 3149600"/>
              <a:gd name="connsiteY2" fmla="*/ 4368801 h 4368801"/>
              <a:gd name="connsiteX3" fmla="*/ 141600 w 3149600"/>
              <a:gd name="connsiteY3" fmla="*/ 4086195 h 4368801"/>
              <a:gd name="connsiteX4" fmla="*/ 0 w 3149600"/>
              <a:gd name="connsiteY4" fmla="*/ 3149600 h 4368801"/>
              <a:gd name="connsiteX5" fmla="*/ 3149600 w 3149600"/>
              <a:gd name="connsiteY5" fmla="*/ 0 h 436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600" h="4368801">
                <a:moveTo>
                  <a:pt x="3149600" y="0"/>
                </a:moveTo>
                <a:lnTo>
                  <a:pt x="3149600" y="4368801"/>
                </a:lnTo>
                <a:lnTo>
                  <a:pt x="245035" y="4368801"/>
                </a:lnTo>
                <a:lnTo>
                  <a:pt x="141600" y="4086195"/>
                </a:lnTo>
                <a:cubicBezTo>
                  <a:pt x="49575" y="3790325"/>
                  <a:pt x="0" y="3475752"/>
                  <a:pt x="0" y="3149600"/>
                </a:cubicBezTo>
                <a:cubicBezTo>
                  <a:pt x="0" y="1410124"/>
                  <a:pt x="1410124" y="0"/>
                  <a:pt x="314960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235028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BAEB749-C627-4F98-9E30-C528ACEC05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2870" y="1"/>
            <a:ext cx="3019131" cy="3019131"/>
          </a:xfrm>
          <a:custGeom>
            <a:avLst/>
            <a:gdLst>
              <a:gd name="connsiteX0" fmla="*/ 0 w 3019131"/>
              <a:gd name="connsiteY0" fmla="*/ 0 h 3019131"/>
              <a:gd name="connsiteX1" fmla="*/ 3019131 w 3019131"/>
              <a:gd name="connsiteY1" fmla="*/ 0 h 3019131"/>
              <a:gd name="connsiteX2" fmla="*/ 3019131 w 3019131"/>
              <a:gd name="connsiteY2" fmla="*/ 3019131 h 3019131"/>
              <a:gd name="connsiteX3" fmla="*/ 0 w 3019131"/>
              <a:gd name="connsiteY3" fmla="*/ 0 h 301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131" h="3019131">
                <a:moveTo>
                  <a:pt x="0" y="0"/>
                </a:moveTo>
                <a:lnTo>
                  <a:pt x="3019131" y="0"/>
                </a:lnTo>
                <a:lnTo>
                  <a:pt x="3019131" y="3019131"/>
                </a:lnTo>
                <a:cubicBezTo>
                  <a:pt x="1351711" y="3019131"/>
                  <a:pt x="0" y="166742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3964FF5-DD58-4E6B-8F78-BE800CECC1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577425" y="2280575"/>
            <a:ext cx="9154850" cy="9154850"/>
          </a:xfrm>
          <a:custGeom>
            <a:avLst/>
            <a:gdLst>
              <a:gd name="connsiteX0" fmla="*/ 4577425 w 9154850"/>
              <a:gd name="connsiteY0" fmla="*/ 0 h 9154850"/>
              <a:gd name="connsiteX1" fmla="*/ 9154850 w 9154850"/>
              <a:gd name="connsiteY1" fmla="*/ 4577425 h 9154850"/>
              <a:gd name="connsiteX2" fmla="*/ 4577425 w 9154850"/>
              <a:gd name="connsiteY2" fmla="*/ 9154850 h 9154850"/>
              <a:gd name="connsiteX3" fmla="*/ 0 w 9154850"/>
              <a:gd name="connsiteY3" fmla="*/ 4577425 h 9154850"/>
              <a:gd name="connsiteX4" fmla="*/ 4577425 w 9154850"/>
              <a:gd name="connsiteY4" fmla="*/ 0 h 915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850" h="9154850">
                <a:moveTo>
                  <a:pt x="4577425" y="0"/>
                </a:moveTo>
                <a:cubicBezTo>
                  <a:pt x="7105467" y="0"/>
                  <a:pt x="9154850" y="2049383"/>
                  <a:pt x="9154850" y="4577425"/>
                </a:cubicBezTo>
                <a:cubicBezTo>
                  <a:pt x="9154850" y="7105467"/>
                  <a:pt x="7105467" y="9154850"/>
                  <a:pt x="4577425" y="9154850"/>
                </a:cubicBezTo>
                <a:cubicBezTo>
                  <a:pt x="2049383" y="9154850"/>
                  <a:pt x="0" y="7105467"/>
                  <a:pt x="0" y="4577425"/>
                </a:cubicBezTo>
                <a:cubicBezTo>
                  <a:pt x="0" y="2049383"/>
                  <a:pt x="2049383" y="0"/>
                  <a:pt x="457742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828601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EE31B1-E91F-4DB9-961D-5C0C440157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2870" y="3838870"/>
            <a:ext cx="3019131" cy="3019131"/>
          </a:xfrm>
          <a:custGeom>
            <a:avLst/>
            <a:gdLst>
              <a:gd name="connsiteX0" fmla="*/ 3019131 w 3019131"/>
              <a:gd name="connsiteY0" fmla="*/ 0 h 3019131"/>
              <a:gd name="connsiteX1" fmla="*/ 3019131 w 3019131"/>
              <a:gd name="connsiteY1" fmla="*/ 3019131 h 3019131"/>
              <a:gd name="connsiteX2" fmla="*/ 0 w 3019131"/>
              <a:gd name="connsiteY2" fmla="*/ 3019131 h 3019131"/>
              <a:gd name="connsiteX3" fmla="*/ 3019131 w 3019131"/>
              <a:gd name="connsiteY3" fmla="*/ 0 h 301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131" h="3019131">
                <a:moveTo>
                  <a:pt x="3019131" y="0"/>
                </a:moveTo>
                <a:lnTo>
                  <a:pt x="3019131" y="3019131"/>
                </a:lnTo>
                <a:lnTo>
                  <a:pt x="0" y="3019131"/>
                </a:lnTo>
                <a:cubicBezTo>
                  <a:pt x="0" y="1351711"/>
                  <a:pt x="1351711" y="0"/>
                  <a:pt x="301913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63FCE5-F55A-40EC-BE12-7CBD2DD166B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577425" y="-4577425"/>
            <a:ext cx="9154850" cy="9154850"/>
          </a:xfrm>
          <a:custGeom>
            <a:avLst/>
            <a:gdLst>
              <a:gd name="connsiteX0" fmla="*/ 4577425 w 9154850"/>
              <a:gd name="connsiteY0" fmla="*/ 0 h 9154850"/>
              <a:gd name="connsiteX1" fmla="*/ 9154850 w 9154850"/>
              <a:gd name="connsiteY1" fmla="*/ 4577425 h 9154850"/>
              <a:gd name="connsiteX2" fmla="*/ 4577425 w 9154850"/>
              <a:gd name="connsiteY2" fmla="*/ 9154850 h 9154850"/>
              <a:gd name="connsiteX3" fmla="*/ 0 w 9154850"/>
              <a:gd name="connsiteY3" fmla="*/ 4577425 h 9154850"/>
              <a:gd name="connsiteX4" fmla="*/ 4577425 w 9154850"/>
              <a:gd name="connsiteY4" fmla="*/ 0 h 915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850" h="9154850">
                <a:moveTo>
                  <a:pt x="4577425" y="0"/>
                </a:moveTo>
                <a:cubicBezTo>
                  <a:pt x="7105467" y="0"/>
                  <a:pt x="9154850" y="2049383"/>
                  <a:pt x="9154850" y="4577425"/>
                </a:cubicBezTo>
                <a:cubicBezTo>
                  <a:pt x="9154850" y="7105467"/>
                  <a:pt x="7105467" y="9154850"/>
                  <a:pt x="4577425" y="9154850"/>
                </a:cubicBezTo>
                <a:cubicBezTo>
                  <a:pt x="2049383" y="9154850"/>
                  <a:pt x="0" y="7105467"/>
                  <a:pt x="0" y="4577425"/>
                </a:cubicBezTo>
                <a:cubicBezTo>
                  <a:pt x="0" y="2049383"/>
                  <a:pt x="2049383" y="0"/>
                  <a:pt x="457742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1917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6E4541-10C5-44FA-81E4-BB8574D91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3615" y="1550133"/>
            <a:ext cx="3088306" cy="3088306"/>
          </a:xfrm>
          <a:custGeom>
            <a:avLst/>
            <a:gdLst>
              <a:gd name="connsiteX0" fmla="*/ 1544153 w 3088306"/>
              <a:gd name="connsiteY0" fmla="*/ 0 h 3088306"/>
              <a:gd name="connsiteX1" fmla="*/ 3088306 w 3088306"/>
              <a:gd name="connsiteY1" fmla="*/ 1544153 h 3088306"/>
              <a:gd name="connsiteX2" fmla="*/ 1544153 w 3088306"/>
              <a:gd name="connsiteY2" fmla="*/ 3088306 h 3088306"/>
              <a:gd name="connsiteX3" fmla="*/ 0 w 3088306"/>
              <a:gd name="connsiteY3" fmla="*/ 1544153 h 3088306"/>
              <a:gd name="connsiteX4" fmla="*/ 1544153 w 3088306"/>
              <a:gd name="connsiteY4" fmla="*/ 0 h 308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306" h="3088306">
                <a:moveTo>
                  <a:pt x="1544153" y="0"/>
                </a:moveTo>
                <a:cubicBezTo>
                  <a:pt x="2396965" y="0"/>
                  <a:pt x="3088306" y="691341"/>
                  <a:pt x="3088306" y="1544153"/>
                </a:cubicBezTo>
                <a:cubicBezTo>
                  <a:pt x="3088306" y="2396965"/>
                  <a:pt x="2396965" y="3088306"/>
                  <a:pt x="1544153" y="3088306"/>
                </a:cubicBezTo>
                <a:cubicBezTo>
                  <a:pt x="691341" y="3088306"/>
                  <a:pt x="0" y="2396965"/>
                  <a:pt x="0" y="1544153"/>
                </a:cubicBezTo>
                <a:cubicBezTo>
                  <a:pt x="0" y="691341"/>
                  <a:pt x="691341" y="0"/>
                  <a:pt x="154415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2201781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50465E4-C4CF-4513-A2D2-385485267AD5}"/>
              </a:ext>
            </a:extLst>
          </p:cNvPr>
          <p:cNvSpPr/>
          <p:nvPr userDrawn="1"/>
        </p:nvSpPr>
        <p:spPr>
          <a:xfrm>
            <a:off x="0" y="3429000"/>
            <a:ext cx="3048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36B8D4-4898-45ED-B4A1-22E3C2FD6B1D}"/>
              </a:ext>
            </a:extLst>
          </p:cNvPr>
          <p:cNvSpPr/>
          <p:nvPr userDrawn="1"/>
        </p:nvSpPr>
        <p:spPr>
          <a:xfrm>
            <a:off x="6096000" y="3429000"/>
            <a:ext cx="3048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2DB7CB-4CB9-49AE-8426-CDEC1DA14424}"/>
              </a:ext>
            </a:extLst>
          </p:cNvPr>
          <p:cNvSpPr/>
          <p:nvPr userDrawn="1"/>
        </p:nvSpPr>
        <p:spPr>
          <a:xfrm>
            <a:off x="3048000" y="0"/>
            <a:ext cx="3048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DB0D01-CD3D-4041-AD34-CBC447489CBE}"/>
              </a:ext>
            </a:extLst>
          </p:cNvPr>
          <p:cNvSpPr/>
          <p:nvPr userDrawn="1"/>
        </p:nvSpPr>
        <p:spPr>
          <a:xfrm>
            <a:off x="9144000" y="0"/>
            <a:ext cx="3048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52419C3-D395-4D23-9BD0-904670FD86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444522-DF1E-4BEE-9631-D1F6CBE7F8D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9C9A415-DD8B-4287-9974-BA5CEFF14A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C40D2AE-E556-4F25-A915-4F12C36A59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79042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4" grpId="0" animBg="1"/>
      <p:bldP spid="26" grpId="0" animBg="1"/>
      <p:bldP spid="11" grpId="0" animBg="1"/>
      <p:bldP spid="20" grpId="0" animBg="1"/>
      <p:bldP spid="21" grpId="0" animBg="1"/>
      <p:bldP spid="22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7D21152-99F5-4F1F-9818-0A1404621B88}"/>
              </a:ext>
            </a:extLst>
          </p:cNvPr>
          <p:cNvGrpSpPr/>
          <p:nvPr userDrawn="1"/>
        </p:nvGrpSpPr>
        <p:grpSpPr>
          <a:xfrm>
            <a:off x="1971675" y="762000"/>
            <a:ext cx="8248650" cy="6096000"/>
            <a:chOff x="1971675" y="762000"/>
            <a:chExt cx="8248650" cy="6096000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6DC35D81-6F4B-484E-94A3-BA0990E47934}"/>
                </a:ext>
              </a:extLst>
            </p:cNvPr>
            <p:cNvSpPr/>
            <p:nvPr userDrawn="1"/>
          </p:nvSpPr>
          <p:spPr>
            <a:xfrm>
              <a:off x="1971675" y="762000"/>
              <a:ext cx="8248650" cy="6096000"/>
            </a:xfrm>
            <a:prstGeom prst="round2SameRect">
              <a:avLst>
                <a:gd name="adj1" fmla="val 21981"/>
                <a:gd name="adj2" fmla="val 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EA2ADA33-F22F-4CD4-8BF9-2CBDFD308CF3}"/>
                </a:ext>
              </a:extLst>
            </p:cNvPr>
            <p:cNvSpPr/>
            <p:nvPr userDrawn="1"/>
          </p:nvSpPr>
          <p:spPr>
            <a:xfrm>
              <a:off x="2162175" y="942975"/>
              <a:ext cx="7867650" cy="5915024"/>
            </a:xfrm>
            <a:prstGeom prst="round2SameRect">
              <a:avLst>
                <a:gd name="adj1" fmla="val 2008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863600" dist="4318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D23494-D5A2-447A-9A4D-9AE04AE6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5400" y="3395662"/>
            <a:ext cx="2400300" cy="2700338"/>
          </a:xfrm>
          <a:custGeom>
            <a:avLst/>
            <a:gdLst>
              <a:gd name="connsiteX0" fmla="*/ 0 w 2400300"/>
              <a:gd name="connsiteY0" fmla="*/ 0 h 2700338"/>
              <a:gd name="connsiteX1" fmla="*/ 2400300 w 2400300"/>
              <a:gd name="connsiteY1" fmla="*/ 0 h 2700338"/>
              <a:gd name="connsiteX2" fmla="*/ 2400300 w 2400300"/>
              <a:gd name="connsiteY2" fmla="*/ 2700338 h 2700338"/>
              <a:gd name="connsiteX3" fmla="*/ 0 w 2400300"/>
              <a:gd name="connsiteY3" fmla="*/ 2700338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700338">
                <a:moveTo>
                  <a:pt x="0" y="0"/>
                </a:moveTo>
                <a:lnTo>
                  <a:pt x="2400300" y="0"/>
                </a:lnTo>
                <a:lnTo>
                  <a:pt x="2400300" y="2700338"/>
                </a:lnTo>
                <a:lnTo>
                  <a:pt x="0" y="27003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78261D6-9521-4FEE-A485-0AAE0440A4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95700" y="3395662"/>
            <a:ext cx="2400300" cy="2700338"/>
          </a:xfrm>
          <a:custGeom>
            <a:avLst/>
            <a:gdLst>
              <a:gd name="connsiteX0" fmla="*/ 0 w 2400300"/>
              <a:gd name="connsiteY0" fmla="*/ 0 h 2700338"/>
              <a:gd name="connsiteX1" fmla="*/ 2400300 w 2400300"/>
              <a:gd name="connsiteY1" fmla="*/ 0 h 2700338"/>
              <a:gd name="connsiteX2" fmla="*/ 2400300 w 2400300"/>
              <a:gd name="connsiteY2" fmla="*/ 2700338 h 2700338"/>
              <a:gd name="connsiteX3" fmla="*/ 0 w 2400300"/>
              <a:gd name="connsiteY3" fmla="*/ 2700338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700338">
                <a:moveTo>
                  <a:pt x="0" y="0"/>
                </a:moveTo>
                <a:lnTo>
                  <a:pt x="2400300" y="0"/>
                </a:lnTo>
                <a:lnTo>
                  <a:pt x="2400300" y="2700338"/>
                </a:lnTo>
                <a:lnTo>
                  <a:pt x="0" y="27003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E4C9B8-28BE-4E9D-8661-AACFB07E4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3395662"/>
            <a:ext cx="2400300" cy="2700338"/>
          </a:xfrm>
          <a:custGeom>
            <a:avLst/>
            <a:gdLst>
              <a:gd name="connsiteX0" fmla="*/ 0 w 2400300"/>
              <a:gd name="connsiteY0" fmla="*/ 0 h 2700338"/>
              <a:gd name="connsiteX1" fmla="*/ 2400300 w 2400300"/>
              <a:gd name="connsiteY1" fmla="*/ 0 h 2700338"/>
              <a:gd name="connsiteX2" fmla="*/ 2400300 w 2400300"/>
              <a:gd name="connsiteY2" fmla="*/ 2700338 h 2700338"/>
              <a:gd name="connsiteX3" fmla="*/ 0 w 2400300"/>
              <a:gd name="connsiteY3" fmla="*/ 2700338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700338">
                <a:moveTo>
                  <a:pt x="0" y="0"/>
                </a:moveTo>
                <a:lnTo>
                  <a:pt x="2400300" y="0"/>
                </a:lnTo>
                <a:lnTo>
                  <a:pt x="2400300" y="2700338"/>
                </a:lnTo>
                <a:lnTo>
                  <a:pt x="0" y="27003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CDE5B89-CEFB-4CB1-B5C7-C30D915F79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6300" y="3395662"/>
            <a:ext cx="2400300" cy="2700338"/>
          </a:xfrm>
          <a:custGeom>
            <a:avLst/>
            <a:gdLst>
              <a:gd name="connsiteX0" fmla="*/ 0 w 2400300"/>
              <a:gd name="connsiteY0" fmla="*/ 0 h 2700338"/>
              <a:gd name="connsiteX1" fmla="*/ 2400300 w 2400300"/>
              <a:gd name="connsiteY1" fmla="*/ 0 h 2700338"/>
              <a:gd name="connsiteX2" fmla="*/ 2400300 w 2400300"/>
              <a:gd name="connsiteY2" fmla="*/ 2700338 h 2700338"/>
              <a:gd name="connsiteX3" fmla="*/ 0 w 2400300"/>
              <a:gd name="connsiteY3" fmla="*/ 2700338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700338">
                <a:moveTo>
                  <a:pt x="0" y="0"/>
                </a:moveTo>
                <a:lnTo>
                  <a:pt x="2400300" y="0"/>
                </a:lnTo>
                <a:lnTo>
                  <a:pt x="2400300" y="2700338"/>
                </a:lnTo>
                <a:lnTo>
                  <a:pt x="0" y="27003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9245549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C2345B-4DB6-4B9D-B600-8B2838AB995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400300"/>
              <a:gd name="connsiteY0" fmla="*/ 0 h 2700338"/>
              <a:gd name="connsiteX1" fmla="*/ 2400300 w 2400300"/>
              <a:gd name="connsiteY1" fmla="*/ 0 h 2700338"/>
              <a:gd name="connsiteX2" fmla="*/ 2400300 w 2400300"/>
              <a:gd name="connsiteY2" fmla="*/ 2700338 h 2700338"/>
              <a:gd name="connsiteX3" fmla="*/ 0 w 2400300"/>
              <a:gd name="connsiteY3" fmla="*/ 2700338 h 270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700338">
                <a:moveTo>
                  <a:pt x="0" y="0"/>
                </a:moveTo>
                <a:lnTo>
                  <a:pt x="2400300" y="0"/>
                </a:lnTo>
                <a:lnTo>
                  <a:pt x="2400300" y="2700338"/>
                </a:lnTo>
                <a:lnTo>
                  <a:pt x="0" y="270033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506302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DFD8A2-57C8-4498-9FE3-3531A56A55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5400" y="1028700"/>
            <a:ext cx="9601202" cy="3752850"/>
          </a:xfrm>
          <a:prstGeom prst="roundRect">
            <a:avLst>
              <a:gd name="adj" fmla="val 22385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8145085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CF4359-0171-40DD-A386-0920AFCE665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460151" cy="6858000"/>
          </a:xfrm>
          <a:custGeom>
            <a:avLst/>
            <a:gdLst>
              <a:gd name="connsiteX0" fmla="*/ 0 w 7460151"/>
              <a:gd name="connsiteY0" fmla="*/ 0 h 6858000"/>
              <a:gd name="connsiteX1" fmla="*/ 4190035 w 7460151"/>
              <a:gd name="connsiteY1" fmla="*/ 0 h 6858000"/>
              <a:gd name="connsiteX2" fmla="*/ 4247081 w 7460151"/>
              <a:gd name="connsiteY2" fmla="*/ 44830 h 6858000"/>
              <a:gd name="connsiteX3" fmla="*/ 7460151 w 7460151"/>
              <a:gd name="connsiteY3" fmla="*/ 6857999 h 6858000"/>
              <a:gd name="connsiteX4" fmla="*/ 7460151 w 7460151"/>
              <a:gd name="connsiteY4" fmla="*/ 6858000 h 6858000"/>
              <a:gd name="connsiteX5" fmla="*/ 0 w 746015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0151" h="6858000">
                <a:moveTo>
                  <a:pt x="0" y="0"/>
                </a:moveTo>
                <a:lnTo>
                  <a:pt x="4190035" y="0"/>
                </a:lnTo>
                <a:lnTo>
                  <a:pt x="4247081" y="44830"/>
                </a:lnTo>
                <a:cubicBezTo>
                  <a:pt x="6209384" y="1664266"/>
                  <a:pt x="7460151" y="4115066"/>
                  <a:pt x="7460151" y="6857999"/>
                </a:cubicBezTo>
                <a:lnTo>
                  <a:pt x="7460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7577591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F401C73-9110-4C8F-91EF-892434737C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3510035" y="1396350"/>
            <a:ext cx="3243668" cy="2043037"/>
          </a:xfrm>
          <a:custGeom>
            <a:avLst/>
            <a:gdLst>
              <a:gd name="connsiteX0" fmla="*/ 0 w 3243668"/>
              <a:gd name="connsiteY0" fmla="*/ 0 h 2043037"/>
              <a:gd name="connsiteX1" fmla="*/ 3243668 w 3243668"/>
              <a:gd name="connsiteY1" fmla="*/ 0 h 2043037"/>
              <a:gd name="connsiteX2" fmla="*/ 3243668 w 3243668"/>
              <a:gd name="connsiteY2" fmla="*/ 2043037 h 2043037"/>
              <a:gd name="connsiteX3" fmla="*/ 0 w 3243668"/>
              <a:gd name="connsiteY3" fmla="*/ 2043037 h 204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668" h="2043037">
                <a:moveTo>
                  <a:pt x="0" y="0"/>
                </a:moveTo>
                <a:lnTo>
                  <a:pt x="3243668" y="0"/>
                </a:lnTo>
                <a:lnTo>
                  <a:pt x="3243668" y="2043037"/>
                </a:lnTo>
                <a:lnTo>
                  <a:pt x="0" y="2043037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627D9B0-691B-4B5A-B6DD-DAB63D9CA7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0700000">
            <a:off x="-928273" y="3220077"/>
            <a:ext cx="5699497" cy="3589849"/>
          </a:xfrm>
          <a:custGeom>
            <a:avLst/>
            <a:gdLst>
              <a:gd name="connsiteX0" fmla="*/ 0 w 5699497"/>
              <a:gd name="connsiteY0" fmla="*/ 0 h 3589849"/>
              <a:gd name="connsiteX1" fmla="*/ 5699497 w 5699497"/>
              <a:gd name="connsiteY1" fmla="*/ 0 h 3589849"/>
              <a:gd name="connsiteX2" fmla="*/ 5699497 w 5699497"/>
              <a:gd name="connsiteY2" fmla="*/ 3589849 h 3589849"/>
              <a:gd name="connsiteX3" fmla="*/ 0 w 5699497"/>
              <a:gd name="connsiteY3" fmla="*/ 3589849 h 358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9497" h="3589849">
                <a:moveTo>
                  <a:pt x="0" y="0"/>
                </a:moveTo>
                <a:lnTo>
                  <a:pt x="5699497" y="0"/>
                </a:lnTo>
                <a:lnTo>
                  <a:pt x="5699497" y="3589849"/>
                </a:lnTo>
                <a:lnTo>
                  <a:pt x="0" y="358984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82383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5BB8ED-DDE2-424D-BD2C-3069AD6F3746}"/>
              </a:ext>
            </a:extLst>
          </p:cNvPr>
          <p:cNvGrpSpPr/>
          <p:nvPr userDrawn="1"/>
        </p:nvGrpSpPr>
        <p:grpSpPr>
          <a:xfrm>
            <a:off x="-1" y="0"/>
            <a:ext cx="8683383" cy="6858000"/>
            <a:chOff x="-1" y="0"/>
            <a:chExt cx="8683383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CBFDEBC-0EB0-4038-A35B-CAD18BD15602}"/>
                </a:ext>
              </a:extLst>
            </p:cNvPr>
            <p:cNvSpPr/>
            <p:nvPr/>
          </p:nvSpPr>
          <p:spPr>
            <a:xfrm>
              <a:off x="-1" y="0"/>
              <a:ext cx="8683383" cy="6858000"/>
            </a:xfrm>
            <a:custGeom>
              <a:avLst/>
              <a:gdLst>
                <a:gd name="connsiteX0" fmla="*/ 0 w 8683383"/>
                <a:gd name="connsiteY0" fmla="*/ 0 h 6858000"/>
                <a:gd name="connsiteX1" fmla="*/ 8683383 w 8683383"/>
                <a:gd name="connsiteY1" fmla="*/ 0 h 6858000"/>
                <a:gd name="connsiteX2" fmla="*/ 8679916 w 8683383"/>
                <a:gd name="connsiteY2" fmla="*/ 21502 h 6858000"/>
                <a:gd name="connsiteX3" fmla="*/ 8671861 w 8683383"/>
                <a:gd name="connsiteY3" fmla="*/ 90780 h 6858000"/>
                <a:gd name="connsiteX4" fmla="*/ 8579534 w 8683383"/>
                <a:gd name="connsiteY4" fmla="*/ 1278876 h 6858000"/>
                <a:gd name="connsiteX5" fmla="*/ 7901352 w 8683383"/>
                <a:gd name="connsiteY5" fmla="*/ 2068238 h 6858000"/>
                <a:gd name="connsiteX6" fmla="*/ 6094982 w 8683383"/>
                <a:gd name="connsiteY6" fmla="*/ 1711616 h 6858000"/>
                <a:gd name="connsiteX7" fmla="*/ 5158144 w 8683383"/>
                <a:gd name="connsiteY7" fmla="*/ 1390762 h 6858000"/>
                <a:gd name="connsiteX8" fmla="*/ 4440141 w 8683383"/>
                <a:gd name="connsiteY8" fmla="*/ 2317380 h 6858000"/>
                <a:gd name="connsiteX9" fmla="*/ 5121670 w 8683383"/>
                <a:gd name="connsiteY9" fmla="*/ 3325226 h 6858000"/>
                <a:gd name="connsiteX10" fmla="*/ 5012075 w 8683383"/>
                <a:gd name="connsiteY10" fmla="*/ 4046929 h 6858000"/>
                <a:gd name="connsiteX11" fmla="*/ 3130645 w 8683383"/>
                <a:gd name="connsiteY11" fmla="*/ 4700971 h 6858000"/>
                <a:gd name="connsiteX12" fmla="*/ 2653329 w 8683383"/>
                <a:gd name="connsiteY12" fmla="*/ 5782469 h 6858000"/>
                <a:gd name="connsiteX13" fmla="*/ 1940093 w 8683383"/>
                <a:gd name="connsiteY13" fmla="*/ 6782441 h 6858000"/>
                <a:gd name="connsiteX14" fmla="*/ 1807490 w 8683383"/>
                <a:gd name="connsiteY14" fmla="*/ 6858000 h 6858000"/>
                <a:gd name="connsiteX15" fmla="*/ 0 w 8683383"/>
                <a:gd name="connsiteY1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83383" h="6858000">
                  <a:moveTo>
                    <a:pt x="0" y="0"/>
                  </a:moveTo>
                  <a:lnTo>
                    <a:pt x="8683383" y="0"/>
                  </a:lnTo>
                  <a:lnTo>
                    <a:pt x="8679916" y="21502"/>
                  </a:lnTo>
                  <a:cubicBezTo>
                    <a:pt x="8676530" y="49869"/>
                    <a:pt x="8674240" y="74658"/>
                    <a:pt x="8671861" y="90780"/>
                  </a:cubicBezTo>
                  <a:cubicBezTo>
                    <a:pt x="8613364" y="482818"/>
                    <a:pt x="8652127" y="887895"/>
                    <a:pt x="8579534" y="1278876"/>
                  </a:cubicBezTo>
                  <a:cubicBezTo>
                    <a:pt x="8509408" y="1656289"/>
                    <a:pt x="8269956" y="1948776"/>
                    <a:pt x="7901352" y="2068238"/>
                  </a:cubicBezTo>
                  <a:cubicBezTo>
                    <a:pt x="7292768" y="2265403"/>
                    <a:pt x="6625863" y="1997935"/>
                    <a:pt x="6094982" y="1711616"/>
                  </a:cubicBezTo>
                  <a:cubicBezTo>
                    <a:pt x="5801615" y="1553390"/>
                    <a:pt x="5491331" y="1399219"/>
                    <a:pt x="5158144" y="1390762"/>
                  </a:cubicBezTo>
                  <a:cubicBezTo>
                    <a:pt x="4629904" y="1377371"/>
                    <a:pt x="4211085" y="1793723"/>
                    <a:pt x="4440141" y="2317380"/>
                  </a:cubicBezTo>
                  <a:cubicBezTo>
                    <a:pt x="4606295" y="2697085"/>
                    <a:pt x="4988465" y="2924907"/>
                    <a:pt x="5121670" y="3325226"/>
                  </a:cubicBezTo>
                  <a:cubicBezTo>
                    <a:pt x="5202192" y="3566968"/>
                    <a:pt x="5180168" y="3855404"/>
                    <a:pt x="5012075" y="4046929"/>
                  </a:cubicBezTo>
                  <a:cubicBezTo>
                    <a:pt x="4550617" y="4572524"/>
                    <a:pt x="3637212" y="4240569"/>
                    <a:pt x="3130645" y="4700971"/>
                  </a:cubicBezTo>
                  <a:cubicBezTo>
                    <a:pt x="2819481" y="4983769"/>
                    <a:pt x="2789528" y="5407698"/>
                    <a:pt x="2653329" y="5782469"/>
                  </a:cubicBezTo>
                  <a:cubicBezTo>
                    <a:pt x="2506247" y="6186864"/>
                    <a:pt x="2296438" y="6548359"/>
                    <a:pt x="1940093" y="6782441"/>
                  </a:cubicBezTo>
                  <a:lnTo>
                    <a:pt x="180749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0E0098-9AA3-4A38-965C-54824342E2D3}"/>
                </a:ext>
              </a:extLst>
            </p:cNvPr>
            <p:cNvSpPr/>
            <p:nvPr/>
          </p:nvSpPr>
          <p:spPr>
            <a:xfrm rot="16200000">
              <a:off x="-2525316" y="2525317"/>
              <a:ext cx="6857999" cy="1807365"/>
            </a:xfrm>
            <a:custGeom>
              <a:avLst/>
              <a:gdLst>
                <a:gd name="connsiteX0" fmla="*/ 6857999 w 6857999"/>
                <a:gd name="connsiteY0" fmla="*/ 0 h 1807365"/>
                <a:gd name="connsiteX1" fmla="*/ 6857999 w 6857999"/>
                <a:gd name="connsiteY1" fmla="*/ 797535 h 1807365"/>
                <a:gd name="connsiteX2" fmla="*/ 6761298 w 6857999"/>
                <a:gd name="connsiteY2" fmla="*/ 759532 h 1807365"/>
                <a:gd name="connsiteX3" fmla="*/ 5996200 w 6857999"/>
                <a:gd name="connsiteY3" fmla="*/ 386925 h 1807365"/>
                <a:gd name="connsiteX4" fmla="*/ 3563909 w 6857999"/>
                <a:gd name="connsiteY4" fmla="*/ 1188390 h 1807365"/>
                <a:gd name="connsiteX5" fmla="*/ 1754508 w 6857999"/>
                <a:gd name="connsiteY5" fmla="*/ 1807362 h 1807365"/>
                <a:gd name="connsiteX6" fmla="*/ 629938 w 6857999"/>
                <a:gd name="connsiteY6" fmla="*/ 1483174 h 1807365"/>
                <a:gd name="connsiteX7" fmla="*/ 38606 w 6857999"/>
                <a:gd name="connsiteY7" fmla="*/ 863825 h 1807365"/>
                <a:gd name="connsiteX8" fmla="*/ 0 w 6857999"/>
                <a:gd name="connsiteY8" fmla="*/ 780581 h 1807365"/>
                <a:gd name="connsiteX9" fmla="*/ 0 w 6857999"/>
                <a:gd name="connsiteY9" fmla="*/ 0 h 180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57999" h="1807365">
                  <a:moveTo>
                    <a:pt x="6857999" y="0"/>
                  </a:moveTo>
                  <a:lnTo>
                    <a:pt x="6857999" y="797535"/>
                  </a:lnTo>
                  <a:lnTo>
                    <a:pt x="6761298" y="759532"/>
                  </a:lnTo>
                  <a:cubicBezTo>
                    <a:pt x="6506538" y="641188"/>
                    <a:pt x="6272661" y="454151"/>
                    <a:pt x="5996200" y="386925"/>
                  </a:cubicBezTo>
                  <a:cubicBezTo>
                    <a:pt x="5079272" y="163903"/>
                    <a:pt x="4303448" y="719606"/>
                    <a:pt x="3563909" y="1188390"/>
                  </a:cubicBezTo>
                  <a:cubicBezTo>
                    <a:pt x="3000707" y="1545481"/>
                    <a:pt x="2381064" y="1808525"/>
                    <a:pt x="1754508" y="1807362"/>
                  </a:cubicBezTo>
                  <a:cubicBezTo>
                    <a:pt x="1378574" y="1806665"/>
                    <a:pt x="1000152" y="1710854"/>
                    <a:pt x="629938" y="1483174"/>
                  </a:cubicBezTo>
                  <a:cubicBezTo>
                    <a:pt x="356360" y="1314878"/>
                    <a:pt x="167640" y="1103973"/>
                    <a:pt x="38606" y="863825"/>
                  </a:cubicBezTo>
                  <a:lnTo>
                    <a:pt x="0" y="78058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80000">
                  <a:schemeClr val="accent1">
                    <a:alpha val="3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1959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44EFB6B-88D7-4F69-A410-8883D2F8DD0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9828" y="3512213"/>
            <a:ext cx="1538143" cy="1785910"/>
          </a:xfrm>
          <a:custGeom>
            <a:avLst/>
            <a:gdLst>
              <a:gd name="connsiteX0" fmla="*/ 239827 w 1538143"/>
              <a:gd name="connsiteY0" fmla="*/ 0 h 1785910"/>
              <a:gd name="connsiteX1" fmla="*/ 1298316 w 1538143"/>
              <a:gd name="connsiteY1" fmla="*/ 0 h 1785910"/>
              <a:gd name="connsiteX2" fmla="*/ 1538143 w 1538143"/>
              <a:gd name="connsiteY2" fmla="*/ 239827 h 1785910"/>
              <a:gd name="connsiteX3" fmla="*/ 1538143 w 1538143"/>
              <a:gd name="connsiteY3" fmla="*/ 1546083 h 1785910"/>
              <a:gd name="connsiteX4" fmla="*/ 1298316 w 1538143"/>
              <a:gd name="connsiteY4" fmla="*/ 1785910 h 1785910"/>
              <a:gd name="connsiteX5" fmla="*/ 239827 w 1538143"/>
              <a:gd name="connsiteY5" fmla="*/ 1785910 h 1785910"/>
              <a:gd name="connsiteX6" fmla="*/ 0 w 1538143"/>
              <a:gd name="connsiteY6" fmla="*/ 1546083 h 1785910"/>
              <a:gd name="connsiteX7" fmla="*/ 0 w 1538143"/>
              <a:gd name="connsiteY7" fmla="*/ 239827 h 1785910"/>
              <a:gd name="connsiteX8" fmla="*/ 239827 w 1538143"/>
              <a:gd name="connsiteY8" fmla="*/ 0 h 178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8143" h="1785910">
                <a:moveTo>
                  <a:pt x="239827" y="0"/>
                </a:moveTo>
                <a:lnTo>
                  <a:pt x="1298316" y="0"/>
                </a:lnTo>
                <a:cubicBezTo>
                  <a:pt x="1430769" y="0"/>
                  <a:pt x="1538143" y="107374"/>
                  <a:pt x="1538143" y="239827"/>
                </a:cubicBezTo>
                <a:lnTo>
                  <a:pt x="1538143" y="1546083"/>
                </a:lnTo>
                <a:cubicBezTo>
                  <a:pt x="1538143" y="1678536"/>
                  <a:pt x="1430769" y="1785910"/>
                  <a:pt x="1298316" y="1785910"/>
                </a:cubicBezTo>
                <a:lnTo>
                  <a:pt x="239827" y="1785910"/>
                </a:lnTo>
                <a:cubicBezTo>
                  <a:pt x="107374" y="1785910"/>
                  <a:pt x="0" y="1678536"/>
                  <a:pt x="0" y="1546083"/>
                </a:cubicBezTo>
                <a:lnTo>
                  <a:pt x="0" y="239827"/>
                </a:lnTo>
                <a:cubicBezTo>
                  <a:pt x="0" y="107374"/>
                  <a:pt x="107374" y="0"/>
                  <a:pt x="239827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41A3029-E6F2-48D5-9ACC-90C2612CA8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06379" y="1797909"/>
            <a:ext cx="2042706" cy="2371748"/>
          </a:xfrm>
          <a:custGeom>
            <a:avLst/>
            <a:gdLst>
              <a:gd name="connsiteX0" fmla="*/ 318499 w 2042706"/>
              <a:gd name="connsiteY0" fmla="*/ 0 h 2371748"/>
              <a:gd name="connsiteX1" fmla="*/ 1724207 w 2042706"/>
              <a:gd name="connsiteY1" fmla="*/ 0 h 2371748"/>
              <a:gd name="connsiteX2" fmla="*/ 2042706 w 2042706"/>
              <a:gd name="connsiteY2" fmla="*/ 318499 h 2371748"/>
              <a:gd name="connsiteX3" fmla="*/ 2042706 w 2042706"/>
              <a:gd name="connsiteY3" fmla="*/ 2053249 h 2371748"/>
              <a:gd name="connsiteX4" fmla="*/ 1724207 w 2042706"/>
              <a:gd name="connsiteY4" fmla="*/ 2371748 h 2371748"/>
              <a:gd name="connsiteX5" fmla="*/ 318499 w 2042706"/>
              <a:gd name="connsiteY5" fmla="*/ 2371748 h 2371748"/>
              <a:gd name="connsiteX6" fmla="*/ 0 w 2042706"/>
              <a:gd name="connsiteY6" fmla="*/ 2053249 h 2371748"/>
              <a:gd name="connsiteX7" fmla="*/ 0 w 2042706"/>
              <a:gd name="connsiteY7" fmla="*/ 318499 h 2371748"/>
              <a:gd name="connsiteX8" fmla="*/ 318499 w 2042706"/>
              <a:gd name="connsiteY8" fmla="*/ 0 h 2371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2706" h="2371748">
                <a:moveTo>
                  <a:pt x="318499" y="0"/>
                </a:moveTo>
                <a:lnTo>
                  <a:pt x="1724207" y="0"/>
                </a:lnTo>
                <a:cubicBezTo>
                  <a:pt x="1900109" y="0"/>
                  <a:pt x="2042706" y="142597"/>
                  <a:pt x="2042706" y="318499"/>
                </a:cubicBezTo>
                <a:lnTo>
                  <a:pt x="2042706" y="2053249"/>
                </a:lnTo>
                <a:cubicBezTo>
                  <a:pt x="2042706" y="2229151"/>
                  <a:pt x="1900109" y="2371748"/>
                  <a:pt x="1724207" y="2371748"/>
                </a:cubicBezTo>
                <a:lnTo>
                  <a:pt x="318499" y="2371748"/>
                </a:lnTo>
                <a:cubicBezTo>
                  <a:pt x="142597" y="2371748"/>
                  <a:pt x="0" y="2229151"/>
                  <a:pt x="0" y="2053249"/>
                </a:cubicBezTo>
                <a:lnTo>
                  <a:pt x="0" y="318499"/>
                </a:lnTo>
                <a:cubicBezTo>
                  <a:pt x="0" y="142597"/>
                  <a:pt x="142597" y="0"/>
                  <a:pt x="318499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461476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BB710100-AA31-4408-9334-AF8582B136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34206" y="1249687"/>
            <a:ext cx="2283992" cy="2333374"/>
          </a:xfrm>
          <a:prstGeom prst="roundRect">
            <a:avLst>
              <a:gd name="adj" fmla="val 204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C7D0B44A-7603-4936-9FD8-BFD57297D0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441161" y="3274941"/>
            <a:ext cx="2283992" cy="2333374"/>
          </a:xfrm>
          <a:prstGeom prst="roundRect">
            <a:avLst>
              <a:gd name="adj" fmla="val 204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7480581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3ADC171B-EB6A-426D-9117-B61C83011ED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91124" y="1914501"/>
            <a:ext cx="2642501" cy="1751394"/>
          </a:xfrm>
          <a:prstGeom prst="roundRect">
            <a:avLst>
              <a:gd name="adj" fmla="val 23661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41D74422-5151-4E92-9165-7D383DE450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4100" y="1914501"/>
            <a:ext cx="2642501" cy="1751394"/>
          </a:xfrm>
          <a:prstGeom prst="roundRect">
            <a:avLst>
              <a:gd name="adj" fmla="val 23661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537086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8BB583E-8351-4873-8797-C5D94ED397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5947" y="3122421"/>
            <a:ext cx="4946048" cy="3735579"/>
          </a:xfrm>
          <a:custGeom>
            <a:avLst/>
            <a:gdLst>
              <a:gd name="connsiteX0" fmla="*/ 1867790 w 4946048"/>
              <a:gd name="connsiteY0" fmla="*/ 0 h 3735579"/>
              <a:gd name="connsiteX1" fmla="*/ 4946048 w 4946048"/>
              <a:gd name="connsiteY1" fmla="*/ 0 h 3735579"/>
              <a:gd name="connsiteX2" fmla="*/ 4946048 w 4946048"/>
              <a:gd name="connsiteY2" fmla="*/ 3735579 h 3735579"/>
              <a:gd name="connsiteX3" fmla="*/ 1 w 4946048"/>
              <a:gd name="connsiteY3" fmla="*/ 3735579 h 3735579"/>
              <a:gd name="connsiteX4" fmla="*/ 0 w 4946048"/>
              <a:gd name="connsiteY4" fmla="*/ 1867790 h 3735579"/>
              <a:gd name="connsiteX5" fmla="*/ 1867790 w 4946048"/>
              <a:gd name="connsiteY5" fmla="*/ 0 h 373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6048" h="3735579">
                <a:moveTo>
                  <a:pt x="1867790" y="0"/>
                </a:moveTo>
                <a:lnTo>
                  <a:pt x="4946048" y="0"/>
                </a:lnTo>
                <a:lnTo>
                  <a:pt x="4946048" y="3735579"/>
                </a:lnTo>
                <a:lnTo>
                  <a:pt x="1" y="3735579"/>
                </a:lnTo>
                <a:cubicBezTo>
                  <a:pt x="1" y="3112983"/>
                  <a:pt x="0" y="2490386"/>
                  <a:pt x="0" y="1867790"/>
                </a:cubicBezTo>
                <a:cubicBezTo>
                  <a:pt x="0" y="836238"/>
                  <a:pt x="836238" y="0"/>
                  <a:pt x="186779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4EB21-C9F2-4852-97CC-3F78D8A4C8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4946048" cy="3735579"/>
          </a:xfrm>
          <a:custGeom>
            <a:avLst/>
            <a:gdLst>
              <a:gd name="connsiteX0" fmla="*/ 0 w 4946048"/>
              <a:gd name="connsiteY0" fmla="*/ 0 h 3735579"/>
              <a:gd name="connsiteX1" fmla="*/ 4946047 w 4946048"/>
              <a:gd name="connsiteY1" fmla="*/ 0 h 3735579"/>
              <a:gd name="connsiteX2" fmla="*/ 4946048 w 4946048"/>
              <a:gd name="connsiteY2" fmla="*/ 1867789 h 3735579"/>
              <a:gd name="connsiteX3" fmla="*/ 3078258 w 4946048"/>
              <a:gd name="connsiteY3" fmla="*/ 3735579 h 3735579"/>
              <a:gd name="connsiteX4" fmla="*/ 0 w 4946048"/>
              <a:gd name="connsiteY4" fmla="*/ 3735579 h 3735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6048" h="3735579">
                <a:moveTo>
                  <a:pt x="0" y="0"/>
                </a:moveTo>
                <a:lnTo>
                  <a:pt x="4946047" y="0"/>
                </a:lnTo>
                <a:cubicBezTo>
                  <a:pt x="4946047" y="622596"/>
                  <a:pt x="4946048" y="1245193"/>
                  <a:pt x="4946048" y="1867789"/>
                </a:cubicBezTo>
                <a:cubicBezTo>
                  <a:pt x="4946048" y="2899341"/>
                  <a:pt x="4109810" y="3735579"/>
                  <a:pt x="3078258" y="3735579"/>
                </a:cubicBezTo>
                <a:lnTo>
                  <a:pt x="0" y="373557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186838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5808E3-CA6F-4924-94BB-72C5B9C40C1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2286002"/>
            <a:ext cx="4064000" cy="2285998"/>
          </a:xfrm>
          <a:custGeom>
            <a:avLst/>
            <a:gdLst>
              <a:gd name="connsiteX0" fmla="*/ 0 w 4064000"/>
              <a:gd name="connsiteY0" fmla="*/ 0 h 2285998"/>
              <a:gd name="connsiteX1" fmla="*/ 3746498 w 4064000"/>
              <a:gd name="connsiteY1" fmla="*/ 0 h 2285998"/>
              <a:gd name="connsiteX2" fmla="*/ 4064000 w 4064000"/>
              <a:gd name="connsiteY2" fmla="*/ 317502 h 2285998"/>
              <a:gd name="connsiteX3" fmla="*/ 4064000 w 4064000"/>
              <a:gd name="connsiteY3" fmla="*/ 1968496 h 2285998"/>
              <a:gd name="connsiteX4" fmla="*/ 3746498 w 4064000"/>
              <a:gd name="connsiteY4" fmla="*/ 2285998 h 2285998"/>
              <a:gd name="connsiteX5" fmla="*/ 0 w 4064000"/>
              <a:gd name="connsiteY5" fmla="*/ 2285998 h 22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4000" h="2285998">
                <a:moveTo>
                  <a:pt x="0" y="0"/>
                </a:moveTo>
                <a:lnTo>
                  <a:pt x="3746498" y="0"/>
                </a:lnTo>
                <a:cubicBezTo>
                  <a:pt x="3921850" y="0"/>
                  <a:pt x="4064000" y="142150"/>
                  <a:pt x="4064000" y="317502"/>
                </a:cubicBezTo>
                <a:lnTo>
                  <a:pt x="4064000" y="1968496"/>
                </a:lnTo>
                <a:cubicBezTo>
                  <a:pt x="4064000" y="2143848"/>
                  <a:pt x="3921850" y="2285998"/>
                  <a:pt x="3746498" y="2285998"/>
                </a:cubicBezTo>
                <a:lnTo>
                  <a:pt x="0" y="228599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97BB0F1-8FDE-45A0-9016-4813A517E1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64000" y="4572000"/>
            <a:ext cx="4064000" cy="2286000"/>
          </a:xfrm>
          <a:custGeom>
            <a:avLst/>
            <a:gdLst>
              <a:gd name="connsiteX0" fmla="*/ 317503 w 4064000"/>
              <a:gd name="connsiteY0" fmla="*/ 0 h 2286000"/>
              <a:gd name="connsiteX1" fmla="*/ 3746497 w 4064000"/>
              <a:gd name="connsiteY1" fmla="*/ 0 h 2286000"/>
              <a:gd name="connsiteX2" fmla="*/ 4064000 w 4064000"/>
              <a:gd name="connsiteY2" fmla="*/ 317503 h 2286000"/>
              <a:gd name="connsiteX3" fmla="*/ 4064000 w 4064000"/>
              <a:gd name="connsiteY3" fmla="*/ 2286000 h 2286000"/>
              <a:gd name="connsiteX4" fmla="*/ 0 w 4064000"/>
              <a:gd name="connsiteY4" fmla="*/ 2286000 h 2286000"/>
              <a:gd name="connsiteX5" fmla="*/ 0 w 4064000"/>
              <a:gd name="connsiteY5" fmla="*/ 317503 h 2286000"/>
              <a:gd name="connsiteX6" fmla="*/ 317503 w 4064000"/>
              <a:gd name="connsiteY6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4000" h="2286000">
                <a:moveTo>
                  <a:pt x="317503" y="0"/>
                </a:moveTo>
                <a:lnTo>
                  <a:pt x="3746497" y="0"/>
                </a:lnTo>
                <a:cubicBezTo>
                  <a:pt x="3921849" y="0"/>
                  <a:pt x="4064000" y="142151"/>
                  <a:pt x="4064000" y="317503"/>
                </a:cubicBezTo>
                <a:lnTo>
                  <a:pt x="4064000" y="2286000"/>
                </a:lnTo>
                <a:lnTo>
                  <a:pt x="0" y="2286000"/>
                </a:lnTo>
                <a:lnTo>
                  <a:pt x="0" y="317503"/>
                </a:lnTo>
                <a:cubicBezTo>
                  <a:pt x="0" y="142151"/>
                  <a:pt x="142151" y="0"/>
                  <a:pt x="31750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4A3F02-33F8-4649-8A27-5F89791761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8000" y="2286002"/>
            <a:ext cx="4064000" cy="2285998"/>
          </a:xfrm>
          <a:custGeom>
            <a:avLst/>
            <a:gdLst>
              <a:gd name="connsiteX0" fmla="*/ 317502 w 4064000"/>
              <a:gd name="connsiteY0" fmla="*/ 0 h 2285998"/>
              <a:gd name="connsiteX1" fmla="*/ 4064000 w 4064000"/>
              <a:gd name="connsiteY1" fmla="*/ 0 h 2285998"/>
              <a:gd name="connsiteX2" fmla="*/ 4064000 w 4064000"/>
              <a:gd name="connsiteY2" fmla="*/ 2285998 h 2285998"/>
              <a:gd name="connsiteX3" fmla="*/ 317502 w 4064000"/>
              <a:gd name="connsiteY3" fmla="*/ 2285998 h 2285998"/>
              <a:gd name="connsiteX4" fmla="*/ 0 w 4064000"/>
              <a:gd name="connsiteY4" fmla="*/ 1968496 h 2285998"/>
              <a:gd name="connsiteX5" fmla="*/ 0 w 4064000"/>
              <a:gd name="connsiteY5" fmla="*/ 317502 h 2285998"/>
              <a:gd name="connsiteX6" fmla="*/ 317502 w 4064000"/>
              <a:gd name="connsiteY6" fmla="*/ 0 h 228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4000" h="2285998">
                <a:moveTo>
                  <a:pt x="317502" y="0"/>
                </a:moveTo>
                <a:lnTo>
                  <a:pt x="4064000" y="0"/>
                </a:lnTo>
                <a:lnTo>
                  <a:pt x="4064000" y="2285998"/>
                </a:lnTo>
                <a:lnTo>
                  <a:pt x="317502" y="2285998"/>
                </a:lnTo>
                <a:cubicBezTo>
                  <a:pt x="142150" y="2285998"/>
                  <a:pt x="0" y="2143848"/>
                  <a:pt x="0" y="1968496"/>
                </a:cubicBezTo>
                <a:lnTo>
                  <a:pt x="0" y="317502"/>
                </a:lnTo>
                <a:cubicBezTo>
                  <a:pt x="0" y="142150"/>
                  <a:pt x="142150" y="0"/>
                  <a:pt x="317502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6A6C01-9F60-484C-9CA9-48573B503C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4001" y="0"/>
            <a:ext cx="4064000" cy="2286000"/>
          </a:xfrm>
          <a:custGeom>
            <a:avLst/>
            <a:gdLst>
              <a:gd name="connsiteX0" fmla="*/ 0 w 4064000"/>
              <a:gd name="connsiteY0" fmla="*/ 0 h 2286000"/>
              <a:gd name="connsiteX1" fmla="*/ 4064000 w 4064000"/>
              <a:gd name="connsiteY1" fmla="*/ 0 h 2286000"/>
              <a:gd name="connsiteX2" fmla="*/ 4064000 w 4064000"/>
              <a:gd name="connsiteY2" fmla="*/ 1968497 h 2286000"/>
              <a:gd name="connsiteX3" fmla="*/ 3746497 w 4064000"/>
              <a:gd name="connsiteY3" fmla="*/ 2286000 h 2286000"/>
              <a:gd name="connsiteX4" fmla="*/ 317503 w 4064000"/>
              <a:gd name="connsiteY4" fmla="*/ 2286000 h 2286000"/>
              <a:gd name="connsiteX5" fmla="*/ 0 w 4064000"/>
              <a:gd name="connsiteY5" fmla="*/ 196849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4000" h="2286000">
                <a:moveTo>
                  <a:pt x="0" y="0"/>
                </a:moveTo>
                <a:lnTo>
                  <a:pt x="4064000" y="0"/>
                </a:lnTo>
                <a:lnTo>
                  <a:pt x="4064000" y="1968497"/>
                </a:lnTo>
                <a:cubicBezTo>
                  <a:pt x="4064000" y="2143849"/>
                  <a:pt x="3921849" y="2286000"/>
                  <a:pt x="3746497" y="2286000"/>
                </a:cubicBezTo>
                <a:lnTo>
                  <a:pt x="317503" y="2286000"/>
                </a:lnTo>
                <a:cubicBezTo>
                  <a:pt x="142151" y="2286000"/>
                  <a:pt x="0" y="2143849"/>
                  <a:pt x="0" y="1968497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216579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566172-431D-4B46-A833-9A3CFFA16EE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5276851"/>
            <a:ext cx="12192000" cy="1581149"/>
          </a:xfrm>
          <a:custGeom>
            <a:avLst/>
            <a:gdLst>
              <a:gd name="connsiteX0" fmla="*/ 0 w 12192000"/>
              <a:gd name="connsiteY0" fmla="*/ 0 h 1581149"/>
              <a:gd name="connsiteX1" fmla="*/ 12192000 w 12192000"/>
              <a:gd name="connsiteY1" fmla="*/ 0 h 1581149"/>
              <a:gd name="connsiteX2" fmla="*/ 12192000 w 12192000"/>
              <a:gd name="connsiteY2" fmla="*/ 1581149 h 1581149"/>
              <a:gd name="connsiteX3" fmla="*/ 0 w 12192000"/>
              <a:gd name="connsiteY3" fmla="*/ 1581149 h 15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1149">
                <a:moveTo>
                  <a:pt x="0" y="0"/>
                </a:moveTo>
                <a:lnTo>
                  <a:pt x="12192000" y="0"/>
                </a:lnTo>
                <a:lnTo>
                  <a:pt x="12192000" y="1581149"/>
                </a:lnTo>
                <a:lnTo>
                  <a:pt x="0" y="158114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FD4FBC-A8D7-4242-BC54-E0E85B598E7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1581149"/>
          </a:xfrm>
          <a:custGeom>
            <a:avLst/>
            <a:gdLst>
              <a:gd name="connsiteX0" fmla="*/ 0 w 12192000"/>
              <a:gd name="connsiteY0" fmla="*/ 0 h 1581149"/>
              <a:gd name="connsiteX1" fmla="*/ 12192000 w 12192000"/>
              <a:gd name="connsiteY1" fmla="*/ 0 h 1581149"/>
              <a:gd name="connsiteX2" fmla="*/ 12192000 w 12192000"/>
              <a:gd name="connsiteY2" fmla="*/ 1581149 h 1581149"/>
              <a:gd name="connsiteX3" fmla="*/ 0 w 12192000"/>
              <a:gd name="connsiteY3" fmla="*/ 1581149 h 15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1149">
                <a:moveTo>
                  <a:pt x="0" y="0"/>
                </a:moveTo>
                <a:lnTo>
                  <a:pt x="12192000" y="0"/>
                </a:lnTo>
                <a:lnTo>
                  <a:pt x="12192000" y="1581149"/>
                </a:lnTo>
                <a:lnTo>
                  <a:pt x="0" y="158114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7039012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531264-2414-4CC3-A8AD-A4D5AE71D7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17348" y="2354348"/>
            <a:ext cx="2149304" cy="2149304"/>
          </a:xfrm>
          <a:custGeom>
            <a:avLst/>
            <a:gdLst>
              <a:gd name="connsiteX0" fmla="*/ 1074652 w 2149304"/>
              <a:gd name="connsiteY0" fmla="*/ 0 h 2149304"/>
              <a:gd name="connsiteX1" fmla="*/ 2149304 w 2149304"/>
              <a:gd name="connsiteY1" fmla="*/ 1074652 h 2149304"/>
              <a:gd name="connsiteX2" fmla="*/ 1074652 w 2149304"/>
              <a:gd name="connsiteY2" fmla="*/ 2149304 h 2149304"/>
              <a:gd name="connsiteX3" fmla="*/ 0 w 2149304"/>
              <a:gd name="connsiteY3" fmla="*/ 1074652 h 2149304"/>
              <a:gd name="connsiteX4" fmla="*/ 1074652 w 2149304"/>
              <a:gd name="connsiteY4" fmla="*/ 0 h 214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304" h="2149304">
                <a:moveTo>
                  <a:pt x="1074652" y="0"/>
                </a:moveTo>
                <a:cubicBezTo>
                  <a:pt x="1668166" y="0"/>
                  <a:pt x="2149304" y="481138"/>
                  <a:pt x="2149304" y="1074652"/>
                </a:cubicBezTo>
                <a:cubicBezTo>
                  <a:pt x="2149304" y="1668166"/>
                  <a:pt x="1668166" y="2149304"/>
                  <a:pt x="1074652" y="2149304"/>
                </a:cubicBezTo>
                <a:cubicBezTo>
                  <a:pt x="481138" y="2149304"/>
                  <a:pt x="0" y="1668166"/>
                  <a:pt x="0" y="1074652"/>
                </a:cubicBezTo>
                <a:cubicBezTo>
                  <a:pt x="0" y="481138"/>
                  <a:pt x="481138" y="0"/>
                  <a:pt x="1074652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780EAE-A85F-4EAC-A5C4-76755EB81A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057275" y="762000"/>
            <a:ext cx="5334000" cy="5334000"/>
          </a:xfrm>
          <a:custGeom>
            <a:avLst/>
            <a:gdLst>
              <a:gd name="connsiteX0" fmla="*/ 2667000 w 5334000"/>
              <a:gd name="connsiteY0" fmla="*/ 0 h 5334000"/>
              <a:gd name="connsiteX1" fmla="*/ 5334000 w 5334000"/>
              <a:gd name="connsiteY1" fmla="*/ 2667000 h 5334000"/>
              <a:gd name="connsiteX2" fmla="*/ 2667000 w 5334000"/>
              <a:gd name="connsiteY2" fmla="*/ 5334000 h 5334000"/>
              <a:gd name="connsiteX3" fmla="*/ 0 w 5334000"/>
              <a:gd name="connsiteY3" fmla="*/ 2667000 h 5334000"/>
              <a:gd name="connsiteX4" fmla="*/ 2667000 w 5334000"/>
              <a:gd name="connsiteY4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5334000">
                <a:moveTo>
                  <a:pt x="2667000" y="0"/>
                </a:moveTo>
                <a:cubicBezTo>
                  <a:pt x="4139943" y="0"/>
                  <a:pt x="5334000" y="1194057"/>
                  <a:pt x="5334000" y="2667000"/>
                </a:cubicBezTo>
                <a:cubicBezTo>
                  <a:pt x="5334000" y="4139943"/>
                  <a:pt x="4139943" y="5334000"/>
                  <a:pt x="2667000" y="5334000"/>
                </a:cubicBezTo>
                <a:cubicBezTo>
                  <a:pt x="1194057" y="5334000"/>
                  <a:pt x="0" y="4139943"/>
                  <a:pt x="0" y="2667000"/>
                </a:cubicBezTo>
                <a:cubicBezTo>
                  <a:pt x="0" y="1194057"/>
                  <a:pt x="1194057" y="0"/>
                  <a:pt x="2667000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3426573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B23B200-E7CD-4361-B16F-226C6F0846A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49498" y="3697244"/>
            <a:ext cx="6321509" cy="3160756"/>
          </a:xfrm>
          <a:custGeom>
            <a:avLst/>
            <a:gdLst>
              <a:gd name="connsiteX0" fmla="*/ 3160755 w 6321509"/>
              <a:gd name="connsiteY0" fmla="*/ 0 h 3160756"/>
              <a:gd name="connsiteX1" fmla="*/ 6321509 w 6321509"/>
              <a:gd name="connsiteY1" fmla="*/ 3160755 h 3160756"/>
              <a:gd name="connsiteX2" fmla="*/ 6321509 w 6321509"/>
              <a:gd name="connsiteY2" fmla="*/ 3160756 h 3160756"/>
              <a:gd name="connsiteX3" fmla="*/ 0 w 6321509"/>
              <a:gd name="connsiteY3" fmla="*/ 3160756 h 3160756"/>
              <a:gd name="connsiteX4" fmla="*/ 0 w 6321509"/>
              <a:gd name="connsiteY4" fmla="*/ 3160755 h 3160756"/>
              <a:gd name="connsiteX5" fmla="*/ 3160755 w 6321509"/>
              <a:gd name="connsiteY5" fmla="*/ 0 h 316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1509" h="3160756">
                <a:moveTo>
                  <a:pt x="3160755" y="0"/>
                </a:moveTo>
                <a:cubicBezTo>
                  <a:pt x="4906392" y="0"/>
                  <a:pt x="6321509" y="1415118"/>
                  <a:pt x="6321509" y="3160755"/>
                </a:cubicBezTo>
                <a:lnTo>
                  <a:pt x="6321509" y="3160756"/>
                </a:lnTo>
                <a:lnTo>
                  <a:pt x="0" y="3160756"/>
                </a:lnTo>
                <a:lnTo>
                  <a:pt x="0" y="3160755"/>
                </a:lnTo>
                <a:cubicBezTo>
                  <a:pt x="0" y="1415118"/>
                  <a:pt x="1415118" y="0"/>
                  <a:pt x="3160755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20A5AB-E1B9-4C35-B735-4B9D526E7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69611" y="0"/>
            <a:ext cx="6321509" cy="3160756"/>
          </a:xfrm>
          <a:custGeom>
            <a:avLst/>
            <a:gdLst>
              <a:gd name="connsiteX0" fmla="*/ 0 w 6321509"/>
              <a:gd name="connsiteY0" fmla="*/ 0 h 3160756"/>
              <a:gd name="connsiteX1" fmla="*/ 6321509 w 6321509"/>
              <a:gd name="connsiteY1" fmla="*/ 0 h 3160756"/>
              <a:gd name="connsiteX2" fmla="*/ 6321509 w 6321509"/>
              <a:gd name="connsiteY2" fmla="*/ 2 h 3160756"/>
              <a:gd name="connsiteX3" fmla="*/ 3160754 w 6321509"/>
              <a:gd name="connsiteY3" fmla="*/ 3160756 h 3160756"/>
              <a:gd name="connsiteX4" fmla="*/ 0 w 6321509"/>
              <a:gd name="connsiteY4" fmla="*/ 2 h 316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1509" h="3160756">
                <a:moveTo>
                  <a:pt x="0" y="0"/>
                </a:moveTo>
                <a:lnTo>
                  <a:pt x="6321509" y="0"/>
                </a:lnTo>
                <a:lnTo>
                  <a:pt x="6321509" y="2"/>
                </a:lnTo>
                <a:cubicBezTo>
                  <a:pt x="6321509" y="1745639"/>
                  <a:pt x="4906392" y="3160756"/>
                  <a:pt x="3160754" y="3160756"/>
                </a:cubicBezTo>
                <a:cubicBezTo>
                  <a:pt x="1415118" y="3160756"/>
                  <a:pt x="0" y="1745639"/>
                  <a:pt x="0" y="2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878545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E909B-0C00-4AC5-B28C-196A66FA5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5401" y="762001"/>
            <a:ext cx="5608685" cy="6096000"/>
          </a:xfrm>
          <a:prstGeom prst="round2SameRect">
            <a:avLst>
              <a:gd name="adj1" fmla="val 18479"/>
              <a:gd name="adj2" fmla="val 0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1782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4A39DDF-F938-421C-9436-7F332A1BB7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656402"/>
            <a:ext cx="3555248" cy="4201598"/>
          </a:xfrm>
          <a:custGeom>
            <a:avLst/>
            <a:gdLst>
              <a:gd name="connsiteX0" fmla="*/ 0 w 3555248"/>
              <a:gd name="connsiteY0" fmla="*/ 0 h 4201598"/>
              <a:gd name="connsiteX1" fmla="*/ 3555248 w 3555248"/>
              <a:gd name="connsiteY1" fmla="*/ 0 h 4201598"/>
              <a:gd name="connsiteX2" fmla="*/ 3555248 w 3555248"/>
              <a:gd name="connsiteY2" fmla="*/ 4201598 h 4201598"/>
              <a:gd name="connsiteX3" fmla="*/ 0 w 3555248"/>
              <a:gd name="connsiteY3" fmla="*/ 4201598 h 420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5248" h="4201598">
                <a:moveTo>
                  <a:pt x="0" y="0"/>
                </a:moveTo>
                <a:lnTo>
                  <a:pt x="3555248" y="0"/>
                </a:lnTo>
                <a:lnTo>
                  <a:pt x="3555248" y="4201598"/>
                </a:lnTo>
                <a:lnTo>
                  <a:pt x="0" y="4201598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A7EC78A-3626-45F7-809E-D58E34132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555248" cy="2656402"/>
          </a:xfrm>
          <a:custGeom>
            <a:avLst/>
            <a:gdLst>
              <a:gd name="connsiteX0" fmla="*/ 0 w 3555248"/>
              <a:gd name="connsiteY0" fmla="*/ 0 h 2656402"/>
              <a:gd name="connsiteX1" fmla="*/ 3555248 w 3555248"/>
              <a:gd name="connsiteY1" fmla="*/ 0 h 2656402"/>
              <a:gd name="connsiteX2" fmla="*/ 3555248 w 3555248"/>
              <a:gd name="connsiteY2" fmla="*/ 2656402 h 2656402"/>
              <a:gd name="connsiteX3" fmla="*/ 0 w 3555248"/>
              <a:gd name="connsiteY3" fmla="*/ 2656402 h 265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5248" h="2656402">
                <a:moveTo>
                  <a:pt x="0" y="0"/>
                </a:moveTo>
                <a:lnTo>
                  <a:pt x="3555248" y="0"/>
                </a:lnTo>
                <a:lnTo>
                  <a:pt x="3555248" y="2656402"/>
                </a:lnTo>
                <a:lnTo>
                  <a:pt x="0" y="2656402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1587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448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5663F2-1B7B-4012-8DCF-2B3AC12FFE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8339" y="540544"/>
            <a:ext cx="5775325" cy="5776912"/>
          </a:xfrm>
          <a:custGeom>
            <a:avLst/>
            <a:gdLst>
              <a:gd name="connsiteX0" fmla="*/ 2887663 w 5775325"/>
              <a:gd name="connsiteY0" fmla="*/ 0 h 5776912"/>
              <a:gd name="connsiteX1" fmla="*/ 5775325 w 5775325"/>
              <a:gd name="connsiteY1" fmla="*/ 2888456 h 5776912"/>
              <a:gd name="connsiteX2" fmla="*/ 2887663 w 5775325"/>
              <a:gd name="connsiteY2" fmla="*/ 5776912 h 5776912"/>
              <a:gd name="connsiteX3" fmla="*/ 0 w 5775325"/>
              <a:gd name="connsiteY3" fmla="*/ 2888456 h 5776912"/>
              <a:gd name="connsiteX4" fmla="*/ 2887663 w 5775325"/>
              <a:gd name="connsiteY4" fmla="*/ 0 h 577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5325" h="5776912">
                <a:moveTo>
                  <a:pt x="2887663" y="0"/>
                </a:moveTo>
                <a:cubicBezTo>
                  <a:pt x="4482476" y="0"/>
                  <a:pt x="5775325" y="1293205"/>
                  <a:pt x="5775325" y="2888456"/>
                </a:cubicBezTo>
                <a:cubicBezTo>
                  <a:pt x="5775325" y="4483708"/>
                  <a:pt x="4482476" y="5776912"/>
                  <a:pt x="2887663" y="5776912"/>
                </a:cubicBezTo>
                <a:cubicBezTo>
                  <a:pt x="1292849" y="5776912"/>
                  <a:pt x="0" y="4483708"/>
                  <a:pt x="0" y="2888456"/>
                </a:cubicBezTo>
                <a:cubicBezTo>
                  <a:pt x="0" y="1293205"/>
                  <a:pt x="1292849" y="0"/>
                  <a:pt x="288766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3991167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D44E844-0763-42BE-811A-2F3499EF8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5400" y="2286000"/>
            <a:ext cx="9601200" cy="4572000"/>
          </a:xfrm>
          <a:prstGeom prst="round2SameRect">
            <a:avLst>
              <a:gd name="adj1" fmla="val 17084"/>
              <a:gd name="adj2" fmla="val 0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169850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AC672E-FD31-4851-BDDB-5423900D44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922274"/>
            <a:ext cx="12192000" cy="2935726"/>
          </a:xfrm>
          <a:prstGeom prst="round2SameRect">
            <a:avLst>
              <a:gd name="adj1" fmla="val 34187"/>
              <a:gd name="adj2" fmla="val 0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5030949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6731EC74-BF87-407E-BE00-F94A279E0CBD}"/>
              </a:ext>
            </a:extLst>
          </p:cNvPr>
          <p:cNvSpPr/>
          <p:nvPr userDrawn="1"/>
        </p:nvSpPr>
        <p:spPr>
          <a:xfrm>
            <a:off x="1295401" y="930008"/>
            <a:ext cx="9601200" cy="3525193"/>
          </a:xfrm>
          <a:prstGeom prst="round2SameRect">
            <a:avLst>
              <a:gd name="adj1" fmla="val 25399"/>
              <a:gd name="adj2" fmla="val 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C9D4F22-2668-4C4D-859F-553008286DE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06011" y="1595407"/>
            <a:ext cx="1782083" cy="3903076"/>
          </a:xfrm>
          <a:custGeom>
            <a:avLst/>
            <a:gdLst>
              <a:gd name="connsiteX0" fmla="*/ 185505 w 1782083"/>
              <a:gd name="connsiteY0" fmla="*/ 1 h 3903076"/>
              <a:gd name="connsiteX1" fmla="*/ 349120 w 1782083"/>
              <a:gd name="connsiteY1" fmla="*/ 1 h 3903076"/>
              <a:gd name="connsiteX2" fmla="*/ 383261 w 1782083"/>
              <a:gd name="connsiteY2" fmla="*/ 34227 h 3903076"/>
              <a:gd name="connsiteX3" fmla="*/ 383253 w 1782083"/>
              <a:gd name="connsiteY3" fmla="*/ 34979 h 3903076"/>
              <a:gd name="connsiteX4" fmla="*/ 491340 w 1782083"/>
              <a:gd name="connsiteY4" fmla="*/ 142515 h 3903076"/>
              <a:gd name="connsiteX5" fmla="*/ 1295194 w 1782083"/>
              <a:gd name="connsiteY5" fmla="*/ 142515 h 3903076"/>
              <a:gd name="connsiteX6" fmla="*/ 1402788 w 1782083"/>
              <a:gd name="connsiteY6" fmla="*/ 34979 h 3903076"/>
              <a:gd name="connsiteX7" fmla="*/ 1436921 w 1782083"/>
              <a:gd name="connsiteY7" fmla="*/ 622 h 3903076"/>
              <a:gd name="connsiteX8" fmla="*/ 1597691 w 1782083"/>
              <a:gd name="connsiteY8" fmla="*/ 622 h 3903076"/>
              <a:gd name="connsiteX9" fmla="*/ 1782083 w 1782083"/>
              <a:gd name="connsiteY9" fmla="*/ 185431 h 3903076"/>
              <a:gd name="connsiteX10" fmla="*/ 1782083 w 1782083"/>
              <a:gd name="connsiteY10" fmla="*/ 3717027 h 3903076"/>
              <a:gd name="connsiteX11" fmla="*/ 1596578 w 1782083"/>
              <a:gd name="connsiteY11" fmla="*/ 3903076 h 3903076"/>
              <a:gd name="connsiteX12" fmla="*/ 184886 w 1782083"/>
              <a:gd name="connsiteY12" fmla="*/ 3903076 h 3903076"/>
              <a:gd name="connsiteX13" fmla="*/ 0 w 1782083"/>
              <a:gd name="connsiteY13" fmla="*/ 3717027 h 3903076"/>
              <a:gd name="connsiteX14" fmla="*/ 0 w 1782083"/>
              <a:gd name="connsiteY14" fmla="*/ 185431 h 3903076"/>
              <a:gd name="connsiteX15" fmla="*/ 185505 w 1782083"/>
              <a:gd name="connsiteY15" fmla="*/ 1 h 390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2083" h="3903076">
                <a:moveTo>
                  <a:pt x="185505" y="1"/>
                </a:moveTo>
                <a:lnTo>
                  <a:pt x="349120" y="1"/>
                </a:lnTo>
                <a:cubicBezTo>
                  <a:pt x="367971" y="-3"/>
                  <a:pt x="383257" y="15320"/>
                  <a:pt x="383261" y="34227"/>
                </a:cubicBezTo>
                <a:cubicBezTo>
                  <a:pt x="383261" y="34477"/>
                  <a:pt x="383258" y="34727"/>
                  <a:pt x="383253" y="34979"/>
                </a:cubicBezTo>
                <a:cubicBezTo>
                  <a:pt x="383593" y="94566"/>
                  <a:pt x="431926" y="142653"/>
                  <a:pt x="491340" y="142515"/>
                </a:cubicBezTo>
                <a:lnTo>
                  <a:pt x="1295194" y="142515"/>
                </a:lnTo>
                <a:cubicBezTo>
                  <a:pt x="1354416" y="142381"/>
                  <a:pt x="1402448" y="94373"/>
                  <a:pt x="1402788" y="34979"/>
                </a:cubicBezTo>
                <a:cubicBezTo>
                  <a:pt x="1402788" y="16052"/>
                  <a:pt x="1418049" y="689"/>
                  <a:pt x="1436921" y="622"/>
                </a:cubicBezTo>
                <a:lnTo>
                  <a:pt x="1597691" y="622"/>
                </a:lnTo>
                <a:cubicBezTo>
                  <a:pt x="1699227" y="1230"/>
                  <a:pt x="1781408" y="83597"/>
                  <a:pt x="1782083" y="185431"/>
                </a:cubicBezTo>
                <a:lnTo>
                  <a:pt x="1782083" y="3717027"/>
                </a:lnTo>
                <a:cubicBezTo>
                  <a:pt x="1782083" y="3819779"/>
                  <a:pt x="1699029" y="3903076"/>
                  <a:pt x="1596578" y="3903076"/>
                </a:cubicBezTo>
                <a:lnTo>
                  <a:pt x="184886" y="3903076"/>
                </a:lnTo>
                <a:cubicBezTo>
                  <a:pt x="82676" y="3902734"/>
                  <a:pt x="0" y="3819536"/>
                  <a:pt x="0" y="3717027"/>
                </a:cubicBezTo>
                <a:lnTo>
                  <a:pt x="0" y="185431"/>
                </a:lnTo>
                <a:cubicBezTo>
                  <a:pt x="340" y="82921"/>
                  <a:pt x="83294" y="1"/>
                  <a:pt x="185505" y="1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noFill/>
          </a:ln>
          <a:effectLst/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9" name="Picture Placeholder 23">
            <a:extLst>
              <a:ext uri="{FF2B5EF4-FFF2-40B4-BE49-F238E27FC236}">
                <a16:creationId xmlns:a16="http://schemas.microsoft.com/office/drawing/2014/main" id="{469CE85D-294B-409E-89D5-86880A456F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53350" y="3195359"/>
            <a:ext cx="1335142" cy="1640827"/>
          </a:xfrm>
          <a:prstGeom prst="roundRect">
            <a:avLst>
              <a:gd name="adj" fmla="val 23780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noFill/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1" name="Picture Placeholder 23">
            <a:extLst>
              <a:ext uri="{FF2B5EF4-FFF2-40B4-BE49-F238E27FC236}">
                <a16:creationId xmlns:a16="http://schemas.microsoft.com/office/drawing/2014/main" id="{3555DC7F-8848-4EC2-BE73-A2AEF2D1EA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48518" y="1930826"/>
            <a:ext cx="1335142" cy="1640827"/>
          </a:xfrm>
          <a:prstGeom prst="roundRect">
            <a:avLst>
              <a:gd name="adj" fmla="val 23780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noFill/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2" name="Picture Placeholder 23">
            <a:extLst>
              <a:ext uri="{FF2B5EF4-FFF2-40B4-BE49-F238E27FC236}">
                <a16:creationId xmlns:a16="http://schemas.microsoft.com/office/drawing/2014/main" id="{5378E5AE-A035-497B-B886-1247CC537E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10415" y="1930826"/>
            <a:ext cx="1335142" cy="1640827"/>
          </a:xfrm>
          <a:prstGeom prst="roundRect">
            <a:avLst>
              <a:gd name="adj" fmla="val 23780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noFill/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4DE8A9C6-BC5D-4C43-A880-3D642B2E5B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03508" y="3195358"/>
            <a:ext cx="1335142" cy="1640827"/>
          </a:xfrm>
          <a:prstGeom prst="roundRect">
            <a:avLst>
              <a:gd name="adj" fmla="val 23780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noFill/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7826971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61E6CF-0D1C-4A62-92F8-C23061BA76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827813" y="2870345"/>
            <a:ext cx="2069505" cy="2012226"/>
          </a:xfrm>
          <a:prstGeom prst="roundRect">
            <a:avLst>
              <a:gd name="adj" fmla="val 13354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C58A7C-BAF2-4C2D-9448-0F2B7CCCFE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82197" y="2870345"/>
            <a:ext cx="2069505" cy="2012226"/>
          </a:xfrm>
          <a:prstGeom prst="roundRect">
            <a:avLst>
              <a:gd name="adj" fmla="val 13354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C17104D-C8C9-4D4C-8ECD-5CC693DA67E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4068" y="2870345"/>
            <a:ext cx="2069505" cy="2012226"/>
          </a:xfrm>
          <a:prstGeom prst="roundRect">
            <a:avLst>
              <a:gd name="adj" fmla="val 13354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5F4C5F-E2B6-4172-94B1-23EBDE39BF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5941" y="2870345"/>
            <a:ext cx="2069505" cy="2012226"/>
          </a:xfrm>
          <a:prstGeom prst="roundRect">
            <a:avLst>
              <a:gd name="adj" fmla="val 13354"/>
            </a:avLst>
          </a:pr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1316488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A0775F8-DCD7-448E-9E09-B86E35C51D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08757" y="964195"/>
            <a:ext cx="774486" cy="774486"/>
          </a:xfrm>
          <a:custGeom>
            <a:avLst/>
            <a:gdLst>
              <a:gd name="connsiteX0" fmla="*/ 387243 w 774486"/>
              <a:gd name="connsiteY0" fmla="*/ 0 h 774486"/>
              <a:gd name="connsiteX1" fmla="*/ 774486 w 774486"/>
              <a:gd name="connsiteY1" fmla="*/ 387243 h 774486"/>
              <a:gd name="connsiteX2" fmla="*/ 387243 w 774486"/>
              <a:gd name="connsiteY2" fmla="*/ 774486 h 774486"/>
              <a:gd name="connsiteX3" fmla="*/ 0 w 774486"/>
              <a:gd name="connsiteY3" fmla="*/ 387243 h 774486"/>
              <a:gd name="connsiteX4" fmla="*/ 387243 w 774486"/>
              <a:gd name="connsiteY4" fmla="*/ 0 h 7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486" h="774486">
                <a:moveTo>
                  <a:pt x="387243" y="0"/>
                </a:moveTo>
                <a:cubicBezTo>
                  <a:pt x="601111" y="0"/>
                  <a:pt x="774486" y="173375"/>
                  <a:pt x="774486" y="387243"/>
                </a:cubicBezTo>
                <a:cubicBezTo>
                  <a:pt x="774486" y="601111"/>
                  <a:pt x="601111" y="774486"/>
                  <a:pt x="387243" y="774486"/>
                </a:cubicBezTo>
                <a:cubicBezTo>
                  <a:pt x="173375" y="774486"/>
                  <a:pt x="0" y="601111"/>
                  <a:pt x="0" y="387243"/>
                </a:cubicBezTo>
                <a:cubicBezTo>
                  <a:pt x="0" y="173375"/>
                  <a:pt x="173375" y="0"/>
                  <a:pt x="38724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1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1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5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056FDB2-7AB0-4670-A557-D54BDD0B70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86320" y="3041757"/>
            <a:ext cx="774486" cy="774486"/>
          </a:xfrm>
          <a:custGeom>
            <a:avLst/>
            <a:gdLst>
              <a:gd name="connsiteX0" fmla="*/ 387243 w 774486"/>
              <a:gd name="connsiteY0" fmla="*/ 0 h 774486"/>
              <a:gd name="connsiteX1" fmla="*/ 774486 w 774486"/>
              <a:gd name="connsiteY1" fmla="*/ 387243 h 774486"/>
              <a:gd name="connsiteX2" fmla="*/ 387243 w 774486"/>
              <a:gd name="connsiteY2" fmla="*/ 774486 h 774486"/>
              <a:gd name="connsiteX3" fmla="*/ 0 w 774486"/>
              <a:gd name="connsiteY3" fmla="*/ 387243 h 774486"/>
              <a:gd name="connsiteX4" fmla="*/ 387243 w 774486"/>
              <a:gd name="connsiteY4" fmla="*/ 0 h 7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486" h="774486">
                <a:moveTo>
                  <a:pt x="387243" y="0"/>
                </a:moveTo>
                <a:cubicBezTo>
                  <a:pt x="601111" y="0"/>
                  <a:pt x="774486" y="173375"/>
                  <a:pt x="774486" y="387243"/>
                </a:cubicBezTo>
                <a:cubicBezTo>
                  <a:pt x="774486" y="601111"/>
                  <a:pt x="601111" y="774486"/>
                  <a:pt x="387243" y="774486"/>
                </a:cubicBezTo>
                <a:cubicBezTo>
                  <a:pt x="173375" y="774486"/>
                  <a:pt x="0" y="601111"/>
                  <a:pt x="0" y="387243"/>
                </a:cubicBezTo>
                <a:cubicBezTo>
                  <a:pt x="0" y="173375"/>
                  <a:pt x="173375" y="0"/>
                  <a:pt x="38724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4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4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050" i="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&amp; drop image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E5036B8-AB5D-45A0-9CD3-7DA218AC48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08757" y="5119321"/>
            <a:ext cx="774486" cy="774486"/>
          </a:xfrm>
          <a:custGeom>
            <a:avLst/>
            <a:gdLst>
              <a:gd name="connsiteX0" fmla="*/ 387243 w 774486"/>
              <a:gd name="connsiteY0" fmla="*/ 0 h 774486"/>
              <a:gd name="connsiteX1" fmla="*/ 774486 w 774486"/>
              <a:gd name="connsiteY1" fmla="*/ 387243 h 774486"/>
              <a:gd name="connsiteX2" fmla="*/ 387243 w 774486"/>
              <a:gd name="connsiteY2" fmla="*/ 774486 h 774486"/>
              <a:gd name="connsiteX3" fmla="*/ 0 w 774486"/>
              <a:gd name="connsiteY3" fmla="*/ 387243 h 774486"/>
              <a:gd name="connsiteX4" fmla="*/ 387243 w 774486"/>
              <a:gd name="connsiteY4" fmla="*/ 0 h 7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486" h="774486">
                <a:moveTo>
                  <a:pt x="387243" y="0"/>
                </a:moveTo>
                <a:cubicBezTo>
                  <a:pt x="601111" y="0"/>
                  <a:pt x="774486" y="173375"/>
                  <a:pt x="774486" y="387243"/>
                </a:cubicBezTo>
                <a:cubicBezTo>
                  <a:pt x="774486" y="601111"/>
                  <a:pt x="601111" y="774486"/>
                  <a:pt x="387243" y="774486"/>
                </a:cubicBezTo>
                <a:cubicBezTo>
                  <a:pt x="173375" y="774486"/>
                  <a:pt x="0" y="601111"/>
                  <a:pt x="0" y="387243"/>
                </a:cubicBezTo>
                <a:cubicBezTo>
                  <a:pt x="0" y="173375"/>
                  <a:pt x="173375" y="0"/>
                  <a:pt x="38724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3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3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050" i="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&amp; drop image here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145752-4771-4BC2-A568-4022E5584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31195" y="3041757"/>
            <a:ext cx="774486" cy="774486"/>
          </a:xfrm>
          <a:custGeom>
            <a:avLst/>
            <a:gdLst>
              <a:gd name="connsiteX0" fmla="*/ 387243 w 774486"/>
              <a:gd name="connsiteY0" fmla="*/ 0 h 774486"/>
              <a:gd name="connsiteX1" fmla="*/ 774486 w 774486"/>
              <a:gd name="connsiteY1" fmla="*/ 387243 h 774486"/>
              <a:gd name="connsiteX2" fmla="*/ 387243 w 774486"/>
              <a:gd name="connsiteY2" fmla="*/ 774486 h 774486"/>
              <a:gd name="connsiteX3" fmla="*/ 0 w 774486"/>
              <a:gd name="connsiteY3" fmla="*/ 387243 h 774486"/>
              <a:gd name="connsiteX4" fmla="*/ 387243 w 774486"/>
              <a:gd name="connsiteY4" fmla="*/ 0 h 77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486" h="774486">
                <a:moveTo>
                  <a:pt x="387243" y="0"/>
                </a:moveTo>
                <a:cubicBezTo>
                  <a:pt x="601111" y="0"/>
                  <a:pt x="774486" y="173375"/>
                  <a:pt x="774486" y="387243"/>
                </a:cubicBezTo>
                <a:cubicBezTo>
                  <a:pt x="774486" y="601111"/>
                  <a:pt x="601111" y="774486"/>
                  <a:pt x="387243" y="774486"/>
                </a:cubicBezTo>
                <a:cubicBezTo>
                  <a:pt x="173375" y="774486"/>
                  <a:pt x="0" y="601111"/>
                  <a:pt x="0" y="387243"/>
                </a:cubicBezTo>
                <a:cubicBezTo>
                  <a:pt x="0" y="173375"/>
                  <a:pt x="173375" y="0"/>
                  <a:pt x="387243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2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2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050" i="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8434725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FB2AF10F-85F0-4435-AABC-9219531D33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9178" y="1776744"/>
            <a:ext cx="2429161" cy="3704561"/>
          </a:xfrm>
          <a:prstGeom prst="roundRect">
            <a:avLst>
              <a:gd name="adj" fmla="val 204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" name="Picture Placeholder 23">
            <a:extLst>
              <a:ext uri="{FF2B5EF4-FFF2-40B4-BE49-F238E27FC236}">
                <a16:creationId xmlns:a16="http://schemas.microsoft.com/office/drawing/2014/main" id="{B630C33C-9918-405A-AFCA-BE5347FC7D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98412" y="861226"/>
            <a:ext cx="2429161" cy="3704561"/>
          </a:xfrm>
          <a:prstGeom prst="roundRect">
            <a:avLst>
              <a:gd name="adj" fmla="val 204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4" name="Picture Placeholder 23">
            <a:extLst>
              <a:ext uri="{FF2B5EF4-FFF2-40B4-BE49-F238E27FC236}">
                <a16:creationId xmlns:a16="http://schemas.microsoft.com/office/drawing/2014/main" id="{2D2A144B-F482-4A08-8BE7-9E8503C970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46355" y="2391439"/>
            <a:ext cx="2429161" cy="3704561"/>
          </a:xfrm>
          <a:prstGeom prst="roundRect">
            <a:avLst>
              <a:gd name="adj" fmla="val 204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0475312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D5DEA0-EF81-4461-8140-42A2AF4F54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95348" y="3930955"/>
            <a:ext cx="4796652" cy="2927045"/>
          </a:xfrm>
          <a:custGeom>
            <a:avLst/>
            <a:gdLst>
              <a:gd name="connsiteX0" fmla="*/ 465634 w 4796652"/>
              <a:gd name="connsiteY0" fmla="*/ 0 h 2927045"/>
              <a:gd name="connsiteX1" fmla="*/ 4796652 w 4796652"/>
              <a:gd name="connsiteY1" fmla="*/ 0 h 2927045"/>
              <a:gd name="connsiteX2" fmla="*/ 4796652 w 4796652"/>
              <a:gd name="connsiteY2" fmla="*/ 2927045 h 2927045"/>
              <a:gd name="connsiteX3" fmla="*/ 0 w 4796652"/>
              <a:gd name="connsiteY3" fmla="*/ 2927045 h 2927045"/>
              <a:gd name="connsiteX4" fmla="*/ 0 w 4796652"/>
              <a:gd name="connsiteY4" fmla="*/ 465634 h 2927045"/>
              <a:gd name="connsiteX5" fmla="*/ 465634 w 4796652"/>
              <a:gd name="connsiteY5" fmla="*/ 0 h 292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652" h="2927045">
                <a:moveTo>
                  <a:pt x="465634" y="0"/>
                </a:moveTo>
                <a:lnTo>
                  <a:pt x="4796652" y="0"/>
                </a:lnTo>
                <a:lnTo>
                  <a:pt x="4796652" y="2927045"/>
                </a:lnTo>
                <a:lnTo>
                  <a:pt x="0" y="2927045"/>
                </a:lnTo>
                <a:lnTo>
                  <a:pt x="0" y="465634"/>
                </a:lnTo>
                <a:cubicBezTo>
                  <a:pt x="0" y="208471"/>
                  <a:pt x="208471" y="0"/>
                  <a:pt x="46563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BDB626-24EF-4A29-B869-C37A5A88F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6976790" cy="3512863"/>
          </a:xfrm>
          <a:custGeom>
            <a:avLst/>
            <a:gdLst>
              <a:gd name="connsiteX0" fmla="*/ 0 w 6976790"/>
              <a:gd name="connsiteY0" fmla="*/ 0 h 3512863"/>
              <a:gd name="connsiteX1" fmla="*/ 6976790 w 6976790"/>
              <a:gd name="connsiteY1" fmla="*/ 0 h 3512863"/>
              <a:gd name="connsiteX2" fmla="*/ 6976790 w 6976790"/>
              <a:gd name="connsiteY2" fmla="*/ 3042947 h 3512863"/>
              <a:gd name="connsiteX3" fmla="*/ 6506874 w 6976790"/>
              <a:gd name="connsiteY3" fmla="*/ 3512863 h 3512863"/>
              <a:gd name="connsiteX4" fmla="*/ 0 w 6976790"/>
              <a:gd name="connsiteY4" fmla="*/ 3512863 h 35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6790" h="3512863">
                <a:moveTo>
                  <a:pt x="0" y="0"/>
                </a:moveTo>
                <a:lnTo>
                  <a:pt x="6976790" y="0"/>
                </a:lnTo>
                <a:lnTo>
                  <a:pt x="6976790" y="3042947"/>
                </a:lnTo>
                <a:cubicBezTo>
                  <a:pt x="6976790" y="3302474"/>
                  <a:pt x="6766401" y="3512863"/>
                  <a:pt x="6506874" y="3512863"/>
                </a:cubicBezTo>
                <a:lnTo>
                  <a:pt x="0" y="3512863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6114097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4CB9266-91C9-473A-B03B-0E4CA12AB3AA}"/>
              </a:ext>
            </a:extLst>
          </p:cNvPr>
          <p:cNvGrpSpPr/>
          <p:nvPr userDrawn="1"/>
        </p:nvGrpSpPr>
        <p:grpSpPr>
          <a:xfrm>
            <a:off x="3230151" y="-2"/>
            <a:ext cx="8961849" cy="6227842"/>
            <a:chOff x="3230151" y="-2"/>
            <a:chExt cx="8961849" cy="6227842"/>
          </a:xfrm>
        </p:grpSpPr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FEF58DE7-10AF-4AFB-AAAC-B7C0DF0FD24D}"/>
                </a:ext>
              </a:extLst>
            </p:cNvPr>
            <p:cNvSpPr/>
            <p:nvPr userDrawn="1"/>
          </p:nvSpPr>
          <p:spPr>
            <a:xfrm rot="10800000">
              <a:off x="3230151" y="-2"/>
              <a:ext cx="8961847" cy="6227842"/>
            </a:xfrm>
            <a:prstGeom prst="round1Rect">
              <a:avLst>
                <a:gd name="adj" fmla="val 3427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" name="Rectangle: Single Corner Rounded 1">
              <a:extLst>
                <a:ext uri="{FF2B5EF4-FFF2-40B4-BE49-F238E27FC236}">
                  <a16:creationId xmlns:a16="http://schemas.microsoft.com/office/drawing/2014/main" id="{EAFF7D51-0704-4F55-9FCD-C8349AF0EB5F}"/>
                </a:ext>
              </a:extLst>
            </p:cNvPr>
            <p:cNvSpPr/>
            <p:nvPr userDrawn="1"/>
          </p:nvSpPr>
          <p:spPr>
            <a:xfrm rot="10800000">
              <a:off x="3359020" y="1"/>
              <a:ext cx="8832980" cy="6096001"/>
            </a:xfrm>
            <a:prstGeom prst="round1Rect">
              <a:avLst>
                <a:gd name="adj" fmla="val 32895"/>
              </a:avLst>
            </a:prstGeom>
            <a:solidFill>
              <a:schemeClr val="bg1"/>
            </a:solidFill>
            <a:ln>
              <a:noFill/>
            </a:ln>
            <a:effectLst>
              <a:outerShdw blurRad="863600" dist="4318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B0598B8-CA44-425A-B3C5-FDD4FEEEA4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5401" y="1028700"/>
            <a:ext cx="3898894" cy="4800602"/>
          </a:xfrm>
          <a:custGeom>
            <a:avLst/>
            <a:gdLst>
              <a:gd name="connsiteX0" fmla="*/ 1502166 w 3898894"/>
              <a:gd name="connsiteY0" fmla="*/ 0 h 4800602"/>
              <a:gd name="connsiteX1" fmla="*/ 3898894 w 3898894"/>
              <a:gd name="connsiteY1" fmla="*/ 0 h 4800602"/>
              <a:gd name="connsiteX2" fmla="*/ 3898894 w 3898894"/>
              <a:gd name="connsiteY2" fmla="*/ 4800602 h 4800602"/>
              <a:gd name="connsiteX3" fmla="*/ 0 w 3898894"/>
              <a:gd name="connsiteY3" fmla="*/ 4800602 h 4800602"/>
              <a:gd name="connsiteX4" fmla="*/ 0 w 3898894"/>
              <a:gd name="connsiteY4" fmla="*/ 1502166 h 4800602"/>
              <a:gd name="connsiteX5" fmla="*/ 1502166 w 3898894"/>
              <a:gd name="connsiteY5" fmla="*/ 0 h 48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8894" h="4800602">
                <a:moveTo>
                  <a:pt x="1502166" y="0"/>
                </a:moveTo>
                <a:lnTo>
                  <a:pt x="3898894" y="0"/>
                </a:lnTo>
                <a:lnTo>
                  <a:pt x="3898894" y="4800602"/>
                </a:lnTo>
                <a:lnTo>
                  <a:pt x="0" y="4800602"/>
                </a:lnTo>
                <a:lnTo>
                  <a:pt x="0" y="1502166"/>
                </a:lnTo>
                <a:cubicBezTo>
                  <a:pt x="0" y="672543"/>
                  <a:pt x="672543" y="0"/>
                  <a:pt x="15021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603271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D04566EF-A9CA-403F-99A2-E068C011F5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67142" y="1028699"/>
            <a:ext cx="6224858" cy="5829299"/>
          </a:xfrm>
          <a:custGeom>
            <a:avLst/>
            <a:gdLst>
              <a:gd name="connsiteX0" fmla="*/ 3763544 w 7323364"/>
              <a:gd name="connsiteY0" fmla="*/ 1711703 h 6858000"/>
              <a:gd name="connsiteX1" fmla="*/ 7323364 w 7323364"/>
              <a:gd name="connsiteY1" fmla="*/ 1711703 h 6858000"/>
              <a:gd name="connsiteX2" fmla="*/ 7323364 w 7323364"/>
              <a:gd name="connsiteY2" fmla="*/ 6858000 h 6858000"/>
              <a:gd name="connsiteX3" fmla="*/ 5543454 w 7323364"/>
              <a:gd name="connsiteY3" fmla="*/ 6858000 h 6858000"/>
              <a:gd name="connsiteX4" fmla="*/ 3763544 w 7323364"/>
              <a:gd name="connsiteY4" fmla="*/ 5078090 h 6858000"/>
              <a:gd name="connsiteX5" fmla="*/ 0 w 7323364"/>
              <a:gd name="connsiteY5" fmla="*/ 0 h 6858000"/>
              <a:gd name="connsiteX6" fmla="*/ 1779910 w 7323364"/>
              <a:gd name="connsiteY6" fmla="*/ 0 h 6858000"/>
              <a:gd name="connsiteX7" fmla="*/ 3559820 w 7323364"/>
              <a:gd name="connsiteY7" fmla="*/ 1779910 h 6858000"/>
              <a:gd name="connsiteX8" fmla="*/ 3559820 w 7323364"/>
              <a:gd name="connsiteY8" fmla="*/ 5146297 h 6858000"/>
              <a:gd name="connsiteX9" fmla="*/ 0 w 7323364"/>
              <a:gd name="connsiteY9" fmla="*/ 51462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23364" h="6858000">
                <a:moveTo>
                  <a:pt x="3763544" y="1711703"/>
                </a:moveTo>
                <a:lnTo>
                  <a:pt x="7323364" y="1711703"/>
                </a:lnTo>
                <a:lnTo>
                  <a:pt x="7323364" y="6858000"/>
                </a:lnTo>
                <a:lnTo>
                  <a:pt x="5543454" y="6858000"/>
                </a:lnTo>
                <a:cubicBezTo>
                  <a:pt x="4560437" y="6858000"/>
                  <a:pt x="3763544" y="6061107"/>
                  <a:pt x="3763544" y="5078090"/>
                </a:cubicBezTo>
                <a:close/>
                <a:moveTo>
                  <a:pt x="0" y="0"/>
                </a:moveTo>
                <a:lnTo>
                  <a:pt x="1779910" y="0"/>
                </a:lnTo>
                <a:cubicBezTo>
                  <a:pt x="2762927" y="0"/>
                  <a:pt x="3559820" y="796893"/>
                  <a:pt x="3559820" y="1779910"/>
                </a:cubicBezTo>
                <a:lnTo>
                  <a:pt x="3559820" y="5146297"/>
                </a:lnTo>
                <a:lnTo>
                  <a:pt x="0" y="5146297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8304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8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02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8E00A23-29AB-4DC4-89AF-C07A20D2B83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3686175" cy="3429000"/>
          </a:xfrm>
          <a:custGeom>
            <a:avLst/>
            <a:gdLst>
              <a:gd name="connsiteX0" fmla="*/ 0 w 4819650"/>
              <a:gd name="connsiteY0" fmla="*/ 0 h 6858000"/>
              <a:gd name="connsiteX1" fmla="*/ 4819650 w 4819650"/>
              <a:gd name="connsiteY1" fmla="*/ 0 h 6858000"/>
              <a:gd name="connsiteX2" fmla="*/ 4819650 w 4819650"/>
              <a:gd name="connsiteY2" fmla="*/ 6858000 h 6858000"/>
              <a:gd name="connsiteX3" fmla="*/ 0 w 4819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650" h="6858000">
                <a:moveTo>
                  <a:pt x="0" y="0"/>
                </a:moveTo>
                <a:lnTo>
                  <a:pt x="4819650" y="0"/>
                </a:lnTo>
                <a:lnTo>
                  <a:pt x="4819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3179D37-697C-4F85-ADDF-51F2139591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05825" y="0"/>
            <a:ext cx="3686175" cy="3429000"/>
          </a:xfrm>
          <a:custGeom>
            <a:avLst/>
            <a:gdLst>
              <a:gd name="connsiteX0" fmla="*/ 0 w 4819650"/>
              <a:gd name="connsiteY0" fmla="*/ 0 h 6858000"/>
              <a:gd name="connsiteX1" fmla="*/ 4819650 w 4819650"/>
              <a:gd name="connsiteY1" fmla="*/ 0 h 6858000"/>
              <a:gd name="connsiteX2" fmla="*/ 4819650 w 4819650"/>
              <a:gd name="connsiteY2" fmla="*/ 6858000 h 6858000"/>
              <a:gd name="connsiteX3" fmla="*/ 0 w 4819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650" h="6858000">
                <a:moveTo>
                  <a:pt x="0" y="0"/>
                </a:moveTo>
                <a:lnTo>
                  <a:pt x="4819650" y="0"/>
                </a:lnTo>
                <a:lnTo>
                  <a:pt x="4819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6D24BB6-8207-4F50-81B5-07C8711CB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0"/>
            <a:ext cx="3686175" cy="3429000"/>
          </a:xfrm>
          <a:custGeom>
            <a:avLst/>
            <a:gdLst>
              <a:gd name="connsiteX0" fmla="*/ 0 w 4819650"/>
              <a:gd name="connsiteY0" fmla="*/ 0 h 6858000"/>
              <a:gd name="connsiteX1" fmla="*/ 4819650 w 4819650"/>
              <a:gd name="connsiteY1" fmla="*/ 0 h 6858000"/>
              <a:gd name="connsiteX2" fmla="*/ 4819650 w 4819650"/>
              <a:gd name="connsiteY2" fmla="*/ 6858000 h 6858000"/>
              <a:gd name="connsiteX3" fmla="*/ 0 w 4819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650" h="6858000">
                <a:moveTo>
                  <a:pt x="0" y="0"/>
                </a:moveTo>
                <a:lnTo>
                  <a:pt x="4819650" y="0"/>
                </a:lnTo>
                <a:lnTo>
                  <a:pt x="4819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C870325-A858-4B40-B810-5487137970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05825" y="3429000"/>
            <a:ext cx="3686175" cy="3429000"/>
          </a:xfrm>
          <a:custGeom>
            <a:avLst/>
            <a:gdLst>
              <a:gd name="connsiteX0" fmla="*/ 0 w 4819650"/>
              <a:gd name="connsiteY0" fmla="*/ 0 h 6858000"/>
              <a:gd name="connsiteX1" fmla="*/ 4819650 w 4819650"/>
              <a:gd name="connsiteY1" fmla="*/ 0 h 6858000"/>
              <a:gd name="connsiteX2" fmla="*/ 4819650 w 4819650"/>
              <a:gd name="connsiteY2" fmla="*/ 6858000 h 6858000"/>
              <a:gd name="connsiteX3" fmla="*/ 0 w 4819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9650" h="6858000">
                <a:moveTo>
                  <a:pt x="0" y="0"/>
                </a:moveTo>
                <a:lnTo>
                  <a:pt x="4819650" y="0"/>
                </a:lnTo>
                <a:lnTo>
                  <a:pt x="4819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ACBACDF2-029C-49D8-A914-159DC26770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10568" y="1514475"/>
            <a:ext cx="6370864" cy="3829050"/>
          </a:xfrm>
          <a:prstGeom prst="roundRect">
            <a:avLst>
              <a:gd name="adj" fmla="val 20464"/>
            </a:avLst>
          </a:pr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508000" dir="8100000" sx="93000" sy="93000" algn="t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815961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4FA98B5F-92CE-4664-ACCD-D95FD7CFCE4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 rot="19800000">
            <a:off x="9510626" y="2151102"/>
            <a:ext cx="2719360" cy="1712800"/>
          </a:xfrm>
          <a:custGeom>
            <a:avLst/>
            <a:gdLst>
              <a:gd name="connsiteX0" fmla="*/ 0 w 2719360"/>
              <a:gd name="connsiteY0" fmla="*/ 0 h 1712800"/>
              <a:gd name="connsiteX1" fmla="*/ 2719360 w 2719360"/>
              <a:gd name="connsiteY1" fmla="*/ 0 h 1712800"/>
              <a:gd name="connsiteX2" fmla="*/ 2719360 w 2719360"/>
              <a:gd name="connsiteY2" fmla="*/ 1712800 h 1712800"/>
              <a:gd name="connsiteX3" fmla="*/ 0 w 2719360"/>
              <a:gd name="connsiteY3" fmla="*/ 1712800 h 17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360" h="1712800">
                <a:moveTo>
                  <a:pt x="0" y="0"/>
                </a:moveTo>
                <a:lnTo>
                  <a:pt x="2719360" y="0"/>
                </a:lnTo>
                <a:lnTo>
                  <a:pt x="2719360" y="1712800"/>
                </a:lnTo>
                <a:lnTo>
                  <a:pt x="0" y="17128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71A402C-7EFB-4418-87DA-996F0978AE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1800000">
            <a:off x="-26958" y="2157469"/>
            <a:ext cx="2719360" cy="1712800"/>
          </a:xfrm>
          <a:custGeom>
            <a:avLst/>
            <a:gdLst>
              <a:gd name="connsiteX0" fmla="*/ 0 w 2719360"/>
              <a:gd name="connsiteY0" fmla="*/ 0 h 1712800"/>
              <a:gd name="connsiteX1" fmla="*/ 2719360 w 2719360"/>
              <a:gd name="connsiteY1" fmla="*/ 0 h 1712800"/>
              <a:gd name="connsiteX2" fmla="*/ 2719360 w 2719360"/>
              <a:gd name="connsiteY2" fmla="*/ 1712800 h 1712800"/>
              <a:gd name="connsiteX3" fmla="*/ 0 w 2719360"/>
              <a:gd name="connsiteY3" fmla="*/ 1712800 h 17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360" h="1712800">
                <a:moveTo>
                  <a:pt x="0" y="0"/>
                </a:moveTo>
                <a:lnTo>
                  <a:pt x="2719360" y="0"/>
                </a:lnTo>
                <a:lnTo>
                  <a:pt x="2719360" y="1712800"/>
                </a:lnTo>
                <a:lnTo>
                  <a:pt x="0" y="1712800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DB8B70EC-B795-4EC4-AB7E-B97E1F13F6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9598" y="4588651"/>
            <a:ext cx="5699497" cy="3589849"/>
          </a:xfrm>
          <a:custGeom>
            <a:avLst/>
            <a:gdLst>
              <a:gd name="connsiteX0" fmla="*/ 0 w 5699497"/>
              <a:gd name="connsiteY0" fmla="*/ 0 h 3589849"/>
              <a:gd name="connsiteX1" fmla="*/ 5699497 w 5699497"/>
              <a:gd name="connsiteY1" fmla="*/ 0 h 3589849"/>
              <a:gd name="connsiteX2" fmla="*/ 5699497 w 5699497"/>
              <a:gd name="connsiteY2" fmla="*/ 3589849 h 3589849"/>
              <a:gd name="connsiteX3" fmla="*/ 0 w 5699497"/>
              <a:gd name="connsiteY3" fmla="*/ 3589849 h 358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9497" h="3589849">
                <a:moveTo>
                  <a:pt x="0" y="0"/>
                </a:moveTo>
                <a:lnTo>
                  <a:pt x="5699497" y="0"/>
                </a:lnTo>
                <a:lnTo>
                  <a:pt x="5699497" y="3589849"/>
                </a:lnTo>
                <a:lnTo>
                  <a:pt x="0" y="3589849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2698820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3D13D6C-BFC3-4773-8E44-F09F87CA60D5}"/>
              </a:ext>
            </a:extLst>
          </p:cNvPr>
          <p:cNvGrpSpPr/>
          <p:nvPr userDrawn="1"/>
        </p:nvGrpSpPr>
        <p:grpSpPr>
          <a:xfrm>
            <a:off x="2928326" y="634313"/>
            <a:ext cx="9263673" cy="6223687"/>
            <a:chOff x="2928326" y="634313"/>
            <a:chExt cx="9263673" cy="6223687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D2959C-E649-4034-814D-5AF1E78B217F}"/>
                </a:ext>
              </a:extLst>
            </p:cNvPr>
            <p:cNvSpPr/>
            <p:nvPr/>
          </p:nvSpPr>
          <p:spPr>
            <a:xfrm flipH="1">
              <a:off x="9878616" y="634313"/>
              <a:ext cx="2313383" cy="62236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731329FC-5596-40E1-BF99-AEEE5C613950}"/>
                </a:ext>
              </a:extLst>
            </p:cNvPr>
            <p:cNvSpPr/>
            <p:nvPr/>
          </p:nvSpPr>
          <p:spPr>
            <a:xfrm flipH="1">
              <a:off x="2928326" y="3797183"/>
              <a:ext cx="2451216" cy="3060817"/>
            </a:xfrm>
            <a:prstGeom prst="round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B195AE1E-6072-48ED-BE34-ED371E0292E4}"/>
                </a:ext>
              </a:extLst>
            </p:cNvPr>
            <p:cNvSpPr/>
            <p:nvPr/>
          </p:nvSpPr>
          <p:spPr>
            <a:xfrm flipH="1">
              <a:off x="5241707" y="2215748"/>
              <a:ext cx="2451216" cy="4642252"/>
            </a:xfrm>
            <a:prstGeom prst="round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FACC6A9A-5703-4AF9-89BB-3214B1118D0F}"/>
                </a:ext>
              </a:extLst>
            </p:cNvPr>
            <p:cNvSpPr/>
            <p:nvPr/>
          </p:nvSpPr>
          <p:spPr>
            <a:xfrm flipH="1">
              <a:off x="7555088" y="634313"/>
              <a:ext cx="2451216" cy="6223687"/>
            </a:xfrm>
            <a:prstGeom prst="round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1B704A16-C246-4962-8E65-74250F7CE1D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996158" y="1499291"/>
            <a:ext cx="2195842" cy="2195841"/>
          </a:xfrm>
          <a:custGeom>
            <a:avLst/>
            <a:gdLst>
              <a:gd name="connsiteX0" fmla="*/ 0 w 2195842"/>
              <a:gd name="connsiteY0" fmla="*/ 0 h 2195841"/>
              <a:gd name="connsiteX1" fmla="*/ 1097921 w 2195842"/>
              <a:gd name="connsiteY1" fmla="*/ 0 h 2195841"/>
              <a:gd name="connsiteX2" fmla="*/ 2195842 w 2195842"/>
              <a:gd name="connsiteY2" fmla="*/ 1097921 h 2195841"/>
              <a:gd name="connsiteX3" fmla="*/ 2195841 w 2195842"/>
              <a:gd name="connsiteY3" fmla="*/ 2195841 h 2195841"/>
              <a:gd name="connsiteX4" fmla="*/ 0 w 2195842"/>
              <a:gd name="connsiteY4" fmla="*/ 2195841 h 21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842" h="2195841">
                <a:moveTo>
                  <a:pt x="0" y="0"/>
                </a:moveTo>
                <a:lnTo>
                  <a:pt x="1097921" y="0"/>
                </a:lnTo>
                <a:cubicBezTo>
                  <a:pt x="1704286" y="0"/>
                  <a:pt x="2195842" y="491556"/>
                  <a:pt x="2195842" y="1097921"/>
                </a:cubicBezTo>
                <a:cubicBezTo>
                  <a:pt x="2195842" y="1463894"/>
                  <a:pt x="2195841" y="1829868"/>
                  <a:pt x="2195841" y="2195841"/>
                </a:cubicBezTo>
                <a:lnTo>
                  <a:pt x="0" y="2195841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E4234CF-AEC4-4A04-86FF-F124B2E0BD7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82776" y="3080726"/>
            <a:ext cx="2195842" cy="2195841"/>
          </a:xfrm>
          <a:custGeom>
            <a:avLst/>
            <a:gdLst>
              <a:gd name="connsiteX0" fmla="*/ 0 w 2195842"/>
              <a:gd name="connsiteY0" fmla="*/ 0 h 2195841"/>
              <a:gd name="connsiteX1" fmla="*/ 1097921 w 2195842"/>
              <a:gd name="connsiteY1" fmla="*/ 0 h 2195841"/>
              <a:gd name="connsiteX2" fmla="*/ 2195842 w 2195842"/>
              <a:gd name="connsiteY2" fmla="*/ 1097921 h 2195841"/>
              <a:gd name="connsiteX3" fmla="*/ 2195841 w 2195842"/>
              <a:gd name="connsiteY3" fmla="*/ 2195841 h 2195841"/>
              <a:gd name="connsiteX4" fmla="*/ 0 w 2195842"/>
              <a:gd name="connsiteY4" fmla="*/ 2195841 h 21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842" h="2195841">
                <a:moveTo>
                  <a:pt x="0" y="0"/>
                </a:moveTo>
                <a:lnTo>
                  <a:pt x="1097921" y="0"/>
                </a:lnTo>
                <a:cubicBezTo>
                  <a:pt x="1704286" y="0"/>
                  <a:pt x="2195842" y="491556"/>
                  <a:pt x="2195842" y="1097921"/>
                </a:cubicBezTo>
                <a:cubicBezTo>
                  <a:pt x="2195842" y="1463894"/>
                  <a:pt x="2195841" y="1829868"/>
                  <a:pt x="2195841" y="2195841"/>
                </a:cubicBezTo>
                <a:lnTo>
                  <a:pt x="0" y="2195841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DECEA0-AD02-456E-AE22-73A86194A9A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69395" y="4662160"/>
            <a:ext cx="2195842" cy="2195841"/>
          </a:xfrm>
          <a:custGeom>
            <a:avLst/>
            <a:gdLst>
              <a:gd name="connsiteX0" fmla="*/ 0 w 2195842"/>
              <a:gd name="connsiteY0" fmla="*/ 0 h 2195841"/>
              <a:gd name="connsiteX1" fmla="*/ 1097921 w 2195842"/>
              <a:gd name="connsiteY1" fmla="*/ 0 h 2195841"/>
              <a:gd name="connsiteX2" fmla="*/ 2195842 w 2195842"/>
              <a:gd name="connsiteY2" fmla="*/ 1097921 h 2195841"/>
              <a:gd name="connsiteX3" fmla="*/ 2195841 w 2195842"/>
              <a:gd name="connsiteY3" fmla="*/ 2195841 h 2195841"/>
              <a:gd name="connsiteX4" fmla="*/ 0 w 2195842"/>
              <a:gd name="connsiteY4" fmla="*/ 2195841 h 21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842" h="2195841">
                <a:moveTo>
                  <a:pt x="0" y="0"/>
                </a:moveTo>
                <a:lnTo>
                  <a:pt x="1097921" y="0"/>
                </a:lnTo>
                <a:cubicBezTo>
                  <a:pt x="1704286" y="0"/>
                  <a:pt x="2195842" y="491556"/>
                  <a:pt x="2195842" y="1097921"/>
                </a:cubicBezTo>
                <a:cubicBezTo>
                  <a:pt x="2195842" y="1463894"/>
                  <a:pt x="2195841" y="1829868"/>
                  <a:pt x="2195841" y="2195841"/>
                </a:cubicBezTo>
                <a:lnTo>
                  <a:pt x="0" y="2195841"/>
                </a:ln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FBD3CD1-663C-4C45-B7F1-A5EF37FD5E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82775" y="762001"/>
            <a:ext cx="2195842" cy="2195841"/>
          </a:xfrm>
          <a:custGeom>
            <a:avLst/>
            <a:gdLst>
              <a:gd name="connsiteX0" fmla="*/ 1097921 w 2195842"/>
              <a:gd name="connsiteY0" fmla="*/ 0 h 2195841"/>
              <a:gd name="connsiteX1" fmla="*/ 2195842 w 2195842"/>
              <a:gd name="connsiteY1" fmla="*/ 0 h 2195841"/>
              <a:gd name="connsiteX2" fmla="*/ 2195842 w 2195842"/>
              <a:gd name="connsiteY2" fmla="*/ 2195841 h 2195841"/>
              <a:gd name="connsiteX3" fmla="*/ 1 w 2195842"/>
              <a:gd name="connsiteY3" fmla="*/ 2195841 h 2195841"/>
              <a:gd name="connsiteX4" fmla="*/ 0 w 2195842"/>
              <a:gd name="connsiteY4" fmla="*/ 1097921 h 2195841"/>
              <a:gd name="connsiteX5" fmla="*/ 1097921 w 2195842"/>
              <a:gd name="connsiteY5" fmla="*/ 0 h 21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842" h="2195841">
                <a:moveTo>
                  <a:pt x="1097921" y="0"/>
                </a:moveTo>
                <a:lnTo>
                  <a:pt x="2195842" y="0"/>
                </a:lnTo>
                <a:lnTo>
                  <a:pt x="2195842" y="2195841"/>
                </a:lnTo>
                <a:lnTo>
                  <a:pt x="1" y="2195841"/>
                </a:lnTo>
                <a:cubicBezTo>
                  <a:pt x="1" y="1829868"/>
                  <a:pt x="0" y="1463894"/>
                  <a:pt x="0" y="1097921"/>
                </a:cubicBezTo>
                <a:cubicBezTo>
                  <a:pt x="0" y="491556"/>
                  <a:pt x="491556" y="0"/>
                  <a:pt x="109792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08ABBFA-988D-4F38-8563-E73582FA346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69394" y="2343436"/>
            <a:ext cx="2195842" cy="2195841"/>
          </a:xfrm>
          <a:custGeom>
            <a:avLst/>
            <a:gdLst>
              <a:gd name="connsiteX0" fmla="*/ 1097921 w 2195842"/>
              <a:gd name="connsiteY0" fmla="*/ 0 h 2195841"/>
              <a:gd name="connsiteX1" fmla="*/ 2195842 w 2195842"/>
              <a:gd name="connsiteY1" fmla="*/ 0 h 2195841"/>
              <a:gd name="connsiteX2" fmla="*/ 2195842 w 2195842"/>
              <a:gd name="connsiteY2" fmla="*/ 2195841 h 2195841"/>
              <a:gd name="connsiteX3" fmla="*/ 1 w 2195842"/>
              <a:gd name="connsiteY3" fmla="*/ 2195841 h 2195841"/>
              <a:gd name="connsiteX4" fmla="*/ 0 w 2195842"/>
              <a:gd name="connsiteY4" fmla="*/ 1097921 h 2195841"/>
              <a:gd name="connsiteX5" fmla="*/ 1097921 w 2195842"/>
              <a:gd name="connsiteY5" fmla="*/ 0 h 21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842" h="2195841">
                <a:moveTo>
                  <a:pt x="1097921" y="0"/>
                </a:moveTo>
                <a:lnTo>
                  <a:pt x="2195842" y="0"/>
                </a:lnTo>
                <a:lnTo>
                  <a:pt x="2195842" y="2195841"/>
                </a:lnTo>
                <a:lnTo>
                  <a:pt x="1" y="2195841"/>
                </a:lnTo>
                <a:cubicBezTo>
                  <a:pt x="1" y="1829868"/>
                  <a:pt x="0" y="1463894"/>
                  <a:pt x="0" y="1097921"/>
                </a:cubicBezTo>
                <a:cubicBezTo>
                  <a:pt x="0" y="491556"/>
                  <a:pt x="491556" y="0"/>
                  <a:pt x="109792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EEAEFAC-A58E-43A8-B2B0-2E67BB1237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56013" y="3924871"/>
            <a:ext cx="2195842" cy="2195841"/>
          </a:xfrm>
          <a:custGeom>
            <a:avLst/>
            <a:gdLst>
              <a:gd name="connsiteX0" fmla="*/ 1097921 w 2195842"/>
              <a:gd name="connsiteY0" fmla="*/ 0 h 2195841"/>
              <a:gd name="connsiteX1" fmla="*/ 2195842 w 2195842"/>
              <a:gd name="connsiteY1" fmla="*/ 0 h 2195841"/>
              <a:gd name="connsiteX2" fmla="*/ 2195842 w 2195842"/>
              <a:gd name="connsiteY2" fmla="*/ 2195841 h 2195841"/>
              <a:gd name="connsiteX3" fmla="*/ 1 w 2195842"/>
              <a:gd name="connsiteY3" fmla="*/ 2195841 h 2195841"/>
              <a:gd name="connsiteX4" fmla="*/ 0 w 2195842"/>
              <a:gd name="connsiteY4" fmla="*/ 1097921 h 2195841"/>
              <a:gd name="connsiteX5" fmla="*/ 1097921 w 2195842"/>
              <a:gd name="connsiteY5" fmla="*/ 0 h 21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842" h="2195841">
                <a:moveTo>
                  <a:pt x="1097921" y="0"/>
                </a:moveTo>
                <a:lnTo>
                  <a:pt x="2195842" y="0"/>
                </a:lnTo>
                <a:lnTo>
                  <a:pt x="2195842" y="2195841"/>
                </a:lnTo>
                <a:lnTo>
                  <a:pt x="1" y="2195841"/>
                </a:lnTo>
                <a:cubicBezTo>
                  <a:pt x="1" y="1829868"/>
                  <a:pt x="0" y="1463894"/>
                  <a:pt x="0" y="1097921"/>
                </a:cubicBezTo>
                <a:cubicBezTo>
                  <a:pt x="0" y="491556"/>
                  <a:pt x="491556" y="0"/>
                  <a:pt x="109792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7119280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8387A16-53A5-4AF3-9525-DBE4A9AB54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95400" y="762000"/>
            <a:ext cx="2446404" cy="3142107"/>
          </a:xfrm>
          <a:custGeom>
            <a:avLst/>
            <a:gdLst>
              <a:gd name="connsiteX0" fmla="*/ 1223202 w 2446404"/>
              <a:gd name="connsiteY0" fmla="*/ 0 h 3142107"/>
              <a:gd name="connsiteX1" fmla="*/ 2446404 w 2446404"/>
              <a:gd name="connsiteY1" fmla="*/ 0 h 3142107"/>
              <a:gd name="connsiteX2" fmla="*/ 2446404 w 2446404"/>
              <a:gd name="connsiteY2" fmla="*/ 3142107 h 3142107"/>
              <a:gd name="connsiteX3" fmla="*/ 0 w 2446404"/>
              <a:gd name="connsiteY3" fmla="*/ 3142107 h 3142107"/>
              <a:gd name="connsiteX4" fmla="*/ 0 w 2446404"/>
              <a:gd name="connsiteY4" fmla="*/ 1223202 h 3142107"/>
              <a:gd name="connsiteX5" fmla="*/ 1223202 w 2446404"/>
              <a:gd name="connsiteY5" fmla="*/ 0 h 314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404" h="3142107">
                <a:moveTo>
                  <a:pt x="1223202" y="0"/>
                </a:moveTo>
                <a:lnTo>
                  <a:pt x="2446404" y="0"/>
                </a:lnTo>
                <a:lnTo>
                  <a:pt x="2446404" y="3142107"/>
                </a:lnTo>
                <a:lnTo>
                  <a:pt x="0" y="3142107"/>
                </a:lnTo>
                <a:lnTo>
                  <a:pt x="0" y="1223202"/>
                </a:lnTo>
                <a:cubicBezTo>
                  <a:pt x="0" y="547646"/>
                  <a:pt x="547646" y="0"/>
                  <a:pt x="1223202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850900" dir="13500000" sx="91000" sy="91000" algn="b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20DDB1-E110-42FC-B2C4-C15016F78A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38869" y="1857946"/>
            <a:ext cx="2446404" cy="3142107"/>
          </a:xfrm>
          <a:custGeom>
            <a:avLst/>
            <a:gdLst>
              <a:gd name="connsiteX0" fmla="*/ 1223202 w 2446404"/>
              <a:gd name="connsiteY0" fmla="*/ 0 h 3142107"/>
              <a:gd name="connsiteX1" fmla="*/ 2446404 w 2446404"/>
              <a:gd name="connsiteY1" fmla="*/ 0 h 3142107"/>
              <a:gd name="connsiteX2" fmla="*/ 2446404 w 2446404"/>
              <a:gd name="connsiteY2" fmla="*/ 3142107 h 3142107"/>
              <a:gd name="connsiteX3" fmla="*/ 0 w 2446404"/>
              <a:gd name="connsiteY3" fmla="*/ 3142107 h 3142107"/>
              <a:gd name="connsiteX4" fmla="*/ 0 w 2446404"/>
              <a:gd name="connsiteY4" fmla="*/ 1223202 h 3142107"/>
              <a:gd name="connsiteX5" fmla="*/ 1223202 w 2446404"/>
              <a:gd name="connsiteY5" fmla="*/ 0 h 314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404" h="3142107">
                <a:moveTo>
                  <a:pt x="1223202" y="0"/>
                </a:moveTo>
                <a:lnTo>
                  <a:pt x="2446404" y="0"/>
                </a:lnTo>
                <a:lnTo>
                  <a:pt x="2446404" y="3142107"/>
                </a:lnTo>
                <a:lnTo>
                  <a:pt x="0" y="3142107"/>
                </a:lnTo>
                <a:lnTo>
                  <a:pt x="0" y="1223202"/>
                </a:lnTo>
                <a:cubicBezTo>
                  <a:pt x="0" y="547646"/>
                  <a:pt x="547646" y="0"/>
                  <a:pt x="1223202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850900" dir="13500000" sx="91000" sy="91000" algn="b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3E5C92-C99B-49D0-9B76-FDF492F224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82339" y="2953892"/>
            <a:ext cx="2446404" cy="3142107"/>
          </a:xfrm>
          <a:custGeom>
            <a:avLst/>
            <a:gdLst>
              <a:gd name="connsiteX0" fmla="*/ 1223202 w 2446404"/>
              <a:gd name="connsiteY0" fmla="*/ 0 h 3142107"/>
              <a:gd name="connsiteX1" fmla="*/ 2446404 w 2446404"/>
              <a:gd name="connsiteY1" fmla="*/ 0 h 3142107"/>
              <a:gd name="connsiteX2" fmla="*/ 2446404 w 2446404"/>
              <a:gd name="connsiteY2" fmla="*/ 3142107 h 3142107"/>
              <a:gd name="connsiteX3" fmla="*/ 0 w 2446404"/>
              <a:gd name="connsiteY3" fmla="*/ 3142107 h 3142107"/>
              <a:gd name="connsiteX4" fmla="*/ 0 w 2446404"/>
              <a:gd name="connsiteY4" fmla="*/ 1223202 h 3142107"/>
              <a:gd name="connsiteX5" fmla="*/ 1223202 w 2446404"/>
              <a:gd name="connsiteY5" fmla="*/ 0 h 314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6404" h="3142107">
                <a:moveTo>
                  <a:pt x="1223202" y="0"/>
                </a:moveTo>
                <a:lnTo>
                  <a:pt x="2446404" y="0"/>
                </a:lnTo>
                <a:lnTo>
                  <a:pt x="2446404" y="3142107"/>
                </a:lnTo>
                <a:lnTo>
                  <a:pt x="0" y="3142107"/>
                </a:lnTo>
                <a:lnTo>
                  <a:pt x="0" y="1223202"/>
                </a:lnTo>
                <a:cubicBezTo>
                  <a:pt x="0" y="547646"/>
                  <a:pt x="547646" y="0"/>
                  <a:pt x="1223202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165100">
            <a:solidFill>
              <a:schemeClr val="bg1">
                <a:alpha val="50000"/>
              </a:schemeClr>
            </a:solidFill>
          </a:ln>
          <a:effectLst>
            <a:outerShdw blurRad="939800" dist="850900" dir="13500000" sx="91000" sy="91000" algn="br" rotWithShape="0">
              <a:prstClr val="black">
                <a:alpha val="12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3912382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84D504-8F15-4CFD-9F42-359C0570457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7753" y="1924510"/>
            <a:ext cx="3008981" cy="3008981"/>
          </a:xfrm>
          <a:custGeom>
            <a:avLst/>
            <a:gdLst>
              <a:gd name="connsiteX0" fmla="*/ 1504491 w 3008981"/>
              <a:gd name="connsiteY0" fmla="*/ 0 h 3008981"/>
              <a:gd name="connsiteX1" fmla="*/ 3008981 w 3008981"/>
              <a:gd name="connsiteY1" fmla="*/ 1504491 h 3008981"/>
              <a:gd name="connsiteX2" fmla="*/ 1504491 w 3008981"/>
              <a:gd name="connsiteY2" fmla="*/ 3008981 h 3008981"/>
              <a:gd name="connsiteX3" fmla="*/ 0 w 3008981"/>
              <a:gd name="connsiteY3" fmla="*/ 1504491 h 3008981"/>
              <a:gd name="connsiteX4" fmla="*/ 1504491 w 3008981"/>
              <a:gd name="connsiteY4" fmla="*/ 0 h 30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981" h="3008981">
                <a:moveTo>
                  <a:pt x="1504491" y="0"/>
                </a:moveTo>
                <a:cubicBezTo>
                  <a:pt x="2335397" y="0"/>
                  <a:pt x="3008981" y="673584"/>
                  <a:pt x="3008981" y="1504491"/>
                </a:cubicBezTo>
                <a:cubicBezTo>
                  <a:pt x="3008981" y="2335397"/>
                  <a:pt x="2335397" y="3008981"/>
                  <a:pt x="1504491" y="3008981"/>
                </a:cubicBezTo>
                <a:cubicBezTo>
                  <a:pt x="673584" y="3008981"/>
                  <a:pt x="0" y="2335397"/>
                  <a:pt x="0" y="1504491"/>
                </a:cubicBezTo>
                <a:cubicBezTo>
                  <a:pt x="0" y="673584"/>
                  <a:pt x="673584" y="0"/>
                  <a:pt x="150449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6133932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E1166-7915-4387-A492-4EAF33ECEA46}"/>
              </a:ext>
            </a:extLst>
          </p:cNvPr>
          <p:cNvSpPr/>
          <p:nvPr userDrawn="1"/>
        </p:nvSpPr>
        <p:spPr>
          <a:xfrm>
            <a:off x="0" y="4061404"/>
            <a:ext cx="12213288" cy="2796596"/>
          </a:xfrm>
          <a:prstGeom prst="rect">
            <a:avLst/>
          </a:prstGeom>
          <a:solidFill>
            <a:srgbClr val="202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FAF922-39DF-4719-92DC-2A67BC2E84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49701" y="772235"/>
            <a:ext cx="9692601" cy="5411756"/>
          </a:xfrm>
          <a:custGeom>
            <a:avLst/>
            <a:gdLst>
              <a:gd name="connsiteX0" fmla="*/ 7578134 w 9692601"/>
              <a:gd name="connsiteY0" fmla="*/ 1084596 h 5411756"/>
              <a:gd name="connsiteX1" fmla="*/ 9692601 w 9692601"/>
              <a:gd name="connsiteY1" fmla="*/ 3199063 h 5411756"/>
              <a:gd name="connsiteX2" fmla="*/ 7578134 w 9692601"/>
              <a:gd name="connsiteY2" fmla="*/ 5313530 h 5411756"/>
              <a:gd name="connsiteX3" fmla="*/ 6570254 w 9692601"/>
              <a:gd name="connsiteY3" fmla="*/ 5058326 h 5411756"/>
              <a:gd name="connsiteX4" fmla="*/ 6445715 w 9692601"/>
              <a:gd name="connsiteY4" fmla="*/ 4982666 h 5411756"/>
              <a:gd name="connsiteX5" fmla="*/ 6617335 w 9692601"/>
              <a:gd name="connsiteY5" fmla="*/ 4854331 h 5411756"/>
              <a:gd name="connsiteX6" fmla="*/ 7630539 w 9692601"/>
              <a:gd name="connsiteY6" fmla="*/ 2705878 h 5411756"/>
              <a:gd name="connsiteX7" fmla="*/ 7155035 w 9692601"/>
              <a:gd name="connsiteY7" fmla="*/ 1149185 h 5411756"/>
              <a:gd name="connsiteX8" fmla="*/ 7140978 w 9692601"/>
              <a:gd name="connsiteY8" fmla="*/ 1130387 h 5411756"/>
              <a:gd name="connsiteX9" fmla="*/ 7151995 w 9692601"/>
              <a:gd name="connsiteY9" fmla="*/ 1127555 h 5411756"/>
              <a:gd name="connsiteX10" fmla="*/ 7578134 w 9692601"/>
              <a:gd name="connsiteY10" fmla="*/ 1084596 h 5411756"/>
              <a:gd name="connsiteX11" fmla="*/ 2114467 w 9692601"/>
              <a:gd name="connsiteY11" fmla="*/ 1084596 h 5411756"/>
              <a:gd name="connsiteX12" fmla="*/ 2540606 w 9692601"/>
              <a:gd name="connsiteY12" fmla="*/ 1127555 h 5411756"/>
              <a:gd name="connsiteX13" fmla="*/ 2551624 w 9692601"/>
              <a:gd name="connsiteY13" fmla="*/ 1130387 h 5411756"/>
              <a:gd name="connsiteX14" fmla="*/ 2537567 w 9692601"/>
              <a:gd name="connsiteY14" fmla="*/ 1149185 h 5411756"/>
              <a:gd name="connsiteX15" fmla="*/ 2062063 w 9692601"/>
              <a:gd name="connsiteY15" fmla="*/ 2705878 h 5411756"/>
              <a:gd name="connsiteX16" fmla="*/ 3075267 w 9692601"/>
              <a:gd name="connsiteY16" fmla="*/ 4854331 h 5411756"/>
              <a:gd name="connsiteX17" fmla="*/ 3246887 w 9692601"/>
              <a:gd name="connsiteY17" fmla="*/ 4982666 h 5411756"/>
              <a:gd name="connsiteX18" fmla="*/ 3122348 w 9692601"/>
              <a:gd name="connsiteY18" fmla="*/ 5058326 h 5411756"/>
              <a:gd name="connsiteX19" fmla="*/ 2114467 w 9692601"/>
              <a:gd name="connsiteY19" fmla="*/ 5313530 h 5411756"/>
              <a:gd name="connsiteX20" fmla="*/ 0 w 9692601"/>
              <a:gd name="connsiteY20" fmla="*/ 3199063 h 5411756"/>
              <a:gd name="connsiteX21" fmla="*/ 2114467 w 9692601"/>
              <a:gd name="connsiteY21" fmla="*/ 1084596 h 5411756"/>
              <a:gd name="connsiteX22" fmla="*/ 4846301 w 9692601"/>
              <a:gd name="connsiteY22" fmla="*/ 0 h 5411756"/>
              <a:gd name="connsiteX23" fmla="*/ 7552179 w 9692601"/>
              <a:gd name="connsiteY23" fmla="*/ 2705878 h 5411756"/>
              <a:gd name="connsiteX24" fmla="*/ 4846301 w 9692601"/>
              <a:gd name="connsiteY24" fmla="*/ 5411756 h 5411756"/>
              <a:gd name="connsiteX25" fmla="*/ 2140423 w 9692601"/>
              <a:gd name="connsiteY25" fmla="*/ 2705878 h 5411756"/>
              <a:gd name="connsiteX26" fmla="*/ 4846301 w 9692601"/>
              <a:gd name="connsiteY26" fmla="*/ 0 h 541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692601" h="5411756">
                <a:moveTo>
                  <a:pt x="7578134" y="1084596"/>
                </a:moveTo>
                <a:cubicBezTo>
                  <a:pt x="8745922" y="1084596"/>
                  <a:pt x="9692601" y="2031275"/>
                  <a:pt x="9692601" y="3199063"/>
                </a:cubicBezTo>
                <a:cubicBezTo>
                  <a:pt x="9692601" y="4366851"/>
                  <a:pt x="8745922" y="5313530"/>
                  <a:pt x="7578134" y="5313530"/>
                </a:cubicBezTo>
                <a:cubicBezTo>
                  <a:pt x="7213200" y="5313530"/>
                  <a:pt x="6869859" y="5221081"/>
                  <a:pt x="6570254" y="5058326"/>
                </a:cubicBezTo>
                <a:lnTo>
                  <a:pt x="6445715" y="4982666"/>
                </a:lnTo>
                <a:lnTo>
                  <a:pt x="6617335" y="4854331"/>
                </a:lnTo>
                <a:cubicBezTo>
                  <a:pt x="7236124" y="4343661"/>
                  <a:pt x="7630539" y="3570830"/>
                  <a:pt x="7630539" y="2705878"/>
                </a:cubicBezTo>
                <a:cubicBezTo>
                  <a:pt x="7630539" y="2129244"/>
                  <a:pt x="7455243" y="1593552"/>
                  <a:pt x="7155035" y="1149185"/>
                </a:cubicBezTo>
                <a:lnTo>
                  <a:pt x="7140978" y="1130387"/>
                </a:lnTo>
                <a:lnTo>
                  <a:pt x="7151995" y="1127555"/>
                </a:lnTo>
                <a:cubicBezTo>
                  <a:pt x="7289642" y="1099388"/>
                  <a:pt x="7432161" y="1084596"/>
                  <a:pt x="7578134" y="1084596"/>
                </a:cubicBezTo>
                <a:close/>
                <a:moveTo>
                  <a:pt x="2114467" y="1084596"/>
                </a:moveTo>
                <a:cubicBezTo>
                  <a:pt x="2260441" y="1084596"/>
                  <a:pt x="2402959" y="1099388"/>
                  <a:pt x="2540606" y="1127555"/>
                </a:cubicBezTo>
                <a:lnTo>
                  <a:pt x="2551624" y="1130387"/>
                </a:lnTo>
                <a:lnTo>
                  <a:pt x="2537567" y="1149185"/>
                </a:lnTo>
                <a:cubicBezTo>
                  <a:pt x="2237359" y="1593552"/>
                  <a:pt x="2062063" y="2129244"/>
                  <a:pt x="2062063" y="2705878"/>
                </a:cubicBezTo>
                <a:cubicBezTo>
                  <a:pt x="2062063" y="3570830"/>
                  <a:pt x="2456478" y="4343661"/>
                  <a:pt x="3075267" y="4854331"/>
                </a:cubicBezTo>
                <a:lnTo>
                  <a:pt x="3246887" y="4982666"/>
                </a:lnTo>
                <a:lnTo>
                  <a:pt x="3122348" y="5058326"/>
                </a:lnTo>
                <a:cubicBezTo>
                  <a:pt x="2822742" y="5221081"/>
                  <a:pt x="2479401" y="5313530"/>
                  <a:pt x="2114467" y="5313530"/>
                </a:cubicBezTo>
                <a:cubicBezTo>
                  <a:pt x="946679" y="5313530"/>
                  <a:pt x="0" y="4366851"/>
                  <a:pt x="0" y="3199063"/>
                </a:cubicBezTo>
                <a:cubicBezTo>
                  <a:pt x="0" y="2031275"/>
                  <a:pt x="946679" y="1084596"/>
                  <a:pt x="2114467" y="1084596"/>
                </a:cubicBezTo>
                <a:close/>
                <a:moveTo>
                  <a:pt x="4846301" y="0"/>
                </a:moveTo>
                <a:cubicBezTo>
                  <a:pt x="6340716" y="0"/>
                  <a:pt x="7552179" y="1211463"/>
                  <a:pt x="7552179" y="2705878"/>
                </a:cubicBezTo>
                <a:cubicBezTo>
                  <a:pt x="7552179" y="4200293"/>
                  <a:pt x="6340716" y="5411756"/>
                  <a:pt x="4846301" y="5411756"/>
                </a:cubicBezTo>
                <a:cubicBezTo>
                  <a:pt x="3351886" y="5411756"/>
                  <a:pt x="2140423" y="4200293"/>
                  <a:pt x="2140423" y="2705878"/>
                </a:cubicBezTo>
                <a:cubicBezTo>
                  <a:pt x="2140423" y="1211463"/>
                  <a:pt x="3351886" y="0"/>
                  <a:pt x="4846301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0147587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820A175-7CB7-418B-AC23-9A44AA0FB91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11126" y="2286743"/>
            <a:ext cx="969748" cy="969748"/>
          </a:xfrm>
          <a:custGeom>
            <a:avLst/>
            <a:gdLst>
              <a:gd name="connsiteX0" fmla="*/ 484874 w 969748"/>
              <a:gd name="connsiteY0" fmla="*/ 0 h 969748"/>
              <a:gd name="connsiteX1" fmla="*/ 969748 w 969748"/>
              <a:gd name="connsiteY1" fmla="*/ 484874 h 969748"/>
              <a:gd name="connsiteX2" fmla="*/ 484874 w 969748"/>
              <a:gd name="connsiteY2" fmla="*/ 969748 h 969748"/>
              <a:gd name="connsiteX3" fmla="*/ 0 w 969748"/>
              <a:gd name="connsiteY3" fmla="*/ 484874 h 969748"/>
              <a:gd name="connsiteX4" fmla="*/ 484874 w 969748"/>
              <a:gd name="connsiteY4" fmla="*/ 0 h 96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748" h="969748">
                <a:moveTo>
                  <a:pt x="484874" y="0"/>
                </a:moveTo>
                <a:cubicBezTo>
                  <a:pt x="752663" y="0"/>
                  <a:pt x="969748" y="217085"/>
                  <a:pt x="969748" y="484874"/>
                </a:cubicBezTo>
                <a:cubicBezTo>
                  <a:pt x="969748" y="752663"/>
                  <a:pt x="752663" y="969748"/>
                  <a:pt x="484874" y="969748"/>
                </a:cubicBezTo>
                <a:cubicBezTo>
                  <a:pt x="217085" y="969748"/>
                  <a:pt x="0" y="752663"/>
                  <a:pt x="0" y="484874"/>
                </a:cubicBezTo>
                <a:cubicBezTo>
                  <a:pt x="0" y="217085"/>
                  <a:pt x="217085" y="0"/>
                  <a:pt x="48487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1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1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5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99A228-CD04-4857-B01B-F3CA0A7E1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63126" y="4457724"/>
            <a:ext cx="969748" cy="969748"/>
          </a:xfrm>
          <a:custGeom>
            <a:avLst/>
            <a:gdLst>
              <a:gd name="connsiteX0" fmla="*/ 484874 w 969748"/>
              <a:gd name="connsiteY0" fmla="*/ 0 h 969748"/>
              <a:gd name="connsiteX1" fmla="*/ 969748 w 969748"/>
              <a:gd name="connsiteY1" fmla="*/ 484874 h 969748"/>
              <a:gd name="connsiteX2" fmla="*/ 484874 w 969748"/>
              <a:gd name="connsiteY2" fmla="*/ 969748 h 969748"/>
              <a:gd name="connsiteX3" fmla="*/ 0 w 969748"/>
              <a:gd name="connsiteY3" fmla="*/ 484874 h 969748"/>
              <a:gd name="connsiteX4" fmla="*/ 484874 w 969748"/>
              <a:gd name="connsiteY4" fmla="*/ 0 h 96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748" h="969748">
                <a:moveTo>
                  <a:pt x="484874" y="0"/>
                </a:moveTo>
                <a:cubicBezTo>
                  <a:pt x="752663" y="0"/>
                  <a:pt x="969748" y="217085"/>
                  <a:pt x="969748" y="484874"/>
                </a:cubicBezTo>
                <a:cubicBezTo>
                  <a:pt x="969748" y="752663"/>
                  <a:pt x="752663" y="969748"/>
                  <a:pt x="484874" y="969748"/>
                </a:cubicBezTo>
                <a:cubicBezTo>
                  <a:pt x="217085" y="969748"/>
                  <a:pt x="0" y="752663"/>
                  <a:pt x="0" y="484874"/>
                </a:cubicBezTo>
                <a:cubicBezTo>
                  <a:pt x="0" y="217085"/>
                  <a:pt x="217085" y="0"/>
                  <a:pt x="48487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1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1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5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330CE8F-C2DD-4330-B326-E3019CB571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11126" y="4457724"/>
            <a:ext cx="969748" cy="969748"/>
          </a:xfrm>
          <a:custGeom>
            <a:avLst/>
            <a:gdLst>
              <a:gd name="connsiteX0" fmla="*/ 484874 w 969748"/>
              <a:gd name="connsiteY0" fmla="*/ 0 h 969748"/>
              <a:gd name="connsiteX1" fmla="*/ 969748 w 969748"/>
              <a:gd name="connsiteY1" fmla="*/ 484874 h 969748"/>
              <a:gd name="connsiteX2" fmla="*/ 484874 w 969748"/>
              <a:gd name="connsiteY2" fmla="*/ 969748 h 969748"/>
              <a:gd name="connsiteX3" fmla="*/ 0 w 969748"/>
              <a:gd name="connsiteY3" fmla="*/ 484874 h 969748"/>
              <a:gd name="connsiteX4" fmla="*/ 484874 w 969748"/>
              <a:gd name="connsiteY4" fmla="*/ 0 h 96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748" h="969748">
                <a:moveTo>
                  <a:pt x="484874" y="0"/>
                </a:moveTo>
                <a:cubicBezTo>
                  <a:pt x="752663" y="0"/>
                  <a:pt x="969748" y="217085"/>
                  <a:pt x="969748" y="484874"/>
                </a:cubicBezTo>
                <a:cubicBezTo>
                  <a:pt x="969748" y="752663"/>
                  <a:pt x="752663" y="969748"/>
                  <a:pt x="484874" y="969748"/>
                </a:cubicBezTo>
                <a:cubicBezTo>
                  <a:pt x="217085" y="969748"/>
                  <a:pt x="0" y="752663"/>
                  <a:pt x="0" y="484874"/>
                </a:cubicBezTo>
                <a:cubicBezTo>
                  <a:pt x="0" y="217085"/>
                  <a:pt x="217085" y="0"/>
                  <a:pt x="48487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1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1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5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1F66234-8264-40FE-AD3B-5EB936F624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659126" y="4457724"/>
            <a:ext cx="969748" cy="969748"/>
          </a:xfrm>
          <a:custGeom>
            <a:avLst/>
            <a:gdLst>
              <a:gd name="connsiteX0" fmla="*/ 484874 w 969748"/>
              <a:gd name="connsiteY0" fmla="*/ 0 h 969748"/>
              <a:gd name="connsiteX1" fmla="*/ 969748 w 969748"/>
              <a:gd name="connsiteY1" fmla="*/ 484874 h 969748"/>
              <a:gd name="connsiteX2" fmla="*/ 484874 w 969748"/>
              <a:gd name="connsiteY2" fmla="*/ 969748 h 969748"/>
              <a:gd name="connsiteX3" fmla="*/ 0 w 969748"/>
              <a:gd name="connsiteY3" fmla="*/ 484874 h 969748"/>
              <a:gd name="connsiteX4" fmla="*/ 484874 w 969748"/>
              <a:gd name="connsiteY4" fmla="*/ 0 h 96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748" h="969748">
                <a:moveTo>
                  <a:pt x="484874" y="0"/>
                </a:moveTo>
                <a:cubicBezTo>
                  <a:pt x="752663" y="0"/>
                  <a:pt x="969748" y="217085"/>
                  <a:pt x="969748" y="484874"/>
                </a:cubicBezTo>
                <a:cubicBezTo>
                  <a:pt x="969748" y="752663"/>
                  <a:pt x="752663" y="969748"/>
                  <a:pt x="484874" y="969748"/>
                </a:cubicBezTo>
                <a:cubicBezTo>
                  <a:pt x="217085" y="969748"/>
                  <a:pt x="0" y="752663"/>
                  <a:pt x="0" y="484874"/>
                </a:cubicBezTo>
                <a:cubicBezTo>
                  <a:pt x="0" y="217085"/>
                  <a:pt x="217085" y="0"/>
                  <a:pt x="484874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76200">
            <a:solidFill>
              <a:schemeClr val="accent1">
                <a:alpha val="50000"/>
              </a:schemeClr>
            </a:solidFill>
          </a:ln>
          <a:effectLst>
            <a:outerShdw blurRad="939800" dist="508000" dir="8100000" sx="93000" sy="93000" algn="tr" rotWithShape="0">
              <a:schemeClr val="accent1">
                <a:alpha val="30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050" i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4979175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6499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6904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93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80000">
              <a:schemeClr val="accent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730223-6C47-484C-B0C4-D6EB171D5D53}"/>
              </a:ext>
            </a:extLst>
          </p:cNvPr>
          <p:cNvGrpSpPr/>
          <p:nvPr userDrawn="1"/>
        </p:nvGrpSpPr>
        <p:grpSpPr>
          <a:xfrm>
            <a:off x="-591899" y="-482389"/>
            <a:ext cx="14092854" cy="7565678"/>
            <a:chOff x="-591899" y="-482389"/>
            <a:chExt cx="14092854" cy="7565678"/>
          </a:xfrm>
          <a:solidFill>
            <a:schemeClr val="bg1">
              <a:alpha val="15000"/>
            </a:schemeClr>
          </a:solidFill>
        </p:grpSpPr>
        <p:grpSp>
          <p:nvGrpSpPr>
            <p:cNvPr id="3" name="Graphic 1">
              <a:extLst>
                <a:ext uri="{FF2B5EF4-FFF2-40B4-BE49-F238E27FC236}">
                  <a16:creationId xmlns:a16="http://schemas.microsoft.com/office/drawing/2014/main" id="{A5D72B03-65E0-42AA-BB61-2A101867F03C}"/>
                </a:ext>
              </a:extLst>
            </p:cNvPr>
            <p:cNvGrpSpPr/>
            <p:nvPr userDrawn="1"/>
          </p:nvGrpSpPr>
          <p:grpSpPr>
            <a:xfrm>
              <a:off x="-591899" y="32762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E01D1F4-70FC-4960-92B9-B76FA2E79E38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6A60F514-AC56-4866-88C1-9A19659F433B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27FF7637-C83D-4710-898C-EF2949AD55BE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A62C455F-AFFA-4F15-A67D-B4E9BFB4BB7C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5C0BAD2-D22D-4CFC-A348-6B66647DF7DE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8E74B464-989B-4560-A679-F6202B602D4A}"/>
                </a:ext>
              </a:extLst>
            </p:cNvPr>
            <p:cNvGrpSpPr/>
            <p:nvPr userDrawn="1"/>
          </p:nvGrpSpPr>
          <p:grpSpPr>
            <a:xfrm>
              <a:off x="129375" y="1703340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0243C5C-036F-464C-9B61-CCDC3E211926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8300CADD-BB61-4355-A3C8-AD92B6E2247F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420326F-A36D-43C8-A4F5-6CE5CA424211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7CF6B40E-3B57-42DD-9F2D-56D1CFE2453F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7159FB0-5A82-4A67-A801-C54E88F40AA2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B8A97A1D-056A-4DB4-B362-6E8926BCFBF9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237DA7C8-B37C-40D1-AB4F-144DEB28FC69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45FBDD5-3926-41E3-839C-391AE0A27270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B044456-3483-42E7-BD91-F3D9D28D7EE5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767D3CA-F6FE-448A-905F-D57E1CAB4E00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aphic 1">
              <a:extLst>
                <a:ext uri="{FF2B5EF4-FFF2-40B4-BE49-F238E27FC236}">
                  <a16:creationId xmlns:a16="http://schemas.microsoft.com/office/drawing/2014/main" id="{E1615F4C-DAFB-46DE-A284-19B52B718447}"/>
                </a:ext>
              </a:extLst>
            </p:cNvPr>
            <p:cNvGrpSpPr/>
            <p:nvPr userDrawn="1"/>
          </p:nvGrpSpPr>
          <p:grpSpPr>
            <a:xfrm>
              <a:off x="2429266" y="797065"/>
              <a:ext cx="841020" cy="774891"/>
              <a:chOff x="5114393" y="1577688"/>
              <a:chExt cx="841020" cy="774891"/>
            </a:xfrm>
            <a:grpFill/>
          </p:grpSpPr>
          <p:grpSp>
            <p:nvGrpSpPr>
              <p:cNvPr id="280" name="Graphic 1">
                <a:extLst>
                  <a:ext uri="{FF2B5EF4-FFF2-40B4-BE49-F238E27FC236}">
                    <a16:creationId xmlns:a16="http://schemas.microsoft.com/office/drawing/2014/main" id="{EAD37BD8-ACA3-4388-9C1D-DA6648CBC571}"/>
                  </a:ext>
                </a:extLst>
              </p:cNvPr>
              <p:cNvGrpSpPr/>
              <p:nvPr/>
            </p:nvGrpSpPr>
            <p:grpSpPr>
              <a:xfrm>
                <a:off x="5114393" y="1762791"/>
                <a:ext cx="811529" cy="589787"/>
                <a:chOff x="5114393" y="1762791"/>
                <a:chExt cx="811529" cy="589787"/>
              </a:xfrm>
              <a:grpFill/>
            </p:grpSpPr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EB1B2804-CA33-4E58-90DC-338D11840FCC}"/>
                    </a:ext>
                  </a:extLst>
                </p:cNvPr>
                <p:cNvSpPr/>
                <p:nvPr/>
              </p:nvSpPr>
              <p:spPr>
                <a:xfrm>
                  <a:off x="5114393" y="2081062"/>
                  <a:ext cx="230328" cy="271516"/>
                </a:xfrm>
                <a:custGeom>
                  <a:avLst/>
                  <a:gdLst>
                    <a:gd name="connsiteX0" fmla="*/ 119403 w 230328"/>
                    <a:gd name="connsiteY0" fmla="*/ 271517 h 271516"/>
                    <a:gd name="connsiteX1" fmla="*/ 117974 w 230328"/>
                    <a:gd name="connsiteY1" fmla="*/ 271326 h 271516"/>
                    <a:gd name="connsiteX2" fmla="*/ 114926 w 230328"/>
                    <a:gd name="connsiteY2" fmla="*/ 268945 h 271516"/>
                    <a:gd name="connsiteX3" fmla="*/ 626 w 230328"/>
                    <a:gd name="connsiteY3" fmla="*/ 64443 h 271516"/>
                    <a:gd name="connsiteX4" fmla="*/ 2626 w 230328"/>
                    <a:gd name="connsiteY4" fmla="*/ 57490 h 271516"/>
                    <a:gd name="connsiteX5" fmla="*/ 104353 w 230328"/>
                    <a:gd name="connsiteY5" fmla="*/ 626 h 271516"/>
                    <a:gd name="connsiteX6" fmla="*/ 111306 w 230328"/>
                    <a:gd name="connsiteY6" fmla="*/ 2626 h 271516"/>
                    <a:gd name="connsiteX7" fmla="*/ 134166 w 230328"/>
                    <a:gd name="connsiteY7" fmla="*/ 43584 h 271516"/>
                    <a:gd name="connsiteX8" fmla="*/ 134643 w 230328"/>
                    <a:gd name="connsiteY8" fmla="*/ 47489 h 271516"/>
                    <a:gd name="connsiteX9" fmla="*/ 132261 w 230328"/>
                    <a:gd name="connsiteY9" fmla="*/ 50537 h 271516"/>
                    <a:gd name="connsiteX10" fmla="*/ 95971 w 230328"/>
                    <a:gd name="connsiteY10" fmla="*/ 70825 h 271516"/>
                    <a:gd name="connsiteX11" fmla="*/ 112640 w 230328"/>
                    <a:gd name="connsiteY11" fmla="*/ 100734 h 271516"/>
                    <a:gd name="connsiteX12" fmla="*/ 146263 w 230328"/>
                    <a:gd name="connsiteY12" fmla="*/ 81969 h 271516"/>
                    <a:gd name="connsiteX13" fmla="*/ 153216 w 230328"/>
                    <a:gd name="connsiteY13" fmla="*/ 83970 h 271516"/>
                    <a:gd name="connsiteX14" fmla="*/ 174933 w 230328"/>
                    <a:gd name="connsiteY14" fmla="*/ 122832 h 271516"/>
                    <a:gd name="connsiteX15" fmla="*/ 175410 w 230328"/>
                    <a:gd name="connsiteY15" fmla="*/ 126737 h 271516"/>
                    <a:gd name="connsiteX16" fmla="*/ 173028 w 230328"/>
                    <a:gd name="connsiteY16" fmla="*/ 129785 h 271516"/>
                    <a:gd name="connsiteX17" fmla="*/ 139405 w 230328"/>
                    <a:gd name="connsiteY17" fmla="*/ 148549 h 271516"/>
                    <a:gd name="connsiteX18" fmla="*/ 159598 w 230328"/>
                    <a:gd name="connsiteY18" fmla="*/ 184649 h 271516"/>
                    <a:gd name="connsiteX19" fmla="*/ 199889 w 230328"/>
                    <a:gd name="connsiteY19" fmla="*/ 162075 h 271516"/>
                    <a:gd name="connsiteX20" fmla="*/ 203794 w 230328"/>
                    <a:gd name="connsiteY20" fmla="*/ 161598 h 271516"/>
                    <a:gd name="connsiteX21" fmla="*/ 206842 w 230328"/>
                    <a:gd name="connsiteY21" fmla="*/ 163980 h 271516"/>
                    <a:gd name="connsiteX22" fmla="*/ 229702 w 230328"/>
                    <a:gd name="connsiteY22" fmla="*/ 204937 h 271516"/>
                    <a:gd name="connsiteX23" fmla="*/ 227702 w 230328"/>
                    <a:gd name="connsiteY23" fmla="*/ 211890 h 271516"/>
                    <a:gd name="connsiteX24" fmla="*/ 121974 w 230328"/>
                    <a:gd name="connsiteY24" fmla="*/ 271041 h 271516"/>
                    <a:gd name="connsiteX25" fmla="*/ 119403 w 230328"/>
                    <a:gd name="connsiteY25" fmla="*/ 271517 h 27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328" h="271516">
                      <a:moveTo>
                        <a:pt x="119403" y="271517"/>
                      </a:moveTo>
                      <a:cubicBezTo>
                        <a:pt x="118926" y="271517"/>
                        <a:pt x="118450" y="271422"/>
                        <a:pt x="117974" y="271326"/>
                      </a:cubicBezTo>
                      <a:cubicBezTo>
                        <a:pt x="116640" y="270945"/>
                        <a:pt x="115593" y="270088"/>
                        <a:pt x="114926" y="268945"/>
                      </a:cubicBezTo>
                      <a:lnTo>
                        <a:pt x="626" y="64443"/>
                      </a:lnTo>
                      <a:cubicBezTo>
                        <a:pt x="-708" y="61967"/>
                        <a:pt x="150" y="58919"/>
                        <a:pt x="2626" y="57490"/>
                      </a:cubicBezTo>
                      <a:lnTo>
                        <a:pt x="104353" y="626"/>
                      </a:lnTo>
                      <a:cubicBezTo>
                        <a:pt x="106830" y="-708"/>
                        <a:pt x="109878" y="150"/>
                        <a:pt x="111306" y="2626"/>
                      </a:cubicBezTo>
                      <a:lnTo>
                        <a:pt x="134166" y="43584"/>
                      </a:lnTo>
                      <a:cubicBezTo>
                        <a:pt x="134833" y="44727"/>
                        <a:pt x="135024" y="46155"/>
                        <a:pt x="134643" y="47489"/>
                      </a:cubicBezTo>
                      <a:cubicBezTo>
                        <a:pt x="134262" y="48822"/>
                        <a:pt x="133404" y="49870"/>
                        <a:pt x="132261" y="50537"/>
                      </a:cubicBezTo>
                      <a:lnTo>
                        <a:pt x="95971" y="70825"/>
                      </a:lnTo>
                      <a:lnTo>
                        <a:pt x="112640" y="100734"/>
                      </a:lnTo>
                      <a:lnTo>
                        <a:pt x="146263" y="81969"/>
                      </a:lnTo>
                      <a:cubicBezTo>
                        <a:pt x="148740" y="80636"/>
                        <a:pt x="151788" y="81493"/>
                        <a:pt x="153216" y="83970"/>
                      </a:cubicBezTo>
                      <a:lnTo>
                        <a:pt x="174933" y="122832"/>
                      </a:lnTo>
                      <a:cubicBezTo>
                        <a:pt x="175600" y="123975"/>
                        <a:pt x="175791" y="125403"/>
                        <a:pt x="175410" y="126737"/>
                      </a:cubicBezTo>
                      <a:cubicBezTo>
                        <a:pt x="175029" y="128070"/>
                        <a:pt x="174171" y="129118"/>
                        <a:pt x="173028" y="129785"/>
                      </a:cubicBezTo>
                      <a:lnTo>
                        <a:pt x="139405" y="148549"/>
                      </a:lnTo>
                      <a:lnTo>
                        <a:pt x="159598" y="184649"/>
                      </a:lnTo>
                      <a:lnTo>
                        <a:pt x="199889" y="162075"/>
                      </a:lnTo>
                      <a:cubicBezTo>
                        <a:pt x="201127" y="161408"/>
                        <a:pt x="202461" y="161313"/>
                        <a:pt x="203794" y="161598"/>
                      </a:cubicBezTo>
                      <a:cubicBezTo>
                        <a:pt x="205128" y="161979"/>
                        <a:pt x="206175" y="162837"/>
                        <a:pt x="206842" y="163980"/>
                      </a:cubicBezTo>
                      <a:lnTo>
                        <a:pt x="229702" y="204937"/>
                      </a:lnTo>
                      <a:cubicBezTo>
                        <a:pt x="231036" y="207414"/>
                        <a:pt x="230178" y="210462"/>
                        <a:pt x="227702" y="211890"/>
                      </a:cubicBezTo>
                      <a:lnTo>
                        <a:pt x="121974" y="271041"/>
                      </a:lnTo>
                      <a:cubicBezTo>
                        <a:pt x="121117" y="271326"/>
                        <a:pt x="120260" y="271517"/>
                        <a:pt x="119403" y="2715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202A7582-3627-43A8-91F8-DF39FFD81745}"/>
                    </a:ext>
                  </a:extLst>
                </p:cNvPr>
                <p:cNvSpPr/>
                <p:nvPr/>
              </p:nvSpPr>
              <p:spPr>
                <a:xfrm>
                  <a:off x="5303465" y="2046677"/>
                  <a:ext cx="175940" cy="157121"/>
                </a:xfrm>
                <a:custGeom>
                  <a:avLst/>
                  <a:gdLst>
                    <a:gd name="connsiteX0" fmla="*/ 49394 w 175940"/>
                    <a:gd name="connsiteY0" fmla="*/ 157122 h 157121"/>
                    <a:gd name="connsiteX1" fmla="*/ 44917 w 175940"/>
                    <a:gd name="connsiteY1" fmla="*/ 154550 h 157121"/>
                    <a:gd name="connsiteX2" fmla="*/ 27677 w 175940"/>
                    <a:gd name="connsiteY2" fmla="*/ 123689 h 157121"/>
                    <a:gd name="connsiteX3" fmla="*/ 27201 w 175940"/>
                    <a:gd name="connsiteY3" fmla="*/ 119784 h 157121"/>
                    <a:gd name="connsiteX4" fmla="*/ 29582 w 175940"/>
                    <a:gd name="connsiteY4" fmla="*/ 116736 h 157121"/>
                    <a:gd name="connsiteX5" fmla="*/ 151121 w 175940"/>
                    <a:gd name="connsiteY5" fmla="*/ 48822 h 157121"/>
                    <a:gd name="connsiteX6" fmla="*/ 155026 w 175940"/>
                    <a:gd name="connsiteY6" fmla="*/ 48346 h 157121"/>
                    <a:gd name="connsiteX7" fmla="*/ 158074 w 175940"/>
                    <a:gd name="connsiteY7" fmla="*/ 50727 h 157121"/>
                    <a:gd name="connsiteX8" fmla="*/ 175314 w 175940"/>
                    <a:gd name="connsiteY8" fmla="*/ 81588 h 157121"/>
                    <a:gd name="connsiteX9" fmla="*/ 173314 w 175940"/>
                    <a:gd name="connsiteY9" fmla="*/ 88542 h 157121"/>
                    <a:gd name="connsiteX10" fmla="*/ 51775 w 175940"/>
                    <a:gd name="connsiteY10" fmla="*/ 156455 h 157121"/>
                    <a:gd name="connsiteX11" fmla="*/ 49394 w 175940"/>
                    <a:gd name="connsiteY11" fmla="*/ 157122 h 157121"/>
                    <a:gd name="connsiteX12" fmla="*/ 22343 w 175940"/>
                    <a:gd name="connsiteY12" fmla="*/ 108925 h 157121"/>
                    <a:gd name="connsiteX13" fmla="*/ 20914 w 175940"/>
                    <a:gd name="connsiteY13" fmla="*/ 108735 h 157121"/>
                    <a:gd name="connsiteX14" fmla="*/ 17866 w 175940"/>
                    <a:gd name="connsiteY14" fmla="*/ 106353 h 157121"/>
                    <a:gd name="connsiteX15" fmla="*/ 626 w 175940"/>
                    <a:gd name="connsiteY15" fmla="*/ 75492 h 157121"/>
                    <a:gd name="connsiteX16" fmla="*/ 2626 w 175940"/>
                    <a:gd name="connsiteY16" fmla="*/ 68539 h 157121"/>
                    <a:gd name="connsiteX17" fmla="*/ 124165 w 175940"/>
                    <a:gd name="connsiteY17" fmla="*/ 626 h 157121"/>
                    <a:gd name="connsiteX18" fmla="*/ 131118 w 175940"/>
                    <a:gd name="connsiteY18" fmla="*/ 2626 h 157121"/>
                    <a:gd name="connsiteX19" fmla="*/ 148359 w 175940"/>
                    <a:gd name="connsiteY19" fmla="*/ 33487 h 157121"/>
                    <a:gd name="connsiteX20" fmla="*/ 148835 w 175940"/>
                    <a:gd name="connsiteY20" fmla="*/ 37392 h 157121"/>
                    <a:gd name="connsiteX21" fmla="*/ 146454 w 175940"/>
                    <a:gd name="connsiteY21" fmla="*/ 40440 h 157121"/>
                    <a:gd name="connsiteX22" fmla="*/ 24915 w 175940"/>
                    <a:gd name="connsiteY22" fmla="*/ 108354 h 157121"/>
                    <a:gd name="connsiteX23" fmla="*/ 22343 w 175940"/>
                    <a:gd name="connsiteY23" fmla="*/ 108925 h 157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5940" h="157121">
                      <a:moveTo>
                        <a:pt x="49394" y="157122"/>
                      </a:moveTo>
                      <a:cubicBezTo>
                        <a:pt x="47584" y="157122"/>
                        <a:pt x="45870" y="156169"/>
                        <a:pt x="44917" y="154550"/>
                      </a:cubicBezTo>
                      <a:lnTo>
                        <a:pt x="27677" y="123689"/>
                      </a:lnTo>
                      <a:cubicBezTo>
                        <a:pt x="27010" y="122546"/>
                        <a:pt x="26820" y="121117"/>
                        <a:pt x="27201" y="119784"/>
                      </a:cubicBezTo>
                      <a:cubicBezTo>
                        <a:pt x="27582" y="118450"/>
                        <a:pt x="28439" y="117402"/>
                        <a:pt x="29582" y="116736"/>
                      </a:cubicBezTo>
                      <a:lnTo>
                        <a:pt x="151121" y="48822"/>
                      </a:lnTo>
                      <a:cubicBezTo>
                        <a:pt x="152359" y="48156"/>
                        <a:pt x="153693" y="47965"/>
                        <a:pt x="155026" y="48346"/>
                      </a:cubicBezTo>
                      <a:cubicBezTo>
                        <a:pt x="156360" y="48727"/>
                        <a:pt x="157407" y="49584"/>
                        <a:pt x="158074" y="50727"/>
                      </a:cubicBezTo>
                      <a:lnTo>
                        <a:pt x="175314" y="81588"/>
                      </a:lnTo>
                      <a:cubicBezTo>
                        <a:pt x="176648" y="84065"/>
                        <a:pt x="175791" y="87113"/>
                        <a:pt x="173314" y="88542"/>
                      </a:cubicBezTo>
                      <a:lnTo>
                        <a:pt x="51775" y="156455"/>
                      </a:lnTo>
                      <a:cubicBezTo>
                        <a:pt x="51013" y="156931"/>
                        <a:pt x="50156" y="157122"/>
                        <a:pt x="49394" y="157122"/>
                      </a:cubicBezTo>
                      <a:close/>
                      <a:moveTo>
                        <a:pt x="22343" y="108925"/>
                      </a:moveTo>
                      <a:cubicBezTo>
                        <a:pt x="21867" y="108925"/>
                        <a:pt x="21390" y="108830"/>
                        <a:pt x="20914" y="108735"/>
                      </a:cubicBezTo>
                      <a:cubicBezTo>
                        <a:pt x="19581" y="108354"/>
                        <a:pt x="18533" y="107496"/>
                        <a:pt x="17866" y="106353"/>
                      </a:cubicBezTo>
                      <a:lnTo>
                        <a:pt x="626" y="75492"/>
                      </a:lnTo>
                      <a:cubicBezTo>
                        <a:pt x="-708" y="73016"/>
                        <a:pt x="150" y="69968"/>
                        <a:pt x="2626" y="68539"/>
                      </a:cubicBezTo>
                      <a:lnTo>
                        <a:pt x="124165" y="626"/>
                      </a:lnTo>
                      <a:cubicBezTo>
                        <a:pt x="126642" y="-708"/>
                        <a:pt x="129690" y="150"/>
                        <a:pt x="131118" y="2626"/>
                      </a:cubicBezTo>
                      <a:lnTo>
                        <a:pt x="148359" y="33487"/>
                      </a:lnTo>
                      <a:cubicBezTo>
                        <a:pt x="149025" y="34630"/>
                        <a:pt x="149216" y="36059"/>
                        <a:pt x="148835" y="37392"/>
                      </a:cubicBezTo>
                      <a:cubicBezTo>
                        <a:pt x="148454" y="38726"/>
                        <a:pt x="147597" y="39774"/>
                        <a:pt x="146454" y="40440"/>
                      </a:cubicBezTo>
                      <a:lnTo>
                        <a:pt x="24915" y="108354"/>
                      </a:lnTo>
                      <a:cubicBezTo>
                        <a:pt x="24057" y="108639"/>
                        <a:pt x="23200" y="108925"/>
                        <a:pt x="22343" y="1089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5C7F187-A5DD-498E-B597-0A91DC6A9C7D}"/>
                    </a:ext>
                  </a:extLst>
                </p:cNvPr>
                <p:cNvSpPr/>
                <p:nvPr/>
              </p:nvSpPr>
              <p:spPr>
                <a:xfrm>
                  <a:off x="5449819" y="1845223"/>
                  <a:ext cx="312617" cy="319903"/>
                </a:xfrm>
                <a:custGeom>
                  <a:avLst/>
                  <a:gdLst>
                    <a:gd name="connsiteX0" fmla="*/ 119447 w 312617"/>
                    <a:gd name="connsiteY0" fmla="*/ 319904 h 319903"/>
                    <a:gd name="connsiteX1" fmla="*/ 114970 w 312617"/>
                    <a:gd name="connsiteY1" fmla="*/ 317332 h 319903"/>
                    <a:gd name="connsiteX2" fmla="*/ 670 w 312617"/>
                    <a:gd name="connsiteY2" fmla="*/ 112830 h 319903"/>
                    <a:gd name="connsiteX3" fmla="*/ 194 w 312617"/>
                    <a:gd name="connsiteY3" fmla="*/ 108925 h 319903"/>
                    <a:gd name="connsiteX4" fmla="*/ 2575 w 312617"/>
                    <a:gd name="connsiteY4" fmla="*/ 105877 h 319903"/>
                    <a:gd name="connsiteX5" fmla="*/ 81538 w 312617"/>
                    <a:gd name="connsiteY5" fmla="*/ 61776 h 319903"/>
                    <a:gd name="connsiteX6" fmla="*/ 87919 w 312617"/>
                    <a:gd name="connsiteY6" fmla="*/ 62919 h 319903"/>
                    <a:gd name="connsiteX7" fmla="*/ 119543 w 312617"/>
                    <a:gd name="connsiteY7" fmla="*/ 102543 h 319903"/>
                    <a:gd name="connsiteX8" fmla="*/ 136878 w 312617"/>
                    <a:gd name="connsiteY8" fmla="*/ 124260 h 319903"/>
                    <a:gd name="connsiteX9" fmla="*/ 109065 w 312617"/>
                    <a:gd name="connsiteY9" fmla="*/ 51299 h 319903"/>
                    <a:gd name="connsiteX10" fmla="*/ 111351 w 312617"/>
                    <a:gd name="connsiteY10" fmla="*/ 45012 h 319903"/>
                    <a:gd name="connsiteX11" fmla="*/ 190694 w 312617"/>
                    <a:gd name="connsiteY11" fmla="*/ 626 h 319903"/>
                    <a:gd name="connsiteX12" fmla="*/ 197647 w 312617"/>
                    <a:gd name="connsiteY12" fmla="*/ 2626 h 319903"/>
                    <a:gd name="connsiteX13" fmla="*/ 311947 w 312617"/>
                    <a:gd name="connsiteY13" fmla="*/ 207128 h 319903"/>
                    <a:gd name="connsiteX14" fmla="*/ 312424 w 312617"/>
                    <a:gd name="connsiteY14" fmla="*/ 211033 h 319903"/>
                    <a:gd name="connsiteX15" fmla="*/ 310043 w 312617"/>
                    <a:gd name="connsiteY15" fmla="*/ 214081 h 319903"/>
                    <a:gd name="connsiteX16" fmla="*/ 256702 w 312617"/>
                    <a:gd name="connsiteY16" fmla="*/ 243894 h 319903"/>
                    <a:gd name="connsiteX17" fmla="*/ 249749 w 312617"/>
                    <a:gd name="connsiteY17" fmla="*/ 241894 h 319903"/>
                    <a:gd name="connsiteX18" fmla="*/ 204982 w 312617"/>
                    <a:gd name="connsiteY18" fmla="*/ 161884 h 319903"/>
                    <a:gd name="connsiteX19" fmla="*/ 237652 w 312617"/>
                    <a:gd name="connsiteY19" fmla="*/ 249514 h 319903"/>
                    <a:gd name="connsiteX20" fmla="*/ 235366 w 312617"/>
                    <a:gd name="connsiteY20" fmla="*/ 255705 h 319903"/>
                    <a:gd name="connsiteX21" fmla="*/ 197552 w 312617"/>
                    <a:gd name="connsiteY21" fmla="*/ 276851 h 319903"/>
                    <a:gd name="connsiteX22" fmla="*/ 191075 w 312617"/>
                    <a:gd name="connsiteY22" fmla="*/ 275613 h 319903"/>
                    <a:gd name="connsiteX23" fmla="*/ 131830 w 312617"/>
                    <a:gd name="connsiteY23" fmla="*/ 201413 h 319903"/>
                    <a:gd name="connsiteX24" fmla="*/ 177073 w 312617"/>
                    <a:gd name="connsiteY24" fmla="*/ 282471 h 319903"/>
                    <a:gd name="connsiteX25" fmla="*/ 175073 w 312617"/>
                    <a:gd name="connsiteY25" fmla="*/ 289424 h 319903"/>
                    <a:gd name="connsiteX26" fmla="*/ 121733 w 312617"/>
                    <a:gd name="connsiteY26" fmla="*/ 319237 h 319903"/>
                    <a:gd name="connsiteX27" fmla="*/ 119447 w 312617"/>
                    <a:gd name="connsiteY27" fmla="*/ 319904 h 31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12617" h="319903">
                      <a:moveTo>
                        <a:pt x="119447" y="319904"/>
                      </a:moveTo>
                      <a:cubicBezTo>
                        <a:pt x="117637" y="319904"/>
                        <a:pt x="115923" y="318951"/>
                        <a:pt x="114970" y="317332"/>
                      </a:cubicBezTo>
                      <a:lnTo>
                        <a:pt x="670" y="112830"/>
                      </a:lnTo>
                      <a:cubicBezTo>
                        <a:pt x="4" y="111687"/>
                        <a:pt x="-187" y="110259"/>
                        <a:pt x="194" y="108925"/>
                      </a:cubicBezTo>
                      <a:cubicBezTo>
                        <a:pt x="575" y="107592"/>
                        <a:pt x="1432" y="106544"/>
                        <a:pt x="2575" y="105877"/>
                      </a:cubicBezTo>
                      <a:lnTo>
                        <a:pt x="81538" y="61776"/>
                      </a:lnTo>
                      <a:cubicBezTo>
                        <a:pt x="83728" y="60538"/>
                        <a:pt x="86395" y="61110"/>
                        <a:pt x="87919" y="62919"/>
                      </a:cubicBezTo>
                      <a:cubicBezTo>
                        <a:pt x="97159" y="73873"/>
                        <a:pt x="107731" y="87208"/>
                        <a:pt x="119543" y="102543"/>
                      </a:cubicBezTo>
                      <a:lnTo>
                        <a:pt x="136878" y="124260"/>
                      </a:lnTo>
                      <a:lnTo>
                        <a:pt x="109065" y="51299"/>
                      </a:lnTo>
                      <a:cubicBezTo>
                        <a:pt x="108208" y="48918"/>
                        <a:pt x="109160" y="46251"/>
                        <a:pt x="111351" y="45012"/>
                      </a:cubicBezTo>
                      <a:lnTo>
                        <a:pt x="190694" y="626"/>
                      </a:lnTo>
                      <a:cubicBezTo>
                        <a:pt x="193171" y="-708"/>
                        <a:pt x="196219" y="150"/>
                        <a:pt x="197647" y="2626"/>
                      </a:cubicBezTo>
                      <a:lnTo>
                        <a:pt x="311947" y="207128"/>
                      </a:lnTo>
                      <a:cubicBezTo>
                        <a:pt x="312614" y="208271"/>
                        <a:pt x="312805" y="209700"/>
                        <a:pt x="312424" y="211033"/>
                      </a:cubicBezTo>
                      <a:cubicBezTo>
                        <a:pt x="312043" y="212367"/>
                        <a:pt x="311185" y="213414"/>
                        <a:pt x="310043" y="214081"/>
                      </a:cubicBezTo>
                      <a:lnTo>
                        <a:pt x="256702" y="243894"/>
                      </a:lnTo>
                      <a:cubicBezTo>
                        <a:pt x="254226" y="245228"/>
                        <a:pt x="251178" y="244371"/>
                        <a:pt x="249749" y="241894"/>
                      </a:cubicBezTo>
                      <a:lnTo>
                        <a:pt x="204982" y="161884"/>
                      </a:lnTo>
                      <a:lnTo>
                        <a:pt x="237652" y="249514"/>
                      </a:lnTo>
                      <a:cubicBezTo>
                        <a:pt x="238510" y="251895"/>
                        <a:pt x="237557" y="254562"/>
                        <a:pt x="235366" y="255705"/>
                      </a:cubicBezTo>
                      <a:lnTo>
                        <a:pt x="197552" y="276851"/>
                      </a:lnTo>
                      <a:cubicBezTo>
                        <a:pt x="195361" y="278089"/>
                        <a:pt x="192599" y="277518"/>
                        <a:pt x="191075" y="275613"/>
                      </a:cubicBezTo>
                      <a:lnTo>
                        <a:pt x="131830" y="201413"/>
                      </a:lnTo>
                      <a:lnTo>
                        <a:pt x="177073" y="282471"/>
                      </a:lnTo>
                      <a:cubicBezTo>
                        <a:pt x="178407" y="284947"/>
                        <a:pt x="177550" y="287995"/>
                        <a:pt x="175073" y="289424"/>
                      </a:cubicBezTo>
                      <a:lnTo>
                        <a:pt x="121733" y="319237"/>
                      </a:lnTo>
                      <a:cubicBezTo>
                        <a:pt x="121066" y="319713"/>
                        <a:pt x="120304" y="319904"/>
                        <a:pt x="119447" y="3199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9CF7F24A-9B3A-4991-84B2-7236E93A8A22}"/>
                    </a:ext>
                  </a:extLst>
                </p:cNvPr>
                <p:cNvSpPr/>
                <p:nvPr/>
              </p:nvSpPr>
              <p:spPr>
                <a:xfrm>
                  <a:off x="5699128" y="1762791"/>
                  <a:ext cx="226795" cy="254508"/>
                </a:xfrm>
                <a:custGeom>
                  <a:avLst/>
                  <a:gdLst>
                    <a:gd name="connsiteX0" fmla="*/ 120837 w 226795"/>
                    <a:gd name="connsiteY0" fmla="*/ 254508 h 254508"/>
                    <a:gd name="connsiteX1" fmla="*/ 85594 w 226795"/>
                    <a:gd name="connsiteY1" fmla="*/ 242602 h 254508"/>
                    <a:gd name="connsiteX2" fmla="*/ 53590 w 226795"/>
                    <a:gd name="connsiteY2" fmla="*/ 199263 h 254508"/>
                    <a:gd name="connsiteX3" fmla="*/ 20158 w 226795"/>
                    <a:gd name="connsiteY3" fmla="*/ 139541 h 254508"/>
                    <a:gd name="connsiteX4" fmla="*/ 3013 w 226795"/>
                    <a:gd name="connsiteY4" fmla="*/ 104680 h 254508"/>
                    <a:gd name="connsiteX5" fmla="*/ 1203 w 226795"/>
                    <a:gd name="connsiteY5" fmla="*/ 74867 h 254508"/>
                    <a:gd name="connsiteX6" fmla="*/ 17205 w 226795"/>
                    <a:gd name="connsiteY6" fmla="*/ 43148 h 254508"/>
                    <a:gd name="connsiteX7" fmla="*/ 50447 w 226795"/>
                    <a:gd name="connsiteY7" fmla="*/ 16478 h 254508"/>
                    <a:gd name="connsiteX8" fmla="*/ 102358 w 226795"/>
                    <a:gd name="connsiteY8" fmla="*/ 95 h 254508"/>
                    <a:gd name="connsiteX9" fmla="*/ 105311 w 226795"/>
                    <a:gd name="connsiteY9" fmla="*/ 0 h 254508"/>
                    <a:gd name="connsiteX10" fmla="*/ 141316 w 226795"/>
                    <a:gd name="connsiteY10" fmla="*/ 10954 h 254508"/>
                    <a:gd name="connsiteX11" fmla="*/ 171700 w 226795"/>
                    <a:gd name="connsiteY11" fmla="*/ 51530 h 254508"/>
                    <a:gd name="connsiteX12" fmla="*/ 182559 w 226795"/>
                    <a:gd name="connsiteY12" fmla="*/ 70961 h 254508"/>
                    <a:gd name="connsiteX13" fmla="*/ 180559 w 226795"/>
                    <a:gd name="connsiteY13" fmla="*/ 77915 h 254508"/>
                    <a:gd name="connsiteX14" fmla="*/ 119599 w 226795"/>
                    <a:gd name="connsiteY14" fmla="*/ 112014 h 254508"/>
                    <a:gd name="connsiteX15" fmla="*/ 115693 w 226795"/>
                    <a:gd name="connsiteY15" fmla="*/ 112490 h 254508"/>
                    <a:gd name="connsiteX16" fmla="*/ 112645 w 226795"/>
                    <a:gd name="connsiteY16" fmla="*/ 110109 h 254508"/>
                    <a:gd name="connsiteX17" fmla="*/ 92738 w 226795"/>
                    <a:gd name="connsiteY17" fmla="*/ 74581 h 254508"/>
                    <a:gd name="connsiteX18" fmla="*/ 81594 w 226795"/>
                    <a:gd name="connsiteY18" fmla="*/ 58102 h 254508"/>
                    <a:gd name="connsiteX19" fmla="*/ 76165 w 226795"/>
                    <a:gd name="connsiteY19" fmla="*/ 59341 h 254508"/>
                    <a:gd name="connsiteX20" fmla="*/ 71783 w 226795"/>
                    <a:gd name="connsiteY20" fmla="*/ 64389 h 254508"/>
                    <a:gd name="connsiteX21" fmla="*/ 80451 w 226795"/>
                    <a:gd name="connsiteY21" fmla="*/ 83725 h 254508"/>
                    <a:gd name="connsiteX22" fmla="*/ 133505 w 226795"/>
                    <a:gd name="connsiteY22" fmla="*/ 178689 h 254508"/>
                    <a:gd name="connsiteX23" fmla="*/ 145030 w 226795"/>
                    <a:gd name="connsiteY23" fmla="*/ 195453 h 254508"/>
                    <a:gd name="connsiteX24" fmla="*/ 151126 w 226795"/>
                    <a:gd name="connsiteY24" fmla="*/ 194500 h 254508"/>
                    <a:gd name="connsiteX25" fmla="*/ 154936 w 226795"/>
                    <a:gd name="connsiteY25" fmla="*/ 189833 h 254508"/>
                    <a:gd name="connsiteX26" fmla="*/ 145697 w 226795"/>
                    <a:gd name="connsiteY26" fmla="*/ 169354 h 254508"/>
                    <a:gd name="connsiteX27" fmla="*/ 131314 w 226795"/>
                    <a:gd name="connsiteY27" fmla="*/ 143637 h 254508"/>
                    <a:gd name="connsiteX28" fmla="*/ 133315 w 226795"/>
                    <a:gd name="connsiteY28" fmla="*/ 136684 h 254508"/>
                    <a:gd name="connsiteX29" fmla="*/ 194275 w 226795"/>
                    <a:gd name="connsiteY29" fmla="*/ 102584 h 254508"/>
                    <a:gd name="connsiteX30" fmla="*/ 198180 w 226795"/>
                    <a:gd name="connsiteY30" fmla="*/ 102108 h 254508"/>
                    <a:gd name="connsiteX31" fmla="*/ 201228 w 226795"/>
                    <a:gd name="connsiteY31" fmla="*/ 104489 h 254508"/>
                    <a:gd name="connsiteX32" fmla="*/ 205705 w 226795"/>
                    <a:gd name="connsiteY32" fmla="*/ 112490 h 254508"/>
                    <a:gd name="connsiteX33" fmla="*/ 226374 w 226795"/>
                    <a:gd name="connsiteY33" fmla="*/ 162211 h 254508"/>
                    <a:gd name="connsiteX34" fmla="*/ 215992 w 226795"/>
                    <a:gd name="connsiteY34" fmla="*/ 201549 h 254508"/>
                    <a:gd name="connsiteX35" fmla="*/ 176272 w 226795"/>
                    <a:gd name="connsiteY35" fmla="*/ 237554 h 254508"/>
                    <a:gd name="connsiteX36" fmla="*/ 125123 w 226795"/>
                    <a:gd name="connsiteY36" fmla="*/ 254413 h 254508"/>
                    <a:gd name="connsiteX37" fmla="*/ 120837 w 226795"/>
                    <a:gd name="connsiteY37" fmla="*/ 254508 h 25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26795" h="254508">
                      <a:moveTo>
                        <a:pt x="120837" y="254508"/>
                      </a:moveTo>
                      <a:cubicBezTo>
                        <a:pt x="106835" y="254508"/>
                        <a:pt x="94929" y="250508"/>
                        <a:pt x="85594" y="242602"/>
                      </a:cubicBezTo>
                      <a:cubicBezTo>
                        <a:pt x="75688" y="234220"/>
                        <a:pt x="65211" y="220123"/>
                        <a:pt x="53590" y="199263"/>
                      </a:cubicBezTo>
                      <a:lnTo>
                        <a:pt x="20158" y="139541"/>
                      </a:lnTo>
                      <a:cubicBezTo>
                        <a:pt x="11871" y="124682"/>
                        <a:pt x="6061" y="112967"/>
                        <a:pt x="3013" y="104680"/>
                      </a:cubicBezTo>
                      <a:cubicBezTo>
                        <a:pt x="-226" y="95822"/>
                        <a:pt x="-893" y="85820"/>
                        <a:pt x="1203" y="74867"/>
                      </a:cubicBezTo>
                      <a:cubicBezTo>
                        <a:pt x="3298" y="64008"/>
                        <a:pt x="8728" y="53340"/>
                        <a:pt x="17205" y="43148"/>
                      </a:cubicBezTo>
                      <a:cubicBezTo>
                        <a:pt x="25587" y="33147"/>
                        <a:pt x="36731" y="24098"/>
                        <a:pt x="50447" y="16478"/>
                      </a:cubicBezTo>
                      <a:cubicBezTo>
                        <a:pt x="69021" y="6096"/>
                        <a:pt x="86547" y="572"/>
                        <a:pt x="102358" y="95"/>
                      </a:cubicBezTo>
                      <a:lnTo>
                        <a:pt x="105311" y="0"/>
                      </a:lnTo>
                      <a:cubicBezTo>
                        <a:pt x="120170" y="0"/>
                        <a:pt x="132267" y="3715"/>
                        <a:pt x="141316" y="10954"/>
                      </a:cubicBezTo>
                      <a:cubicBezTo>
                        <a:pt x="150650" y="18383"/>
                        <a:pt x="160556" y="31718"/>
                        <a:pt x="171700" y="51530"/>
                      </a:cubicBezTo>
                      <a:lnTo>
                        <a:pt x="182559" y="70961"/>
                      </a:lnTo>
                      <a:cubicBezTo>
                        <a:pt x="183892" y="73438"/>
                        <a:pt x="183035" y="76486"/>
                        <a:pt x="180559" y="77915"/>
                      </a:cubicBezTo>
                      <a:lnTo>
                        <a:pt x="119599" y="112014"/>
                      </a:lnTo>
                      <a:cubicBezTo>
                        <a:pt x="118456" y="112681"/>
                        <a:pt x="117027" y="112871"/>
                        <a:pt x="115693" y="112490"/>
                      </a:cubicBezTo>
                      <a:cubicBezTo>
                        <a:pt x="114360" y="112109"/>
                        <a:pt x="113312" y="111252"/>
                        <a:pt x="112645" y="110109"/>
                      </a:cubicBezTo>
                      <a:lnTo>
                        <a:pt x="92738" y="74581"/>
                      </a:lnTo>
                      <a:cubicBezTo>
                        <a:pt x="85213" y="61151"/>
                        <a:pt x="82261" y="58579"/>
                        <a:pt x="81594" y="58102"/>
                      </a:cubicBezTo>
                      <a:cubicBezTo>
                        <a:pt x="81118" y="57722"/>
                        <a:pt x="80070" y="57150"/>
                        <a:pt x="76165" y="59341"/>
                      </a:cubicBezTo>
                      <a:cubicBezTo>
                        <a:pt x="73117" y="61055"/>
                        <a:pt x="71593" y="62770"/>
                        <a:pt x="71783" y="64389"/>
                      </a:cubicBezTo>
                      <a:cubicBezTo>
                        <a:pt x="71974" y="66199"/>
                        <a:pt x="73307" y="71056"/>
                        <a:pt x="80451" y="83725"/>
                      </a:cubicBezTo>
                      <a:lnTo>
                        <a:pt x="133505" y="178689"/>
                      </a:lnTo>
                      <a:cubicBezTo>
                        <a:pt x="140268" y="190881"/>
                        <a:pt x="143602" y="194405"/>
                        <a:pt x="145030" y="195453"/>
                      </a:cubicBezTo>
                      <a:cubicBezTo>
                        <a:pt x="146173" y="196310"/>
                        <a:pt x="147126" y="196787"/>
                        <a:pt x="151126" y="194500"/>
                      </a:cubicBezTo>
                      <a:cubicBezTo>
                        <a:pt x="155127" y="192310"/>
                        <a:pt x="154936" y="190500"/>
                        <a:pt x="154936" y="189833"/>
                      </a:cubicBezTo>
                      <a:cubicBezTo>
                        <a:pt x="154841" y="188404"/>
                        <a:pt x="153698" y="183642"/>
                        <a:pt x="145697" y="169354"/>
                      </a:cubicBezTo>
                      <a:lnTo>
                        <a:pt x="131314" y="143637"/>
                      </a:lnTo>
                      <a:cubicBezTo>
                        <a:pt x="129981" y="141161"/>
                        <a:pt x="130838" y="138113"/>
                        <a:pt x="133315" y="136684"/>
                      </a:cubicBezTo>
                      <a:lnTo>
                        <a:pt x="194275" y="102584"/>
                      </a:lnTo>
                      <a:cubicBezTo>
                        <a:pt x="195418" y="101918"/>
                        <a:pt x="196846" y="101727"/>
                        <a:pt x="198180" y="102108"/>
                      </a:cubicBezTo>
                      <a:cubicBezTo>
                        <a:pt x="199513" y="102489"/>
                        <a:pt x="200561" y="103346"/>
                        <a:pt x="201228" y="104489"/>
                      </a:cubicBezTo>
                      <a:lnTo>
                        <a:pt x="205705" y="112490"/>
                      </a:lnTo>
                      <a:cubicBezTo>
                        <a:pt x="217992" y="134398"/>
                        <a:pt x="224659" y="150686"/>
                        <a:pt x="226374" y="162211"/>
                      </a:cubicBezTo>
                      <a:cubicBezTo>
                        <a:pt x="228088" y="174117"/>
                        <a:pt x="224564" y="187357"/>
                        <a:pt x="215992" y="201549"/>
                      </a:cubicBezTo>
                      <a:cubicBezTo>
                        <a:pt x="207514" y="215456"/>
                        <a:pt x="194179" y="227648"/>
                        <a:pt x="176272" y="237554"/>
                      </a:cubicBezTo>
                      <a:cubicBezTo>
                        <a:pt x="157794" y="247840"/>
                        <a:pt x="140649" y="253556"/>
                        <a:pt x="125123" y="254413"/>
                      </a:cubicBezTo>
                      <a:cubicBezTo>
                        <a:pt x="123790" y="254508"/>
                        <a:pt x="122361" y="254508"/>
                        <a:pt x="120837" y="2545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A2E55CD-436A-4481-8138-0C7D084675EE}"/>
                  </a:ext>
                </a:extLst>
              </p:cNvPr>
              <p:cNvSpPr/>
              <p:nvPr/>
            </p:nvSpPr>
            <p:spPr>
              <a:xfrm>
                <a:off x="5788740" y="1577688"/>
                <a:ext cx="166673" cy="199486"/>
              </a:xfrm>
              <a:custGeom>
                <a:avLst/>
                <a:gdLst>
                  <a:gd name="connsiteX0" fmla="*/ 77040 w 166673"/>
                  <a:gd name="connsiteY0" fmla="*/ 199486 h 199486"/>
                  <a:gd name="connsiteX1" fmla="*/ 75611 w 166673"/>
                  <a:gd name="connsiteY1" fmla="*/ 199296 h 199486"/>
                  <a:gd name="connsiteX2" fmla="*/ 72563 w 166673"/>
                  <a:gd name="connsiteY2" fmla="*/ 196915 h 199486"/>
                  <a:gd name="connsiteX3" fmla="*/ 60276 w 166673"/>
                  <a:gd name="connsiteY3" fmla="*/ 174912 h 199486"/>
                  <a:gd name="connsiteX4" fmla="*/ 59609 w 166673"/>
                  <a:gd name="connsiteY4" fmla="*/ 172245 h 199486"/>
                  <a:gd name="connsiteX5" fmla="*/ 61800 w 166673"/>
                  <a:gd name="connsiteY5" fmla="*/ 71756 h 199486"/>
                  <a:gd name="connsiteX6" fmla="*/ 56752 w 166673"/>
                  <a:gd name="connsiteY6" fmla="*/ 47182 h 199486"/>
                  <a:gd name="connsiteX7" fmla="*/ 51608 w 166673"/>
                  <a:gd name="connsiteY7" fmla="*/ 41086 h 199486"/>
                  <a:gd name="connsiteX8" fmla="*/ 48084 w 166673"/>
                  <a:gd name="connsiteY8" fmla="*/ 41467 h 199486"/>
                  <a:gd name="connsiteX9" fmla="*/ 46084 w 166673"/>
                  <a:gd name="connsiteY9" fmla="*/ 44324 h 199486"/>
                  <a:gd name="connsiteX10" fmla="*/ 50942 w 166673"/>
                  <a:gd name="connsiteY10" fmla="*/ 56421 h 199486"/>
                  <a:gd name="connsiteX11" fmla="*/ 59133 w 166673"/>
                  <a:gd name="connsiteY11" fmla="*/ 71089 h 199486"/>
                  <a:gd name="connsiteX12" fmla="*/ 59609 w 166673"/>
                  <a:gd name="connsiteY12" fmla="*/ 74995 h 199486"/>
                  <a:gd name="connsiteX13" fmla="*/ 57228 w 166673"/>
                  <a:gd name="connsiteY13" fmla="*/ 78043 h 199486"/>
                  <a:gd name="connsiteX14" fmla="*/ 22843 w 166673"/>
                  <a:gd name="connsiteY14" fmla="*/ 97283 h 199486"/>
                  <a:gd name="connsiteX15" fmla="*/ 18938 w 166673"/>
                  <a:gd name="connsiteY15" fmla="*/ 97759 h 199486"/>
                  <a:gd name="connsiteX16" fmla="*/ 15890 w 166673"/>
                  <a:gd name="connsiteY16" fmla="*/ 95378 h 199486"/>
                  <a:gd name="connsiteX17" fmla="*/ 12746 w 166673"/>
                  <a:gd name="connsiteY17" fmla="*/ 89758 h 199486"/>
                  <a:gd name="connsiteX18" fmla="*/ 2269 w 166673"/>
                  <a:gd name="connsiteY18" fmla="*/ 67756 h 199486"/>
                  <a:gd name="connsiteX19" fmla="*/ 364 w 166673"/>
                  <a:gd name="connsiteY19" fmla="*/ 47182 h 199486"/>
                  <a:gd name="connsiteX20" fmla="*/ 8841 w 166673"/>
                  <a:gd name="connsiteY20" fmla="*/ 26227 h 199486"/>
                  <a:gd name="connsiteX21" fmla="*/ 28463 w 166673"/>
                  <a:gd name="connsiteY21" fmla="*/ 9939 h 199486"/>
                  <a:gd name="connsiteX22" fmla="*/ 73230 w 166673"/>
                  <a:gd name="connsiteY22" fmla="*/ 1462 h 199486"/>
                  <a:gd name="connsiteX23" fmla="*/ 104186 w 166673"/>
                  <a:gd name="connsiteY23" fmla="*/ 26131 h 199486"/>
                  <a:gd name="connsiteX24" fmla="*/ 113807 w 166673"/>
                  <a:gd name="connsiteY24" fmla="*/ 59850 h 199486"/>
                  <a:gd name="connsiteX25" fmla="*/ 110663 w 166673"/>
                  <a:gd name="connsiteY25" fmla="*/ 135478 h 199486"/>
                  <a:gd name="connsiteX26" fmla="*/ 144382 w 166673"/>
                  <a:gd name="connsiteY26" fmla="*/ 116619 h 199486"/>
                  <a:gd name="connsiteX27" fmla="*/ 151335 w 166673"/>
                  <a:gd name="connsiteY27" fmla="*/ 118619 h 199486"/>
                  <a:gd name="connsiteX28" fmla="*/ 166004 w 166673"/>
                  <a:gd name="connsiteY28" fmla="*/ 144813 h 199486"/>
                  <a:gd name="connsiteX29" fmla="*/ 166480 w 166673"/>
                  <a:gd name="connsiteY29" fmla="*/ 148718 h 199486"/>
                  <a:gd name="connsiteX30" fmla="*/ 164099 w 166673"/>
                  <a:gd name="connsiteY30" fmla="*/ 151766 h 199486"/>
                  <a:gd name="connsiteX31" fmla="*/ 79612 w 166673"/>
                  <a:gd name="connsiteY31" fmla="*/ 199010 h 199486"/>
                  <a:gd name="connsiteX32" fmla="*/ 77040 w 166673"/>
                  <a:gd name="connsiteY32" fmla="*/ 199486 h 19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6673" h="199486">
                    <a:moveTo>
                      <a:pt x="77040" y="199486"/>
                    </a:moveTo>
                    <a:cubicBezTo>
                      <a:pt x="76564" y="199486"/>
                      <a:pt x="76088" y="199391"/>
                      <a:pt x="75611" y="199296"/>
                    </a:cubicBezTo>
                    <a:cubicBezTo>
                      <a:pt x="74278" y="198915"/>
                      <a:pt x="73230" y="198058"/>
                      <a:pt x="72563" y="196915"/>
                    </a:cubicBezTo>
                    <a:lnTo>
                      <a:pt x="60276" y="174912"/>
                    </a:lnTo>
                    <a:cubicBezTo>
                      <a:pt x="59800" y="174055"/>
                      <a:pt x="59609" y="173197"/>
                      <a:pt x="59609" y="172245"/>
                    </a:cubicBezTo>
                    <a:cubicBezTo>
                      <a:pt x="61705" y="117667"/>
                      <a:pt x="62467" y="83853"/>
                      <a:pt x="61800" y="71756"/>
                    </a:cubicBezTo>
                    <a:cubicBezTo>
                      <a:pt x="61133" y="60231"/>
                      <a:pt x="59419" y="51944"/>
                      <a:pt x="56752" y="47182"/>
                    </a:cubicBezTo>
                    <a:cubicBezTo>
                      <a:pt x="54371" y="42895"/>
                      <a:pt x="52466" y="41562"/>
                      <a:pt x="51608" y="41086"/>
                    </a:cubicBezTo>
                    <a:cubicBezTo>
                      <a:pt x="50465" y="40514"/>
                      <a:pt x="49513" y="40705"/>
                      <a:pt x="48084" y="41467"/>
                    </a:cubicBezTo>
                    <a:cubicBezTo>
                      <a:pt x="46465" y="42324"/>
                      <a:pt x="46179" y="43181"/>
                      <a:pt x="46084" y="44324"/>
                    </a:cubicBezTo>
                    <a:cubicBezTo>
                      <a:pt x="46084" y="45086"/>
                      <a:pt x="46274" y="48134"/>
                      <a:pt x="50942" y="56421"/>
                    </a:cubicBezTo>
                    <a:lnTo>
                      <a:pt x="59133" y="71089"/>
                    </a:lnTo>
                    <a:cubicBezTo>
                      <a:pt x="59800" y="72232"/>
                      <a:pt x="59990" y="73661"/>
                      <a:pt x="59609" y="74995"/>
                    </a:cubicBezTo>
                    <a:cubicBezTo>
                      <a:pt x="59228" y="76328"/>
                      <a:pt x="58371" y="77376"/>
                      <a:pt x="57228" y="78043"/>
                    </a:cubicBezTo>
                    <a:lnTo>
                      <a:pt x="22843" y="97283"/>
                    </a:lnTo>
                    <a:cubicBezTo>
                      <a:pt x="21700" y="97950"/>
                      <a:pt x="20271" y="98140"/>
                      <a:pt x="18938" y="97759"/>
                    </a:cubicBezTo>
                    <a:cubicBezTo>
                      <a:pt x="17604" y="97378"/>
                      <a:pt x="16556" y="96521"/>
                      <a:pt x="15890" y="95378"/>
                    </a:cubicBezTo>
                    <a:lnTo>
                      <a:pt x="12746" y="89758"/>
                    </a:lnTo>
                    <a:cubicBezTo>
                      <a:pt x="7698" y="80805"/>
                      <a:pt x="4269" y="73566"/>
                      <a:pt x="2269" y="67756"/>
                    </a:cubicBezTo>
                    <a:cubicBezTo>
                      <a:pt x="173" y="61564"/>
                      <a:pt x="-493" y="54611"/>
                      <a:pt x="364" y="47182"/>
                    </a:cubicBezTo>
                    <a:cubicBezTo>
                      <a:pt x="1221" y="39562"/>
                      <a:pt x="4079" y="32513"/>
                      <a:pt x="8841" y="26227"/>
                    </a:cubicBezTo>
                    <a:cubicBezTo>
                      <a:pt x="13413" y="20131"/>
                      <a:pt x="19985" y="14606"/>
                      <a:pt x="28463" y="9939"/>
                    </a:cubicBezTo>
                    <a:cubicBezTo>
                      <a:pt x="44846" y="795"/>
                      <a:pt x="59990" y="-2063"/>
                      <a:pt x="73230" y="1462"/>
                    </a:cubicBezTo>
                    <a:cubicBezTo>
                      <a:pt x="86660" y="4986"/>
                      <a:pt x="97042" y="13273"/>
                      <a:pt x="104186" y="26131"/>
                    </a:cubicBezTo>
                    <a:cubicBezTo>
                      <a:pt x="109425" y="35561"/>
                      <a:pt x="112664" y="46896"/>
                      <a:pt x="113807" y="59850"/>
                    </a:cubicBezTo>
                    <a:cubicBezTo>
                      <a:pt x="114854" y="71661"/>
                      <a:pt x="113807" y="96426"/>
                      <a:pt x="110663" y="135478"/>
                    </a:cubicBezTo>
                    <a:lnTo>
                      <a:pt x="144382" y="116619"/>
                    </a:lnTo>
                    <a:cubicBezTo>
                      <a:pt x="146858" y="115285"/>
                      <a:pt x="149906" y="116143"/>
                      <a:pt x="151335" y="118619"/>
                    </a:cubicBezTo>
                    <a:lnTo>
                      <a:pt x="166004" y="144813"/>
                    </a:lnTo>
                    <a:cubicBezTo>
                      <a:pt x="166670" y="145956"/>
                      <a:pt x="166861" y="147385"/>
                      <a:pt x="166480" y="148718"/>
                    </a:cubicBezTo>
                    <a:cubicBezTo>
                      <a:pt x="166099" y="150052"/>
                      <a:pt x="165242" y="151099"/>
                      <a:pt x="164099" y="151766"/>
                    </a:cubicBezTo>
                    <a:lnTo>
                      <a:pt x="79612" y="199010"/>
                    </a:lnTo>
                    <a:cubicBezTo>
                      <a:pt x="78755" y="199296"/>
                      <a:pt x="77897" y="199486"/>
                      <a:pt x="77040" y="199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aphic 1">
              <a:extLst>
                <a:ext uri="{FF2B5EF4-FFF2-40B4-BE49-F238E27FC236}">
                  <a16:creationId xmlns:a16="http://schemas.microsoft.com/office/drawing/2014/main" id="{9A52E6C7-890B-4F8D-A023-4161FFC0BAE1}"/>
                </a:ext>
              </a:extLst>
            </p:cNvPr>
            <p:cNvGrpSpPr/>
            <p:nvPr userDrawn="1"/>
          </p:nvGrpSpPr>
          <p:grpSpPr>
            <a:xfrm>
              <a:off x="11818772" y="844078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5B00159-7B75-4F94-9ECE-BA0C831C66FD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76A86B3-24A2-41A6-8ADA-BB348E731198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9E941E6F-5A28-4092-B65A-DCC31D052835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54A2CA5F-0D87-466B-BE5C-4050E00CA0F0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407A5E8-ABC1-44DC-8F74-A8E89CE3BCCC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F8EEBE9D-E38C-42FA-9095-E947BF6FB9DB}"/>
                </a:ext>
              </a:extLst>
            </p:cNvPr>
            <p:cNvGrpSpPr/>
            <p:nvPr userDrawn="1"/>
          </p:nvGrpSpPr>
          <p:grpSpPr>
            <a:xfrm>
              <a:off x="8964893" y="1884104"/>
              <a:ext cx="769911" cy="749808"/>
              <a:chOff x="7045954" y="2447925"/>
              <a:chExt cx="769911" cy="749808"/>
            </a:xfrm>
            <a:grpFill/>
          </p:grpSpPr>
          <p:grpSp>
            <p:nvGrpSpPr>
              <p:cNvPr id="266" name="Graphic 1">
                <a:extLst>
                  <a:ext uri="{FF2B5EF4-FFF2-40B4-BE49-F238E27FC236}">
                    <a16:creationId xmlns:a16="http://schemas.microsoft.com/office/drawing/2014/main" id="{E5F86DD2-AD82-461D-89B7-158B0AD48681}"/>
                  </a:ext>
                </a:extLst>
              </p:cNvPr>
              <p:cNvGrpSpPr/>
              <p:nvPr/>
            </p:nvGrpSpPr>
            <p:grpSpPr>
              <a:xfrm>
                <a:off x="7045954" y="2447925"/>
                <a:ext cx="467269" cy="707717"/>
                <a:chOff x="7045954" y="2447925"/>
                <a:chExt cx="467269" cy="707717"/>
              </a:xfrm>
              <a:grpFill/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97165BE4-1312-47C0-9CB9-12E729904F63}"/>
                    </a:ext>
                  </a:extLst>
                </p:cNvPr>
                <p:cNvSpPr/>
                <p:nvPr/>
              </p:nvSpPr>
              <p:spPr>
                <a:xfrm>
                  <a:off x="7045954" y="2447925"/>
                  <a:ext cx="187172" cy="163829"/>
                </a:xfrm>
                <a:custGeom>
                  <a:avLst/>
                  <a:gdLst>
                    <a:gd name="connsiteX0" fmla="*/ 28834 w 187172"/>
                    <a:gd name="connsiteY0" fmla="*/ 163830 h 163829"/>
                    <a:gd name="connsiteX1" fmla="*/ 27596 w 187172"/>
                    <a:gd name="connsiteY1" fmla="*/ 163639 h 163829"/>
                    <a:gd name="connsiteX2" fmla="*/ 24452 w 187172"/>
                    <a:gd name="connsiteY2" fmla="*/ 161258 h 163829"/>
                    <a:gd name="connsiteX3" fmla="*/ 13308 w 187172"/>
                    <a:gd name="connsiteY3" fmla="*/ 142589 h 163829"/>
                    <a:gd name="connsiteX4" fmla="*/ 2926 w 187172"/>
                    <a:gd name="connsiteY4" fmla="*/ 71152 h 163829"/>
                    <a:gd name="connsiteX5" fmla="*/ 46074 w 187172"/>
                    <a:gd name="connsiteY5" fmla="*/ 13335 h 163829"/>
                    <a:gd name="connsiteX6" fmla="*/ 94271 w 187172"/>
                    <a:gd name="connsiteY6" fmla="*/ 0 h 163829"/>
                    <a:gd name="connsiteX7" fmla="*/ 175328 w 187172"/>
                    <a:gd name="connsiteY7" fmla="*/ 46006 h 163829"/>
                    <a:gd name="connsiteX8" fmla="*/ 186472 w 187172"/>
                    <a:gd name="connsiteY8" fmla="*/ 64675 h 163829"/>
                    <a:gd name="connsiteX9" fmla="*/ 187044 w 187172"/>
                    <a:gd name="connsiteY9" fmla="*/ 68580 h 163829"/>
                    <a:gd name="connsiteX10" fmla="*/ 184663 w 187172"/>
                    <a:gd name="connsiteY10" fmla="*/ 71723 h 163829"/>
                    <a:gd name="connsiteX11" fmla="*/ 31405 w 187172"/>
                    <a:gd name="connsiteY11" fmla="*/ 163068 h 163829"/>
                    <a:gd name="connsiteX12" fmla="*/ 28834 w 187172"/>
                    <a:gd name="connsiteY12" fmla="*/ 163830 h 163829"/>
                    <a:gd name="connsiteX13" fmla="*/ 94271 w 187172"/>
                    <a:gd name="connsiteY13" fmla="*/ 10287 h 163829"/>
                    <a:gd name="connsiteX14" fmla="*/ 51313 w 187172"/>
                    <a:gd name="connsiteY14" fmla="*/ 22193 h 163829"/>
                    <a:gd name="connsiteX15" fmla="*/ 12832 w 187172"/>
                    <a:gd name="connsiteY15" fmla="*/ 73819 h 163829"/>
                    <a:gd name="connsiteX16" fmla="*/ 22071 w 187172"/>
                    <a:gd name="connsiteY16" fmla="*/ 137541 h 163829"/>
                    <a:gd name="connsiteX17" fmla="*/ 30548 w 187172"/>
                    <a:gd name="connsiteY17" fmla="*/ 151829 h 163829"/>
                    <a:gd name="connsiteX18" fmla="*/ 175042 w 187172"/>
                    <a:gd name="connsiteY18" fmla="*/ 65722 h 163829"/>
                    <a:gd name="connsiteX19" fmla="*/ 166565 w 187172"/>
                    <a:gd name="connsiteY19" fmla="*/ 51435 h 163829"/>
                    <a:gd name="connsiteX20" fmla="*/ 94271 w 187172"/>
                    <a:gd name="connsiteY20" fmla="*/ 10287 h 16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7172" h="163829">
                      <a:moveTo>
                        <a:pt x="28834" y="163830"/>
                      </a:moveTo>
                      <a:cubicBezTo>
                        <a:pt x="28453" y="163830"/>
                        <a:pt x="27977" y="163735"/>
                        <a:pt x="27596" y="163639"/>
                      </a:cubicBezTo>
                      <a:cubicBezTo>
                        <a:pt x="26262" y="163259"/>
                        <a:pt x="25119" y="162496"/>
                        <a:pt x="24452" y="161258"/>
                      </a:cubicBezTo>
                      <a:lnTo>
                        <a:pt x="13308" y="142589"/>
                      </a:lnTo>
                      <a:cubicBezTo>
                        <a:pt x="449" y="120967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186472" y="64675"/>
                      </a:lnTo>
                      <a:cubicBezTo>
                        <a:pt x="187139" y="65818"/>
                        <a:pt x="187330" y="67246"/>
                        <a:pt x="187044" y="68580"/>
                      </a:cubicBezTo>
                      <a:cubicBezTo>
                        <a:pt x="186663" y="69913"/>
                        <a:pt x="185901" y="71057"/>
                        <a:pt x="184663" y="71723"/>
                      </a:cubicBezTo>
                      <a:lnTo>
                        <a:pt x="31405" y="163068"/>
                      </a:lnTo>
                      <a:cubicBezTo>
                        <a:pt x="30644" y="163544"/>
                        <a:pt x="29691" y="163830"/>
                        <a:pt x="28834" y="163830"/>
                      </a:cubicBezTo>
                      <a:close/>
                      <a:moveTo>
                        <a:pt x="94271" y="10287"/>
                      </a:moveTo>
                      <a:cubicBezTo>
                        <a:pt x="79221" y="10287"/>
                        <a:pt x="64362" y="14383"/>
                        <a:pt x="51313" y="22193"/>
                      </a:cubicBezTo>
                      <a:cubicBezTo>
                        <a:pt x="31977" y="33718"/>
                        <a:pt x="18356" y="52007"/>
                        <a:pt x="12832" y="73819"/>
                      </a:cubicBezTo>
                      <a:cubicBezTo>
                        <a:pt x="7307" y="95631"/>
                        <a:pt x="10641" y="118205"/>
                        <a:pt x="22071" y="137541"/>
                      </a:cubicBezTo>
                      <a:lnTo>
                        <a:pt x="30548" y="151829"/>
                      </a:lnTo>
                      <a:lnTo>
                        <a:pt x="175042" y="65722"/>
                      </a:lnTo>
                      <a:lnTo>
                        <a:pt x="166565" y="51435"/>
                      </a:lnTo>
                      <a:cubicBezTo>
                        <a:pt x="151516" y="26003"/>
                        <a:pt x="123798" y="10287"/>
                        <a:pt x="94271" y="10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3C796305-E2D0-4E5D-8684-182A8C3F6F01}"/>
                    </a:ext>
                  </a:extLst>
                </p:cNvPr>
                <p:cNvSpPr/>
                <p:nvPr/>
              </p:nvSpPr>
              <p:spPr>
                <a:xfrm>
                  <a:off x="7069595" y="2510143"/>
                  <a:ext cx="194488" cy="153523"/>
                </a:xfrm>
                <a:custGeom>
                  <a:avLst/>
                  <a:gdLst>
                    <a:gd name="connsiteX0" fmla="*/ 36054 w 194488"/>
                    <a:gd name="connsiteY0" fmla="*/ 153523 h 153523"/>
                    <a:gd name="connsiteX1" fmla="*/ 34816 w 194488"/>
                    <a:gd name="connsiteY1" fmla="*/ 153333 h 153523"/>
                    <a:gd name="connsiteX2" fmla="*/ 31673 w 194488"/>
                    <a:gd name="connsiteY2" fmla="*/ 150951 h 153523"/>
                    <a:gd name="connsiteX3" fmla="*/ 716 w 194488"/>
                    <a:gd name="connsiteY3" fmla="*/ 99040 h 153523"/>
                    <a:gd name="connsiteX4" fmla="*/ 2526 w 194488"/>
                    <a:gd name="connsiteY4" fmla="*/ 92087 h 153523"/>
                    <a:gd name="connsiteX5" fmla="*/ 155783 w 194488"/>
                    <a:gd name="connsiteY5" fmla="*/ 742 h 153523"/>
                    <a:gd name="connsiteX6" fmla="*/ 159689 w 194488"/>
                    <a:gd name="connsiteY6" fmla="*/ 171 h 153523"/>
                    <a:gd name="connsiteX7" fmla="*/ 162832 w 194488"/>
                    <a:gd name="connsiteY7" fmla="*/ 2552 h 153523"/>
                    <a:gd name="connsiteX8" fmla="*/ 193788 w 194488"/>
                    <a:gd name="connsiteY8" fmla="*/ 54463 h 153523"/>
                    <a:gd name="connsiteX9" fmla="*/ 194359 w 194488"/>
                    <a:gd name="connsiteY9" fmla="*/ 58368 h 153523"/>
                    <a:gd name="connsiteX10" fmla="*/ 191978 w 194488"/>
                    <a:gd name="connsiteY10" fmla="*/ 61512 h 153523"/>
                    <a:gd name="connsiteX11" fmla="*/ 38721 w 194488"/>
                    <a:gd name="connsiteY11" fmla="*/ 152761 h 153523"/>
                    <a:gd name="connsiteX12" fmla="*/ 36054 w 194488"/>
                    <a:gd name="connsiteY12" fmla="*/ 153523 h 153523"/>
                    <a:gd name="connsiteX13" fmla="*/ 12146 w 194488"/>
                    <a:gd name="connsiteY13" fmla="*/ 98278 h 153523"/>
                    <a:gd name="connsiteX14" fmla="*/ 37864 w 194488"/>
                    <a:gd name="connsiteY14" fmla="*/ 141426 h 153523"/>
                    <a:gd name="connsiteX15" fmla="*/ 182358 w 194488"/>
                    <a:gd name="connsiteY15" fmla="*/ 55320 h 153523"/>
                    <a:gd name="connsiteX16" fmla="*/ 156641 w 194488"/>
                    <a:gd name="connsiteY16" fmla="*/ 12172 h 153523"/>
                    <a:gd name="connsiteX17" fmla="*/ 12146 w 194488"/>
                    <a:gd name="connsiteY17" fmla="*/ 98278 h 1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488" h="153523">
                      <a:moveTo>
                        <a:pt x="36054" y="153523"/>
                      </a:moveTo>
                      <a:cubicBezTo>
                        <a:pt x="35673" y="153523"/>
                        <a:pt x="35197" y="153428"/>
                        <a:pt x="34816" y="153333"/>
                      </a:cubicBezTo>
                      <a:cubicBezTo>
                        <a:pt x="33482" y="152952"/>
                        <a:pt x="32339" y="152190"/>
                        <a:pt x="31673" y="150951"/>
                      </a:cubicBezTo>
                      <a:lnTo>
                        <a:pt x="716" y="99040"/>
                      </a:lnTo>
                      <a:cubicBezTo>
                        <a:pt x="-712" y="96659"/>
                        <a:pt x="49" y="93516"/>
                        <a:pt x="2526" y="92087"/>
                      </a:cubicBezTo>
                      <a:lnTo>
                        <a:pt x="155783" y="742"/>
                      </a:lnTo>
                      <a:cubicBezTo>
                        <a:pt x="156926" y="75"/>
                        <a:pt x="158355" y="-210"/>
                        <a:pt x="159689" y="171"/>
                      </a:cubicBezTo>
                      <a:cubicBezTo>
                        <a:pt x="161022" y="552"/>
                        <a:pt x="162165" y="1314"/>
                        <a:pt x="162832" y="2552"/>
                      </a:cubicBezTo>
                      <a:lnTo>
                        <a:pt x="193788" y="54463"/>
                      </a:lnTo>
                      <a:cubicBezTo>
                        <a:pt x="194455" y="55606"/>
                        <a:pt x="194645" y="57035"/>
                        <a:pt x="194359" y="58368"/>
                      </a:cubicBezTo>
                      <a:cubicBezTo>
                        <a:pt x="193978" y="59702"/>
                        <a:pt x="193216" y="60845"/>
                        <a:pt x="191978" y="61512"/>
                      </a:cubicBezTo>
                      <a:lnTo>
                        <a:pt x="38721" y="152761"/>
                      </a:lnTo>
                      <a:cubicBezTo>
                        <a:pt x="37864" y="153237"/>
                        <a:pt x="37007" y="153523"/>
                        <a:pt x="36054" y="153523"/>
                      </a:cubicBezTo>
                      <a:close/>
                      <a:moveTo>
                        <a:pt x="12146" y="98278"/>
                      </a:moveTo>
                      <a:lnTo>
                        <a:pt x="37864" y="141426"/>
                      </a:lnTo>
                      <a:lnTo>
                        <a:pt x="182358" y="55320"/>
                      </a:lnTo>
                      <a:lnTo>
                        <a:pt x="156641" y="12172"/>
                      </a:lnTo>
                      <a:lnTo>
                        <a:pt x="12146" y="982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8933DFCF-AE1A-46A2-AB11-31A2AD0336B7}"/>
                    </a:ext>
                  </a:extLst>
                </p:cNvPr>
                <p:cNvSpPr/>
                <p:nvPr/>
              </p:nvSpPr>
              <p:spPr>
                <a:xfrm>
                  <a:off x="7147795" y="2625421"/>
                  <a:ext cx="234890" cy="387431"/>
                </a:xfrm>
                <a:custGeom>
                  <a:avLst/>
                  <a:gdLst>
                    <a:gd name="connsiteX0" fmla="*/ 229792 w 234890"/>
                    <a:gd name="connsiteY0" fmla="*/ 387431 h 387431"/>
                    <a:gd name="connsiteX1" fmla="*/ 225411 w 234890"/>
                    <a:gd name="connsiteY1" fmla="*/ 384955 h 387431"/>
                    <a:gd name="connsiteX2" fmla="*/ 716 w 234890"/>
                    <a:gd name="connsiteY2" fmla="*/ 7670 h 387431"/>
                    <a:gd name="connsiteX3" fmla="*/ 2526 w 234890"/>
                    <a:gd name="connsiteY3" fmla="*/ 716 h 387431"/>
                    <a:gd name="connsiteX4" fmla="*/ 9479 w 234890"/>
                    <a:gd name="connsiteY4" fmla="*/ 2526 h 387431"/>
                    <a:gd name="connsiteX5" fmla="*/ 234174 w 234890"/>
                    <a:gd name="connsiteY5" fmla="*/ 379811 h 387431"/>
                    <a:gd name="connsiteX6" fmla="*/ 232364 w 234890"/>
                    <a:gd name="connsiteY6" fmla="*/ 386765 h 387431"/>
                    <a:gd name="connsiteX7" fmla="*/ 229792 w 234890"/>
                    <a:gd name="connsiteY7" fmla="*/ 387431 h 38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890" h="387431">
                      <a:moveTo>
                        <a:pt x="229792" y="387431"/>
                      </a:moveTo>
                      <a:cubicBezTo>
                        <a:pt x="228078" y="387431"/>
                        <a:pt x="226364" y="386574"/>
                        <a:pt x="225411" y="384955"/>
                      </a:cubicBezTo>
                      <a:lnTo>
                        <a:pt x="716" y="7670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0" y="50"/>
                        <a:pt x="9479" y="2526"/>
                      </a:cubicBezTo>
                      <a:lnTo>
                        <a:pt x="234174" y="379811"/>
                      </a:lnTo>
                      <a:cubicBezTo>
                        <a:pt x="235603" y="382193"/>
                        <a:pt x="234841" y="385336"/>
                        <a:pt x="232364" y="386765"/>
                      </a:cubicBezTo>
                      <a:cubicBezTo>
                        <a:pt x="231602" y="387146"/>
                        <a:pt x="230650" y="387431"/>
                        <a:pt x="229792" y="3874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8EB4D0A5-41DB-4940-972B-C414D75FD194}"/>
                    </a:ext>
                  </a:extLst>
                </p:cNvPr>
                <p:cNvSpPr/>
                <p:nvPr/>
              </p:nvSpPr>
              <p:spPr>
                <a:xfrm>
                  <a:off x="7206088" y="2590655"/>
                  <a:ext cx="232699" cy="383716"/>
                </a:xfrm>
                <a:custGeom>
                  <a:avLst/>
                  <a:gdLst>
                    <a:gd name="connsiteX0" fmla="*/ 227602 w 232699"/>
                    <a:gd name="connsiteY0" fmla="*/ 383717 h 383716"/>
                    <a:gd name="connsiteX1" fmla="*/ 223220 w 232699"/>
                    <a:gd name="connsiteY1" fmla="*/ 381240 h 383716"/>
                    <a:gd name="connsiteX2" fmla="*/ 716 w 232699"/>
                    <a:gd name="connsiteY2" fmla="*/ 7669 h 383716"/>
                    <a:gd name="connsiteX3" fmla="*/ 2526 w 232699"/>
                    <a:gd name="connsiteY3" fmla="*/ 716 h 383716"/>
                    <a:gd name="connsiteX4" fmla="*/ 9479 w 232699"/>
                    <a:gd name="connsiteY4" fmla="*/ 2526 h 383716"/>
                    <a:gd name="connsiteX5" fmla="*/ 231983 w 232699"/>
                    <a:gd name="connsiteY5" fmla="*/ 376097 h 383716"/>
                    <a:gd name="connsiteX6" fmla="*/ 230174 w 232699"/>
                    <a:gd name="connsiteY6" fmla="*/ 383050 h 383716"/>
                    <a:gd name="connsiteX7" fmla="*/ 227602 w 232699"/>
                    <a:gd name="connsiteY7" fmla="*/ 383717 h 38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699" h="383716">
                      <a:moveTo>
                        <a:pt x="227602" y="383717"/>
                      </a:moveTo>
                      <a:cubicBezTo>
                        <a:pt x="225887" y="383717"/>
                        <a:pt x="224173" y="382859"/>
                        <a:pt x="223220" y="381240"/>
                      </a:cubicBezTo>
                      <a:lnTo>
                        <a:pt x="716" y="7669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1" y="50"/>
                        <a:pt x="9479" y="2526"/>
                      </a:cubicBezTo>
                      <a:lnTo>
                        <a:pt x="231983" y="376097"/>
                      </a:lnTo>
                      <a:cubicBezTo>
                        <a:pt x="233412" y="378478"/>
                        <a:pt x="232650" y="381621"/>
                        <a:pt x="230174" y="383050"/>
                      </a:cubicBezTo>
                      <a:cubicBezTo>
                        <a:pt x="229412" y="383431"/>
                        <a:pt x="228554" y="383717"/>
                        <a:pt x="227602" y="3837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F3B043D0-3C5C-4A15-824A-8683955A951F}"/>
                    </a:ext>
                  </a:extLst>
                </p:cNvPr>
                <p:cNvSpPr/>
                <p:nvPr/>
              </p:nvSpPr>
              <p:spPr>
                <a:xfrm>
                  <a:off x="7334694" y="2953486"/>
                  <a:ext cx="178529" cy="202155"/>
                </a:xfrm>
                <a:custGeom>
                  <a:avLst/>
                  <a:gdLst>
                    <a:gd name="connsiteX0" fmla="*/ 173196 w 178529"/>
                    <a:gd name="connsiteY0" fmla="*/ 202146 h 202155"/>
                    <a:gd name="connsiteX1" fmla="*/ 170529 w 178529"/>
                    <a:gd name="connsiteY1" fmla="*/ 201384 h 202155"/>
                    <a:gd name="connsiteX2" fmla="*/ 2412 w 178529"/>
                    <a:gd name="connsiteY2" fmla="*/ 99657 h 202155"/>
                    <a:gd name="connsiteX3" fmla="*/ 126 w 178529"/>
                    <a:gd name="connsiteY3" fmla="*/ 96418 h 202155"/>
                    <a:gd name="connsiteX4" fmla="*/ 793 w 178529"/>
                    <a:gd name="connsiteY4" fmla="*/ 92513 h 202155"/>
                    <a:gd name="connsiteX5" fmla="*/ 156146 w 178529"/>
                    <a:gd name="connsiteY5" fmla="*/ 25 h 202155"/>
                    <a:gd name="connsiteX6" fmla="*/ 161480 w 178529"/>
                    <a:gd name="connsiteY6" fmla="*/ 4692 h 202155"/>
                    <a:gd name="connsiteX7" fmla="*/ 178148 w 178529"/>
                    <a:gd name="connsiteY7" fmla="*/ 195192 h 202155"/>
                    <a:gd name="connsiteX8" fmla="*/ 178529 w 178529"/>
                    <a:gd name="connsiteY8" fmla="*/ 197002 h 202155"/>
                    <a:gd name="connsiteX9" fmla="*/ 173291 w 178529"/>
                    <a:gd name="connsiteY9" fmla="*/ 202146 h 202155"/>
                    <a:gd name="connsiteX10" fmla="*/ 173196 w 178529"/>
                    <a:gd name="connsiteY10" fmla="*/ 202146 h 202155"/>
                    <a:gd name="connsiteX11" fmla="*/ 12413 w 178529"/>
                    <a:gd name="connsiteY11" fmla="*/ 93751 h 202155"/>
                    <a:gd name="connsiteX12" fmla="*/ 167290 w 178529"/>
                    <a:gd name="connsiteY12" fmla="*/ 187477 h 202155"/>
                    <a:gd name="connsiteX13" fmla="*/ 151859 w 178529"/>
                    <a:gd name="connsiteY13" fmla="*/ 10598 h 202155"/>
                    <a:gd name="connsiteX14" fmla="*/ 12413 w 178529"/>
                    <a:gd name="connsiteY14" fmla="*/ 93751 h 20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529" h="202155">
                      <a:moveTo>
                        <a:pt x="173196" y="202146"/>
                      </a:moveTo>
                      <a:cubicBezTo>
                        <a:pt x="172243" y="202146"/>
                        <a:pt x="171386" y="201860"/>
                        <a:pt x="170529" y="201384"/>
                      </a:cubicBezTo>
                      <a:lnTo>
                        <a:pt x="2412" y="99657"/>
                      </a:lnTo>
                      <a:cubicBezTo>
                        <a:pt x="1269" y="98990"/>
                        <a:pt x="412" y="97752"/>
                        <a:pt x="126" y="96418"/>
                      </a:cubicBezTo>
                      <a:cubicBezTo>
                        <a:pt x="-160" y="95085"/>
                        <a:pt x="31" y="93656"/>
                        <a:pt x="793" y="92513"/>
                      </a:cubicBezTo>
                      <a:cubicBezTo>
                        <a:pt x="3079" y="88893"/>
                        <a:pt x="58514" y="4311"/>
                        <a:pt x="156146" y="25"/>
                      </a:cubicBezTo>
                      <a:cubicBezTo>
                        <a:pt x="158908" y="-261"/>
                        <a:pt x="161194" y="1930"/>
                        <a:pt x="161480" y="4692"/>
                      </a:cubicBezTo>
                      <a:lnTo>
                        <a:pt x="178148" y="195192"/>
                      </a:lnTo>
                      <a:cubicBezTo>
                        <a:pt x="178339" y="195764"/>
                        <a:pt x="178529" y="196431"/>
                        <a:pt x="178529" y="197002"/>
                      </a:cubicBezTo>
                      <a:cubicBezTo>
                        <a:pt x="178529" y="199860"/>
                        <a:pt x="176148" y="202336"/>
                        <a:pt x="173291" y="202146"/>
                      </a:cubicBezTo>
                      <a:cubicBezTo>
                        <a:pt x="173291" y="202146"/>
                        <a:pt x="173196" y="202146"/>
                        <a:pt x="173196" y="202146"/>
                      </a:cubicBezTo>
                      <a:close/>
                      <a:moveTo>
                        <a:pt x="12413" y="93751"/>
                      </a:moveTo>
                      <a:lnTo>
                        <a:pt x="167290" y="187477"/>
                      </a:lnTo>
                      <a:lnTo>
                        <a:pt x="151859" y="10598"/>
                      </a:lnTo>
                      <a:cubicBezTo>
                        <a:pt x="74516" y="16313"/>
                        <a:pt x="24796" y="76987"/>
                        <a:pt x="12413" y="937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D96D14D6-4297-4E46-A896-ECBA6390F7AA}"/>
                    </a:ext>
                  </a:extLst>
                </p:cNvPr>
                <p:cNvSpPr/>
                <p:nvPr/>
              </p:nvSpPr>
              <p:spPr>
                <a:xfrm>
                  <a:off x="7445692" y="3078477"/>
                  <a:ext cx="61626" cy="72392"/>
                </a:xfrm>
                <a:custGeom>
                  <a:avLst/>
                  <a:gdLst>
                    <a:gd name="connsiteX0" fmla="*/ 55245 w 61626"/>
                    <a:gd name="connsiteY0" fmla="*/ 288 h 72392"/>
                    <a:gd name="connsiteX1" fmla="*/ 0 w 61626"/>
                    <a:gd name="connsiteY1" fmla="*/ 35054 h 72392"/>
                    <a:gd name="connsiteX2" fmla="*/ 61627 w 61626"/>
                    <a:gd name="connsiteY2" fmla="*/ 72392 h 72392"/>
                    <a:gd name="connsiteX3" fmla="*/ 55245 w 61626"/>
                    <a:gd name="connsiteY3" fmla="*/ 288 h 7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26" h="72392">
                      <a:moveTo>
                        <a:pt x="55245" y="288"/>
                      </a:moveTo>
                      <a:cubicBezTo>
                        <a:pt x="55245" y="288"/>
                        <a:pt x="16764" y="-5522"/>
                        <a:pt x="0" y="35054"/>
                      </a:cubicBezTo>
                      <a:lnTo>
                        <a:pt x="61627" y="72392"/>
                      </a:lnTo>
                      <a:lnTo>
                        <a:pt x="55245" y="2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472E54C-D94A-4BA7-9251-C9C9E1B916ED}"/>
                    </a:ext>
                  </a:extLst>
                </p:cNvPr>
                <p:cNvSpPr/>
                <p:nvPr/>
              </p:nvSpPr>
              <p:spPr>
                <a:xfrm>
                  <a:off x="7046049" y="2448115"/>
                  <a:ext cx="450729" cy="607123"/>
                </a:xfrm>
                <a:custGeom>
                  <a:avLst/>
                  <a:gdLst>
                    <a:gd name="connsiteX0" fmla="*/ 295820 w 450729"/>
                    <a:gd name="connsiteY0" fmla="*/ 607028 h 607123"/>
                    <a:gd name="connsiteX1" fmla="*/ 295058 w 450729"/>
                    <a:gd name="connsiteY1" fmla="*/ 606933 h 607123"/>
                    <a:gd name="connsiteX2" fmla="*/ 291819 w 450729"/>
                    <a:gd name="connsiteY2" fmla="*/ 606457 h 607123"/>
                    <a:gd name="connsiteX3" fmla="*/ 288200 w 450729"/>
                    <a:gd name="connsiteY3" fmla="*/ 604076 h 607123"/>
                    <a:gd name="connsiteX4" fmla="*/ 13308 w 450729"/>
                    <a:gd name="connsiteY4" fmla="*/ 142589 h 607123"/>
                    <a:gd name="connsiteX5" fmla="*/ 2926 w 450729"/>
                    <a:gd name="connsiteY5" fmla="*/ 71152 h 607123"/>
                    <a:gd name="connsiteX6" fmla="*/ 46074 w 450729"/>
                    <a:gd name="connsiteY6" fmla="*/ 13335 h 607123"/>
                    <a:gd name="connsiteX7" fmla="*/ 94271 w 450729"/>
                    <a:gd name="connsiteY7" fmla="*/ 0 h 607123"/>
                    <a:gd name="connsiteX8" fmla="*/ 175328 w 450729"/>
                    <a:gd name="connsiteY8" fmla="*/ 46006 h 607123"/>
                    <a:gd name="connsiteX9" fmla="*/ 450029 w 450729"/>
                    <a:gd name="connsiteY9" fmla="*/ 507206 h 607123"/>
                    <a:gd name="connsiteX10" fmla="*/ 450601 w 450729"/>
                    <a:gd name="connsiteY10" fmla="*/ 510921 h 607123"/>
                    <a:gd name="connsiteX11" fmla="*/ 450220 w 450729"/>
                    <a:gd name="connsiteY11" fmla="*/ 512826 h 607123"/>
                    <a:gd name="connsiteX12" fmla="*/ 444886 w 450729"/>
                    <a:gd name="connsiteY12" fmla="*/ 516827 h 607123"/>
                    <a:gd name="connsiteX13" fmla="*/ 442314 w 450729"/>
                    <a:gd name="connsiteY13" fmla="*/ 515874 h 607123"/>
                    <a:gd name="connsiteX14" fmla="*/ 300677 w 450729"/>
                    <a:gd name="connsiteY14" fmla="*/ 599789 h 607123"/>
                    <a:gd name="connsiteX15" fmla="*/ 301154 w 450729"/>
                    <a:gd name="connsiteY15" fmla="*/ 601980 h 607123"/>
                    <a:gd name="connsiteX16" fmla="*/ 296010 w 450729"/>
                    <a:gd name="connsiteY16" fmla="*/ 607124 h 607123"/>
                    <a:gd name="connsiteX17" fmla="*/ 295820 w 450729"/>
                    <a:gd name="connsiteY17" fmla="*/ 607028 h 607123"/>
                    <a:gd name="connsiteX18" fmla="*/ 94175 w 450729"/>
                    <a:gd name="connsiteY18" fmla="*/ 10097 h 607123"/>
                    <a:gd name="connsiteX19" fmla="*/ 51218 w 450729"/>
                    <a:gd name="connsiteY19" fmla="*/ 22003 h 607123"/>
                    <a:gd name="connsiteX20" fmla="*/ 12736 w 450729"/>
                    <a:gd name="connsiteY20" fmla="*/ 73628 h 607123"/>
                    <a:gd name="connsiteX21" fmla="*/ 21976 w 450729"/>
                    <a:gd name="connsiteY21" fmla="*/ 137351 h 607123"/>
                    <a:gd name="connsiteX22" fmla="*/ 293153 w 450729"/>
                    <a:gd name="connsiteY22" fmla="*/ 592646 h 607123"/>
                    <a:gd name="connsiteX23" fmla="*/ 437361 w 450729"/>
                    <a:gd name="connsiteY23" fmla="*/ 506063 h 607123"/>
                    <a:gd name="connsiteX24" fmla="*/ 166470 w 450729"/>
                    <a:gd name="connsiteY24" fmla="*/ 51340 h 607123"/>
                    <a:gd name="connsiteX25" fmla="*/ 94175 w 450729"/>
                    <a:gd name="connsiteY25" fmla="*/ 10097 h 60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0729" h="607123">
                      <a:moveTo>
                        <a:pt x="295820" y="607028"/>
                      </a:moveTo>
                      <a:cubicBezTo>
                        <a:pt x="295534" y="607028"/>
                        <a:pt x="295248" y="607028"/>
                        <a:pt x="295058" y="606933"/>
                      </a:cubicBezTo>
                      <a:lnTo>
                        <a:pt x="291819" y="606457"/>
                      </a:lnTo>
                      <a:cubicBezTo>
                        <a:pt x="290295" y="606171"/>
                        <a:pt x="289057" y="605314"/>
                        <a:pt x="288200" y="604076"/>
                      </a:cubicBezTo>
                      <a:lnTo>
                        <a:pt x="13308" y="142589"/>
                      </a:lnTo>
                      <a:cubicBezTo>
                        <a:pt x="449" y="120968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450029" y="507206"/>
                      </a:lnTo>
                      <a:cubicBezTo>
                        <a:pt x="450696" y="508349"/>
                        <a:pt x="450887" y="509683"/>
                        <a:pt x="450601" y="510921"/>
                      </a:cubicBezTo>
                      <a:lnTo>
                        <a:pt x="450220" y="512826"/>
                      </a:lnTo>
                      <a:cubicBezTo>
                        <a:pt x="449649" y="515303"/>
                        <a:pt x="447267" y="516922"/>
                        <a:pt x="444886" y="516827"/>
                      </a:cubicBezTo>
                      <a:cubicBezTo>
                        <a:pt x="443933" y="516731"/>
                        <a:pt x="442981" y="516446"/>
                        <a:pt x="442314" y="515874"/>
                      </a:cubicBezTo>
                      <a:cubicBezTo>
                        <a:pt x="362971" y="520922"/>
                        <a:pt x="312393" y="583787"/>
                        <a:pt x="300677" y="599789"/>
                      </a:cubicBezTo>
                      <a:cubicBezTo>
                        <a:pt x="300963" y="600456"/>
                        <a:pt x="301154" y="601218"/>
                        <a:pt x="301154" y="601980"/>
                      </a:cubicBezTo>
                      <a:cubicBezTo>
                        <a:pt x="301154" y="604838"/>
                        <a:pt x="298487" y="606838"/>
                        <a:pt x="296010" y="607124"/>
                      </a:cubicBezTo>
                      <a:cubicBezTo>
                        <a:pt x="295820" y="607028"/>
                        <a:pt x="295820" y="607028"/>
                        <a:pt x="295820" y="607028"/>
                      </a:cubicBezTo>
                      <a:close/>
                      <a:moveTo>
                        <a:pt x="94175" y="10097"/>
                      </a:moveTo>
                      <a:cubicBezTo>
                        <a:pt x="79126" y="10097"/>
                        <a:pt x="64267" y="14192"/>
                        <a:pt x="51218" y="22003"/>
                      </a:cubicBezTo>
                      <a:cubicBezTo>
                        <a:pt x="31882" y="33528"/>
                        <a:pt x="18261" y="51816"/>
                        <a:pt x="12736" y="73628"/>
                      </a:cubicBezTo>
                      <a:cubicBezTo>
                        <a:pt x="7212" y="95440"/>
                        <a:pt x="10546" y="118015"/>
                        <a:pt x="21976" y="137351"/>
                      </a:cubicBezTo>
                      <a:lnTo>
                        <a:pt x="293153" y="592646"/>
                      </a:lnTo>
                      <a:cubicBezTo>
                        <a:pt x="306869" y="573881"/>
                        <a:pt x="357065" y="513017"/>
                        <a:pt x="437361" y="506063"/>
                      </a:cubicBezTo>
                      <a:lnTo>
                        <a:pt x="166470" y="51340"/>
                      </a:lnTo>
                      <a:cubicBezTo>
                        <a:pt x="151421" y="25813"/>
                        <a:pt x="123703" y="10097"/>
                        <a:pt x="94175" y="100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9C24E88-AC3B-4BB6-B8DE-6D4949126A9A}"/>
                  </a:ext>
                </a:extLst>
              </p:cNvPr>
              <p:cNvSpPr/>
              <p:nvPr/>
            </p:nvSpPr>
            <p:spPr>
              <a:xfrm>
                <a:off x="7430497" y="3118350"/>
                <a:ext cx="385369" cy="79382"/>
              </a:xfrm>
              <a:custGeom>
                <a:avLst/>
                <a:gdLst>
                  <a:gd name="connsiteX0" fmla="*/ 5098 w 385369"/>
                  <a:gd name="connsiteY0" fmla="*/ 79382 h 79382"/>
                  <a:gd name="connsiteX1" fmla="*/ 716 w 385369"/>
                  <a:gd name="connsiteY1" fmla="*/ 76906 h 79382"/>
                  <a:gd name="connsiteX2" fmla="*/ 2526 w 385369"/>
                  <a:gd name="connsiteY2" fmla="*/ 69952 h 79382"/>
                  <a:gd name="connsiteX3" fmla="*/ 148068 w 385369"/>
                  <a:gd name="connsiteY3" fmla="*/ 14422 h 79382"/>
                  <a:gd name="connsiteX4" fmla="*/ 175405 w 385369"/>
                  <a:gd name="connsiteY4" fmla="*/ 15946 h 79382"/>
                  <a:gd name="connsiteX5" fmla="*/ 188073 w 385369"/>
                  <a:gd name="connsiteY5" fmla="*/ 27471 h 79382"/>
                  <a:gd name="connsiteX6" fmla="*/ 199313 w 385369"/>
                  <a:gd name="connsiteY6" fmla="*/ 37091 h 79382"/>
                  <a:gd name="connsiteX7" fmla="*/ 214648 w 385369"/>
                  <a:gd name="connsiteY7" fmla="*/ 35281 h 79382"/>
                  <a:gd name="connsiteX8" fmla="*/ 330567 w 385369"/>
                  <a:gd name="connsiteY8" fmla="*/ 229 h 79382"/>
                  <a:gd name="connsiteX9" fmla="*/ 334949 w 385369"/>
                  <a:gd name="connsiteY9" fmla="*/ 896 h 79382"/>
                  <a:gd name="connsiteX10" fmla="*/ 337139 w 385369"/>
                  <a:gd name="connsiteY10" fmla="*/ 4706 h 79382"/>
                  <a:gd name="connsiteX11" fmla="*/ 352665 w 385369"/>
                  <a:gd name="connsiteY11" fmla="*/ 17565 h 79382"/>
                  <a:gd name="connsiteX12" fmla="*/ 378478 w 385369"/>
                  <a:gd name="connsiteY12" fmla="*/ 11945 h 79382"/>
                  <a:gd name="connsiteX13" fmla="*/ 385050 w 385369"/>
                  <a:gd name="connsiteY13" fmla="*/ 14898 h 79382"/>
                  <a:gd name="connsiteX14" fmla="*/ 382097 w 385369"/>
                  <a:gd name="connsiteY14" fmla="*/ 21470 h 79382"/>
                  <a:gd name="connsiteX15" fmla="*/ 351617 w 385369"/>
                  <a:gd name="connsiteY15" fmla="*/ 27757 h 79382"/>
                  <a:gd name="connsiteX16" fmla="*/ 328376 w 385369"/>
                  <a:gd name="connsiteY16" fmla="*/ 11564 h 79382"/>
                  <a:gd name="connsiteX17" fmla="*/ 217696 w 385369"/>
                  <a:gd name="connsiteY17" fmla="*/ 45092 h 79382"/>
                  <a:gd name="connsiteX18" fmla="*/ 196360 w 385369"/>
                  <a:gd name="connsiteY18" fmla="*/ 46902 h 79382"/>
                  <a:gd name="connsiteX19" fmla="*/ 180358 w 385369"/>
                  <a:gd name="connsiteY19" fmla="*/ 34138 h 79382"/>
                  <a:gd name="connsiteX20" fmla="*/ 170738 w 385369"/>
                  <a:gd name="connsiteY20" fmla="*/ 25090 h 79382"/>
                  <a:gd name="connsiteX21" fmla="*/ 150068 w 385369"/>
                  <a:gd name="connsiteY21" fmla="*/ 24518 h 79382"/>
                  <a:gd name="connsiteX22" fmla="*/ 7860 w 385369"/>
                  <a:gd name="connsiteY22" fmla="*/ 78715 h 79382"/>
                  <a:gd name="connsiteX23" fmla="*/ 5098 w 385369"/>
                  <a:gd name="connsiteY23" fmla="*/ 79382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5369" h="79382">
                    <a:moveTo>
                      <a:pt x="5098" y="79382"/>
                    </a:moveTo>
                    <a:cubicBezTo>
                      <a:pt x="3383" y="79382"/>
                      <a:pt x="1669" y="78525"/>
                      <a:pt x="716" y="76906"/>
                    </a:cubicBezTo>
                    <a:cubicBezTo>
                      <a:pt x="-712" y="74524"/>
                      <a:pt x="49" y="71381"/>
                      <a:pt x="2526" y="69952"/>
                    </a:cubicBezTo>
                    <a:cubicBezTo>
                      <a:pt x="47579" y="43092"/>
                      <a:pt x="96538" y="24423"/>
                      <a:pt x="148068" y="14422"/>
                    </a:cubicBezTo>
                    <a:cubicBezTo>
                      <a:pt x="156736" y="12707"/>
                      <a:pt x="166642" y="11374"/>
                      <a:pt x="175405" y="15946"/>
                    </a:cubicBezTo>
                    <a:cubicBezTo>
                      <a:pt x="180739" y="18708"/>
                      <a:pt x="184454" y="23185"/>
                      <a:pt x="188073" y="27471"/>
                    </a:cubicBezTo>
                    <a:cubicBezTo>
                      <a:pt x="191693" y="31662"/>
                      <a:pt x="195026" y="35758"/>
                      <a:pt x="199313" y="37091"/>
                    </a:cubicBezTo>
                    <a:cubicBezTo>
                      <a:pt x="203599" y="38425"/>
                      <a:pt x="208838" y="37091"/>
                      <a:pt x="214648" y="35281"/>
                    </a:cubicBezTo>
                    <a:lnTo>
                      <a:pt x="330567" y="229"/>
                    </a:lnTo>
                    <a:cubicBezTo>
                      <a:pt x="331996" y="-247"/>
                      <a:pt x="333615" y="39"/>
                      <a:pt x="334949" y="896"/>
                    </a:cubicBezTo>
                    <a:cubicBezTo>
                      <a:pt x="336187" y="1753"/>
                      <a:pt x="337044" y="3182"/>
                      <a:pt x="337139" y="4706"/>
                    </a:cubicBezTo>
                    <a:cubicBezTo>
                      <a:pt x="337616" y="11755"/>
                      <a:pt x="345617" y="16898"/>
                      <a:pt x="352665" y="17565"/>
                    </a:cubicBezTo>
                    <a:cubicBezTo>
                      <a:pt x="361142" y="18422"/>
                      <a:pt x="370382" y="14993"/>
                      <a:pt x="378478" y="11945"/>
                    </a:cubicBezTo>
                    <a:cubicBezTo>
                      <a:pt x="381049" y="10897"/>
                      <a:pt x="384098" y="12231"/>
                      <a:pt x="385050" y="14898"/>
                    </a:cubicBezTo>
                    <a:cubicBezTo>
                      <a:pt x="386003" y="17565"/>
                      <a:pt x="384764" y="20518"/>
                      <a:pt x="382097" y="21470"/>
                    </a:cubicBezTo>
                    <a:cubicBezTo>
                      <a:pt x="372953" y="24899"/>
                      <a:pt x="362666" y="28900"/>
                      <a:pt x="351617" y="27757"/>
                    </a:cubicBezTo>
                    <a:cubicBezTo>
                      <a:pt x="342283" y="26804"/>
                      <a:pt x="331996" y="20994"/>
                      <a:pt x="328376" y="11564"/>
                    </a:cubicBezTo>
                    <a:lnTo>
                      <a:pt x="217696" y="45092"/>
                    </a:lnTo>
                    <a:cubicBezTo>
                      <a:pt x="211981" y="46807"/>
                      <a:pt x="204075" y="49188"/>
                      <a:pt x="196360" y="46902"/>
                    </a:cubicBezTo>
                    <a:cubicBezTo>
                      <a:pt x="189216" y="44711"/>
                      <a:pt x="184454" y="39091"/>
                      <a:pt x="180358" y="34138"/>
                    </a:cubicBezTo>
                    <a:cubicBezTo>
                      <a:pt x="177215" y="30424"/>
                      <a:pt x="174357" y="26995"/>
                      <a:pt x="170738" y="25090"/>
                    </a:cubicBezTo>
                    <a:cubicBezTo>
                      <a:pt x="164927" y="22042"/>
                      <a:pt x="157307" y="23185"/>
                      <a:pt x="150068" y="24518"/>
                    </a:cubicBezTo>
                    <a:cubicBezTo>
                      <a:pt x="99681" y="34234"/>
                      <a:pt x="51865" y="52426"/>
                      <a:pt x="7860" y="78715"/>
                    </a:cubicBezTo>
                    <a:cubicBezTo>
                      <a:pt x="6907" y="79192"/>
                      <a:pt x="6050" y="79382"/>
                      <a:pt x="5098" y="79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44D513FA-FD40-4302-B2E1-1B48B5063410}"/>
                </a:ext>
              </a:extLst>
            </p:cNvPr>
            <p:cNvGrpSpPr/>
            <p:nvPr userDrawn="1"/>
          </p:nvGrpSpPr>
          <p:grpSpPr>
            <a:xfrm>
              <a:off x="7114273" y="432017"/>
              <a:ext cx="662837" cy="761244"/>
              <a:chOff x="6010167" y="1507705"/>
              <a:chExt cx="662837" cy="761244"/>
            </a:xfrm>
            <a:grpFill/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2515B9C-2251-43D2-A487-B187A128C000}"/>
                  </a:ext>
                </a:extLst>
              </p:cNvPr>
              <p:cNvSpPr/>
              <p:nvPr/>
            </p:nvSpPr>
            <p:spPr>
              <a:xfrm>
                <a:off x="6147310" y="1659159"/>
                <a:ext cx="383939" cy="483108"/>
              </a:xfrm>
              <a:custGeom>
                <a:avLst/>
                <a:gdLst>
                  <a:gd name="connsiteX0" fmla="*/ 218341 w 383939"/>
                  <a:gd name="connsiteY0" fmla="*/ 483108 h 483108"/>
                  <a:gd name="connsiteX1" fmla="*/ 217484 w 383939"/>
                  <a:gd name="connsiteY1" fmla="*/ 483013 h 483108"/>
                  <a:gd name="connsiteX2" fmla="*/ 64989 w 383939"/>
                  <a:gd name="connsiteY2" fmla="*/ 456057 h 483108"/>
                  <a:gd name="connsiteX3" fmla="*/ 61655 w 383939"/>
                  <a:gd name="connsiteY3" fmla="*/ 453962 h 483108"/>
                  <a:gd name="connsiteX4" fmla="*/ 60798 w 383939"/>
                  <a:gd name="connsiteY4" fmla="*/ 450151 h 483108"/>
                  <a:gd name="connsiteX5" fmla="*/ 58702 w 383939"/>
                  <a:gd name="connsiteY5" fmla="*/ 367189 h 483108"/>
                  <a:gd name="connsiteX6" fmla="*/ 34033 w 383939"/>
                  <a:gd name="connsiteY6" fmla="*/ 308610 h 483108"/>
                  <a:gd name="connsiteX7" fmla="*/ 9649 w 383939"/>
                  <a:gd name="connsiteY7" fmla="*/ 251460 h 483108"/>
                  <a:gd name="connsiteX8" fmla="*/ 10506 w 383939"/>
                  <a:gd name="connsiteY8" fmla="*/ 119158 h 483108"/>
                  <a:gd name="connsiteX9" fmla="*/ 187195 w 383939"/>
                  <a:gd name="connsiteY9" fmla="*/ 0 h 483108"/>
                  <a:gd name="connsiteX10" fmla="*/ 335975 w 383939"/>
                  <a:gd name="connsiteY10" fmla="*/ 64008 h 483108"/>
                  <a:gd name="connsiteX11" fmla="*/ 383886 w 383939"/>
                  <a:gd name="connsiteY11" fmla="*/ 185166 h 483108"/>
                  <a:gd name="connsiteX12" fmla="*/ 339404 w 383939"/>
                  <a:gd name="connsiteY12" fmla="*/ 309753 h 483108"/>
                  <a:gd name="connsiteX13" fmla="*/ 296923 w 383939"/>
                  <a:gd name="connsiteY13" fmla="*/ 355092 h 483108"/>
                  <a:gd name="connsiteX14" fmla="*/ 253393 w 383939"/>
                  <a:gd name="connsiteY14" fmla="*/ 402050 h 483108"/>
                  <a:gd name="connsiteX15" fmla="*/ 223294 w 383939"/>
                  <a:gd name="connsiteY15" fmla="*/ 478917 h 483108"/>
                  <a:gd name="connsiteX16" fmla="*/ 221199 w 383939"/>
                  <a:gd name="connsiteY16" fmla="*/ 482251 h 483108"/>
                  <a:gd name="connsiteX17" fmla="*/ 218341 w 383939"/>
                  <a:gd name="connsiteY17" fmla="*/ 483108 h 483108"/>
                  <a:gd name="connsiteX18" fmla="*/ 71752 w 383939"/>
                  <a:gd name="connsiteY18" fmla="*/ 446913 h 483108"/>
                  <a:gd name="connsiteX19" fmla="*/ 214341 w 383939"/>
                  <a:gd name="connsiteY19" fmla="*/ 472059 h 483108"/>
                  <a:gd name="connsiteX20" fmla="*/ 244916 w 383939"/>
                  <a:gd name="connsiteY20" fmla="*/ 396526 h 483108"/>
                  <a:gd name="connsiteX21" fmla="*/ 289969 w 383939"/>
                  <a:gd name="connsiteY21" fmla="*/ 347567 h 483108"/>
                  <a:gd name="connsiteX22" fmla="*/ 331308 w 383939"/>
                  <a:gd name="connsiteY22" fmla="*/ 303562 h 483108"/>
                  <a:gd name="connsiteX23" fmla="*/ 373885 w 383939"/>
                  <a:gd name="connsiteY23" fmla="*/ 184785 h 483108"/>
                  <a:gd name="connsiteX24" fmla="*/ 328546 w 383939"/>
                  <a:gd name="connsiteY24" fmla="*/ 70676 h 483108"/>
                  <a:gd name="connsiteX25" fmla="*/ 187385 w 383939"/>
                  <a:gd name="connsiteY25" fmla="*/ 10097 h 483108"/>
                  <a:gd name="connsiteX26" fmla="*/ 20412 w 383939"/>
                  <a:gd name="connsiteY26" fmla="*/ 122301 h 483108"/>
                  <a:gd name="connsiteX27" fmla="*/ 19650 w 383939"/>
                  <a:gd name="connsiteY27" fmla="*/ 248507 h 483108"/>
                  <a:gd name="connsiteX28" fmla="*/ 43367 w 383939"/>
                  <a:gd name="connsiteY28" fmla="*/ 303943 h 483108"/>
                  <a:gd name="connsiteX29" fmla="*/ 68894 w 383939"/>
                  <a:gd name="connsiteY29" fmla="*/ 364903 h 483108"/>
                  <a:gd name="connsiteX30" fmla="*/ 71752 w 383939"/>
                  <a:gd name="connsiteY30" fmla="*/ 446913 h 48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3939" h="483108">
                    <a:moveTo>
                      <a:pt x="218341" y="483108"/>
                    </a:moveTo>
                    <a:cubicBezTo>
                      <a:pt x="218056" y="483108"/>
                      <a:pt x="217770" y="483108"/>
                      <a:pt x="217484" y="483013"/>
                    </a:cubicBezTo>
                    <a:lnTo>
                      <a:pt x="64989" y="456057"/>
                    </a:lnTo>
                    <a:cubicBezTo>
                      <a:pt x="63655" y="455867"/>
                      <a:pt x="62512" y="455105"/>
                      <a:pt x="61655" y="453962"/>
                    </a:cubicBezTo>
                    <a:cubicBezTo>
                      <a:pt x="60893" y="452819"/>
                      <a:pt x="60607" y="451485"/>
                      <a:pt x="60798" y="450151"/>
                    </a:cubicBezTo>
                    <a:cubicBezTo>
                      <a:pt x="66894" y="415481"/>
                      <a:pt x="58798" y="367665"/>
                      <a:pt x="58702" y="367189"/>
                    </a:cubicBezTo>
                    <a:cubicBezTo>
                      <a:pt x="53083" y="346710"/>
                      <a:pt x="43462" y="327279"/>
                      <a:pt x="34033" y="308610"/>
                    </a:cubicBezTo>
                    <a:cubicBezTo>
                      <a:pt x="24984" y="290513"/>
                      <a:pt x="15649" y="271844"/>
                      <a:pt x="9649" y="251460"/>
                    </a:cubicBezTo>
                    <a:cubicBezTo>
                      <a:pt x="-3496" y="206788"/>
                      <a:pt x="-3210" y="159830"/>
                      <a:pt x="10506" y="119158"/>
                    </a:cubicBezTo>
                    <a:cubicBezTo>
                      <a:pt x="34795" y="46768"/>
                      <a:pt x="104137" y="0"/>
                      <a:pt x="187195" y="0"/>
                    </a:cubicBezTo>
                    <a:cubicBezTo>
                      <a:pt x="245488" y="0"/>
                      <a:pt x="299780" y="23336"/>
                      <a:pt x="335975" y="64008"/>
                    </a:cubicBezTo>
                    <a:cubicBezTo>
                      <a:pt x="367979" y="99917"/>
                      <a:pt x="385029" y="142875"/>
                      <a:pt x="383886" y="185166"/>
                    </a:cubicBezTo>
                    <a:cubicBezTo>
                      <a:pt x="382743" y="228124"/>
                      <a:pt x="366931" y="272320"/>
                      <a:pt x="339404" y="309753"/>
                    </a:cubicBezTo>
                    <a:cubicBezTo>
                      <a:pt x="326736" y="326898"/>
                      <a:pt x="311591" y="341186"/>
                      <a:pt x="296923" y="355092"/>
                    </a:cubicBezTo>
                    <a:cubicBezTo>
                      <a:pt x="281683" y="369475"/>
                      <a:pt x="265966" y="384334"/>
                      <a:pt x="253393" y="402050"/>
                    </a:cubicBezTo>
                    <a:cubicBezTo>
                      <a:pt x="253393" y="402050"/>
                      <a:pt x="229390" y="444246"/>
                      <a:pt x="223294" y="478917"/>
                    </a:cubicBezTo>
                    <a:cubicBezTo>
                      <a:pt x="223104" y="480251"/>
                      <a:pt x="222342" y="481394"/>
                      <a:pt x="221199" y="482251"/>
                    </a:cubicBezTo>
                    <a:cubicBezTo>
                      <a:pt x="220437" y="482822"/>
                      <a:pt x="219389" y="483108"/>
                      <a:pt x="218341" y="483108"/>
                    </a:cubicBezTo>
                    <a:close/>
                    <a:moveTo>
                      <a:pt x="71752" y="446913"/>
                    </a:moveTo>
                    <a:lnTo>
                      <a:pt x="214341" y="472059"/>
                    </a:lnTo>
                    <a:cubicBezTo>
                      <a:pt x="221961" y="436817"/>
                      <a:pt x="243964" y="398240"/>
                      <a:pt x="244916" y="396526"/>
                    </a:cubicBezTo>
                    <a:cubicBezTo>
                      <a:pt x="258251" y="377476"/>
                      <a:pt x="274444" y="362331"/>
                      <a:pt x="289969" y="347567"/>
                    </a:cubicBezTo>
                    <a:cubicBezTo>
                      <a:pt x="304352" y="334042"/>
                      <a:pt x="319211" y="320040"/>
                      <a:pt x="331308" y="303562"/>
                    </a:cubicBezTo>
                    <a:cubicBezTo>
                      <a:pt x="357692" y="267843"/>
                      <a:pt x="372837" y="225647"/>
                      <a:pt x="373885" y="184785"/>
                    </a:cubicBezTo>
                    <a:cubicBezTo>
                      <a:pt x="374932" y="145161"/>
                      <a:pt x="358835" y="104584"/>
                      <a:pt x="328546" y="70676"/>
                    </a:cubicBezTo>
                    <a:cubicBezTo>
                      <a:pt x="294256" y="32195"/>
                      <a:pt x="242725" y="10097"/>
                      <a:pt x="187385" y="10097"/>
                    </a:cubicBezTo>
                    <a:cubicBezTo>
                      <a:pt x="108804" y="10097"/>
                      <a:pt x="43272" y="54102"/>
                      <a:pt x="20412" y="122301"/>
                    </a:cubicBezTo>
                    <a:cubicBezTo>
                      <a:pt x="7363" y="161068"/>
                      <a:pt x="7172" y="205835"/>
                      <a:pt x="19650" y="248507"/>
                    </a:cubicBezTo>
                    <a:cubicBezTo>
                      <a:pt x="25365" y="268034"/>
                      <a:pt x="34509" y="286322"/>
                      <a:pt x="43367" y="303943"/>
                    </a:cubicBezTo>
                    <a:cubicBezTo>
                      <a:pt x="52987" y="323088"/>
                      <a:pt x="62893" y="342900"/>
                      <a:pt x="68894" y="364903"/>
                    </a:cubicBezTo>
                    <a:cubicBezTo>
                      <a:pt x="69180" y="367379"/>
                      <a:pt x="76609" y="411290"/>
                      <a:pt x="71752" y="4469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1DA50AE7-B586-4474-9469-1B21B84F2F29}"/>
                  </a:ext>
                </a:extLst>
              </p:cNvPr>
              <p:cNvSpPr/>
              <p:nvPr/>
            </p:nvSpPr>
            <p:spPr>
              <a:xfrm>
                <a:off x="6181805" y="2104835"/>
                <a:ext cx="209292" cy="85724"/>
              </a:xfrm>
              <a:custGeom>
                <a:avLst/>
                <a:gdLst>
                  <a:gd name="connsiteX0" fmla="*/ 179656 w 209292"/>
                  <a:gd name="connsiteY0" fmla="*/ 85724 h 85724"/>
                  <a:gd name="connsiteX1" fmla="*/ 174512 w 209292"/>
                  <a:gd name="connsiteY1" fmla="*/ 85248 h 85724"/>
                  <a:gd name="connsiteX2" fmla="*/ 24398 w 209292"/>
                  <a:gd name="connsiteY2" fmla="*/ 58768 h 85724"/>
                  <a:gd name="connsiteX3" fmla="*/ 5348 w 209292"/>
                  <a:gd name="connsiteY3" fmla="*/ 46576 h 85724"/>
                  <a:gd name="connsiteX4" fmla="*/ 490 w 209292"/>
                  <a:gd name="connsiteY4" fmla="*/ 24478 h 85724"/>
                  <a:gd name="connsiteX5" fmla="*/ 34781 w 209292"/>
                  <a:gd name="connsiteY5" fmla="*/ 475 h 85724"/>
                  <a:gd name="connsiteX6" fmla="*/ 184894 w 209292"/>
                  <a:gd name="connsiteY6" fmla="*/ 26955 h 85724"/>
                  <a:gd name="connsiteX7" fmla="*/ 203944 w 209292"/>
                  <a:gd name="connsiteY7" fmla="*/ 39147 h 85724"/>
                  <a:gd name="connsiteX8" fmla="*/ 208802 w 209292"/>
                  <a:gd name="connsiteY8" fmla="*/ 61245 h 85724"/>
                  <a:gd name="connsiteX9" fmla="*/ 179656 w 209292"/>
                  <a:gd name="connsiteY9" fmla="*/ 85724 h 85724"/>
                  <a:gd name="connsiteX10" fmla="*/ 29447 w 209292"/>
                  <a:gd name="connsiteY10" fmla="*/ 10286 h 85724"/>
                  <a:gd name="connsiteX11" fmla="*/ 10397 w 209292"/>
                  <a:gd name="connsiteY11" fmla="*/ 26288 h 85724"/>
                  <a:gd name="connsiteX12" fmla="*/ 13635 w 209292"/>
                  <a:gd name="connsiteY12" fmla="*/ 40766 h 85724"/>
                  <a:gd name="connsiteX13" fmla="*/ 26113 w 209292"/>
                  <a:gd name="connsiteY13" fmla="*/ 48767 h 85724"/>
                  <a:gd name="connsiteX14" fmla="*/ 176227 w 209292"/>
                  <a:gd name="connsiteY14" fmla="*/ 75247 h 85724"/>
                  <a:gd name="connsiteX15" fmla="*/ 198706 w 209292"/>
                  <a:gd name="connsiteY15" fmla="*/ 59530 h 85724"/>
                  <a:gd name="connsiteX16" fmla="*/ 195467 w 209292"/>
                  <a:gd name="connsiteY16" fmla="*/ 45052 h 85724"/>
                  <a:gd name="connsiteX17" fmla="*/ 182990 w 209292"/>
                  <a:gd name="connsiteY17" fmla="*/ 37051 h 85724"/>
                  <a:gd name="connsiteX18" fmla="*/ 32876 w 209292"/>
                  <a:gd name="connsiteY18" fmla="*/ 10572 h 85724"/>
                  <a:gd name="connsiteX19" fmla="*/ 29447 w 209292"/>
                  <a:gd name="connsiteY19" fmla="*/ 10286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9292" h="85724">
                    <a:moveTo>
                      <a:pt x="179656" y="85724"/>
                    </a:moveTo>
                    <a:cubicBezTo>
                      <a:pt x="177941" y="85724"/>
                      <a:pt x="176227" y="85534"/>
                      <a:pt x="174512" y="85248"/>
                    </a:cubicBezTo>
                    <a:lnTo>
                      <a:pt x="24398" y="58768"/>
                    </a:lnTo>
                    <a:cubicBezTo>
                      <a:pt x="16588" y="57435"/>
                      <a:pt x="9825" y="53053"/>
                      <a:pt x="5348" y="46576"/>
                    </a:cubicBezTo>
                    <a:cubicBezTo>
                      <a:pt x="776" y="40099"/>
                      <a:pt x="-938" y="32289"/>
                      <a:pt x="490" y="24478"/>
                    </a:cubicBezTo>
                    <a:cubicBezTo>
                      <a:pt x="3253" y="8667"/>
                      <a:pt x="18398" y="-2477"/>
                      <a:pt x="34781" y="475"/>
                    </a:cubicBezTo>
                    <a:lnTo>
                      <a:pt x="184894" y="26955"/>
                    </a:lnTo>
                    <a:cubicBezTo>
                      <a:pt x="192705" y="28288"/>
                      <a:pt x="199468" y="32670"/>
                      <a:pt x="203944" y="39147"/>
                    </a:cubicBezTo>
                    <a:cubicBezTo>
                      <a:pt x="208516" y="45624"/>
                      <a:pt x="210231" y="53434"/>
                      <a:pt x="208802" y="61245"/>
                    </a:cubicBezTo>
                    <a:cubicBezTo>
                      <a:pt x="206231" y="75437"/>
                      <a:pt x="194039" y="85724"/>
                      <a:pt x="179656" y="85724"/>
                    </a:cubicBezTo>
                    <a:close/>
                    <a:moveTo>
                      <a:pt x="29447" y="10286"/>
                    </a:moveTo>
                    <a:cubicBezTo>
                      <a:pt x="20017" y="10286"/>
                      <a:pt x="12016" y="17049"/>
                      <a:pt x="10397" y="26288"/>
                    </a:cubicBezTo>
                    <a:cubicBezTo>
                      <a:pt x="9539" y="31432"/>
                      <a:pt x="10682" y="36575"/>
                      <a:pt x="13635" y="40766"/>
                    </a:cubicBezTo>
                    <a:cubicBezTo>
                      <a:pt x="16588" y="45052"/>
                      <a:pt x="21064" y="47815"/>
                      <a:pt x="26113" y="48767"/>
                    </a:cubicBezTo>
                    <a:lnTo>
                      <a:pt x="176227" y="75247"/>
                    </a:lnTo>
                    <a:cubicBezTo>
                      <a:pt x="186990" y="77152"/>
                      <a:pt x="196896" y="69913"/>
                      <a:pt x="198706" y="59530"/>
                    </a:cubicBezTo>
                    <a:cubicBezTo>
                      <a:pt x="199563" y="54387"/>
                      <a:pt x="198420" y="49243"/>
                      <a:pt x="195467" y="45052"/>
                    </a:cubicBezTo>
                    <a:cubicBezTo>
                      <a:pt x="192515" y="40861"/>
                      <a:pt x="188038" y="38004"/>
                      <a:pt x="182990" y="37051"/>
                    </a:cubicBezTo>
                    <a:lnTo>
                      <a:pt x="32876" y="10572"/>
                    </a:lnTo>
                    <a:cubicBezTo>
                      <a:pt x="31732" y="10381"/>
                      <a:pt x="30589" y="10286"/>
                      <a:pt x="29447" y="10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CC9B7410-5BD0-457F-A3E0-347F2588588A}"/>
                  </a:ext>
                </a:extLst>
              </p:cNvPr>
              <p:cNvSpPr/>
              <p:nvPr/>
            </p:nvSpPr>
            <p:spPr>
              <a:xfrm>
                <a:off x="6191170" y="2156199"/>
                <a:ext cx="173417" cy="79413"/>
              </a:xfrm>
              <a:custGeom>
                <a:avLst/>
                <a:gdLst>
                  <a:gd name="connsiteX0" fmla="*/ 143811 w 173417"/>
                  <a:gd name="connsiteY0" fmla="*/ 79413 h 79413"/>
                  <a:gd name="connsiteX1" fmla="*/ 138667 w 173417"/>
                  <a:gd name="connsiteY1" fmla="*/ 78937 h 79413"/>
                  <a:gd name="connsiteX2" fmla="*/ 24463 w 173417"/>
                  <a:gd name="connsiteY2" fmla="*/ 58744 h 79413"/>
                  <a:gd name="connsiteX3" fmla="*/ 460 w 173417"/>
                  <a:gd name="connsiteY3" fmla="*/ 24454 h 79413"/>
                  <a:gd name="connsiteX4" fmla="*/ 34750 w 173417"/>
                  <a:gd name="connsiteY4" fmla="*/ 451 h 79413"/>
                  <a:gd name="connsiteX5" fmla="*/ 148954 w 173417"/>
                  <a:gd name="connsiteY5" fmla="*/ 20644 h 79413"/>
                  <a:gd name="connsiteX6" fmla="*/ 172957 w 173417"/>
                  <a:gd name="connsiteY6" fmla="*/ 54934 h 79413"/>
                  <a:gd name="connsiteX7" fmla="*/ 143811 w 173417"/>
                  <a:gd name="connsiteY7" fmla="*/ 79413 h 79413"/>
                  <a:gd name="connsiteX8" fmla="*/ 29606 w 173417"/>
                  <a:gd name="connsiteY8" fmla="*/ 10262 h 79413"/>
                  <a:gd name="connsiteX9" fmla="*/ 10556 w 173417"/>
                  <a:gd name="connsiteY9" fmla="*/ 26264 h 79413"/>
                  <a:gd name="connsiteX10" fmla="*/ 26272 w 173417"/>
                  <a:gd name="connsiteY10" fmla="*/ 48743 h 79413"/>
                  <a:gd name="connsiteX11" fmla="*/ 140477 w 173417"/>
                  <a:gd name="connsiteY11" fmla="*/ 68936 h 79413"/>
                  <a:gd name="connsiteX12" fmla="*/ 162956 w 173417"/>
                  <a:gd name="connsiteY12" fmla="*/ 53219 h 79413"/>
                  <a:gd name="connsiteX13" fmla="*/ 147240 w 173417"/>
                  <a:gd name="connsiteY13" fmla="*/ 30740 h 79413"/>
                  <a:gd name="connsiteX14" fmla="*/ 33035 w 173417"/>
                  <a:gd name="connsiteY14" fmla="*/ 10547 h 79413"/>
                  <a:gd name="connsiteX15" fmla="*/ 29606 w 173417"/>
                  <a:gd name="connsiteY15" fmla="*/ 10262 h 7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17" h="79413">
                    <a:moveTo>
                      <a:pt x="143811" y="79413"/>
                    </a:moveTo>
                    <a:cubicBezTo>
                      <a:pt x="142096" y="79413"/>
                      <a:pt x="140382" y="79223"/>
                      <a:pt x="138667" y="78937"/>
                    </a:cubicBezTo>
                    <a:lnTo>
                      <a:pt x="24463" y="58744"/>
                    </a:lnTo>
                    <a:cubicBezTo>
                      <a:pt x="8365" y="55886"/>
                      <a:pt x="-2398" y="40551"/>
                      <a:pt x="460" y="24454"/>
                    </a:cubicBezTo>
                    <a:cubicBezTo>
                      <a:pt x="3222" y="8642"/>
                      <a:pt x="18367" y="-2407"/>
                      <a:pt x="34750" y="451"/>
                    </a:cubicBezTo>
                    <a:lnTo>
                      <a:pt x="148954" y="20644"/>
                    </a:lnTo>
                    <a:cubicBezTo>
                      <a:pt x="165052" y="23501"/>
                      <a:pt x="175815" y="38837"/>
                      <a:pt x="172957" y="54934"/>
                    </a:cubicBezTo>
                    <a:cubicBezTo>
                      <a:pt x="170386" y="69126"/>
                      <a:pt x="158194" y="79413"/>
                      <a:pt x="143811" y="79413"/>
                    </a:cubicBezTo>
                    <a:close/>
                    <a:moveTo>
                      <a:pt x="29606" y="10262"/>
                    </a:moveTo>
                    <a:cubicBezTo>
                      <a:pt x="20176" y="10262"/>
                      <a:pt x="12175" y="17024"/>
                      <a:pt x="10556" y="26264"/>
                    </a:cubicBezTo>
                    <a:cubicBezTo>
                      <a:pt x="8651" y="36836"/>
                      <a:pt x="15795" y="46838"/>
                      <a:pt x="26272" y="48743"/>
                    </a:cubicBezTo>
                    <a:lnTo>
                      <a:pt x="140477" y="68936"/>
                    </a:lnTo>
                    <a:cubicBezTo>
                      <a:pt x="151240" y="70841"/>
                      <a:pt x="161146" y="63602"/>
                      <a:pt x="162956" y="53219"/>
                    </a:cubicBezTo>
                    <a:cubicBezTo>
                      <a:pt x="164766" y="42742"/>
                      <a:pt x="157717" y="32645"/>
                      <a:pt x="147240" y="30740"/>
                    </a:cubicBezTo>
                    <a:lnTo>
                      <a:pt x="33035" y="10547"/>
                    </a:lnTo>
                    <a:cubicBezTo>
                      <a:pt x="31797" y="10357"/>
                      <a:pt x="30654" y="10262"/>
                      <a:pt x="29606" y="10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F3F4026-4F81-4A18-AB93-8FEB8F741268}"/>
                  </a:ext>
                </a:extLst>
              </p:cNvPr>
              <p:cNvSpPr/>
              <p:nvPr/>
            </p:nvSpPr>
            <p:spPr>
              <a:xfrm>
                <a:off x="6224708" y="2209311"/>
                <a:ext cx="96380" cy="59638"/>
              </a:xfrm>
              <a:custGeom>
                <a:avLst/>
                <a:gdLst>
                  <a:gd name="connsiteX0" fmla="*/ 48837 w 96380"/>
                  <a:gd name="connsiteY0" fmla="*/ 59638 h 59638"/>
                  <a:gd name="connsiteX1" fmla="*/ 48837 w 96380"/>
                  <a:gd name="connsiteY1" fmla="*/ 59638 h 59638"/>
                  <a:gd name="connsiteX2" fmla="*/ 40265 w 96380"/>
                  <a:gd name="connsiteY2" fmla="*/ 58876 h 59638"/>
                  <a:gd name="connsiteX3" fmla="*/ 450 w 96380"/>
                  <a:gd name="connsiteY3" fmla="*/ 4393 h 59638"/>
                  <a:gd name="connsiteX4" fmla="*/ 2451 w 96380"/>
                  <a:gd name="connsiteY4" fmla="*/ 964 h 59638"/>
                  <a:gd name="connsiteX5" fmla="*/ 6356 w 96380"/>
                  <a:gd name="connsiteY5" fmla="*/ 107 h 59638"/>
                  <a:gd name="connsiteX6" fmla="*/ 92176 w 96380"/>
                  <a:gd name="connsiteY6" fmla="*/ 15252 h 59638"/>
                  <a:gd name="connsiteX7" fmla="*/ 95510 w 96380"/>
                  <a:gd name="connsiteY7" fmla="*/ 17443 h 59638"/>
                  <a:gd name="connsiteX8" fmla="*/ 96272 w 96380"/>
                  <a:gd name="connsiteY8" fmla="*/ 21348 h 59638"/>
                  <a:gd name="connsiteX9" fmla="*/ 48837 w 96380"/>
                  <a:gd name="connsiteY9" fmla="*/ 59638 h 59638"/>
                  <a:gd name="connsiteX10" fmla="*/ 10261 w 96380"/>
                  <a:gd name="connsiteY10" fmla="*/ 11061 h 59638"/>
                  <a:gd name="connsiteX11" fmla="*/ 42075 w 96380"/>
                  <a:gd name="connsiteY11" fmla="*/ 48875 h 59638"/>
                  <a:gd name="connsiteX12" fmla="*/ 84937 w 96380"/>
                  <a:gd name="connsiteY12" fmla="*/ 24301 h 59638"/>
                  <a:gd name="connsiteX13" fmla="*/ 10261 w 96380"/>
                  <a:gd name="connsiteY13" fmla="*/ 11061 h 59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380" h="59638">
                    <a:moveTo>
                      <a:pt x="48837" y="59638"/>
                    </a:moveTo>
                    <a:lnTo>
                      <a:pt x="48837" y="59638"/>
                    </a:lnTo>
                    <a:cubicBezTo>
                      <a:pt x="45980" y="59638"/>
                      <a:pt x="43122" y="59353"/>
                      <a:pt x="40265" y="58876"/>
                    </a:cubicBezTo>
                    <a:cubicBezTo>
                      <a:pt x="14452" y="54304"/>
                      <a:pt x="-3074" y="30397"/>
                      <a:pt x="450" y="4393"/>
                    </a:cubicBezTo>
                    <a:cubicBezTo>
                      <a:pt x="641" y="3060"/>
                      <a:pt x="1403" y="1822"/>
                      <a:pt x="2451" y="964"/>
                    </a:cubicBezTo>
                    <a:cubicBezTo>
                      <a:pt x="3594" y="107"/>
                      <a:pt x="5022" y="-179"/>
                      <a:pt x="6356" y="107"/>
                    </a:cubicBezTo>
                    <a:lnTo>
                      <a:pt x="92176" y="15252"/>
                    </a:lnTo>
                    <a:cubicBezTo>
                      <a:pt x="93510" y="15442"/>
                      <a:pt x="94748" y="16300"/>
                      <a:pt x="95510" y="17443"/>
                    </a:cubicBezTo>
                    <a:cubicBezTo>
                      <a:pt x="96272" y="18586"/>
                      <a:pt x="96558" y="20014"/>
                      <a:pt x="96272" y="21348"/>
                    </a:cubicBezTo>
                    <a:cubicBezTo>
                      <a:pt x="91509" y="43541"/>
                      <a:pt x="71507" y="59638"/>
                      <a:pt x="48837" y="59638"/>
                    </a:cubicBezTo>
                    <a:close/>
                    <a:moveTo>
                      <a:pt x="10261" y="11061"/>
                    </a:moveTo>
                    <a:cubicBezTo>
                      <a:pt x="10261" y="29444"/>
                      <a:pt x="23406" y="45541"/>
                      <a:pt x="42075" y="48875"/>
                    </a:cubicBezTo>
                    <a:cubicBezTo>
                      <a:pt x="60839" y="52209"/>
                      <a:pt x="78555" y="41160"/>
                      <a:pt x="84937" y="24301"/>
                    </a:cubicBezTo>
                    <a:lnTo>
                      <a:pt x="10261" y="110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D3BA099-95BB-4CB9-9B60-F5B5BA2C0985}"/>
                  </a:ext>
                </a:extLst>
              </p:cNvPr>
              <p:cNvSpPr/>
              <p:nvPr/>
            </p:nvSpPr>
            <p:spPr>
              <a:xfrm>
                <a:off x="6237157" y="1918617"/>
                <a:ext cx="15626" cy="202790"/>
              </a:xfrm>
              <a:custGeom>
                <a:avLst/>
                <a:gdLst>
                  <a:gd name="connsiteX0" fmla="*/ 10480 w 15626"/>
                  <a:gd name="connsiteY0" fmla="*/ 202790 h 202790"/>
                  <a:gd name="connsiteX1" fmla="*/ 5432 w 15626"/>
                  <a:gd name="connsiteY1" fmla="*/ 197837 h 202790"/>
                  <a:gd name="connsiteX2" fmla="*/ 3 w 15626"/>
                  <a:gd name="connsiteY2" fmla="*/ 5242 h 202790"/>
                  <a:gd name="connsiteX3" fmla="*/ 4956 w 15626"/>
                  <a:gd name="connsiteY3" fmla="*/ 3 h 202790"/>
                  <a:gd name="connsiteX4" fmla="*/ 10195 w 15626"/>
                  <a:gd name="connsiteY4" fmla="*/ 4956 h 202790"/>
                  <a:gd name="connsiteX5" fmla="*/ 15624 w 15626"/>
                  <a:gd name="connsiteY5" fmla="*/ 197551 h 202790"/>
                  <a:gd name="connsiteX6" fmla="*/ 10671 w 15626"/>
                  <a:gd name="connsiteY6" fmla="*/ 202790 h 202790"/>
                  <a:gd name="connsiteX7" fmla="*/ 10480 w 15626"/>
                  <a:gd name="connsiteY7" fmla="*/ 202790 h 2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6" h="202790">
                    <a:moveTo>
                      <a:pt x="10480" y="202790"/>
                    </a:moveTo>
                    <a:cubicBezTo>
                      <a:pt x="7718" y="202790"/>
                      <a:pt x="5432" y="200599"/>
                      <a:pt x="5432" y="197837"/>
                    </a:cubicBezTo>
                    <a:lnTo>
                      <a:pt x="3" y="5242"/>
                    </a:lnTo>
                    <a:cubicBezTo>
                      <a:pt x="-92" y="2384"/>
                      <a:pt x="2098" y="98"/>
                      <a:pt x="4956" y="3"/>
                    </a:cubicBezTo>
                    <a:cubicBezTo>
                      <a:pt x="7813" y="-92"/>
                      <a:pt x="10099" y="2099"/>
                      <a:pt x="10195" y="4956"/>
                    </a:cubicBezTo>
                    <a:lnTo>
                      <a:pt x="15624" y="197551"/>
                    </a:lnTo>
                    <a:cubicBezTo>
                      <a:pt x="15719" y="200409"/>
                      <a:pt x="13528" y="202695"/>
                      <a:pt x="10671" y="202790"/>
                    </a:cubicBezTo>
                    <a:cubicBezTo>
                      <a:pt x="10576" y="202790"/>
                      <a:pt x="10480" y="202790"/>
                      <a:pt x="10480" y="2027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05CB8EE5-AF43-41D2-ACE2-29AB558D0241}"/>
                  </a:ext>
                </a:extLst>
              </p:cNvPr>
              <p:cNvSpPr/>
              <p:nvPr/>
            </p:nvSpPr>
            <p:spPr>
              <a:xfrm>
                <a:off x="6324716" y="1946551"/>
                <a:ext cx="81299" cy="189430"/>
              </a:xfrm>
              <a:custGeom>
                <a:avLst/>
                <a:gdLst>
                  <a:gd name="connsiteX0" fmla="*/ 5122 w 81299"/>
                  <a:gd name="connsiteY0" fmla="*/ 189430 h 189430"/>
                  <a:gd name="connsiteX1" fmla="*/ 3217 w 81299"/>
                  <a:gd name="connsiteY1" fmla="*/ 189049 h 189430"/>
                  <a:gd name="connsiteX2" fmla="*/ 359 w 81299"/>
                  <a:gd name="connsiteY2" fmla="*/ 182382 h 189430"/>
                  <a:gd name="connsiteX3" fmla="*/ 71415 w 81299"/>
                  <a:gd name="connsiteY3" fmla="*/ 3216 h 189430"/>
                  <a:gd name="connsiteX4" fmla="*/ 78083 w 81299"/>
                  <a:gd name="connsiteY4" fmla="*/ 359 h 189430"/>
                  <a:gd name="connsiteX5" fmla="*/ 80940 w 81299"/>
                  <a:gd name="connsiteY5" fmla="*/ 7026 h 189430"/>
                  <a:gd name="connsiteX6" fmla="*/ 9884 w 81299"/>
                  <a:gd name="connsiteY6" fmla="*/ 186192 h 189430"/>
                  <a:gd name="connsiteX7" fmla="*/ 5122 w 81299"/>
                  <a:gd name="connsiteY7" fmla="*/ 189430 h 1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99" h="189430">
                    <a:moveTo>
                      <a:pt x="5122" y="189430"/>
                    </a:moveTo>
                    <a:cubicBezTo>
                      <a:pt x="4455" y="189430"/>
                      <a:pt x="3883" y="189335"/>
                      <a:pt x="3217" y="189049"/>
                    </a:cubicBezTo>
                    <a:cubicBezTo>
                      <a:pt x="645" y="188001"/>
                      <a:pt x="-689" y="185049"/>
                      <a:pt x="359" y="182382"/>
                    </a:cubicBezTo>
                    <a:lnTo>
                      <a:pt x="71415" y="3216"/>
                    </a:lnTo>
                    <a:cubicBezTo>
                      <a:pt x="72463" y="645"/>
                      <a:pt x="75416" y="-689"/>
                      <a:pt x="78083" y="359"/>
                    </a:cubicBezTo>
                    <a:cubicBezTo>
                      <a:pt x="80655" y="1407"/>
                      <a:pt x="81988" y="4359"/>
                      <a:pt x="80940" y="7026"/>
                    </a:cubicBezTo>
                    <a:lnTo>
                      <a:pt x="9884" y="186192"/>
                    </a:lnTo>
                    <a:cubicBezTo>
                      <a:pt x="9027" y="188192"/>
                      <a:pt x="7122" y="189430"/>
                      <a:pt x="5122" y="189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71DA127-8B15-4FA9-8414-7E42D21908E8}"/>
                  </a:ext>
                </a:extLst>
              </p:cNvPr>
              <p:cNvSpPr/>
              <p:nvPr/>
            </p:nvSpPr>
            <p:spPr>
              <a:xfrm>
                <a:off x="6238106" y="1882531"/>
                <a:ext cx="154698" cy="147722"/>
              </a:xfrm>
              <a:custGeom>
                <a:avLst/>
                <a:gdLst>
                  <a:gd name="connsiteX0" fmla="*/ 50870 w 154698"/>
                  <a:gd name="connsiteY0" fmla="*/ 147723 h 147722"/>
                  <a:gd name="connsiteX1" fmla="*/ 49536 w 154698"/>
                  <a:gd name="connsiteY1" fmla="*/ 147532 h 147722"/>
                  <a:gd name="connsiteX2" fmla="*/ 45822 w 154698"/>
                  <a:gd name="connsiteY2" fmla="*/ 142198 h 147722"/>
                  <a:gd name="connsiteX3" fmla="*/ 55347 w 154698"/>
                  <a:gd name="connsiteY3" fmla="*/ 33232 h 147722"/>
                  <a:gd name="connsiteX4" fmla="*/ 32201 w 154698"/>
                  <a:gd name="connsiteY4" fmla="*/ 82572 h 147722"/>
                  <a:gd name="connsiteX5" fmla="*/ 26676 w 154698"/>
                  <a:gd name="connsiteY5" fmla="*/ 85429 h 147722"/>
                  <a:gd name="connsiteX6" fmla="*/ 4197 w 154698"/>
                  <a:gd name="connsiteY6" fmla="*/ 81429 h 147722"/>
                  <a:gd name="connsiteX7" fmla="*/ 102 w 154698"/>
                  <a:gd name="connsiteY7" fmla="*/ 75523 h 147722"/>
                  <a:gd name="connsiteX8" fmla="*/ 6007 w 154698"/>
                  <a:gd name="connsiteY8" fmla="*/ 71427 h 147722"/>
                  <a:gd name="connsiteX9" fmla="*/ 24581 w 154698"/>
                  <a:gd name="connsiteY9" fmla="*/ 74761 h 147722"/>
                  <a:gd name="connsiteX10" fmla="*/ 58204 w 154698"/>
                  <a:gd name="connsiteY10" fmla="*/ 2943 h 147722"/>
                  <a:gd name="connsiteX11" fmla="*/ 64110 w 154698"/>
                  <a:gd name="connsiteY11" fmla="*/ 181 h 147722"/>
                  <a:gd name="connsiteX12" fmla="*/ 67824 w 154698"/>
                  <a:gd name="connsiteY12" fmla="*/ 5514 h 147722"/>
                  <a:gd name="connsiteX13" fmla="*/ 58299 w 154698"/>
                  <a:gd name="connsiteY13" fmla="*/ 114766 h 147722"/>
                  <a:gd name="connsiteX14" fmla="*/ 76587 w 154698"/>
                  <a:gd name="connsiteY14" fmla="*/ 76000 h 147722"/>
                  <a:gd name="connsiteX15" fmla="*/ 81731 w 154698"/>
                  <a:gd name="connsiteY15" fmla="*/ 73142 h 147722"/>
                  <a:gd name="connsiteX16" fmla="*/ 86112 w 154698"/>
                  <a:gd name="connsiteY16" fmla="*/ 77142 h 147722"/>
                  <a:gd name="connsiteX17" fmla="*/ 92208 w 154698"/>
                  <a:gd name="connsiteY17" fmla="*/ 104765 h 147722"/>
                  <a:gd name="connsiteX18" fmla="*/ 122879 w 154698"/>
                  <a:gd name="connsiteY18" fmla="*/ 42757 h 147722"/>
                  <a:gd name="connsiteX19" fmla="*/ 128689 w 154698"/>
                  <a:gd name="connsiteY19" fmla="*/ 40090 h 147722"/>
                  <a:gd name="connsiteX20" fmla="*/ 132594 w 154698"/>
                  <a:gd name="connsiteY20" fmla="*/ 45138 h 147722"/>
                  <a:gd name="connsiteX21" fmla="*/ 131642 w 154698"/>
                  <a:gd name="connsiteY21" fmla="*/ 94288 h 147722"/>
                  <a:gd name="connsiteX22" fmla="*/ 150501 w 154698"/>
                  <a:gd name="connsiteY22" fmla="*/ 97621 h 147722"/>
                  <a:gd name="connsiteX23" fmla="*/ 154597 w 154698"/>
                  <a:gd name="connsiteY23" fmla="*/ 103527 h 147722"/>
                  <a:gd name="connsiteX24" fmla="*/ 148692 w 154698"/>
                  <a:gd name="connsiteY24" fmla="*/ 107623 h 147722"/>
                  <a:gd name="connsiteX25" fmla="*/ 125546 w 154698"/>
                  <a:gd name="connsiteY25" fmla="*/ 103527 h 147722"/>
                  <a:gd name="connsiteX26" fmla="*/ 121355 w 154698"/>
                  <a:gd name="connsiteY26" fmla="*/ 98383 h 147722"/>
                  <a:gd name="connsiteX27" fmla="*/ 121926 w 154698"/>
                  <a:gd name="connsiteY27" fmla="*/ 67617 h 147722"/>
                  <a:gd name="connsiteX28" fmla="*/ 94875 w 154698"/>
                  <a:gd name="connsiteY28" fmla="*/ 122196 h 147722"/>
                  <a:gd name="connsiteX29" fmla="*/ 89637 w 154698"/>
                  <a:gd name="connsiteY29" fmla="*/ 124958 h 147722"/>
                  <a:gd name="connsiteX30" fmla="*/ 85255 w 154698"/>
                  <a:gd name="connsiteY30" fmla="*/ 120957 h 147722"/>
                  <a:gd name="connsiteX31" fmla="*/ 79254 w 154698"/>
                  <a:gd name="connsiteY31" fmla="*/ 93811 h 147722"/>
                  <a:gd name="connsiteX32" fmla="*/ 55156 w 154698"/>
                  <a:gd name="connsiteY32" fmla="*/ 144770 h 147722"/>
                  <a:gd name="connsiteX33" fmla="*/ 50870 w 154698"/>
                  <a:gd name="connsiteY33" fmla="*/ 147723 h 14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4698" h="147722">
                    <a:moveTo>
                      <a:pt x="50870" y="147723"/>
                    </a:moveTo>
                    <a:cubicBezTo>
                      <a:pt x="50394" y="147723"/>
                      <a:pt x="50013" y="147627"/>
                      <a:pt x="49536" y="147532"/>
                    </a:cubicBezTo>
                    <a:cubicBezTo>
                      <a:pt x="47155" y="146865"/>
                      <a:pt x="45536" y="144579"/>
                      <a:pt x="45822" y="142198"/>
                    </a:cubicBezTo>
                    <a:lnTo>
                      <a:pt x="55347" y="33232"/>
                    </a:lnTo>
                    <a:lnTo>
                      <a:pt x="32201" y="82572"/>
                    </a:lnTo>
                    <a:cubicBezTo>
                      <a:pt x="31248" y="84667"/>
                      <a:pt x="28962" y="85810"/>
                      <a:pt x="26676" y="85429"/>
                    </a:cubicBezTo>
                    <a:lnTo>
                      <a:pt x="4197" y="81429"/>
                    </a:lnTo>
                    <a:cubicBezTo>
                      <a:pt x="1435" y="80952"/>
                      <a:pt x="-470" y="78285"/>
                      <a:pt x="102" y="75523"/>
                    </a:cubicBezTo>
                    <a:cubicBezTo>
                      <a:pt x="578" y="72761"/>
                      <a:pt x="3245" y="70856"/>
                      <a:pt x="6007" y="71427"/>
                    </a:cubicBezTo>
                    <a:lnTo>
                      <a:pt x="24581" y="74761"/>
                    </a:lnTo>
                    <a:lnTo>
                      <a:pt x="58204" y="2943"/>
                    </a:lnTo>
                    <a:cubicBezTo>
                      <a:pt x="59252" y="752"/>
                      <a:pt x="61728" y="-486"/>
                      <a:pt x="64110" y="181"/>
                    </a:cubicBezTo>
                    <a:cubicBezTo>
                      <a:pt x="66491" y="847"/>
                      <a:pt x="68110" y="3038"/>
                      <a:pt x="67824" y="5514"/>
                    </a:cubicBezTo>
                    <a:lnTo>
                      <a:pt x="58299" y="114766"/>
                    </a:lnTo>
                    <a:lnTo>
                      <a:pt x="76587" y="76000"/>
                    </a:lnTo>
                    <a:cubicBezTo>
                      <a:pt x="77540" y="73999"/>
                      <a:pt x="79635" y="72856"/>
                      <a:pt x="81731" y="73142"/>
                    </a:cubicBezTo>
                    <a:cubicBezTo>
                      <a:pt x="83922" y="73428"/>
                      <a:pt x="85636" y="74952"/>
                      <a:pt x="86112" y="77142"/>
                    </a:cubicBezTo>
                    <a:lnTo>
                      <a:pt x="92208" y="104765"/>
                    </a:lnTo>
                    <a:lnTo>
                      <a:pt x="122879" y="42757"/>
                    </a:lnTo>
                    <a:cubicBezTo>
                      <a:pt x="123927" y="40662"/>
                      <a:pt x="126308" y="39519"/>
                      <a:pt x="128689" y="40090"/>
                    </a:cubicBezTo>
                    <a:cubicBezTo>
                      <a:pt x="130975" y="40662"/>
                      <a:pt x="132594" y="42757"/>
                      <a:pt x="132594" y="45138"/>
                    </a:cubicBezTo>
                    <a:lnTo>
                      <a:pt x="131642" y="94288"/>
                    </a:lnTo>
                    <a:lnTo>
                      <a:pt x="150501" y="97621"/>
                    </a:lnTo>
                    <a:cubicBezTo>
                      <a:pt x="153264" y="98098"/>
                      <a:pt x="155169" y="100765"/>
                      <a:pt x="154597" y="103527"/>
                    </a:cubicBezTo>
                    <a:cubicBezTo>
                      <a:pt x="154121" y="106289"/>
                      <a:pt x="151454" y="108194"/>
                      <a:pt x="148692" y="107623"/>
                    </a:cubicBezTo>
                    <a:lnTo>
                      <a:pt x="125546" y="103527"/>
                    </a:lnTo>
                    <a:cubicBezTo>
                      <a:pt x="123069" y="103050"/>
                      <a:pt x="121260" y="100955"/>
                      <a:pt x="121355" y="98383"/>
                    </a:cubicBezTo>
                    <a:lnTo>
                      <a:pt x="121926" y="67617"/>
                    </a:lnTo>
                    <a:lnTo>
                      <a:pt x="94875" y="122196"/>
                    </a:lnTo>
                    <a:cubicBezTo>
                      <a:pt x="93923" y="124101"/>
                      <a:pt x="91827" y="125244"/>
                      <a:pt x="89637" y="124958"/>
                    </a:cubicBezTo>
                    <a:cubicBezTo>
                      <a:pt x="87446" y="124672"/>
                      <a:pt x="85731" y="123148"/>
                      <a:pt x="85255" y="120957"/>
                    </a:cubicBezTo>
                    <a:lnTo>
                      <a:pt x="79254" y="93811"/>
                    </a:lnTo>
                    <a:lnTo>
                      <a:pt x="55156" y="144770"/>
                    </a:lnTo>
                    <a:cubicBezTo>
                      <a:pt x="54585" y="146580"/>
                      <a:pt x="52775" y="147723"/>
                      <a:pt x="50870" y="1477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ED0F1AB-3372-40BD-9FC0-BA05BB5390C0}"/>
                  </a:ext>
                </a:extLst>
              </p:cNvPr>
              <p:cNvSpPr/>
              <p:nvPr/>
            </p:nvSpPr>
            <p:spPr>
              <a:xfrm>
                <a:off x="6377837" y="1507705"/>
                <a:ext cx="24587" cy="91827"/>
              </a:xfrm>
              <a:custGeom>
                <a:avLst/>
                <a:gdLst>
                  <a:gd name="connsiteX0" fmla="*/ 5054 w 24587"/>
                  <a:gd name="connsiteY0" fmla="*/ 91827 h 91827"/>
                  <a:gd name="connsiteX1" fmla="*/ 4197 w 24587"/>
                  <a:gd name="connsiteY1" fmla="*/ 91732 h 91827"/>
                  <a:gd name="connsiteX2" fmla="*/ 102 w 24587"/>
                  <a:gd name="connsiteY2" fmla="*/ 85827 h 91827"/>
                  <a:gd name="connsiteX3" fmla="*/ 14484 w 24587"/>
                  <a:gd name="connsiteY3" fmla="*/ 4197 h 91827"/>
                  <a:gd name="connsiteX4" fmla="*/ 20390 w 24587"/>
                  <a:gd name="connsiteY4" fmla="*/ 102 h 91827"/>
                  <a:gd name="connsiteX5" fmla="*/ 24486 w 24587"/>
                  <a:gd name="connsiteY5" fmla="*/ 6007 h 91827"/>
                  <a:gd name="connsiteX6" fmla="*/ 10103 w 24587"/>
                  <a:gd name="connsiteY6" fmla="*/ 87636 h 91827"/>
                  <a:gd name="connsiteX7" fmla="*/ 5054 w 24587"/>
                  <a:gd name="connsiteY7" fmla="*/ 91827 h 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87" h="91827">
                    <a:moveTo>
                      <a:pt x="5054" y="91827"/>
                    </a:moveTo>
                    <a:cubicBezTo>
                      <a:pt x="4769" y="91827"/>
                      <a:pt x="4483" y="91827"/>
                      <a:pt x="4197" y="91732"/>
                    </a:cubicBezTo>
                    <a:cubicBezTo>
                      <a:pt x="1435" y="91256"/>
                      <a:pt x="-470" y="88589"/>
                      <a:pt x="102" y="85827"/>
                    </a:cubicBezTo>
                    <a:lnTo>
                      <a:pt x="14484" y="4197"/>
                    </a:lnTo>
                    <a:cubicBezTo>
                      <a:pt x="14961" y="1435"/>
                      <a:pt x="17628" y="-470"/>
                      <a:pt x="20390" y="102"/>
                    </a:cubicBezTo>
                    <a:cubicBezTo>
                      <a:pt x="23152" y="578"/>
                      <a:pt x="25057" y="3245"/>
                      <a:pt x="24486" y="6007"/>
                    </a:cubicBezTo>
                    <a:lnTo>
                      <a:pt x="10103" y="87636"/>
                    </a:lnTo>
                    <a:cubicBezTo>
                      <a:pt x="9722" y="90113"/>
                      <a:pt x="7531" y="91827"/>
                      <a:pt x="5054" y="91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A607E473-A872-4B48-B1DA-E2BD4889F250}"/>
                  </a:ext>
                </a:extLst>
              </p:cNvPr>
              <p:cNvSpPr/>
              <p:nvPr/>
            </p:nvSpPr>
            <p:spPr>
              <a:xfrm>
                <a:off x="6194694" y="1526984"/>
                <a:ext cx="44734" cy="85503"/>
              </a:xfrm>
              <a:custGeom>
                <a:avLst/>
                <a:gdLst>
                  <a:gd name="connsiteX0" fmla="*/ 39703 w 44734"/>
                  <a:gd name="connsiteY0" fmla="*/ 85503 h 85503"/>
                  <a:gd name="connsiteX1" fmla="*/ 35036 w 44734"/>
                  <a:gd name="connsiteY1" fmla="*/ 82550 h 85503"/>
                  <a:gd name="connsiteX2" fmla="*/ 460 w 44734"/>
                  <a:gd name="connsiteY2" fmla="*/ 7208 h 85503"/>
                  <a:gd name="connsiteX3" fmla="*/ 2936 w 44734"/>
                  <a:gd name="connsiteY3" fmla="*/ 445 h 85503"/>
                  <a:gd name="connsiteX4" fmla="*/ 9699 w 44734"/>
                  <a:gd name="connsiteY4" fmla="*/ 2921 h 85503"/>
                  <a:gd name="connsiteX5" fmla="*/ 44275 w 44734"/>
                  <a:gd name="connsiteY5" fmla="*/ 78264 h 85503"/>
                  <a:gd name="connsiteX6" fmla="*/ 41798 w 44734"/>
                  <a:gd name="connsiteY6" fmla="*/ 85027 h 85503"/>
                  <a:gd name="connsiteX7" fmla="*/ 39703 w 44734"/>
                  <a:gd name="connsiteY7" fmla="*/ 85503 h 8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34" h="85503">
                    <a:moveTo>
                      <a:pt x="39703" y="85503"/>
                    </a:moveTo>
                    <a:cubicBezTo>
                      <a:pt x="37798" y="85503"/>
                      <a:pt x="35893" y="84360"/>
                      <a:pt x="35036" y="82550"/>
                    </a:cubicBezTo>
                    <a:lnTo>
                      <a:pt x="460" y="7208"/>
                    </a:lnTo>
                    <a:cubicBezTo>
                      <a:pt x="-683" y="4636"/>
                      <a:pt x="365" y="1588"/>
                      <a:pt x="2936" y="445"/>
                    </a:cubicBezTo>
                    <a:cubicBezTo>
                      <a:pt x="5508" y="-698"/>
                      <a:pt x="8556" y="445"/>
                      <a:pt x="9699" y="2921"/>
                    </a:cubicBezTo>
                    <a:lnTo>
                      <a:pt x="44275" y="78264"/>
                    </a:lnTo>
                    <a:cubicBezTo>
                      <a:pt x="45418" y="80836"/>
                      <a:pt x="44370" y="83884"/>
                      <a:pt x="41798" y="85027"/>
                    </a:cubicBezTo>
                    <a:cubicBezTo>
                      <a:pt x="41132" y="85313"/>
                      <a:pt x="40370" y="85503"/>
                      <a:pt x="39703" y="8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4B86087-DD5A-4E86-9A96-84F7A3462963}"/>
                  </a:ext>
                </a:extLst>
              </p:cNvPr>
              <p:cNvSpPr/>
              <p:nvPr/>
            </p:nvSpPr>
            <p:spPr>
              <a:xfrm>
                <a:off x="6051680" y="1644653"/>
                <a:ext cx="81400" cy="52606"/>
              </a:xfrm>
              <a:custGeom>
                <a:avLst/>
                <a:gdLst>
                  <a:gd name="connsiteX0" fmla="*/ 76324 w 81400"/>
                  <a:gd name="connsiteY0" fmla="*/ 52606 h 52606"/>
                  <a:gd name="connsiteX1" fmla="*/ 73752 w 81400"/>
                  <a:gd name="connsiteY1" fmla="*/ 51844 h 52606"/>
                  <a:gd name="connsiteX2" fmla="*/ 2505 w 81400"/>
                  <a:gd name="connsiteY2" fmla="*/ 9458 h 52606"/>
                  <a:gd name="connsiteX3" fmla="*/ 695 w 81400"/>
                  <a:gd name="connsiteY3" fmla="*/ 2505 h 52606"/>
                  <a:gd name="connsiteX4" fmla="*/ 7648 w 81400"/>
                  <a:gd name="connsiteY4" fmla="*/ 695 h 52606"/>
                  <a:gd name="connsiteX5" fmla="*/ 78895 w 81400"/>
                  <a:gd name="connsiteY5" fmla="*/ 43081 h 52606"/>
                  <a:gd name="connsiteX6" fmla="*/ 80705 w 81400"/>
                  <a:gd name="connsiteY6" fmla="*/ 50034 h 52606"/>
                  <a:gd name="connsiteX7" fmla="*/ 76324 w 81400"/>
                  <a:gd name="connsiteY7" fmla="*/ 52606 h 5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00" h="52606">
                    <a:moveTo>
                      <a:pt x="76324" y="52606"/>
                    </a:moveTo>
                    <a:cubicBezTo>
                      <a:pt x="75466" y="52606"/>
                      <a:pt x="74514" y="52416"/>
                      <a:pt x="73752" y="51844"/>
                    </a:cubicBezTo>
                    <a:lnTo>
                      <a:pt x="2505" y="9458"/>
                    </a:lnTo>
                    <a:cubicBezTo>
                      <a:pt x="124" y="8029"/>
                      <a:pt x="-734" y="4886"/>
                      <a:pt x="695" y="2505"/>
                    </a:cubicBezTo>
                    <a:cubicBezTo>
                      <a:pt x="2124" y="124"/>
                      <a:pt x="5267" y="-734"/>
                      <a:pt x="7648" y="695"/>
                    </a:cubicBezTo>
                    <a:lnTo>
                      <a:pt x="78895" y="43081"/>
                    </a:lnTo>
                    <a:cubicBezTo>
                      <a:pt x="81277" y="44510"/>
                      <a:pt x="82134" y="47653"/>
                      <a:pt x="80705" y="50034"/>
                    </a:cubicBezTo>
                    <a:cubicBezTo>
                      <a:pt x="79753" y="51749"/>
                      <a:pt x="78038" y="52606"/>
                      <a:pt x="76324" y="526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CC1584D-B651-460C-BD2F-34DD05FDE545}"/>
                  </a:ext>
                </a:extLst>
              </p:cNvPr>
              <p:cNvSpPr/>
              <p:nvPr/>
            </p:nvSpPr>
            <p:spPr>
              <a:xfrm>
                <a:off x="6010167" y="1813080"/>
                <a:ext cx="92892" cy="15910"/>
              </a:xfrm>
              <a:custGeom>
                <a:avLst/>
                <a:gdLst>
                  <a:gd name="connsiteX0" fmla="*/ 5060 w 92892"/>
                  <a:gd name="connsiteY0" fmla="*/ 15910 h 15910"/>
                  <a:gd name="connsiteX1" fmla="*/ 12 w 92892"/>
                  <a:gd name="connsiteY1" fmla="*/ 11148 h 15910"/>
                  <a:gd name="connsiteX2" fmla="*/ 4775 w 92892"/>
                  <a:gd name="connsiteY2" fmla="*/ 5718 h 15910"/>
                  <a:gd name="connsiteX3" fmla="*/ 87451 w 92892"/>
                  <a:gd name="connsiteY3" fmla="*/ 3 h 15910"/>
                  <a:gd name="connsiteX4" fmla="*/ 92881 w 92892"/>
                  <a:gd name="connsiteY4" fmla="*/ 4766 h 15910"/>
                  <a:gd name="connsiteX5" fmla="*/ 88118 w 92892"/>
                  <a:gd name="connsiteY5" fmla="*/ 10195 h 15910"/>
                  <a:gd name="connsiteX6" fmla="*/ 5441 w 92892"/>
                  <a:gd name="connsiteY6" fmla="*/ 15910 h 15910"/>
                  <a:gd name="connsiteX7" fmla="*/ 5060 w 92892"/>
                  <a:gd name="connsiteY7" fmla="*/ 15910 h 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92" h="15910">
                    <a:moveTo>
                      <a:pt x="5060" y="15910"/>
                    </a:moveTo>
                    <a:cubicBezTo>
                      <a:pt x="2393" y="15910"/>
                      <a:pt x="202" y="13815"/>
                      <a:pt x="12" y="11148"/>
                    </a:cubicBezTo>
                    <a:cubicBezTo>
                      <a:pt x="-179" y="8385"/>
                      <a:pt x="1917" y="5909"/>
                      <a:pt x="4775" y="5718"/>
                    </a:cubicBezTo>
                    <a:lnTo>
                      <a:pt x="87451" y="3"/>
                    </a:lnTo>
                    <a:cubicBezTo>
                      <a:pt x="90214" y="-92"/>
                      <a:pt x="92690" y="1908"/>
                      <a:pt x="92881" y="4766"/>
                    </a:cubicBezTo>
                    <a:cubicBezTo>
                      <a:pt x="93071" y="7528"/>
                      <a:pt x="90976" y="10005"/>
                      <a:pt x="88118" y="10195"/>
                    </a:cubicBezTo>
                    <a:lnTo>
                      <a:pt x="5441" y="15910"/>
                    </a:lnTo>
                    <a:cubicBezTo>
                      <a:pt x="5346" y="15910"/>
                      <a:pt x="5155" y="15910"/>
                      <a:pt x="5060" y="159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8EE68ABB-7114-4B2A-88C3-B91CAAA0E06F}"/>
                  </a:ext>
                </a:extLst>
              </p:cNvPr>
              <p:cNvSpPr/>
              <p:nvPr/>
            </p:nvSpPr>
            <p:spPr>
              <a:xfrm>
                <a:off x="6510456" y="1592984"/>
                <a:ext cx="68532" cy="69127"/>
              </a:xfrm>
              <a:custGeom>
                <a:avLst/>
                <a:gdLst>
                  <a:gd name="connsiteX0" fmla="*/ 5120 w 68532"/>
                  <a:gd name="connsiteY0" fmla="*/ 69128 h 69127"/>
                  <a:gd name="connsiteX1" fmla="*/ 1500 w 68532"/>
                  <a:gd name="connsiteY1" fmla="*/ 67699 h 69127"/>
                  <a:gd name="connsiteX2" fmla="*/ 1500 w 68532"/>
                  <a:gd name="connsiteY2" fmla="*/ 60460 h 69127"/>
                  <a:gd name="connsiteX3" fmla="*/ 59793 w 68532"/>
                  <a:gd name="connsiteY3" fmla="*/ 1500 h 69127"/>
                  <a:gd name="connsiteX4" fmla="*/ 67032 w 68532"/>
                  <a:gd name="connsiteY4" fmla="*/ 1500 h 69127"/>
                  <a:gd name="connsiteX5" fmla="*/ 67032 w 68532"/>
                  <a:gd name="connsiteY5" fmla="*/ 8739 h 69127"/>
                  <a:gd name="connsiteX6" fmla="*/ 8739 w 68532"/>
                  <a:gd name="connsiteY6" fmla="*/ 67699 h 69127"/>
                  <a:gd name="connsiteX7" fmla="*/ 5120 w 68532"/>
                  <a:gd name="connsiteY7" fmla="*/ 69128 h 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32" h="69127">
                    <a:moveTo>
                      <a:pt x="5120" y="69128"/>
                    </a:moveTo>
                    <a:cubicBezTo>
                      <a:pt x="3786" y="69128"/>
                      <a:pt x="2548" y="68651"/>
                      <a:pt x="1500" y="67699"/>
                    </a:cubicBezTo>
                    <a:cubicBezTo>
                      <a:pt x="-500" y="65699"/>
                      <a:pt x="-500" y="62460"/>
                      <a:pt x="1500" y="60460"/>
                    </a:cubicBezTo>
                    <a:lnTo>
                      <a:pt x="59793" y="1500"/>
                    </a:lnTo>
                    <a:cubicBezTo>
                      <a:pt x="61793" y="-500"/>
                      <a:pt x="65032" y="-500"/>
                      <a:pt x="67032" y="1500"/>
                    </a:cubicBezTo>
                    <a:cubicBezTo>
                      <a:pt x="69033" y="3500"/>
                      <a:pt x="69033" y="6739"/>
                      <a:pt x="67032" y="8739"/>
                    </a:cubicBezTo>
                    <a:lnTo>
                      <a:pt x="8739" y="67699"/>
                    </a:lnTo>
                    <a:cubicBezTo>
                      <a:pt x="7787" y="68651"/>
                      <a:pt x="6453" y="69128"/>
                      <a:pt x="5120" y="69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2D13DDC-63C2-43E1-8CA9-78D44DF6D042}"/>
                  </a:ext>
                </a:extLst>
              </p:cNvPr>
              <p:cNvSpPr/>
              <p:nvPr/>
            </p:nvSpPr>
            <p:spPr>
              <a:xfrm>
                <a:off x="6581317" y="1752714"/>
                <a:ext cx="91687" cy="25602"/>
              </a:xfrm>
              <a:custGeom>
                <a:avLst/>
                <a:gdLst>
                  <a:gd name="connsiteX0" fmla="*/ 5124 w 91687"/>
                  <a:gd name="connsiteY0" fmla="*/ 25603 h 25602"/>
                  <a:gd name="connsiteX1" fmla="*/ 76 w 91687"/>
                  <a:gd name="connsiteY1" fmla="*/ 21412 h 25602"/>
                  <a:gd name="connsiteX2" fmla="*/ 4172 w 91687"/>
                  <a:gd name="connsiteY2" fmla="*/ 15411 h 25602"/>
                  <a:gd name="connsiteX3" fmla="*/ 85611 w 91687"/>
                  <a:gd name="connsiteY3" fmla="*/ 76 h 25602"/>
                  <a:gd name="connsiteX4" fmla="*/ 91611 w 91687"/>
                  <a:gd name="connsiteY4" fmla="*/ 4172 h 25602"/>
                  <a:gd name="connsiteX5" fmla="*/ 87516 w 91687"/>
                  <a:gd name="connsiteY5" fmla="*/ 10173 h 25602"/>
                  <a:gd name="connsiteX6" fmla="*/ 6077 w 91687"/>
                  <a:gd name="connsiteY6" fmla="*/ 25508 h 25602"/>
                  <a:gd name="connsiteX7" fmla="*/ 5124 w 91687"/>
                  <a:gd name="connsiteY7" fmla="*/ 25603 h 2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687" h="25602">
                    <a:moveTo>
                      <a:pt x="5124" y="25603"/>
                    </a:moveTo>
                    <a:cubicBezTo>
                      <a:pt x="2743" y="25603"/>
                      <a:pt x="552" y="23888"/>
                      <a:pt x="76" y="21412"/>
                    </a:cubicBezTo>
                    <a:cubicBezTo>
                      <a:pt x="-400" y="18650"/>
                      <a:pt x="1410" y="15983"/>
                      <a:pt x="4172" y="15411"/>
                    </a:cubicBezTo>
                    <a:lnTo>
                      <a:pt x="85611" y="76"/>
                    </a:lnTo>
                    <a:cubicBezTo>
                      <a:pt x="88373" y="-400"/>
                      <a:pt x="91040" y="1409"/>
                      <a:pt x="91611" y="4172"/>
                    </a:cubicBezTo>
                    <a:cubicBezTo>
                      <a:pt x="92087" y="6934"/>
                      <a:pt x="90278" y="9601"/>
                      <a:pt x="87516" y="10173"/>
                    </a:cubicBezTo>
                    <a:lnTo>
                      <a:pt x="6077" y="25508"/>
                    </a:lnTo>
                    <a:cubicBezTo>
                      <a:pt x="5791" y="25508"/>
                      <a:pt x="5505" y="25603"/>
                      <a:pt x="5124" y="256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A5032E01-A1D3-459F-A8F8-3BBABBE690A4}"/>
                  </a:ext>
                </a:extLst>
              </p:cNvPr>
              <p:cNvSpPr/>
              <p:nvPr/>
            </p:nvSpPr>
            <p:spPr>
              <a:xfrm>
                <a:off x="6566377" y="1896651"/>
                <a:ext cx="85944" cy="43972"/>
              </a:xfrm>
              <a:custGeom>
                <a:avLst/>
                <a:gdLst>
                  <a:gd name="connsiteX0" fmla="*/ 80834 w 85944"/>
                  <a:gd name="connsiteY0" fmla="*/ 43972 h 43972"/>
                  <a:gd name="connsiteX1" fmla="*/ 78739 w 85944"/>
                  <a:gd name="connsiteY1" fmla="*/ 43496 h 43972"/>
                  <a:gd name="connsiteX2" fmla="*/ 3015 w 85944"/>
                  <a:gd name="connsiteY2" fmla="*/ 9778 h 43972"/>
                  <a:gd name="connsiteX3" fmla="*/ 443 w 85944"/>
                  <a:gd name="connsiteY3" fmla="*/ 3015 h 43972"/>
                  <a:gd name="connsiteX4" fmla="*/ 7206 w 85944"/>
                  <a:gd name="connsiteY4" fmla="*/ 443 h 43972"/>
                  <a:gd name="connsiteX5" fmla="*/ 82930 w 85944"/>
                  <a:gd name="connsiteY5" fmla="*/ 34162 h 43972"/>
                  <a:gd name="connsiteX6" fmla="*/ 85501 w 85944"/>
                  <a:gd name="connsiteY6" fmla="*/ 40924 h 43972"/>
                  <a:gd name="connsiteX7" fmla="*/ 80834 w 85944"/>
                  <a:gd name="connsiteY7" fmla="*/ 43972 h 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44" h="43972">
                    <a:moveTo>
                      <a:pt x="80834" y="43972"/>
                    </a:moveTo>
                    <a:cubicBezTo>
                      <a:pt x="80167" y="43972"/>
                      <a:pt x="79405" y="43877"/>
                      <a:pt x="78739" y="43496"/>
                    </a:cubicBezTo>
                    <a:lnTo>
                      <a:pt x="3015" y="9778"/>
                    </a:lnTo>
                    <a:cubicBezTo>
                      <a:pt x="443" y="8635"/>
                      <a:pt x="-700" y="5587"/>
                      <a:pt x="443" y="3015"/>
                    </a:cubicBezTo>
                    <a:cubicBezTo>
                      <a:pt x="1586" y="443"/>
                      <a:pt x="4634" y="-700"/>
                      <a:pt x="7206" y="443"/>
                    </a:cubicBezTo>
                    <a:lnTo>
                      <a:pt x="82930" y="34162"/>
                    </a:lnTo>
                    <a:cubicBezTo>
                      <a:pt x="85501" y="35305"/>
                      <a:pt x="86644" y="38353"/>
                      <a:pt x="85501" y="40924"/>
                    </a:cubicBezTo>
                    <a:cubicBezTo>
                      <a:pt x="84644" y="42925"/>
                      <a:pt x="82834" y="43972"/>
                      <a:pt x="80834" y="439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aphic 1">
              <a:extLst>
                <a:ext uri="{FF2B5EF4-FFF2-40B4-BE49-F238E27FC236}">
                  <a16:creationId xmlns:a16="http://schemas.microsoft.com/office/drawing/2014/main" id="{418DE307-E739-49F9-A260-396DD2EC50AD}"/>
                </a:ext>
              </a:extLst>
            </p:cNvPr>
            <p:cNvGrpSpPr/>
            <p:nvPr userDrawn="1"/>
          </p:nvGrpSpPr>
          <p:grpSpPr>
            <a:xfrm>
              <a:off x="5394132" y="1301080"/>
              <a:ext cx="533729" cy="754893"/>
              <a:chOff x="5445309" y="4658830"/>
              <a:chExt cx="533729" cy="754893"/>
            </a:xfrm>
            <a:grpFill/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BB7BDFC3-9C48-419D-8833-4D256E1BECE4}"/>
                  </a:ext>
                </a:extLst>
              </p:cNvPr>
              <p:cNvSpPr/>
              <p:nvPr/>
            </p:nvSpPr>
            <p:spPr>
              <a:xfrm>
                <a:off x="5445309" y="4658830"/>
                <a:ext cx="489850" cy="489813"/>
              </a:xfrm>
              <a:custGeom>
                <a:avLst/>
                <a:gdLst>
                  <a:gd name="connsiteX0" fmla="*/ 260261 w 489850"/>
                  <a:gd name="connsiteY0" fmla="*/ 489813 h 489813"/>
                  <a:gd name="connsiteX1" fmla="*/ 224828 w 489850"/>
                  <a:gd name="connsiteY1" fmla="*/ 480288 h 489813"/>
                  <a:gd name="connsiteX2" fmla="*/ 202349 w 489850"/>
                  <a:gd name="connsiteY2" fmla="*/ 472573 h 489813"/>
                  <a:gd name="connsiteX3" fmla="*/ 186061 w 489850"/>
                  <a:gd name="connsiteY3" fmla="*/ 471335 h 489813"/>
                  <a:gd name="connsiteX4" fmla="*/ 177584 w 489850"/>
                  <a:gd name="connsiteY4" fmla="*/ 471430 h 489813"/>
                  <a:gd name="connsiteX5" fmla="*/ 169011 w 489850"/>
                  <a:gd name="connsiteY5" fmla="*/ 471525 h 489813"/>
                  <a:gd name="connsiteX6" fmla="*/ 138817 w 489850"/>
                  <a:gd name="connsiteY6" fmla="*/ 466286 h 489813"/>
                  <a:gd name="connsiteX7" fmla="*/ 110242 w 489850"/>
                  <a:gd name="connsiteY7" fmla="*/ 438950 h 489813"/>
                  <a:gd name="connsiteX8" fmla="*/ 94240 w 489850"/>
                  <a:gd name="connsiteY8" fmla="*/ 420662 h 489813"/>
                  <a:gd name="connsiteX9" fmla="*/ 73666 w 489850"/>
                  <a:gd name="connsiteY9" fmla="*/ 407612 h 489813"/>
                  <a:gd name="connsiteX10" fmla="*/ 42329 w 489850"/>
                  <a:gd name="connsiteY10" fmla="*/ 383514 h 489813"/>
                  <a:gd name="connsiteX11" fmla="*/ 31280 w 489850"/>
                  <a:gd name="connsiteY11" fmla="*/ 345986 h 489813"/>
                  <a:gd name="connsiteX12" fmla="*/ 26422 w 489850"/>
                  <a:gd name="connsiteY12" fmla="*/ 321792 h 489813"/>
                  <a:gd name="connsiteX13" fmla="*/ 15373 w 489850"/>
                  <a:gd name="connsiteY13" fmla="*/ 300742 h 489813"/>
                  <a:gd name="connsiteX14" fmla="*/ 133 w 489850"/>
                  <a:gd name="connsiteY14" fmla="*/ 263690 h 489813"/>
                  <a:gd name="connsiteX15" fmla="*/ 9563 w 489850"/>
                  <a:gd name="connsiteY15" fmla="*/ 224732 h 489813"/>
                  <a:gd name="connsiteX16" fmla="*/ 17278 w 489850"/>
                  <a:gd name="connsiteY16" fmla="*/ 202253 h 489813"/>
                  <a:gd name="connsiteX17" fmla="*/ 18326 w 489850"/>
                  <a:gd name="connsiteY17" fmla="*/ 177584 h 489813"/>
                  <a:gd name="connsiteX18" fmla="*/ 23469 w 489850"/>
                  <a:gd name="connsiteY18" fmla="*/ 138817 h 489813"/>
                  <a:gd name="connsiteX19" fmla="*/ 50711 w 489850"/>
                  <a:gd name="connsiteY19" fmla="*/ 110242 h 489813"/>
                  <a:gd name="connsiteX20" fmla="*/ 69094 w 489850"/>
                  <a:gd name="connsiteY20" fmla="*/ 94240 h 489813"/>
                  <a:gd name="connsiteX21" fmla="*/ 82143 w 489850"/>
                  <a:gd name="connsiteY21" fmla="*/ 73666 h 489813"/>
                  <a:gd name="connsiteX22" fmla="*/ 106241 w 489850"/>
                  <a:gd name="connsiteY22" fmla="*/ 42329 h 489813"/>
                  <a:gd name="connsiteX23" fmla="*/ 143770 w 489850"/>
                  <a:gd name="connsiteY23" fmla="*/ 31280 h 489813"/>
                  <a:gd name="connsiteX24" fmla="*/ 167964 w 489850"/>
                  <a:gd name="connsiteY24" fmla="*/ 26422 h 489813"/>
                  <a:gd name="connsiteX25" fmla="*/ 189014 w 489850"/>
                  <a:gd name="connsiteY25" fmla="*/ 15373 h 489813"/>
                  <a:gd name="connsiteX26" fmla="*/ 226066 w 489850"/>
                  <a:gd name="connsiteY26" fmla="*/ 133 h 489813"/>
                  <a:gd name="connsiteX27" fmla="*/ 265023 w 489850"/>
                  <a:gd name="connsiteY27" fmla="*/ 9563 h 489813"/>
                  <a:gd name="connsiteX28" fmla="*/ 287502 w 489850"/>
                  <a:gd name="connsiteY28" fmla="*/ 17278 h 489813"/>
                  <a:gd name="connsiteX29" fmla="*/ 303790 w 489850"/>
                  <a:gd name="connsiteY29" fmla="*/ 18516 h 489813"/>
                  <a:gd name="connsiteX30" fmla="*/ 312267 w 489850"/>
                  <a:gd name="connsiteY30" fmla="*/ 18421 h 489813"/>
                  <a:gd name="connsiteX31" fmla="*/ 320840 w 489850"/>
                  <a:gd name="connsiteY31" fmla="*/ 18326 h 489813"/>
                  <a:gd name="connsiteX32" fmla="*/ 351034 w 489850"/>
                  <a:gd name="connsiteY32" fmla="*/ 23660 h 489813"/>
                  <a:gd name="connsiteX33" fmla="*/ 379609 w 489850"/>
                  <a:gd name="connsiteY33" fmla="*/ 50901 h 489813"/>
                  <a:gd name="connsiteX34" fmla="*/ 395611 w 489850"/>
                  <a:gd name="connsiteY34" fmla="*/ 69189 h 489813"/>
                  <a:gd name="connsiteX35" fmla="*/ 416185 w 489850"/>
                  <a:gd name="connsiteY35" fmla="*/ 82238 h 489813"/>
                  <a:gd name="connsiteX36" fmla="*/ 447522 w 489850"/>
                  <a:gd name="connsiteY36" fmla="*/ 106337 h 489813"/>
                  <a:gd name="connsiteX37" fmla="*/ 458571 w 489850"/>
                  <a:gd name="connsiteY37" fmla="*/ 143865 h 489813"/>
                  <a:gd name="connsiteX38" fmla="*/ 463429 w 489850"/>
                  <a:gd name="connsiteY38" fmla="*/ 168059 h 489813"/>
                  <a:gd name="connsiteX39" fmla="*/ 474478 w 489850"/>
                  <a:gd name="connsiteY39" fmla="*/ 189109 h 489813"/>
                  <a:gd name="connsiteX40" fmla="*/ 489718 w 489850"/>
                  <a:gd name="connsiteY40" fmla="*/ 226161 h 489813"/>
                  <a:gd name="connsiteX41" fmla="*/ 480288 w 489850"/>
                  <a:gd name="connsiteY41" fmla="*/ 265119 h 489813"/>
                  <a:gd name="connsiteX42" fmla="*/ 472573 w 489850"/>
                  <a:gd name="connsiteY42" fmla="*/ 287597 h 489813"/>
                  <a:gd name="connsiteX43" fmla="*/ 471525 w 489850"/>
                  <a:gd name="connsiteY43" fmla="*/ 312267 h 489813"/>
                  <a:gd name="connsiteX44" fmla="*/ 466382 w 489850"/>
                  <a:gd name="connsiteY44" fmla="*/ 351034 h 489813"/>
                  <a:gd name="connsiteX45" fmla="*/ 439140 w 489850"/>
                  <a:gd name="connsiteY45" fmla="*/ 379609 h 489813"/>
                  <a:gd name="connsiteX46" fmla="*/ 420852 w 489850"/>
                  <a:gd name="connsiteY46" fmla="*/ 395611 h 489813"/>
                  <a:gd name="connsiteX47" fmla="*/ 407803 w 489850"/>
                  <a:gd name="connsiteY47" fmla="*/ 416185 h 489813"/>
                  <a:gd name="connsiteX48" fmla="*/ 383705 w 489850"/>
                  <a:gd name="connsiteY48" fmla="*/ 447522 h 489813"/>
                  <a:gd name="connsiteX49" fmla="*/ 346176 w 489850"/>
                  <a:gd name="connsiteY49" fmla="*/ 458571 h 489813"/>
                  <a:gd name="connsiteX50" fmla="*/ 321983 w 489850"/>
                  <a:gd name="connsiteY50" fmla="*/ 463429 h 489813"/>
                  <a:gd name="connsiteX51" fmla="*/ 300932 w 489850"/>
                  <a:gd name="connsiteY51" fmla="*/ 474478 h 489813"/>
                  <a:gd name="connsiteX52" fmla="*/ 263880 w 489850"/>
                  <a:gd name="connsiteY52" fmla="*/ 489718 h 489813"/>
                  <a:gd name="connsiteX53" fmla="*/ 260261 w 489850"/>
                  <a:gd name="connsiteY53" fmla="*/ 489813 h 489813"/>
                  <a:gd name="connsiteX54" fmla="*/ 186156 w 489850"/>
                  <a:gd name="connsiteY54" fmla="*/ 461143 h 489813"/>
                  <a:gd name="connsiteX55" fmla="*/ 204349 w 489850"/>
                  <a:gd name="connsiteY55" fmla="*/ 462572 h 489813"/>
                  <a:gd name="connsiteX56" fmla="*/ 228923 w 489850"/>
                  <a:gd name="connsiteY56" fmla="*/ 470858 h 489813"/>
                  <a:gd name="connsiteX57" fmla="*/ 263214 w 489850"/>
                  <a:gd name="connsiteY57" fmla="*/ 479526 h 489813"/>
                  <a:gd name="connsiteX58" fmla="*/ 295694 w 489850"/>
                  <a:gd name="connsiteY58" fmla="*/ 465715 h 489813"/>
                  <a:gd name="connsiteX59" fmla="*/ 318649 w 489850"/>
                  <a:gd name="connsiteY59" fmla="*/ 453713 h 489813"/>
                  <a:gd name="connsiteX60" fmla="*/ 344938 w 489850"/>
                  <a:gd name="connsiteY60" fmla="*/ 448379 h 489813"/>
                  <a:gd name="connsiteX61" fmla="*/ 378085 w 489850"/>
                  <a:gd name="connsiteY61" fmla="*/ 439045 h 489813"/>
                  <a:gd name="connsiteX62" fmla="*/ 398945 w 489850"/>
                  <a:gd name="connsiteY62" fmla="*/ 411232 h 489813"/>
                  <a:gd name="connsiteX63" fmla="*/ 413232 w 489850"/>
                  <a:gd name="connsiteY63" fmla="*/ 388944 h 489813"/>
                  <a:gd name="connsiteX64" fmla="*/ 433139 w 489850"/>
                  <a:gd name="connsiteY64" fmla="*/ 371417 h 489813"/>
                  <a:gd name="connsiteX65" fmla="*/ 457428 w 489850"/>
                  <a:gd name="connsiteY65" fmla="*/ 346557 h 489813"/>
                  <a:gd name="connsiteX66" fmla="*/ 461619 w 489850"/>
                  <a:gd name="connsiteY66" fmla="*/ 312362 h 489813"/>
                  <a:gd name="connsiteX67" fmla="*/ 462857 w 489850"/>
                  <a:gd name="connsiteY67" fmla="*/ 285597 h 489813"/>
                  <a:gd name="connsiteX68" fmla="*/ 471144 w 489850"/>
                  <a:gd name="connsiteY68" fmla="*/ 261023 h 489813"/>
                  <a:gd name="connsiteX69" fmla="*/ 479812 w 489850"/>
                  <a:gd name="connsiteY69" fmla="*/ 226733 h 489813"/>
                  <a:gd name="connsiteX70" fmla="*/ 466001 w 489850"/>
                  <a:gd name="connsiteY70" fmla="*/ 194252 h 489813"/>
                  <a:gd name="connsiteX71" fmla="*/ 453999 w 489850"/>
                  <a:gd name="connsiteY71" fmla="*/ 171297 h 489813"/>
                  <a:gd name="connsiteX72" fmla="*/ 448665 w 489850"/>
                  <a:gd name="connsiteY72" fmla="*/ 145008 h 489813"/>
                  <a:gd name="connsiteX73" fmla="*/ 439331 w 489850"/>
                  <a:gd name="connsiteY73" fmla="*/ 111861 h 489813"/>
                  <a:gd name="connsiteX74" fmla="*/ 411518 w 489850"/>
                  <a:gd name="connsiteY74" fmla="*/ 91002 h 489813"/>
                  <a:gd name="connsiteX75" fmla="*/ 389229 w 489850"/>
                  <a:gd name="connsiteY75" fmla="*/ 76714 h 489813"/>
                  <a:gd name="connsiteX76" fmla="*/ 371703 w 489850"/>
                  <a:gd name="connsiteY76" fmla="*/ 56807 h 489813"/>
                  <a:gd name="connsiteX77" fmla="*/ 346843 w 489850"/>
                  <a:gd name="connsiteY77" fmla="*/ 32518 h 489813"/>
                  <a:gd name="connsiteX78" fmla="*/ 312648 w 489850"/>
                  <a:gd name="connsiteY78" fmla="*/ 28327 h 489813"/>
                  <a:gd name="connsiteX79" fmla="*/ 303981 w 489850"/>
                  <a:gd name="connsiteY79" fmla="*/ 28422 h 489813"/>
                  <a:gd name="connsiteX80" fmla="*/ 285883 w 489850"/>
                  <a:gd name="connsiteY80" fmla="*/ 27089 h 489813"/>
                  <a:gd name="connsiteX81" fmla="*/ 261308 w 489850"/>
                  <a:gd name="connsiteY81" fmla="*/ 18802 h 489813"/>
                  <a:gd name="connsiteX82" fmla="*/ 227018 w 489850"/>
                  <a:gd name="connsiteY82" fmla="*/ 10134 h 489813"/>
                  <a:gd name="connsiteX83" fmla="*/ 194538 w 489850"/>
                  <a:gd name="connsiteY83" fmla="*/ 23945 h 489813"/>
                  <a:gd name="connsiteX84" fmla="*/ 171583 w 489850"/>
                  <a:gd name="connsiteY84" fmla="*/ 35947 h 489813"/>
                  <a:gd name="connsiteX85" fmla="*/ 145294 w 489850"/>
                  <a:gd name="connsiteY85" fmla="*/ 41281 h 489813"/>
                  <a:gd name="connsiteX86" fmla="*/ 112147 w 489850"/>
                  <a:gd name="connsiteY86" fmla="*/ 50615 h 489813"/>
                  <a:gd name="connsiteX87" fmla="*/ 91287 w 489850"/>
                  <a:gd name="connsiteY87" fmla="*/ 78428 h 489813"/>
                  <a:gd name="connsiteX88" fmla="*/ 77000 w 489850"/>
                  <a:gd name="connsiteY88" fmla="*/ 100717 h 489813"/>
                  <a:gd name="connsiteX89" fmla="*/ 57092 w 489850"/>
                  <a:gd name="connsiteY89" fmla="*/ 118243 h 489813"/>
                  <a:gd name="connsiteX90" fmla="*/ 32804 w 489850"/>
                  <a:gd name="connsiteY90" fmla="*/ 143103 h 489813"/>
                  <a:gd name="connsiteX91" fmla="*/ 28613 w 489850"/>
                  <a:gd name="connsiteY91" fmla="*/ 177298 h 489813"/>
                  <a:gd name="connsiteX92" fmla="*/ 27374 w 489850"/>
                  <a:gd name="connsiteY92" fmla="*/ 204063 h 489813"/>
                  <a:gd name="connsiteX93" fmla="*/ 19088 w 489850"/>
                  <a:gd name="connsiteY93" fmla="*/ 228638 h 489813"/>
                  <a:gd name="connsiteX94" fmla="*/ 10420 w 489850"/>
                  <a:gd name="connsiteY94" fmla="*/ 262928 h 489813"/>
                  <a:gd name="connsiteX95" fmla="*/ 24231 w 489850"/>
                  <a:gd name="connsiteY95" fmla="*/ 295408 h 489813"/>
                  <a:gd name="connsiteX96" fmla="*/ 36233 w 489850"/>
                  <a:gd name="connsiteY96" fmla="*/ 318363 h 489813"/>
                  <a:gd name="connsiteX97" fmla="*/ 41567 w 489850"/>
                  <a:gd name="connsiteY97" fmla="*/ 344652 h 489813"/>
                  <a:gd name="connsiteX98" fmla="*/ 50901 w 489850"/>
                  <a:gd name="connsiteY98" fmla="*/ 377799 h 489813"/>
                  <a:gd name="connsiteX99" fmla="*/ 78714 w 489850"/>
                  <a:gd name="connsiteY99" fmla="*/ 398659 h 489813"/>
                  <a:gd name="connsiteX100" fmla="*/ 101003 w 489850"/>
                  <a:gd name="connsiteY100" fmla="*/ 412946 h 489813"/>
                  <a:gd name="connsiteX101" fmla="*/ 118529 w 489850"/>
                  <a:gd name="connsiteY101" fmla="*/ 432854 h 489813"/>
                  <a:gd name="connsiteX102" fmla="*/ 143389 w 489850"/>
                  <a:gd name="connsiteY102" fmla="*/ 457142 h 489813"/>
                  <a:gd name="connsiteX103" fmla="*/ 177584 w 489850"/>
                  <a:gd name="connsiteY103" fmla="*/ 461333 h 489813"/>
                  <a:gd name="connsiteX104" fmla="*/ 186156 w 489850"/>
                  <a:gd name="connsiteY104" fmla="*/ 461143 h 48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89850" h="489813">
                    <a:moveTo>
                      <a:pt x="260261" y="489813"/>
                    </a:moveTo>
                    <a:cubicBezTo>
                      <a:pt x="247783" y="489813"/>
                      <a:pt x="236162" y="484955"/>
                      <a:pt x="224828" y="480288"/>
                    </a:cubicBezTo>
                    <a:cubicBezTo>
                      <a:pt x="217017" y="477050"/>
                      <a:pt x="209588" y="474002"/>
                      <a:pt x="202349" y="472573"/>
                    </a:cubicBezTo>
                    <a:cubicBezTo>
                      <a:pt x="197872" y="471716"/>
                      <a:pt x="192919" y="471335"/>
                      <a:pt x="186061" y="471335"/>
                    </a:cubicBezTo>
                    <a:cubicBezTo>
                      <a:pt x="183299" y="471335"/>
                      <a:pt x="180441" y="471430"/>
                      <a:pt x="177584" y="471430"/>
                    </a:cubicBezTo>
                    <a:cubicBezTo>
                      <a:pt x="174726" y="471525"/>
                      <a:pt x="171869" y="471525"/>
                      <a:pt x="169011" y="471525"/>
                    </a:cubicBezTo>
                    <a:cubicBezTo>
                      <a:pt x="159486" y="471525"/>
                      <a:pt x="148532" y="470858"/>
                      <a:pt x="138817" y="466286"/>
                    </a:cubicBezTo>
                    <a:cubicBezTo>
                      <a:pt x="126720" y="460476"/>
                      <a:pt x="118338" y="449522"/>
                      <a:pt x="110242" y="438950"/>
                    </a:cubicBezTo>
                    <a:cubicBezTo>
                      <a:pt x="105003" y="432092"/>
                      <a:pt x="100050" y="425615"/>
                      <a:pt x="94240" y="420662"/>
                    </a:cubicBezTo>
                    <a:cubicBezTo>
                      <a:pt x="88430" y="415709"/>
                      <a:pt x="81286" y="411803"/>
                      <a:pt x="73666" y="407612"/>
                    </a:cubicBezTo>
                    <a:cubicBezTo>
                      <a:pt x="62045" y="401231"/>
                      <a:pt x="49949" y="394658"/>
                      <a:pt x="42329" y="383514"/>
                    </a:cubicBezTo>
                    <a:cubicBezTo>
                      <a:pt x="34804" y="372561"/>
                      <a:pt x="33089" y="359035"/>
                      <a:pt x="31280" y="345986"/>
                    </a:cubicBezTo>
                    <a:cubicBezTo>
                      <a:pt x="30137" y="337318"/>
                      <a:pt x="28994" y="329127"/>
                      <a:pt x="26422" y="321792"/>
                    </a:cubicBezTo>
                    <a:cubicBezTo>
                      <a:pt x="23945" y="314839"/>
                      <a:pt x="19754" y="307981"/>
                      <a:pt x="15373" y="300742"/>
                    </a:cubicBezTo>
                    <a:cubicBezTo>
                      <a:pt x="8420" y="289312"/>
                      <a:pt x="1181" y="277501"/>
                      <a:pt x="133" y="263690"/>
                    </a:cubicBezTo>
                    <a:cubicBezTo>
                      <a:pt x="-915" y="249974"/>
                      <a:pt x="4419" y="237115"/>
                      <a:pt x="9563" y="224732"/>
                    </a:cubicBezTo>
                    <a:cubicBezTo>
                      <a:pt x="12801" y="216922"/>
                      <a:pt x="15849" y="209492"/>
                      <a:pt x="17278" y="202253"/>
                    </a:cubicBezTo>
                    <a:cubicBezTo>
                      <a:pt x="18707" y="194538"/>
                      <a:pt x="18516" y="186347"/>
                      <a:pt x="18326" y="177584"/>
                    </a:cubicBezTo>
                    <a:cubicBezTo>
                      <a:pt x="18040" y="164344"/>
                      <a:pt x="17754" y="150723"/>
                      <a:pt x="23469" y="138817"/>
                    </a:cubicBezTo>
                    <a:cubicBezTo>
                      <a:pt x="29279" y="126720"/>
                      <a:pt x="40233" y="118338"/>
                      <a:pt x="50711" y="110242"/>
                    </a:cubicBezTo>
                    <a:cubicBezTo>
                      <a:pt x="57569" y="105003"/>
                      <a:pt x="64046" y="100050"/>
                      <a:pt x="69094" y="94240"/>
                    </a:cubicBezTo>
                    <a:cubicBezTo>
                      <a:pt x="74047" y="88430"/>
                      <a:pt x="77952" y="81286"/>
                      <a:pt x="82143" y="73666"/>
                    </a:cubicBezTo>
                    <a:cubicBezTo>
                      <a:pt x="88525" y="62045"/>
                      <a:pt x="95097" y="49949"/>
                      <a:pt x="106241" y="42329"/>
                    </a:cubicBezTo>
                    <a:cubicBezTo>
                      <a:pt x="117195" y="34804"/>
                      <a:pt x="130721" y="33089"/>
                      <a:pt x="143770" y="31280"/>
                    </a:cubicBezTo>
                    <a:cubicBezTo>
                      <a:pt x="152438" y="30137"/>
                      <a:pt x="160629" y="28994"/>
                      <a:pt x="167964" y="26422"/>
                    </a:cubicBezTo>
                    <a:cubicBezTo>
                      <a:pt x="174917" y="23945"/>
                      <a:pt x="181775" y="19754"/>
                      <a:pt x="189014" y="15373"/>
                    </a:cubicBezTo>
                    <a:cubicBezTo>
                      <a:pt x="200444" y="8420"/>
                      <a:pt x="212255" y="1181"/>
                      <a:pt x="226066" y="133"/>
                    </a:cubicBezTo>
                    <a:cubicBezTo>
                      <a:pt x="239782" y="-915"/>
                      <a:pt x="252641" y="4419"/>
                      <a:pt x="265023" y="9563"/>
                    </a:cubicBezTo>
                    <a:cubicBezTo>
                      <a:pt x="272834" y="12801"/>
                      <a:pt x="280263" y="15849"/>
                      <a:pt x="287502" y="17278"/>
                    </a:cubicBezTo>
                    <a:cubicBezTo>
                      <a:pt x="291979" y="18135"/>
                      <a:pt x="296932" y="18516"/>
                      <a:pt x="303790" y="18516"/>
                    </a:cubicBezTo>
                    <a:cubicBezTo>
                      <a:pt x="306552" y="18516"/>
                      <a:pt x="309410" y="18421"/>
                      <a:pt x="312267" y="18421"/>
                    </a:cubicBezTo>
                    <a:cubicBezTo>
                      <a:pt x="315125" y="18326"/>
                      <a:pt x="317982" y="18326"/>
                      <a:pt x="320840" y="18326"/>
                    </a:cubicBezTo>
                    <a:cubicBezTo>
                      <a:pt x="330365" y="18326"/>
                      <a:pt x="341318" y="18992"/>
                      <a:pt x="351034" y="23660"/>
                    </a:cubicBezTo>
                    <a:cubicBezTo>
                      <a:pt x="363131" y="29470"/>
                      <a:pt x="371513" y="40424"/>
                      <a:pt x="379609" y="50901"/>
                    </a:cubicBezTo>
                    <a:cubicBezTo>
                      <a:pt x="384848" y="57759"/>
                      <a:pt x="389801" y="64236"/>
                      <a:pt x="395611" y="69189"/>
                    </a:cubicBezTo>
                    <a:cubicBezTo>
                      <a:pt x="401421" y="74142"/>
                      <a:pt x="408565" y="78047"/>
                      <a:pt x="416185" y="82238"/>
                    </a:cubicBezTo>
                    <a:cubicBezTo>
                      <a:pt x="427806" y="88620"/>
                      <a:pt x="439902" y="95192"/>
                      <a:pt x="447522" y="106337"/>
                    </a:cubicBezTo>
                    <a:cubicBezTo>
                      <a:pt x="455047" y="117290"/>
                      <a:pt x="456761" y="130816"/>
                      <a:pt x="458571" y="143865"/>
                    </a:cubicBezTo>
                    <a:cubicBezTo>
                      <a:pt x="459714" y="152533"/>
                      <a:pt x="460857" y="160724"/>
                      <a:pt x="463429" y="168059"/>
                    </a:cubicBezTo>
                    <a:cubicBezTo>
                      <a:pt x="465906" y="175012"/>
                      <a:pt x="470096" y="181870"/>
                      <a:pt x="474478" y="189109"/>
                    </a:cubicBezTo>
                    <a:cubicBezTo>
                      <a:pt x="481431" y="200539"/>
                      <a:pt x="488670" y="212350"/>
                      <a:pt x="489718" y="226161"/>
                    </a:cubicBezTo>
                    <a:cubicBezTo>
                      <a:pt x="490766" y="239877"/>
                      <a:pt x="485432" y="252736"/>
                      <a:pt x="480288" y="265119"/>
                    </a:cubicBezTo>
                    <a:cubicBezTo>
                      <a:pt x="477050" y="272929"/>
                      <a:pt x="474002" y="280358"/>
                      <a:pt x="472573" y="287597"/>
                    </a:cubicBezTo>
                    <a:cubicBezTo>
                      <a:pt x="471144" y="295313"/>
                      <a:pt x="471335" y="303504"/>
                      <a:pt x="471525" y="312267"/>
                    </a:cubicBezTo>
                    <a:cubicBezTo>
                      <a:pt x="471811" y="325507"/>
                      <a:pt x="472097" y="339128"/>
                      <a:pt x="466382" y="351034"/>
                    </a:cubicBezTo>
                    <a:cubicBezTo>
                      <a:pt x="460571" y="363131"/>
                      <a:pt x="449618" y="371513"/>
                      <a:pt x="439140" y="379609"/>
                    </a:cubicBezTo>
                    <a:cubicBezTo>
                      <a:pt x="432282" y="384848"/>
                      <a:pt x="425805" y="389801"/>
                      <a:pt x="420852" y="395611"/>
                    </a:cubicBezTo>
                    <a:cubicBezTo>
                      <a:pt x="415899" y="401421"/>
                      <a:pt x="411994" y="408565"/>
                      <a:pt x="407803" y="416185"/>
                    </a:cubicBezTo>
                    <a:cubicBezTo>
                      <a:pt x="401421" y="427901"/>
                      <a:pt x="394849" y="439902"/>
                      <a:pt x="383705" y="447522"/>
                    </a:cubicBezTo>
                    <a:cubicBezTo>
                      <a:pt x="372751" y="455047"/>
                      <a:pt x="359225" y="456857"/>
                      <a:pt x="346176" y="458571"/>
                    </a:cubicBezTo>
                    <a:cubicBezTo>
                      <a:pt x="337508" y="459714"/>
                      <a:pt x="329317" y="460857"/>
                      <a:pt x="321983" y="463429"/>
                    </a:cubicBezTo>
                    <a:cubicBezTo>
                      <a:pt x="315029" y="465905"/>
                      <a:pt x="308171" y="470096"/>
                      <a:pt x="300932" y="474478"/>
                    </a:cubicBezTo>
                    <a:cubicBezTo>
                      <a:pt x="289502" y="481431"/>
                      <a:pt x="277596" y="488670"/>
                      <a:pt x="263880" y="489718"/>
                    </a:cubicBezTo>
                    <a:cubicBezTo>
                      <a:pt x="262642" y="489813"/>
                      <a:pt x="261499" y="489813"/>
                      <a:pt x="260261" y="489813"/>
                    </a:cubicBezTo>
                    <a:close/>
                    <a:moveTo>
                      <a:pt x="186156" y="461143"/>
                    </a:moveTo>
                    <a:cubicBezTo>
                      <a:pt x="193586" y="461143"/>
                      <a:pt x="199205" y="461524"/>
                      <a:pt x="204349" y="462572"/>
                    </a:cubicBezTo>
                    <a:cubicBezTo>
                      <a:pt x="212731" y="464096"/>
                      <a:pt x="220922" y="467525"/>
                      <a:pt x="228923" y="470858"/>
                    </a:cubicBezTo>
                    <a:cubicBezTo>
                      <a:pt x="240163" y="475526"/>
                      <a:pt x="251783" y="480479"/>
                      <a:pt x="263214" y="479526"/>
                    </a:cubicBezTo>
                    <a:cubicBezTo>
                      <a:pt x="274548" y="478669"/>
                      <a:pt x="284835" y="472382"/>
                      <a:pt x="295694" y="465715"/>
                    </a:cubicBezTo>
                    <a:cubicBezTo>
                      <a:pt x="303028" y="461238"/>
                      <a:pt x="310648" y="456571"/>
                      <a:pt x="318649" y="453713"/>
                    </a:cubicBezTo>
                    <a:cubicBezTo>
                      <a:pt x="327031" y="450761"/>
                      <a:pt x="336080" y="449522"/>
                      <a:pt x="344938" y="448379"/>
                    </a:cubicBezTo>
                    <a:cubicBezTo>
                      <a:pt x="357416" y="446760"/>
                      <a:pt x="369131" y="445141"/>
                      <a:pt x="378085" y="439045"/>
                    </a:cubicBezTo>
                    <a:cubicBezTo>
                      <a:pt x="387134" y="432854"/>
                      <a:pt x="392849" y="422376"/>
                      <a:pt x="398945" y="411232"/>
                    </a:cubicBezTo>
                    <a:cubicBezTo>
                      <a:pt x="403136" y="403517"/>
                      <a:pt x="407517" y="395516"/>
                      <a:pt x="413232" y="388944"/>
                    </a:cubicBezTo>
                    <a:cubicBezTo>
                      <a:pt x="418947" y="382276"/>
                      <a:pt x="426091" y="376752"/>
                      <a:pt x="433139" y="371417"/>
                    </a:cubicBezTo>
                    <a:cubicBezTo>
                      <a:pt x="443141" y="363702"/>
                      <a:pt x="452666" y="356463"/>
                      <a:pt x="457428" y="346557"/>
                    </a:cubicBezTo>
                    <a:cubicBezTo>
                      <a:pt x="462095" y="336842"/>
                      <a:pt x="461810" y="324936"/>
                      <a:pt x="461619" y="312362"/>
                    </a:cubicBezTo>
                    <a:cubicBezTo>
                      <a:pt x="461429" y="303504"/>
                      <a:pt x="461238" y="294360"/>
                      <a:pt x="462857" y="285597"/>
                    </a:cubicBezTo>
                    <a:cubicBezTo>
                      <a:pt x="464381" y="277215"/>
                      <a:pt x="467810" y="269024"/>
                      <a:pt x="471144" y="261023"/>
                    </a:cubicBezTo>
                    <a:cubicBezTo>
                      <a:pt x="476002" y="249212"/>
                      <a:pt x="480669" y="238067"/>
                      <a:pt x="479812" y="226733"/>
                    </a:cubicBezTo>
                    <a:cubicBezTo>
                      <a:pt x="478955" y="215398"/>
                      <a:pt x="472668" y="205111"/>
                      <a:pt x="466001" y="194252"/>
                    </a:cubicBezTo>
                    <a:cubicBezTo>
                      <a:pt x="461524" y="186918"/>
                      <a:pt x="456857" y="179298"/>
                      <a:pt x="453999" y="171297"/>
                    </a:cubicBezTo>
                    <a:cubicBezTo>
                      <a:pt x="451046" y="162915"/>
                      <a:pt x="449808" y="153866"/>
                      <a:pt x="448665" y="145008"/>
                    </a:cubicBezTo>
                    <a:cubicBezTo>
                      <a:pt x="447046" y="132530"/>
                      <a:pt x="445427" y="120815"/>
                      <a:pt x="439331" y="111861"/>
                    </a:cubicBezTo>
                    <a:cubicBezTo>
                      <a:pt x="433139" y="102812"/>
                      <a:pt x="422662" y="97097"/>
                      <a:pt x="411518" y="91002"/>
                    </a:cubicBezTo>
                    <a:cubicBezTo>
                      <a:pt x="403802" y="86810"/>
                      <a:pt x="395802" y="82429"/>
                      <a:pt x="389229" y="76714"/>
                    </a:cubicBezTo>
                    <a:cubicBezTo>
                      <a:pt x="382657" y="70999"/>
                      <a:pt x="377037" y="63855"/>
                      <a:pt x="371703" y="56807"/>
                    </a:cubicBezTo>
                    <a:cubicBezTo>
                      <a:pt x="363988" y="46805"/>
                      <a:pt x="356749" y="37280"/>
                      <a:pt x="346843" y="32518"/>
                    </a:cubicBezTo>
                    <a:cubicBezTo>
                      <a:pt x="336556" y="27565"/>
                      <a:pt x="324364" y="28136"/>
                      <a:pt x="312648" y="28327"/>
                    </a:cubicBezTo>
                    <a:cubicBezTo>
                      <a:pt x="309791" y="28422"/>
                      <a:pt x="306838" y="28422"/>
                      <a:pt x="303981" y="28422"/>
                    </a:cubicBezTo>
                    <a:cubicBezTo>
                      <a:pt x="296551" y="28422"/>
                      <a:pt x="290931" y="28041"/>
                      <a:pt x="285883" y="27089"/>
                    </a:cubicBezTo>
                    <a:cubicBezTo>
                      <a:pt x="277501" y="25565"/>
                      <a:pt x="269310" y="22136"/>
                      <a:pt x="261308" y="18802"/>
                    </a:cubicBezTo>
                    <a:cubicBezTo>
                      <a:pt x="250069" y="14135"/>
                      <a:pt x="238448" y="9277"/>
                      <a:pt x="227018" y="10134"/>
                    </a:cubicBezTo>
                    <a:cubicBezTo>
                      <a:pt x="215684" y="10991"/>
                      <a:pt x="205397" y="17278"/>
                      <a:pt x="194538" y="23945"/>
                    </a:cubicBezTo>
                    <a:cubicBezTo>
                      <a:pt x="187204" y="28422"/>
                      <a:pt x="179584" y="33089"/>
                      <a:pt x="171583" y="35947"/>
                    </a:cubicBezTo>
                    <a:cubicBezTo>
                      <a:pt x="163201" y="38900"/>
                      <a:pt x="154152" y="40138"/>
                      <a:pt x="145294" y="41281"/>
                    </a:cubicBezTo>
                    <a:cubicBezTo>
                      <a:pt x="132816" y="42900"/>
                      <a:pt x="121100" y="44519"/>
                      <a:pt x="112147" y="50615"/>
                    </a:cubicBezTo>
                    <a:cubicBezTo>
                      <a:pt x="103098" y="56807"/>
                      <a:pt x="97383" y="67284"/>
                      <a:pt x="91287" y="78428"/>
                    </a:cubicBezTo>
                    <a:cubicBezTo>
                      <a:pt x="87096" y="86144"/>
                      <a:pt x="82715" y="94145"/>
                      <a:pt x="77000" y="100717"/>
                    </a:cubicBezTo>
                    <a:cubicBezTo>
                      <a:pt x="71285" y="107289"/>
                      <a:pt x="64141" y="112909"/>
                      <a:pt x="57092" y="118243"/>
                    </a:cubicBezTo>
                    <a:cubicBezTo>
                      <a:pt x="47091" y="125958"/>
                      <a:pt x="37566" y="133197"/>
                      <a:pt x="32804" y="143103"/>
                    </a:cubicBezTo>
                    <a:cubicBezTo>
                      <a:pt x="28136" y="152819"/>
                      <a:pt x="28422" y="164725"/>
                      <a:pt x="28613" y="177298"/>
                    </a:cubicBezTo>
                    <a:cubicBezTo>
                      <a:pt x="28803" y="186156"/>
                      <a:pt x="28994" y="195300"/>
                      <a:pt x="27374" y="204063"/>
                    </a:cubicBezTo>
                    <a:cubicBezTo>
                      <a:pt x="25850" y="212445"/>
                      <a:pt x="22421" y="220637"/>
                      <a:pt x="19088" y="228638"/>
                    </a:cubicBezTo>
                    <a:cubicBezTo>
                      <a:pt x="14135" y="240449"/>
                      <a:pt x="9563" y="251593"/>
                      <a:pt x="10420" y="262928"/>
                    </a:cubicBezTo>
                    <a:cubicBezTo>
                      <a:pt x="11277" y="274262"/>
                      <a:pt x="17564" y="284549"/>
                      <a:pt x="24231" y="295408"/>
                    </a:cubicBezTo>
                    <a:cubicBezTo>
                      <a:pt x="28708" y="302742"/>
                      <a:pt x="33375" y="310362"/>
                      <a:pt x="36233" y="318363"/>
                    </a:cubicBezTo>
                    <a:cubicBezTo>
                      <a:pt x="39185" y="326745"/>
                      <a:pt x="40424" y="335794"/>
                      <a:pt x="41567" y="344652"/>
                    </a:cubicBezTo>
                    <a:cubicBezTo>
                      <a:pt x="43186" y="357130"/>
                      <a:pt x="44805" y="368846"/>
                      <a:pt x="50901" y="377799"/>
                    </a:cubicBezTo>
                    <a:cubicBezTo>
                      <a:pt x="57092" y="386848"/>
                      <a:pt x="67570" y="392563"/>
                      <a:pt x="78714" y="398659"/>
                    </a:cubicBezTo>
                    <a:cubicBezTo>
                      <a:pt x="86429" y="402850"/>
                      <a:pt x="94430" y="407231"/>
                      <a:pt x="101003" y="412946"/>
                    </a:cubicBezTo>
                    <a:cubicBezTo>
                      <a:pt x="107575" y="418661"/>
                      <a:pt x="113195" y="425805"/>
                      <a:pt x="118529" y="432854"/>
                    </a:cubicBezTo>
                    <a:cubicBezTo>
                      <a:pt x="126244" y="442855"/>
                      <a:pt x="133483" y="452380"/>
                      <a:pt x="143389" y="457142"/>
                    </a:cubicBezTo>
                    <a:cubicBezTo>
                      <a:pt x="153676" y="462095"/>
                      <a:pt x="165868" y="461524"/>
                      <a:pt x="177584" y="461333"/>
                    </a:cubicBezTo>
                    <a:cubicBezTo>
                      <a:pt x="180346" y="461238"/>
                      <a:pt x="183203" y="461143"/>
                      <a:pt x="186156" y="4611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EF515696-5DD5-4EF8-9986-13A2927D156C}"/>
                  </a:ext>
                </a:extLst>
              </p:cNvPr>
              <p:cNvSpPr/>
              <p:nvPr/>
            </p:nvSpPr>
            <p:spPr>
              <a:xfrm>
                <a:off x="5514725" y="4728086"/>
                <a:ext cx="351207" cy="351215"/>
              </a:xfrm>
              <a:custGeom>
                <a:avLst/>
                <a:gdLst>
                  <a:gd name="connsiteX0" fmla="*/ 175413 w 351207"/>
                  <a:gd name="connsiteY0" fmla="*/ 351215 h 351215"/>
                  <a:gd name="connsiteX1" fmla="*/ 534 w 351207"/>
                  <a:gd name="connsiteY1" fmla="*/ 189004 h 351215"/>
                  <a:gd name="connsiteX2" fmla="*/ 42349 w 351207"/>
                  <a:gd name="connsiteY2" fmla="*/ 61274 h 351215"/>
                  <a:gd name="connsiteX3" fmla="*/ 162174 w 351207"/>
                  <a:gd name="connsiteY3" fmla="*/ 505 h 351215"/>
                  <a:gd name="connsiteX4" fmla="*/ 350673 w 351207"/>
                  <a:gd name="connsiteY4" fmla="*/ 162144 h 351215"/>
                  <a:gd name="connsiteX5" fmla="*/ 308859 w 351207"/>
                  <a:gd name="connsiteY5" fmla="*/ 289874 h 351215"/>
                  <a:gd name="connsiteX6" fmla="*/ 189034 w 351207"/>
                  <a:gd name="connsiteY6" fmla="*/ 350644 h 351215"/>
                  <a:gd name="connsiteX7" fmla="*/ 175413 w 351207"/>
                  <a:gd name="connsiteY7" fmla="*/ 351215 h 351215"/>
                  <a:gd name="connsiteX8" fmla="*/ 175794 w 351207"/>
                  <a:gd name="connsiteY8" fmla="*/ 10220 h 351215"/>
                  <a:gd name="connsiteX9" fmla="*/ 162936 w 351207"/>
                  <a:gd name="connsiteY9" fmla="*/ 10696 h 351215"/>
                  <a:gd name="connsiteX10" fmla="*/ 50064 w 351207"/>
                  <a:gd name="connsiteY10" fmla="*/ 67941 h 351215"/>
                  <a:gd name="connsiteX11" fmla="*/ 10726 w 351207"/>
                  <a:gd name="connsiteY11" fmla="*/ 188242 h 351215"/>
                  <a:gd name="connsiteX12" fmla="*/ 188272 w 351207"/>
                  <a:gd name="connsiteY12" fmla="*/ 340452 h 351215"/>
                  <a:gd name="connsiteX13" fmla="*/ 301143 w 351207"/>
                  <a:gd name="connsiteY13" fmla="*/ 283206 h 351215"/>
                  <a:gd name="connsiteX14" fmla="*/ 340482 w 351207"/>
                  <a:gd name="connsiteY14" fmla="*/ 162906 h 351215"/>
                  <a:gd name="connsiteX15" fmla="*/ 175794 w 351207"/>
                  <a:gd name="connsiteY15" fmla="*/ 10220 h 35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207" h="351215">
                    <a:moveTo>
                      <a:pt x="175413" y="351215"/>
                    </a:moveTo>
                    <a:cubicBezTo>
                      <a:pt x="84354" y="351215"/>
                      <a:pt x="7488" y="279968"/>
                      <a:pt x="534" y="189004"/>
                    </a:cubicBezTo>
                    <a:cubicBezTo>
                      <a:pt x="-3085" y="142237"/>
                      <a:pt x="11774" y="96897"/>
                      <a:pt x="42349" y="61274"/>
                    </a:cubicBezTo>
                    <a:cubicBezTo>
                      <a:pt x="72924" y="25650"/>
                      <a:pt x="115406" y="4124"/>
                      <a:pt x="162174" y="505"/>
                    </a:cubicBezTo>
                    <a:cubicBezTo>
                      <a:pt x="259043" y="-6830"/>
                      <a:pt x="343339" y="66703"/>
                      <a:pt x="350673" y="162144"/>
                    </a:cubicBezTo>
                    <a:cubicBezTo>
                      <a:pt x="354293" y="208912"/>
                      <a:pt x="339434" y="254250"/>
                      <a:pt x="308859" y="289874"/>
                    </a:cubicBezTo>
                    <a:cubicBezTo>
                      <a:pt x="278283" y="325497"/>
                      <a:pt x="235802" y="347024"/>
                      <a:pt x="189034" y="350644"/>
                    </a:cubicBezTo>
                    <a:cubicBezTo>
                      <a:pt x="184462" y="351120"/>
                      <a:pt x="179890" y="351215"/>
                      <a:pt x="175413" y="351215"/>
                    </a:cubicBezTo>
                    <a:close/>
                    <a:moveTo>
                      <a:pt x="175794" y="10220"/>
                    </a:moveTo>
                    <a:cubicBezTo>
                      <a:pt x="171508" y="10220"/>
                      <a:pt x="167222" y="10411"/>
                      <a:pt x="162936" y="10696"/>
                    </a:cubicBezTo>
                    <a:cubicBezTo>
                      <a:pt x="118930" y="14030"/>
                      <a:pt x="78830" y="34413"/>
                      <a:pt x="50064" y="67941"/>
                    </a:cubicBezTo>
                    <a:cubicBezTo>
                      <a:pt x="21299" y="101470"/>
                      <a:pt x="7297" y="144237"/>
                      <a:pt x="10726" y="188242"/>
                    </a:cubicBezTo>
                    <a:cubicBezTo>
                      <a:pt x="17584" y="278158"/>
                      <a:pt x="97023" y="347500"/>
                      <a:pt x="188272" y="340452"/>
                    </a:cubicBezTo>
                    <a:cubicBezTo>
                      <a:pt x="232278" y="337023"/>
                      <a:pt x="272378" y="316735"/>
                      <a:pt x="301143" y="283206"/>
                    </a:cubicBezTo>
                    <a:cubicBezTo>
                      <a:pt x="329909" y="249679"/>
                      <a:pt x="343911" y="206911"/>
                      <a:pt x="340482" y="162906"/>
                    </a:cubicBezTo>
                    <a:cubicBezTo>
                      <a:pt x="334005" y="77371"/>
                      <a:pt x="261615" y="10220"/>
                      <a:pt x="175794" y="10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2511157-0480-4468-BC61-8F1CDD05DBEB}"/>
                  </a:ext>
                </a:extLst>
              </p:cNvPr>
              <p:cNvSpPr/>
              <p:nvPr/>
            </p:nvSpPr>
            <p:spPr>
              <a:xfrm>
                <a:off x="5483452" y="5073062"/>
                <a:ext cx="230797" cy="340661"/>
              </a:xfrm>
              <a:custGeom>
                <a:avLst/>
                <a:gdLst>
                  <a:gd name="connsiteX0" fmla="*/ 174492 w 230797"/>
                  <a:gd name="connsiteY0" fmla="*/ 340566 h 340661"/>
                  <a:gd name="connsiteX1" fmla="*/ 170015 w 230797"/>
                  <a:gd name="connsiteY1" fmla="*/ 337899 h 340661"/>
                  <a:gd name="connsiteX2" fmla="*/ 112199 w 230797"/>
                  <a:gd name="connsiteY2" fmla="*/ 232648 h 340661"/>
                  <a:gd name="connsiteX3" fmla="*/ 7995 w 230797"/>
                  <a:gd name="connsiteY3" fmla="*/ 304561 h 340661"/>
                  <a:gd name="connsiteX4" fmla="*/ 2280 w 230797"/>
                  <a:gd name="connsiteY4" fmla="*/ 304657 h 340661"/>
                  <a:gd name="connsiteX5" fmla="*/ 89 w 230797"/>
                  <a:gd name="connsiteY5" fmla="*/ 299418 h 340661"/>
                  <a:gd name="connsiteX6" fmla="*/ 57049 w 230797"/>
                  <a:gd name="connsiteY6" fmla="*/ 4143 h 340661"/>
                  <a:gd name="connsiteX7" fmla="*/ 60478 w 230797"/>
                  <a:gd name="connsiteY7" fmla="*/ 238 h 340661"/>
                  <a:gd name="connsiteX8" fmla="*/ 65526 w 230797"/>
                  <a:gd name="connsiteY8" fmla="*/ 1476 h 340661"/>
                  <a:gd name="connsiteX9" fmla="*/ 80099 w 230797"/>
                  <a:gd name="connsiteY9" fmla="*/ 18621 h 340661"/>
                  <a:gd name="connsiteX10" fmla="*/ 105055 w 230797"/>
                  <a:gd name="connsiteY10" fmla="*/ 42910 h 340661"/>
                  <a:gd name="connsiteX11" fmla="*/ 139250 w 230797"/>
                  <a:gd name="connsiteY11" fmla="*/ 47101 h 340661"/>
                  <a:gd name="connsiteX12" fmla="*/ 147917 w 230797"/>
                  <a:gd name="connsiteY12" fmla="*/ 47006 h 340661"/>
                  <a:gd name="connsiteX13" fmla="*/ 166110 w 230797"/>
                  <a:gd name="connsiteY13" fmla="*/ 48434 h 340661"/>
                  <a:gd name="connsiteX14" fmla="*/ 190685 w 230797"/>
                  <a:gd name="connsiteY14" fmla="*/ 56721 h 340661"/>
                  <a:gd name="connsiteX15" fmla="*/ 224975 w 230797"/>
                  <a:gd name="connsiteY15" fmla="*/ 65389 h 340661"/>
                  <a:gd name="connsiteX16" fmla="*/ 229356 w 230797"/>
                  <a:gd name="connsiteY16" fmla="*/ 67008 h 340661"/>
                  <a:gd name="connsiteX17" fmla="*/ 230690 w 230797"/>
                  <a:gd name="connsiteY17" fmla="*/ 71390 h 340661"/>
                  <a:gd name="connsiteX18" fmla="*/ 179540 w 230797"/>
                  <a:gd name="connsiteY18" fmla="*/ 336566 h 340661"/>
                  <a:gd name="connsiteX19" fmla="*/ 175349 w 230797"/>
                  <a:gd name="connsiteY19" fmla="*/ 340661 h 340661"/>
                  <a:gd name="connsiteX20" fmla="*/ 174492 w 230797"/>
                  <a:gd name="connsiteY20" fmla="*/ 340566 h 340661"/>
                  <a:gd name="connsiteX21" fmla="*/ 113913 w 230797"/>
                  <a:gd name="connsiteY21" fmla="*/ 220170 h 340661"/>
                  <a:gd name="connsiteX22" fmla="*/ 115056 w 230797"/>
                  <a:gd name="connsiteY22" fmla="*/ 220265 h 340661"/>
                  <a:gd name="connsiteX23" fmla="*/ 118390 w 230797"/>
                  <a:gd name="connsiteY23" fmla="*/ 222742 h 340661"/>
                  <a:gd name="connsiteX24" fmla="*/ 172111 w 230797"/>
                  <a:gd name="connsiteY24" fmla="*/ 320564 h 340661"/>
                  <a:gd name="connsiteX25" fmla="*/ 219450 w 230797"/>
                  <a:gd name="connsiteY25" fmla="*/ 75485 h 340661"/>
                  <a:gd name="connsiteX26" fmla="*/ 186779 w 230797"/>
                  <a:gd name="connsiteY26" fmla="*/ 65960 h 340661"/>
                  <a:gd name="connsiteX27" fmla="*/ 164300 w 230797"/>
                  <a:gd name="connsiteY27" fmla="*/ 58245 h 340661"/>
                  <a:gd name="connsiteX28" fmla="*/ 148013 w 230797"/>
                  <a:gd name="connsiteY28" fmla="*/ 57007 h 340661"/>
                  <a:gd name="connsiteX29" fmla="*/ 139631 w 230797"/>
                  <a:gd name="connsiteY29" fmla="*/ 57102 h 340661"/>
                  <a:gd name="connsiteX30" fmla="*/ 131058 w 230797"/>
                  <a:gd name="connsiteY30" fmla="*/ 57197 h 340661"/>
                  <a:gd name="connsiteX31" fmla="*/ 100864 w 230797"/>
                  <a:gd name="connsiteY31" fmla="*/ 51958 h 340661"/>
                  <a:gd name="connsiteX32" fmla="*/ 72194 w 230797"/>
                  <a:gd name="connsiteY32" fmla="*/ 24717 h 340661"/>
                  <a:gd name="connsiteX33" fmla="*/ 65240 w 230797"/>
                  <a:gd name="connsiteY33" fmla="*/ 15954 h 340661"/>
                  <a:gd name="connsiteX34" fmla="*/ 12567 w 230797"/>
                  <a:gd name="connsiteY34" fmla="*/ 289036 h 340661"/>
                  <a:gd name="connsiteX35" fmla="*/ 111151 w 230797"/>
                  <a:gd name="connsiteY35" fmla="*/ 220932 h 340661"/>
                  <a:gd name="connsiteX36" fmla="*/ 113913 w 230797"/>
                  <a:gd name="connsiteY36" fmla="*/ 220170 h 3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797" h="340661">
                    <a:moveTo>
                      <a:pt x="174492" y="340566"/>
                    </a:moveTo>
                    <a:cubicBezTo>
                      <a:pt x="172682" y="340566"/>
                      <a:pt x="170968" y="339614"/>
                      <a:pt x="170015" y="337899"/>
                    </a:cubicBezTo>
                    <a:lnTo>
                      <a:pt x="112199" y="232648"/>
                    </a:lnTo>
                    <a:lnTo>
                      <a:pt x="7995" y="304561"/>
                    </a:lnTo>
                    <a:cubicBezTo>
                      <a:pt x="6281" y="305800"/>
                      <a:pt x="4090" y="305800"/>
                      <a:pt x="2280" y="304657"/>
                    </a:cubicBezTo>
                    <a:cubicBezTo>
                      <a:pt x="566" y="303514"/>
                      <a:pt x="-292" y="301418"/>
                      <a:pt x="89" y="299418"/>
                    </a:cubicBezTo>
                    <a:lnTo>
                      <a:pt x="57049" y="4143"/>
                    </a:lnTo>
                    <a:cubicBezTo>
                      <a:pt x="57430" y="2333"/>
                      <a:pt x="58763" y="809"/>
                      <a:pt x="60478" y="238"/>
                    </a:cubicBezTo>
                    <a:cubicBezTo>
                      <a:pt x="62288" y="-334"/>
                      <a:pt x="64193" y="142"/>
                      <a:pt x="65526" y="1476"/>
                    </a:cubicBezTo>
                    <a:cubicBezTo>
                      <a:pt x="70860" y="6619"/>
                      <a:pt x="75527" y="12716"/>
                      <a:pt x="80099" y="18621"/>
                    </a:cubicBezTo>
                    <a:cubicBezTo>
                      <a:pt x="87815" y="28622"/>
                      <a:pt x="95149" y="38147"/>
                      <a:pt x="105055" y="42910"/>
                    </a:cubicBezTo>
                    <a:cubicBezTo>
                      <a:pt x="115342" y="47863"/>
                      <a:pt x="127534" y="47291"/>
                      <a:pt x="139250" y="47101"/>
                    </a:cubicBezTo>
                    <a:cubicBezTo>
                      <a:pt x="142107" y="47006"/>
                      <a:pt x="145060" y="47006"/>
                      <a:pt x="147917" y="47006"/>
                    </a:cubicBezTo>
                    <a:cubicBezTo>
                      <a:pt x="155347" y="47006"/>
                      <a:pt x="160967" y="47386"/>
                      <a:pt x="166110" y="48434"/>
                    </a:cubicBezTo>
                    <a:cubicBezTo>
                      <a:pt x="174492" y="49958"/>
                      <a:pt x="182684" y="53387"/>
                      <a:pt x="190685" y="56721"/>
                    </a:cubicBezTo>
                    <a:cubicBezTo>
                      <a:pt x="201924" y="61388"/>
                      <a:pt x="213545" y="66341"/>
                      <a:pt x="224975" y="65389"/>
                    </a:cubicBezTo>
                    <a:cubicBezTo>
                      <a:pt x="226499" y="65198"/>
                      <a:pt x="228308" y="65865"/>
                      <a:pt x="229356" y="67008"/>
                    </a:cubicBezTo>
                    <a:cubicBezTo>
                      <a:pt x="230404" y="68246"/>
                      <a:pt x="231071" y="69770"/>
                      <a:pt x="230690" y="71390"/>
                    </a:cubicBezTo>
                    <a:lnTo>
                      <a:pt x="179540" y="336566"/>
                    </a:lnTo>
                    <a:cubicBezTo>
                      <a:pt x="179159" y="338661"/>
                      <a:pt x="177445" y="340280"/>
                      <a:pt x="175349" y="340661"/>
                    </a:cubicBezTo>
                    <a:cubicBezTo>
                      <a:pt x="174968" y="340566"/>
                      <a:pt x="174778" y="340566"/>
                      <a:pt x="174492" y="340566"/>
                    </a:cubicBezTo>
                    <a:close/>
                    <a:moveTo>
                      <a:pt x="113913" y="220170"/>
                    </a:moveTo>
                    <a:cubicBezTo>
                      <a:pt x="114294" y="220170"/>
                      <a:pt x="114675" y="220265"/>
                      <a:pt x="115056" y="220265"/>
                    </a:cubicBezTo>
                    <a:cubicBezTo>
                      <a:pt x="116485" y="220551"/>
                      <a:pt x="117628" y="221503"/>
                      <a:pt x="118390" y="222742"/>
                    </a:cubicBezTo>
                    <a:lnTo>
                      <a:pt x="172111" y="320564"/>
                    </a:lnTo>
                    <a:lnTo>
                      <a:pt x="219450" y="75485"/>
                    </a:lnTo>
                    <a:cubicBezTo>
                      <a:pt x="208020" y="74818"/>
                      <a:pt x="197162" y="70342"/>
                      <a:pt x="186779" y="65960"/>
                    </a:cubicBezTo>
                    <a:cubicBezTo>
                      <a:pt x="178969" y="62722"/>
                      <a:pt x="171539" y="59674"/>
                      <a:pt x="164300" y="58245"/>
                    </a:cubicBezTo>
                    <a:cubicBezTo>
                      <a:pt x="159824" y="57388"/>
                      <a:pt x="154871" y="57007"/>
                      <a:pt x="148013" y="57007"/>
                    </a:cubicBezTo>
                    <a:cubicBezTo>
                      <a:pt x="145250" y="57007"/>
                      <a:pt x="142393" y="57102"/>
                      <a:pt x="139631" y="57102"/>
                    </a:cubicBezTo>
                    <a:cubicBezTo>
                      <a:pt x="136773" y="57197"/>
                      <a:pt x="133916" y="57197"/>
                      <a:pt x="131058" y="57197"/>
                    </a:cubicBezTo>
                    <a:cubicBezTo>
                      <a:pt x="121533" y="57197"/>
                      <a:pt x="110579" y="56531"/>
                      <a:pt x="100864" y="51958"/>
                    </a:cubicBezTo>
                    <a:cubicBezTo>
                      <a:pt x="88767" y="46148"/>
                      <a:pt x="80385" y="35194"/>
                      <a:pt x="72194" y="24717"/>
                    </a:cubicBezTo>
                    <a:cubicBezTo>
                      <a:pt x="69812" y="21669"/>
                      <a:pt x="67526" y="18716"/>
                      <a:pt x="65240" y="15954"/>
                    </a:cubicBezTo>
                    <a:lnTo>
                      <a:pt x="12567" y="289036"/>
                    </a:lnTo>
                    <a:lnTo>
                      <a:pt x="111151" y="220932"/>
                    </a:lnTo>
                    <a:cubicBezTo>
                      <a:pt x="111913" y="220551"/>
                      <a:pt x="112961" y="220170"/>
                      <a:pt x="113913" y="2201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A9897D7-685C-4BBD-9E9C-76F1394036C4}"/>
                  </a:ext>
                </a:extLst>
              </p:cNvPr>
              <p:cNvSpPr/>
              <p:nvPr/>
            </p:nvSpPr>
            <p:spPr>
              <a:xfrm>
                <a:off x="5715170" y="5039153"/>
                <a:ext cx="263867" cy="362664"/>
              </a:xfrm>
              <a:custGeom>
                <a:avLst/>
                <a:gdLst>
                  <a:gd name="connsiteX0" fmla="*/ 96698 w 263867"/>
                  <a:gd name="connsiteY0" fmla="*/ 362664 h 362664"/>
                  <a:gd name="connsiteX1" fmla="*/ 96698 w 263867"/>
                  <a:gd name="connsiteY1" fmla="*/ 362664 h 362664"/>
                  <a:gd name="connsiteX2" fmla="*/ 91935 w 263867"/>
                  <a:gd name="connsiteY2" fmla="*/ 359331 h 362664"/>
                  <a:gd name="connsiteX3" fmla="*/ 305 w 263867"/>
                  <a:gd name="connsiteY3" fmla="*/ 103489 h 362664"/>
                  <a:gd name="connsiteX4" fmla="*/ 496 w 263867"/>
                  <a:gd name="connsiteY4" fmla="*/ 99584 h 362664"/>
                  <a:gd name="connsiteX5" fmla="*/ 3448 w 263867"/>
                  <a:gd name="connsiteY5" fmla="*/ 97012 h 362664"/>
                  <a:gd name="connsiteX6" fmla="*/ 25737 w 263867"/>
                  <a:gd name="connsiteY6" fmla="*/ 85487 h 362664"/>
                  <a:gd name="connsiteX7" fmla="*/ 48692 w 263867"/>
                  <a:gd name="connsiteY7" fmla="*/ 73581 h 362664"/>
                  <a:gd name="connsiteX8" fmla="*/ 74981 w 263867"/>
                  <a:gd name="connsiteY8" fmla="*/ 68247 h 362664"/>
                  <a:gd name="connsiteX9" fmla="*/ 108128 w 263867"/>
                  <a:gd name="connsiteY9" fmla="*/ 58912 h 362664"/>
                  <a:gd name="connsiteX10" fmla="*/ 128988 w 263867"/>
                  <a:gd name="connsiteY10" fmla="*/ 31099 h 362664"/>
                  <a:gd name="connsiteX11" fmla="*/ 143275 w 263867"/>
                  <a:gd name="connsiteY11" fmla="*/ 8811 h 362664"/>
                  <a:gd name="connsiteX12" fmla="*/ 150800 w 263867"/>
                  <a:gd name="connsiteY12" fmla="*/ 1286 h 362664"/>
                  <a:gd name="connsiteX13" fmla="*/ 155467 w 263867"/>
                  <a:gd name="connsiteY13" fmla="*/ 143 h 362664"/>
                  <a:gd name="connsiteX14" fmla="*/ 158992 w 263867"/>
                  <a:gd name="connsiteY14" fmla="*/ 3381 h 362664"/>
                  <a:gd name="connsiteX15" fmla="*/ 263576 w 263867"/>
                  <a:gd name="connsiteY15" fmla="*/ 295513 h 362664"/>
                  <a:gd name="connsiteX16" fmla="*/ 262147 w 263867"/>
                  <a:gd name="connsiteY16" fmla="*/ 301038 h 362664"/>
                  <a:gd name="connsiteX17" fmla="*/ 256527 w 263867"/>
                  <a:gd name="connsiteY17" fmla="*/ 301800 h 362664"/>
                  <a:gd name="connsiteX18" fmla="*/ 142513 w 263867"/>
                  <a:gd name="connsiteY18" fmla="*/ 246650 h 362664"/>
                  <a:gd name="connsiteX19" fmla="*/ 101460 w 263867"/>
                  <a:gd name="connsiteY19" fmla="*/ 359426 h 362664"/>
                  <a:gd name="connsiteX20" fmla="*/ 96698 w 263867"/>
                  <a:gd name="connsiteY20" fmla="*/ 362664 h 362664"/>
                  <a:gd name="connsiteX21" fmla="*/ 11544 w 263867"/>
                  <a:gd name="connsiteY21" fmla="*/ 104632 h 362664"/>
                  <a:gd name="connsiteX22" fmla="*/ 96698 w 263867"/>
                  <a:gd name="connsiteY22" fmla="*/ 342567 h 362664"/>
                  <a:gd name="connsiteX23" fmla="*/ 134893 w 263867"/>
                  <a:gd name="connsiteY23" fmla="*/ 237696 h 362664"/>
                  <a:gd name="connsiteX24" fmla="*/ 137751 w 263867"/>
                  <a:gd name="connsiteY24" fmla="*/ 234744 h 362664"/>
                  <a:gd name="connsiteX25" fmla="*/ 141846 w 263867"/>
                  <a:gd name="connsiteY25" fmla="*/ 234839 h 362664"/>
                  <a:gd name="connsiteX26" fmla="*/ 249669 w 263867"/>
                  <a:gd name="connsiteY26" fmla="*/ 287036 h 362664"/>
                  <a:gd name="connsiteX27" fmla="*/ 151943 w 263867"/>
                  <a:gd name="connsiteY27" fmla="*/ 14049 h 362664"/>
                  <a:gd name="connsiteX28" fmla="*/ 150895 w 263867"/>
                  <a:gd name="connsiteY28" fmla="*/ 15288 h 362664"/>
                  <a:gd name="connsiteX29" fmla="*/ 137846 w 263867"/>
                  <a:gd name="connsiteY29" fmla="*/ 35862 h 362664"/>
                  <a:gd name="connsiteX30" fmla="*/ 113748 w 263867"/>
                  <a:gd name="connsiteY30" fmla="*/ 67199 h 362664"/>
                  <a:gd name="connsiteX31" fmla="*/ 76219 w 263867"/>
                  <a:gd name="connsiteY31" fmla="*/ 78248 h 362664"/>
                  <a:gd name="connsiteX32" fmla="*/ 52026 w 263867"/>
                  <a:gd name="connsiteY32" fmla="*/ 83106 h 362664"/>
                  <a:gd name="connsiteX33" fmla="*/ 30975 w 263867"/>
                  <a:gd name="connsiteY33" fmla="*/ 94060 h 362664"/>
                  <a:gd name="connsiteX34" fmla="*/ 11544 w 263867"/>
                  <a:gd name="connsiteY34" fmla="*/ 104632 h 36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3867" h="362664">
                    <a:moveTo>
                      <a:pt x="96698" y="362664"/>
                    </a:moveTo>
                    <a:lnTo>
                      <a:pt x="96698" y="362664"/>
                    </a:lnTo>
                    <a:cubicBezTo>
                      <a:pt x="94507" y="362664"/>
                      <a:pt x="92602" y="361331"/>
                      <a:pt x="91935" y="359331"/>
                    </a:cubicBezTo>
                    <a:lnTo>
                      <a:pt x="305" y="103489"/>
                    </a:lnTo>
                    <a:cubicBezTo>
                      <a:pt x="-171" y="102251"/>
                      <a:pt x="-76" y="100822"/>
                      <a:pt x="496" y="99584"/>
                    </a:cubicBezTo>
                    <a:cubicBezTo>
                      <a:pt x="1067" y="98346"/>
                      <a:pt x="2115" y="97393"/>
                      <a:pt x="3448" y="97012"/>
                    </a:cubicBezTo>
                    <a:cubicBezTo>
                      <a:pt x="10973" y="94440"/>
                      <a:pt x="18498" y="89869"/>
                      <a:pt x="25737" y="85487"/>
                    </a:cubicBezTo>
                    <a:cubicBezTo>
                      <a:pt x="33071" y="81010"/>
                      <a:pt x="40691" y="76438"/>
                      <a:pt x="48692" y="73581"/>
                    </a:cubicBezTo>
                    <a:cubicBezTo>
                      <a:pt x="57074" y="70628"/>
                      <a:pt x="66123" y="69390"/>
                      <a:pt x="74981" y="68247"/>
                    </a:cubicBezTo>
                    <a:cubicBezTo>
                      <a:pt x="87459" y="66628"/>
                      <a:pt x="99174" y="65008"/>
                      <a:pt x="108128" y="58912"/>
                    </a:cubicBezTo>
                    <a:cubicBezTo>
                      <a:pt x="117177" y="52721"/>
                      <a:pt x="122892" y="42244"/>
                      <a:pt x="128988" y="31099"/>
                    </a:cubicBezTo>
                    <a:cubicBezTo>
                      <a:pt x="133179" y="23384"/>
                      <a:pt x="137560" y="15383"/>
                      <a:pt x="143275" y="8811"/>
                    </a:cubicBezTo>
                    <a:cubicBezTo>
                      <a:pt x="145847" y="5858"/>
                      <a:pt x="148609" y="3191"/>
                      <a:pt x="150800" y="1286"/>
                    </a:cubicBezTo>
                    <a:cubicBezTo>
                      <a:pt x="152038" y="143"/>
                      <a:pt x="153848" y="-238"/>
                      <a:pt x="155467" y="143"/>
                    </a:cubicBezTo>
                    <a:cubicBezTo>
                      <a:pt x="157086" y="524"/>
                      <a:pt x="158420" y="1762"/>
                      <a:pt x="158992" y="3381"/>
                    </a:cubicBezTo>
                    <a:lnTo>
                      <a:pt x="263576" y="295513"/>
                    </a:lnTo>
                    <a:cubicBezTo>
                      <a:pt x="264243" y="297418"/>
                      <a:pt x="263767" y="299609"/>
                      <a:pt x="262147" y="301038"/>
                    </a:cubicBezTo>
                    <a:cubicBezTo>
                      <a:pt x="260623" y="302371"/>
                      <a:pt x="258337" y="302752"/>
                      <a:pt x="256527" y="301800"/>
                    </a:cubicBezTo>
                    <a:lnTo>
                      <a:pt x="142513" y="246650"/>
                    </a:lnTo>
                    <a:lnTo>
                      <a:pt x="101460" y="359426"/>
                    </a:lnTo>
                    <a:cubicBezTo>
                      <a:pt x="100794" y="361331"/>
                      <a:pt x="98889" y="362664"/>
                      <a:pt x="96698" y="362664"/>
                    </a:cubicBezTo>
                    <a:close/>
                    <a:moveTo>
                      <a:pt x="11544" y="104632"/>
                    </a:moveTo>
                    <a:lnTo>
                      <a:pt x="96698" y="342567"/>
                    </a:lnTo>
                    <a:lnTo>
                      <a:pt x="134893" y="237696"/>
                    </a:lnTo>
                    <a:cubicBezTo>
                      <a:pt x="135369" y="236363"/>
                      <a:pt x="136417" y="235220"/>
                      <a:pt x="137751" y="234744"/>
                    </a:cubicBezTo>
                    <a:cubicBezTo>
                      <a:pt x="139084" y="234172"/>
                      <a:pt x="140608" y="234268"/>
                      <a:pt x="141846" y="234839"/>
                    </a:cubicBezTo>
                    <a:lnTo>
                      <a:pt x="249669" y="287036"/>
                    </a:lnTo>
                    <a:lnTo>
                      <a:pt x="151943" y="14049"/>
                    </a:lnTo>
                    <a:cubicBezTo>
                      <a:pt x="151562" y="14430"/>
                      <a:pt x="151181" y="14811"/>
                      <a:pt x="150895" y="15288"/>
                    </a:cubicBezTo>
                    <a:cubicBezTo>
                      <a:pt x="145942" y="21098"/>
                      <a:pt x="142037" y="28242"/>
                      <a:pt x="137846" y="35862"/>
                    </a:cubicBezTo>
                    <a:cubicBezTo>
                      <a:pt x="131464" y="47578"/>
                      <a:pt x="124892" y="59579"/>
                      <a:pt x="113748" y="67199"/>
                    </a:cubicBezTo>
                    <a:cubicBezTo>
                      <a:pt x="102794" y="74724"/>
                      <a:pt x="89268" y="76533"/>
                      <a:pt x="76219" y="78248"/>
                    </a:cubicBezTo>
                    <a:cubicBezTo>
                      <a:pt x="67551" y="79391"/>
                      <a:pt x="59360" y="80534"/>
                      <a:pt x="52026" y="83106"/>
                    </a:cubicBezTo>
                    <a:cubicBezTo>
                      <a:pt x="45072" y="85582"/>
                      <a:pt x="38214" y="89678"/>
                      <a:pt x="30975" y="94060"/>
                    </a:cubicBezTo>
                    <a:cubicBezTo>
                      <a:pt x="24784" y="97870"/>
                      <a:pt x="18307" y="101679"/>
                      <a:pt x="11544" y="104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4E0277F5-2E99-40BA-9BFC-9CDDC603B023}"/>
                </a:ext>
              </a:extLst>
            </p:cNvPr>
            <p:cNvGrpSpPr/>
            <p:nvPr userDrawn="1"/>
          </p:nvGrpSpPr>
          <p:grpSpPr>
            <a:xfrm>
              <a:off x="5867625" y="2895827"/>
              <a:ext cx="760435" cy="931188"/>
              <a:chOff x="4565516" y="4320420"/>
              <a:chExt cx="760435" cy="931188"/>
            </a:xfrm>
            <a:grp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77EA94E-1BCB-4EF0-9DD2-3DB905C1944A}"/>
                  </a:ext>
                </a:extLst>
              </p:cNvPr>
              <p:cNvSpPr/>
              <p:nvPr/>
            </p:nvSpPr>
            <p:spPr>
              <a:xfrm>
                <a:off x="4565516" y="4320420"/>
                <a:ext cx="760435" cy="931188"/>
              </a:xfrm>
              <a:custGeom>
                <a:avLst/>
                <a:gdLst>
                  <a:gd name="connsiteX0" fmla="*/ 5149 w 760435"/>
                  <a:gd name="connsiteY0" fmla="*/ 931188 h 931188"/>
                  <a:gd name="connsiteX1" fmla="*/ 1149 w 760435"/>
                  <a:gd name="connsiteY1" fmla="*/ 929283 h 931188"/>
                  <a:gd name="connsiteX2" fmla="*/ 672 w 760435"/>
                  <a:gd name="connsiteY2" fmla="*/ 923568 h 931188"/>
                  <a:gd name="connsiteX3" fmla="*/ 95351 w 760435"/>
                  <a:gd name="connsiteY3" fmla="*/ 759452 h 931188"/>
                  <a:gd name="connsiteX4" fmla="*/ 534644 w 760435"/>
                  <a:gd name="connsiteY4" fmla="*/ 2501 h 931188"/>
                  <a:gd name="connsiteX5" fmla="*/ 539597 w 760435"/>
                  <a:gd name="connsiteY5" fmla="*/ 24 h 931188"/>
                  <a:gd name="connsiteX6" fmla="*/ 543883 w 760435"/>
                  <a:gd name="connsiteY6" fmla="*/ 3548 h 931188"/>
                  <a:gd name="connsiteX7" fmla="*/ 760196 w 760435"/>
                  <a:gd name="connsiteY7" fmla="*/ 687348 h 931188"/>
                  <a:gd name="connsiteX8" fmla="*/ 756862 w 760435"/>
                  <a:gd name="connsiteY8" fmla="*/ 693730 h 931188"/>
                  <a:gd name="connsiteX9" fmla="*/ 6578 w 760435"/>
                  <a:gd name="connsiteY9" fmla="*/ 930997 h 931188"/>
                  <a:gd name="connsiteX10" fmla="*/ 5149 w 760435"/>
                  <a:gd name="connsiteY10" fmla="*/ 931188 h 931188"/>
                  <a:gd name="connsiteX11" fmla="*/ 537692 w 760435"/>
                  <a:gd name="connsiteY11" fmla="*/ 17550 h 931188"/>
                  <a:gd name="connsiteX12" fmla="*/ 104209 w 760435"/>
                  <a:gd name="connsiteY12" fmla="*/ 764501 h 931188"/>
                  <a:gd name="connsiteX13" fmla="*/ 16103 w 760435"/>
                  <a:gd name="connsiteY13" fmla="*/ 917282 h 931188"/>
                  <a:gd name="connsiteX14" fmla="*/ 748956 w 760435"/>
                  <a:gd name="connsiteY14" fmla="*/ 685443 h 931188"/>
                  <a:gd name="connsiteX15" fmla="*/ 537692 w 760435"/>
                  <a:gd name="connsiteY15" fmla="*/ 17550 h 931188"/>
                  <a:gd name="connsiteX16" fmla="*/ 281946 w 760435"/>
                  <a:gd name="connsiteY16" fmla="*/ 703541 h 931188"/>
                  <a:gd name="connsiteX17" fmla="*/ 277945 w 760435"/>
                  <a:gd name="connsiteY17" fmla="*/ 701636 h 931188"/>
                  <a:gd name="connsiteX18" fmla="*/ 277564 w 760435"/>
                  <a:gd name="connsiteY18" fmla="*/ 695825 h 931188"/>
                  <a:gd name="connsiteX19" fmla="*/ 501497 w 760435"/>
                  <a:gd name="connsiteY19" fmla="*/ 321493 h 931188"/>
                  <a:gd name="connsiteX20" fmla="*/ 506450 w 760435"/>
                  <a:gd name="connsiteY20" fmla="*/ 319016 h 931188"/>
                  <a:gd name="connsiteX21" fmla="*/ 510736 w 760435"/>
                  <a:gd name="connsiteY21" fmla="*/ 322541 h 931188"/>
                  <a:gd name="connsiteX22" fmla="*/ 597985 w 760435"/>
                  <a:gd name="connsiteY22" fmla="*/ 598480 h 931188"/>
                  <a:gd name="connsiteX23" fmla="*/ 597604 w 760435"/>
                  <a:gd name="connsiteY23" fmla="*/ 602385 h 931188"/>
                  <a:gd name="connsiteX24" fmla="*/ 594651 w 760435"/>
                  <a:gd name="connsiteY24" fmla="*/ 604862 h 931188"/>
                  <a:gd name="connsiteX25" fmla="*/ 283470 w 760435"/>
                  <a:gd name="connsiteY25" fmla="*/ 703255 h 931188"/>
                  <a:gd name="connsiteX26" fmla="*/ 281946 w 760435"/>
                  <a:gd name="connsiteY26" fmla="*/ 703541 h 931188"/>
                  <a:gd name="connsiteX27" fmla="*/ 504450 w 760435"/>
                  <a:gd name="connsiteY27" fmla="*/ 336447 h 931188"/>
                  <a:gd name="connsiteX28" fmla="*/ 293280 w 760435"/>
                  <a:gd name="connsiteY28" fmla="*/ 689539 h 931188"/>
                  <a:gd name="connsiteX29" fmla="*/ 586746 w 760435"/>
                  <a:gd name="connsiteY29" fmla="*/ 596670 h 931188"/>
                  <a:gd name="connsiteX30" fmla="*/ 504450 w 760435"/>
                  <a:gd name="connsiteY30" fmla="*/ 336447 h 93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435" h="931188">
                    <a:moveTo>
                      <a:pt x="5149" y="931188"/>
                    </a:moveTo>
                    <a:cubicBezTo>
                      <a:pt x="3625" y="931188"/>
                      <a:pt x="2196" y="930521"/>
                      <a:pt x="1149" y="929283"/>
                    </a:cubicBezTo>
                    <a:cubicBezTo>
                      <a:pt x="-185" y="927664"/>
                      <a:pt x="-375" y="925378"/>
                      <a:pt x="672" y="923568"/>
                    </a:cubicBezTo>
                    <a:lnTo>
                      <a:pt x="95351" y="759452"/>
                    </a:lnTo>
                    <a:lnTo>
                      <a:pt x="534644" y="2501"/>
                    </a:lnTo>
                    <a:cubicBezTo>
                      <a:pt x="535692" y="786"/>
                      <a:pt x="537597" y="-166"/>
                      <a:pt x="539597" y="24"/>
                    </a:cubicBezTo>
                    <a:cubicBezTo>
                      <a:pt x="541597" y="214"/>
                      <a:pt x="543312" y="1643"/>
                      <a:pt x="543883" y="3548"/>
                    </a:cubicBezTo>
                    <a:lnTo>
                      <a:pt x="760196" y="687348"/>
                    </a:lnTo>
                    <a:cubicBezTo>
                      <a:pt x="761053" y="690015"/>
                      <a:pt x="759529" y="692872"/>
                      <a:pt x="756862" y="693730"/>
                    </a:cubicBezTo>
                    <a:lnTo>
                      <a:pt x="6578" y="930997"/>
                    </a:lnTo>
                    <a:cubicBezTo>
                      <a:pt x="6197" y="931093"/>
                      <a:pt x="5625" y="931188"/>
                      <a:pt x="5149" y="931188"/>
                    </a:cubicBezTo>
                    <a:close/>
                    <a:moveTo>
                      <a:pt x="537692" y="17550"/>
                    </a:moveTo>
                    <a:lnTo>
                      <a:pt x="104209" y="764501"/>
                    </a:lnTo>
                    <a:lnTo>
                      <a:pt x="16103" y="917282"/>
                    </a:lnTo>
                    <a:lnTo>
                      <a:pt x="748956" y="685443"/>
                    </a:lnTo>
                    <a:lnTo>
                      <a:pt x="537692" y="17550"/>
                    </a:lnTo>
                    <a:close/>
                    <a:moveTo>
                      <a:pt x="281946" y="703541"/>
                    </a:moveTo>
                    <a:cubicBezTo>
                      <a:pt x="280422" y="703541"/>
                      <a:pt x="278898" y="702874"/>
                      <a:pt x="277945" y="701636"/>
                    </a:cubicBezTo>
                    <a:cubicBezTo>
                      <a:pt x="276612" y="700016"/>
                      <a:pt x="276516" y="697635"/>
                      <a:pt x="277564" y="695825"/>
                    </a:cubicBezTo>
                    <a:lnTo>
                      <a:pt x="501497" y="321493"/>
                    </a:lnTo>
                    <a:cubicBezTo>
                      <a:pt x="502545" y="319778"/>
                      <a:pt x="504450" y="318730"/>
                      <a:pt x="506450" y="319016"/>
                    </a:cubicBezTo>
                    <a:cubicBezTo>
                      <a:pt x="508450" y="319207"/>
                      <a:pt x="510069" y="320636"/>
                      <a:pt x="510736" y="322541"/>
                    </a:cubicBezTo>
                    <a:lnTo>
                      <a:pt x="597985" y="598480"/>
                    </a:lnTo>
                    <a:cubicBezTo>
                      <a:pt x="598366" y="599813"/>
                      <a:pt x="598271" y="601147"/>
                      <a:pt x="597604" y="602385"/>
                    </a:cubicBezTo>
                    <a:cubicBezTo>
                      <a:pt x="596937" y="603623"/>
                      <a:pt x="595890" y="604480"/>
                      <a:pt x="594651" y="604862"/>
                    </a:cubicBezTo>
                    <a:lnTo>
                      <a:pt x="283470" y="703255"/>
                    </a:lnTo>
                    <a:cubicBezTo>
                      <a:pt x="282993" y="703445"/>
                      <a:pt x="282517" y="703541"/>
                      <a:pt x="281946" y="703541"/>
                    </a:cubicBezTo>
                    <a:close/>
                    <a:moveTo>
                      <a:pt x="504450" y="336447"/>
                    </a:moveTo>
                    <a:lnTo>
                      <a:pt x="293280" y="689539"/>
                    </a:lnTo>
                    <a:lnTo>
                      <a:pt x="586746" y="596670"/>
                    </a:lnTo>
                    <a:lnTo>
                      <a:pt x="504450" y="3364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0" name="Graphic 1">
                <a:extLst>
                  <a:ext uri="{FF2B5EF4-FFF2-40B4-BE49-F238E27FC236}">
                    <a16:creationId xmlns:a16="http://schemas.microsoft.com/office/drawing/2014/main" id="{FEFB96F9-DE5A-4BAC-B8EA-55C668A882A2}"/>
                  </a:ext>
                </a:extLst>
              </p:cNvPr>
              <p:cNvGrpSpPr/>
              <p:nvPr/>
            </p:nvGrpSpPr>
            <p:grpSpPr>
              <a:xfrm>
                <a:off x="4693775" y="4990193"/>
                <a:ext cx="548451" cy="204455"/>
                <a:chOff x="4693775" y="4990193"/>
                <a:chExt cx="548451" cy="204455"/>
              </a:xfrm>
              <a:grpFill/>
            </p:grpSpPr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A4FD8B4E-997D-4FA1-919C-1F3941C447E9}"/>
                    </a:ext>
                  </a:extLst>
                </p:cNvPr>
                <p:cNvSpPr/>
                <p:nvPr/>
              </p:nvSpPr>
              <p:spPr>
                <a:xfrm>
                  <a:off x="4996003" y="5062012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D150F823-CD76-4F81-BC79-7F3171FC19F1}"/>
                    </a:ext>
                  </a:extLst>
                </p:cNvPr>
                <p:cNvSpPr/>
                <p:nvPr/>
              </p:nvSpPr>
              <p:spPr>
                <a:xfrm>
                  <a:off x="5071727" y="503800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F1ED2959-30C8-41AD-B600-C654243AAF29}"/>
                    </a:ext>
                  </a:extLst>
                </p:cNvPr>
                <p:cNvSpPr/>
                <p:nvPr/>
              </p:nvSpPr>
              <p:spPr>
                <a:xfrm>
                  <a:off x="5147355" y="501410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9D96211C-C9F1-4250-9CBA-AFFF5890AE9A}"/>
                    </a:ext>
                  </a:extLst>
                </p:cNvPr>
                <p:cNvSpPr/>
                <p:nvPr/>
              </p:nvSpPr>
              <p:spPr>
                <a:xfrm>
                  <a:off x="5223079" y="499019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2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799FD4A1-54C4-4277-AC09-DA3E3C533891}"/>
                    </a:ext>
                  </a:extLst>
                </p:cNvPr>
                <p:cNvSpPr/>
                <p:nvPr/>
              </p:nvSpPr>
              <p:spPr>
                <a:xfrm>
                  <a:off x="4693775" y="515611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98" y="38530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4E6A9B2A-D28E-44AF-B0C1-1B086D64F596}"/>
                    </a:ext>
                  </a:extLst>
                </p:cNvPr>
                <p:cNvSpPr/>
                <p:nvPr/>
              </p:nvSpPr>
              <p:spPr>
                <a:xfrm>
                  <a:off x="4769499" y="513221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1672F411-622F-4F47-BF7C-71E9D5177099}"/>
                    </a:ext>
                  </a:extLst>
                </p:cNvPr>
                <p:cNvSpPr/>
                <p:nvPr/>
              </p:nvSpPr>
              <p:spPr>
                <a:xfrm>
                  <a:off x="4845223" y="510830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6" y="34625"/>
                        <a:pt x="18241" y="37482"/>
                        <a:pt x="15574" y="38339"/>
                      </a:cubicBezTo>
                      <a:cubicBezTo>
                        <a:pt x="15003" y="38435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F4BC3E0A-F06F-483A-B9CC-24643618E5F3}"/>
                    </a:ext>
                  </a:extLst>
                </p:cNvPr>
                <p:cNvSpPr/>
                <p:nvPr/>
              </p:nvSpPr>
              <p:spPr>
                <a:xfrm>
                  <a:off x="4920946" y="5084396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1" name="Graphic 1">
                <a:extLst>
                  <a:ext uri="{FF2B5EF4-FFF2-40B4-BE49-F238E27FC236}">
                    <a16:creationId xmlns:a16="http://schemas.microsoft.com/office/drawing/2014/main" id="{EEAE908B-0783-4F1B-8BCB-693FFA0FE95D}"/>
                  </a:ext>
                </a:extLst>
              </p:cNvPr>
              <p:cNvGrpSpPr/>
              <p:nvPr/>
            </p:nvGrpSpPr>
            <p:grpSpPr>
              <a:xfrm>
                <a:off x="5090301" y="4408502"/>
                <a:ext cx="204503" cy="548498"/>
                <a:chOff x="5090301" y="4408502"/>
                <a:chExt cx="204503" cy="548498"/>
              </a:xfrm>
              <a:grpFill/>
            </p:grpSpPr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BA9F7582-BDBB-4BFE-BA2C-72B0B0302403}"/>
                    </a:ext>
                  </a:extLst>
                </p:cNvPr>
                <p:cNvSpPr/>
                <p:nvPr/>
              </p:nvSpPr>
              <p:spPr>
                <a:xfrm>
                  <a:off x="5184408" y="4710730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8DB922AC-79CD-4D8B-9675-92E74E768F5E}"/>
                    </a:ext>
                  </a:extLst>
                </p:cNvPr>
                <p:cNvSpPr/>
                <p:nvPr/>
              </p:nvSpPr>
              <p:spPr>
                <a:xfrm>
                  <a:off x="5208411" y="4786454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6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7"/>
                        <a:pt x="35006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76946E5D-5D25-47A5-8D63-7EE12FC2CD47}"/>
                    </a:ext>
                  </a:extLst>
                </p:cNvPr>
                <p:cNvSpPr/>
                <p:nvPr/>
              </p:nvSpPr>
              <p:spPr>
                <a:xfrm>
                  <a:off x="5232319" y="4862177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8ED25F4F-B17D-456D-A412-80310B3147A3}"/>
                    </a:ext>
                  </a:extLst>
                </p:cNvPr>
                <p:cNvSpPr/>
                <p:nvPr/>
              </p:nvSpPr>
              <p:spPr>
                <a:xfrm>
                  <a:off x="5256226" y="4937901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A16629A1-1128-47DF-B3C2-CE19F462785F}"/>
                    </a:ext>
                  </a:extLst>
                </p:cNvPr>
                <p:cNvSpPr/>
                <p:nvPr/>
              </p:nvSpPr>
              <p:spPr>
                <a:xfrm>
                  <a:off x="5090301" y="4408502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720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050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0B319115-9A83-44E8-8010-C7FE91E4D363}"/>
                    </a:ext>
                  </a:extLst>
                </p:cNvPr>
                <p:cNvSpPr/>
                <p:nvPr/>
              </p:nvSpPr>
              <p:spPr>
                <a:xfrm>
                  <a:off x="5114208" y="4484226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E23AED7E-7894-43DB-8C00-D64432786A60}"/>
                    </a:ext>
                  </a:extLst>
                </p:cNvPr>
                <p:cNvSpPr/>
                <p:nvPr/>
              </p:nvSpPr>
              <p:spPr>
                <a:xfrm>
                  <a:off x="5138116" y="4559949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AB05735C-B02B-4FF5-8DF7-001CF8B5B559}"/>
                    </a:ext>
                  </a:extLst>
                </p:cNvPr>
                <p:cNvSpPr/>
                <p:nvPr/>
              </p:nvSpPr>
              <p:spPr>
                <a:xfrm>
                  <a:off x="5162024" y="4635673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9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aphic 1">
              <a:extLst>
                <a:ext uri="{FF2B5EF4-FFF2-40B4-BE49-F238E27FC236}">
                  <a16:creationId xmlns:a16="http://schemas.microsoft.com/office/drawing/2014/main" id="{70876B96-0CD2-46A2-B99A-59BED4399E99}"/>
                </a:ext>
              </a:extLst>
            </p:cNvPr>
            <p:cNvGrpSpPr/>
            <p:nvPr userDrawn="1"/>
          </p:nvGrpSpPr>
          <p:grpSpPr>
            <a:xfrm>
              <a:off x="6265127" y="-256216"/>
              <a:ext cx="620793" cy="930116"/>
              <a:chOff x="4247197" y="3626453"/>
              <a:chExt cx="620793" cy="930116"/>
            </a:xfrm>
            <a:grpFill/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BE499B8-EA57-4048-851C-9AEB46BE2E55}"/>
                  </a:ext>
                </a:extLst>
              </p:cNvPr>
              <p:cNvSpPr/>
              <p:nvPr/>
            </p:nvSpPr>
            <p:spPr>
              <a:xfrm>
                <a:off x="4275329" y="3707682"/>
                <a:ext cx="592660" cy="848887"/>
              </a:xfrm>
              <a:custGeom>
                <a:avLst/>
                <a:gdLst>
                  <a:gd name="connsiteX0" fmla="*/ 296384 w 592660"/>
                  <a:gd name="connsiteY0" fmla="*/ 848887 h 848887"/>
                  <a:gd name="connsiteX1" fmla="*/ 296384 w 592660"/>
                  <a:gd name="connsiteY1" fmla="*/ 848887 h 848887"/>
                  <a:gd name="connsiteX2" fmla="*/ 18730 w 592660"/>
                  <a:gd name="connsiteY2" fmla="*/ 655911 h 848887"/>
                  <a:gd name="connsiteX3" fmla="*/ 125315 w 592660"/>
                  <a:gd name="connsiteY3" fmla="*/ 310629 h 848887"/>
                  <a:gd name="connsiteX4" fmla="*/ 30541 w 592660"/>
                  <a:gd name="connsiteY4" fmla="*/ 56217 h 848887"/>
                  <a:gd name="connsiteX5" fmla="*/ 33589 w 592660"/>
                  <a:gd name="connsiteY5" fmla="*/ 49644 h 848887"/>
                  <a:gd name="connsiteX6" fmla="*/ 166177 w 592660"/>
                  <a:gd name="connsiteY6" fmla="*/ 305 h 848887"/>
                  <a:gd name="connsiteX7" fmla="*/ 170082 w 592660"/>
                  <a:gd name="connsiteY7" fmla="*/ 495 h 848887"/>
                  <a:gd name="connsiteX8" fmla="*/ 172749 w 592660"/>
                  <a:gd name="connsiteY8" fmla="*/ 3353 h 848887"/>
                  <a:gd name="connsiteX9" fmla="*/ 267523 w 592660"/>
                  <a:gd name="connsiteY9" fmla="*/ 257766 h 848887"/>
                  <a:gd name="connsiteX10" fmla="*/ 296384 w 592660"/>
                  <a:gd name="connsiteY10" fmla="*/ 256337 h 848887"/>
                  <a:gd name="connsiteX11" fmla="*/ 574038 w 592660"/>
                  <a:gd name="connsiteY11" fmla="*/ 449218 h 848887"/>
                  <a:gd name="connsiteX12" fmla="*/ 399825 w 592660"/>
                  <a:gd name="connsiteY12" fmla="*/ 830218 h 848887"/>
                  <a:gd name="connsiteX13" fmla="*/ 296384 w 592660"/>
                  <a:gd name="connsiteY13" fmla="*/ 848887 h 848887"/>
                  <a:gd name="connsiteX14" fmla="*/ 41971 w 592660"/>
                  <a:gd name="connsiteY14" fmla="*/ 57455 h 848887"/>
                  <a:gd name="connsiteX15" fmla="*/ 136364 w 592660"/>
                  <a:gd name="connsiteY15" fmla="*/ 310820 h 848887"/>
                  <a:gd name="connsiteX16" fmla="*/ 134459 w 592660"/>
                  <a:gd name="connsiteY16" fmla="*/ 316821 h 848887"/>
                  <a:gd name="connsiteX17" fmla="*/ 28350 w 592660"/>
                  <a:gd name="connsiteY17" fmla="*/ 652386 h 848887"/>
                  <a:gd name="connsiteX18" fmla="*/ 296479 w 592660"/>
                  <a:gd name="connsiteY18" fmla="*/ 838695 h 848887"/>
                  <a:gd name="connsiteX19" fmla="*/ 296479 w 592660"/>
                  <a:gd name="connsiteY19" fmla="*/ 838695 h 848887"/>
                  <a:gd name="connsiteX20" fmla="*/ 396206 w 592660"/>
                  <a:gd name="connsiteY20" fmla="*/ 820598 h 848887"/>
                  <a:gd name="connsiteX21" fmla="*/ 564417 w 592660"/>
                  <a:gd name="connsiteY21" fmla="*/ 452743 h 848887"/>
                  <a:gd name="connsiteX22" fmla="*/ 296384 w 592660"/>
                  <a:gd name="connsiteY22" fmla="*/ 266529 h 848887"/>
                  <a:gd name="connsiteX23" fmla="*/ 264761 w 592660"/>
                  <a:gd name="connsiteY23" fmla="*/ 268338 h 848887"/>
                  <a:gd name="connsiteX24" fmla="*/ 259427 w 592660"/>
                  <a:gd name="connsiteY24" fmla="*/ 265005 h 848887"/>
                  <a:gd name="connsiteX25" fmla="*/ 165034 w 592660"/>
                  <a:gd name="connsiteY25" fmla="*/ 11640 h 848887"/>
                  <a:gd name="connsiteX26" fmla="*/ 41971 w 592660"/>
                  <a:gd name="connsiteY26" fmla="*/ 57455 h 8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2660" h="848887">
                    <a:moveTo>
                      <a:pt x="296384" y="848887"/>
                    </a:moveTo>
                    <a:cubicBezTo>
                      <a:pt x="296384" y="848887"/>
                      <a:pt x="296384" y="848887"/>
                      <a:pt x="296384" y="848887"/>
                    </a:cubicBezTo>
                    <a:cubicBezTo>
                      <a:pt x="173321" y="848887"/>
                      <a:pt x="61688" y="771354"/>
                      <a:pt x="18730" y="655911"/>
                    </a:cubicBezTo>
                    <a:cubicBezTo>
                      <a:pt x="-28323" y="529514"/>
                      <a:pt x="15492" y="388163"/>
                      <a:pt x="125315" y="310629"/>
                    </a:cubicBezTo>
                    <a:lnTo>
                      <a:pt x="30541" y="56217"/>
                    </a:lnTo>
                    <a:cubicBezTo>
                      <a:pt x="29589" y="53550"/>
                      <a:pt x="30922" y="50692"/>
                      <a:pt x="33589" y="49644"/>
                    </a:cubicBezTo>
                    <a:lnTo>
                      <a:pt x="166177" y="305"/>
                    </a:lnTo>
                    <a:cubicBezTo>
                      <a:pt x="167415" y="-171"/>
                      <a:pt x="168844" y="-76"/>
                      <a:pt x="170082" y="495"/>
                    </a:cubicBezTo>
                    <a:cubicBezTo>
                      <a:pt x="171321" y="1067"/>
                      <a:pt x="172273" y="2115"/>
                      <a:pt x="172749" y="3353"/>
                    </a:cubicBezTo>
                    <a:lnTo>
                      <a:pt x="267523" y="257766"/>
                    </a:lnTo>
                    <a:cubicBezTo>
                      <a:pt x="277048" y="256813"/>
                      <a:pt x="286764" y="256337"/>
                      <a:pt x="296384" y="256337"/>
                    </a:cubicBezTo>
                    <a:cubicBezTo>
                      <a:pt x="419447" y="256337"/>
                      <a:pt x="531080" y="333870"/>
                      <a:pt x="574038" y="449218"/>
                    </a:cubicBezTo>
                    <a:cubicBezTo>
                      <a:pt x="630997" y="602285"/>
                      <a:pt x="552892" y="773163"/>
                      <a:pt x="399825" y="830218"/>
                    </a:cubicBezTo>
                    <a:cubicBezTo>
                      <a:pt x="366393" y="842601"/>
                      <a:pt x="331626" y="848887"/>
                      <a:pt x="296384" y="848887"/>
                    </a:cubicBezTo>
                    <a:close/>
                    <a:moveTo>
                      <a:pt x="41971" y="57455"/>
                    </a:moveTo>
                    <a:lnTo>
                      <a:pt x="136364" y="310820"/>
                    </a:lnTo>
                    <a:cubicBezTo>
                      <a:pt x="137221" y="313011"/>
                      <a:pt x="136364" y="315487"/>
                      <a:pt x="134459" y="316821"/>
                    </a:cubicBezTo>
                    <a:cubicBezTo>
                      <a:pt x="26064" y="391116"/>
                      <a:pt x="-17560" y="529133"/>
                      <a:pt x="28350" y="652386"/>
                    </a:cubicBezTo>
                    <a:cubicBezTo>
                      <a:pt x="69879" y="763829"/>
                      <a:pt x="177607" y="838695"/>
                      <a:pt x="296479" y="838695"/>
                    </a:cubicBezTo>
                    <a:lnTo>
                      <a:pt x="296479" y="838695"/>
                    </a:lnTo>
                    <a:cubicBezTo>
                      <a:pt x="330483" y="838695"/>
                      <a:pt x="364107" y="832600"/>
                      <a:pt x="396206" y="820598"/>
                    </a:cubicBezTo>
                    <a:cubicBezTo>
                      <a:pt x="544034" y="765544"/>
                      <a:pt x="619472" y="600570"/>
                      <a:pt x="564417" y="452743"/>
                    </a:cubicBezTo>
                    <a:cubicBezTo>
                      <a:pt x="522984" y="341300"/>
                      <a:pt x="415256" y="266529"/>
                      <a:pt x="296384" y="266529"/>
                    </a:cubicBezTo>
                    <a:cubicBezTo>
                      <a:pt x="285811" y="266529"/>
                      <a:pt x="275238" y="267100"/>
                      <a:pt x="264761" y="268338"/>
                    </a:cubicBezTo>
                    <a:cubicBezTo>
                      <a:pt x="262475" y="268624"/>
                      <a:pt x="260189" y="267291"/>
                      <a:pt x="259427" y="265005"/>
                    </a:cubicBezTo>
                    <a:lnTo>
                      <a:pt x="165034" y="11640"/>
                    </a:lnTo>
                    <a:lnTo>
                      <a:pt x="41971" y="574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6FCAFAC-7BD7-48DB-B246-6D6AA1A38090}"/>
                  </a:ext>
                </a:extLst>
              </p:cNvPr>
              <p:cNvSpPr/>
              <p:nvPr/>
            </p:nvSpPr>
            <p:spPr>
              <a:xfrm>
                <a:off x="4247197" y="3626453"/>
                <a:ext cx="232655" cy="146780"/>
              </a:xfrm>
              <a:custGeom>
                <a:avLst/>
                <a:gdLst>
                  <a:gd name="connsiteX0" fmla="*/ 40100 w 232655"/>
                  <a:gd name="connsiteY0" fmla="*/ 146780 h 146780"/>
                  <a:gd name="connsiteX1" fmla="*/ 3714 w 232655"/>
                  <a:gd name="connsiteY1" fmla="*/ 115348 h 146780"/>
                  <a:gd name="connsiteX2" fmla="*/ 17716 w 232655"/>
                  <a:gd name="connsiteY2" fmla="*/ 63532 h 146780"/>
                  <a:gd name="connsiteX3" fmla="*/ 184404 w 232655"/>
                  <a:gd name="connsiteY3" fmla="*/ 1429 h 146780"/>
                  <a:gd name="connsiteX4" fmla="*/ 192500 w 232655"/>
                  <a:gd name="connsiteY4" fmla="*/ 0 h 146780"/>
                  <a:gd name="connsiteX5" fmla="*/ 228885 w 232655"/>
                  <a:gd name="connsiteY5" fmla="*/ 31433 h 146780"/>
                  <a:gd name="connsiteX6" fmla="*/ 231362 w 232655"/>
                  <a:gd name="connsiteY6" fmla="*/ 62579 h 146780"/>
                  <a:gd name="connsiteX7" fmla="*/ 214884 w 232655"/>
                  <a:gd name="connsiteY7" fmla="*/ 83153 h 146780"/>
                  <a:gd name="connsiteX8" fmla="*/ 48196 w 232655"/>
                  <a:gd name="connsiteY8" fmla="*/ 145256 h 146780"/>
                  <a:gd name="connsiteX9" fmla="*/ 40100 w 232655"/>
                  <a:gd name="connsiteY9" fmla="*/ 146780 h 146780"/>
                  <a:gd name="connsiteX10" fmla="*/ 192500 w 232655"/>
                  <a:gd name="connsiteY10" fmla="*/ 10096 h 146780"/>
                  <a:gd name="connsiteX11" fmla="*/ 187928 w 232655"/>
                  <a:gd name="connsiteY11" fmla="*/ 10858 h 146780"/>
                  <a:gd name="connsiteX12" fmla="*/ 21240 w 232655"/>
                  <a:gd name="connsiteY12" fmla="*/ 72962 h 146780"/>
                  <a:gd name="connsiteX13" fmla="*/ 13239 w 232655"/>
                  <a:gd name="connsiteY13" fmla="*/ 111633 h 146780"/>
                  <a:gd name="connsiteX14" fmla="*/ 44577 w 232655"/>
                  <a:gd name="connsiteY14" fmla="*/ 135636 h 146780"/>
                  <a:gd name="connsiteX15" fmla="*/ 211264 w 232655"/>
                  <a:gd name="connsiteY15" fmla="*/ 73533 h 146780"/>
                  <a:gd name="connsiteX16" fmla="*/ 221456 w 232655"/>
                  <a:gd name="connsiteY16" fmla="*/ 60103 h 146780"/>
                  <a:gd name="connsiteX17" fmla="*/ 219265 w 232655"/>
                  <a:gd name="connsiteY17" fmla="*/ 34862 h 146780"/>
                  <a:gd name="connsiteX18" fmla="*/ 192500 w 232655"/>
                  <a:gd name="connsiteY18" fmla="*/ 10096 h 1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2655" h="146780">
                    <a:moveTo>
                      <a:pt x="40100" y="146780"/>
                    </a:moveTo>
                    <a:cubicBezTo>
                      <a:pt x="25622" y="146780"/>
                      <a:pt x="10668" y="133826"/>
                      <a:pt x="3714" y="115348"/>
                    </a:cubicBezTo>
                    <a:cubicBezTo>
                      <a:pt x="-4668" y="92774"/>
                      <a:pt x="1619" y="69533"/>
                      <a:pt x="17716" y="63532"/>
                    </a:cubicBezTo>
                    <a:lnTo>
                      <a:pt x="184404" y="1429"/>
                    </a:lnTo>
                    <a:cubicBezTo>
                      <a:pt x="186975" y="476"/>
                      <a:pt x="189738" y="0"/>
                      <a:pt x="192500" y="0"/>
                    </a:cubicBezTo>
                    <a:cubicBezTo>
                      <a:pt x="206978" y="0"/>
                      <a:pt x="221932" y="12954"/>
                      <a:pt x="228885" y="31433"/>
                    </a:cubicBezTo>
                    <a:cubicBezTo>
                      <a:pt x="232791" y="42005"/>
                      <a:pt x="233743" y="53054"/>
                      <a:pt x="231362" y="62579"/>
                    </a:cubicBezTo>
                    <a:cubicBezTo>
                      <a:pt x="228885" y="72866"/>
                      <a:pt x="222980" y="80200"/>
                      <a:pt x="214884" y="83153"/>
                    </a:cubicBezTo>
                    <a:lnTo>
                      <a:pt x="48196" y="145256"/>
                    </a:lnTo>
                    <a:cubicBezTo>
                      <a:pt x="45624" y="146209"/>
                      <a:pt x="42862" y="146780"/>
                      <a:pt x="40100" y="146780"/>
                    </a:cubicBezTo>
                    <a:close/>
                    <a:moveTo>
                      <a:pt x="192500" y="10096"/>
                    </a:moveTo>
                    <a:cubicBezTo>
                      <a:pt x="190881" y="10096"/>
                      <a:pt x="189357" y="10382"/>
                      <a:pt x="187928" y="10858"/>
                    </a:cubicBezTo>
                    <a:lnTo>
                      <a:pt x="21240" y="72962"/>
                    </a:lnTo>
                    <a:cubicBezTo>
                      <a:pt x="10572" y="76962"/>
                      <a:pt x="6953" y="94679"/>
                      <a:pt x="13239" y="111633"/>
                    </a:cubicBezTo>
                    <a:cubicBezTo>
                      <a:pt x="19431" y="128302"/>
                      <a:pt x="34004" y="139637"/>
                      <a:pt x="44577" y="135636"/>
                    </a:cubicBezTo>
                    <a:lnTo>
                      <a:pt x="211264" y="73533"/>
                    </a:lnTo>
                    <a:cubicBezTo>
                      <a:pt x="216122" y="71723"/>
                      <a:pt x="219742" y="66961"/>
                      <a:pt x="221456" y="60103"/>
                    </a:cubicBezTo>
                    <a:cubicBezTo>
                      <a:pt x="223266" y="52483"/>
                      <a:pt x="222504" y="43529"/>
                      <a:pt x="219265" y="34862"/>
                    </a:cubicBezTo>
                    <a:cubicBezTo>
                      <a:pt x="213931" y="20574"/>
                      <a:pt x="202692" y="10096"/>
                      <a:pt x="192500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B1E3536-D137-4BFD-9143-A1DF22D9E608}"/>
                  </a:ext>
                </a:extLst>
              </p:cNvPr>
              <p:cNvSpPr/>
              <p:nvPr/>
            </p:nvSpPr>
            <p:spPr>
              <a:xfrm>
                <a:off x="4302373" y="4111379"/>
                <a:ext cx="535384" cy="408412"/>
              </a:xfrm>
              <a:custGeom>
                <a:avLst/>
                <a:gdLst>
                  <a:gd name="connsiteX0" fmla="*/ 498417 w 535384"/>
                  <a:gd name="connsiteY0" fmla="*/ 2277 h 408412"/>
                  <a:gd name="connsiteX1" fmla="*/ 492797 w 535384"/>
                  <a:gd name="connsiteY1" fmla="*/ 277 h 408412"/>
                  <a:gd name="connsiteX2" fmla="*/ 3021 w 535384"/>
                  <a:gd name="connsiteY2" fmla="*/ 182681 h 408412"/>
                  <a:gd name="connsiteX3" fmla="*/ 69 w 535384"/>
                  <a:gd name="connsiteY3" fmla="*/ 187824 h 408412"/>
                  <a:gd name="connsiteX4" fmla="*/ 12451 w 535384"/>
                  <a:gd name="connsiteY4" fmla="*/ 232782 h 408412"/>
                  <a:gd name="connsiteX5" fmla="*/ 159708 w 535384"/>
                  <a:gd name="connsiteY5" fmla="*/ 386706 h 408412"/>
                  <a:gd name="connsiteX6" fmla="*/ 159708 w 535384"/>
                  <a:gd name="connsiteY6" fmla="*/ 386706 h 408412"/>
                  <a:gd name="connsiteX7" fmla="*/ 159708 w 535384"/>
                  <a:gd name="connsiteY7" fmla="*/ 386706 h 408412"/>
                  <a:gd name="connsiteX8" fmla="*/ 188092 w 535384"/>
                  <a:gd name="connsiteY8" fmla="*/ 396993 h 408412"/>
                  <a:gd name="connsiteX9" fmla="*/ 188473 w 535384"/>
                  <a:gd name="connsiteY9" fmla="*/ 397088 h 408412"/>
                  <a:gd name="connsiteX10" fmla="*/ 188473 w 535384"/>
                  <a:gd name="connsiteY10" fmla="*/ 397088 h 408412"/>
                  <a:gd name="connsiteX11" fmla="*/ 359637 w 535384"/>
                  <a:gd name="connsiteY11" fmla="*/ 391469 h 408412"/>
                  <a:gd name="connsiteX12" fmla="*/ 518419 w 535384"/>
                  <a:gd name="connsiteY12" fmla="*/ 44377 h 408412"/>
                  <a:gd name="connsiteX13" fmla="*/ 498417 w 535384"/>
                  <a:gd name="connsiteY13" fmla="*/ 2277 h 40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5384" h="408412">
                    <a:moveTo>
                      <a:pt x="498417" y="2277"/>
                    </a:moveTo>
                    <a:cubicBezTo>
                      <a:pt x="497274" y="372"/>
                      <a:pt x="494892" y="-485"/>
                      <a:pt x="492797" y="277"/>
                    </a:cubicBezTo>
                    <a:lnTo>
                      <a:pt x="3021" y="182681"/>
                    </a:lnTo>
                    <a:cubicBezTo>
                      <a:pt x="926" y="183443"/>
                      <a:pt x="-312" y="185633"/>
                      <a:pt x="69" y="187824"/>
                    </a:cubicBezTo>
                    <a:cubicBezTo>
                      <a:pt x="2926" y="203255"/>
                      <a:pt x="7117" y="218399"/>
                      <a:pt x="12451" y="232782"/>
                    </a:cubicBezTo>
                    <a:cubicBezTo>
                      <a:pt x="39312" y="304886"/>
                      <a:pt x="93985" y="358703"/>
                      <a:pt x="159708" y="386706"/>
                    </a:cubicBezTo>
                    <a:lnTo>
                      <a:pt x="159708" y="386706"/>
                    </a:lnTo>
                    <a:lnTo>
                      <a:pt x="159708" y="386706"/>
                    </a:lnTo>
                    <a:cubicBezTo>
                      <a:pt x="168947" y="390611"/>
                      <a:pt x="178377" y="394136"/>
                      <a:pt x="188092" y="396993"/>
                    </a:cubicBezTo>
                    <a:lnTo>
                      <a:pt x="188473" y="397088"/>
                    </a:lnTo>
                    <a:lnTo>
                      <a:pt x="188473" y="397088"/>
                    </a:lnTo>
                    <a:cubicBezTo>
                      <a:pt x="242766" y="413281"/>
                      <a:pt x="302583" y="412709"/>
                      <a:pt x="359637" y="391469"/>
                    </a:cubicBezTo>
                    <a:cubicBezTo>
                      <a:pt x="499083" y="339557"/>
                      <a:pt x="570330" y="183824"/>
                      <a:pt x="518419" y="44377"/>
                    </a:cubicBezTo>
                    <a:cubicBezTo>
                      <a:pt x="513085" y="29995"/>
                      <a:pt x="506322" y="15898"/>
                      <a:pt x="498417" y="22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1">
              <a:extLst>
                <a:ext uri="{FF2B5EF4-FFF2-40B4-BE49-F238E27FC236}">
                  <a16:creationId xmlns:a16="http://schemas.microsoft.com/office/drawing/2014/main" id="{9F05B3BA-D6FF-43F5-828A-6DF104CA9EEC}"/>
                </a:ext>
              </a:extLst>
            </p:cNvPr>
            <p:cNvGrpSpPr/>
            <p:nvPr userDrawn="1"/>
          </p:nvGrpSpPr>
          <p:grpSpPr>
            <a:xfrm>
              <a:off x="10958695" y="3305235"/>
              <a:ext cx="556625" cy="570689"/>
              <a:chOff x="6146212" y="4732450"/>
              <a:chExt cx="556625" cy="570689"/>
            </a:xfrm>
            <a:grpFill/>
          </p:grpSpPr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7C9AD05-22DA-4C5B-B71D-991072329AFB}"/>
                  </a:ext>
                </a:extLst>
              </p:cNvPr>
              <p:cNvSpPr/>
              <p:nvPr/>
            </p:nvSpPr>
            <p:spPr>
              <a:xfrm>
                <a:off x="6455254" y="4732450"/>
                <a:ext cx="134567" cy="174925"/>
              </a:xfrm>
              <a:custGeom>
                <a:avLst/>
                <a:gdLst>
                  <a:gd name="connsiteX0" fmla="*/ 5076 w 134567"/>
                  <a:gd name="connsiteY0" fmla="*/ 174925 h 174925"/>
                  <a:gd name="connsiteX1" fmla="*/ 695 w 134567"/>
                  <a:gd name="connsiteY1" fmla="*/ 172354 h 174925"/>
                  <a:gd name="connsiteX2" fmla="*/ 2505 w 134567"/>
                  <a:gd name="connsiteY2" fmla="*/ 165400 h 174925"/>
                  <a:gd name="connsiteX3" fmla="*/ 124806 w 134567"/>
                  <a:gd name="connsiteY3" fmla="*/ 3094 h 174925"/>
                  <a:gd name="connsiteX4" fmla="*/ 131473 w 134567"/>
                  <a:gd name="connsiteY4" fmla="*/ 427 h 174925"/>
                  <a:gd name="connsiteX5" fmla="*/ 134140 w 134567"/>
                  <a:gd name="connsiteY5" fmla="*/ 7095 h 174925"/>
                  <a:gd name="connsiteX6" fmla="*/ 7553 w 134567"/>
                  <a:gd name="connsiteY6" fmla="*/ 174163 h 174925"/>
                  <a:gd name="connsiteX7" fmla="*/ 5076 w 134567"/>
                  <a:gd name="connsiteY7" fmla="*/ 174925 h 17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567" h="174925">
                    <a:moveTo>
                      <a:pt x="5076" y="174925"/>
                    </a:moveTo>
                    <a:cubicBezTo>
                      <a:pt x="3362" y="174925"/>
                      <a:pt x="1648" y="173973"/>
                      <a:pt x="695" y="172354"/>
                    </a:cubicBezTo>
                    <a:cubicBezTo>
                      <a:pt x="-734" y="169877"/>
                      <a:pt x="124" y="166829"/>
                      <a:pt x="2505" y="165400"/>
                    </a:cubicBezTo>
                    <a:cubicBezTo>
                      <a:pt x="3171" y="165019"/>
                      <a:pt x="72799" y="123300"/>
                      <a:pt x="124806" y="3094"/>
                    </a:cubicBezTo>
                    <a:cubicBezTo>
                      <a:pt x="125949" y="522"/>
                      <a:pt x="128901" y="-716"/>
                      <a:pt x="131473" y="427"/>
                    </a:cubicBezTo>
                    <a:cubicBezTo>
                      <a:pt x="134045" y="1570"/>
                      <a:pt x="135283" y="4523"/>
                      <a:pt x="134140" y="7095"/>
                    </a:cubicBezTo>
                    <a:cubicBezTo>
                      <a:pt x="80610" y="130539"/>
                      <a:pt x="10506" y="172449"/>
                      <a:pt x="7553" y="174163"/>
                    </a:cubicBezTo>
                    <a:cubicBezTo>
                      <a:pt x="6886" y="174735"/>
                      <a:pt x="5934" y="174925"/>
                      <a:pt x="5076" y="1749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2" name="Graphic 1">
                <a:extLst>
                  <a:ext uri="{FF2B5EF4-FFF2-40B4-BE49-F238E27FC236}">
                    <a16:creationId xmlns:a16="http://schemas.microsoft.com/office/drawing/2014/main" id="{DCA8C19C-DF1D-4EA4-81FA-1B63E32516EA}"/>
                  </a:ext>
                </a:extLst>
              </p:cNvPr>
              <p:cNvGrpSpPr/>
              <p:nvPr/>
            </p:nvGrpSpPr>
            <p:grpSpPr>
              <a:xfrm>
                <a:off x="6500240" y="4813553"/>
                <a:ext cx="202597" cy="116395"/>
                <a:chOff x="6500240" y="4813553"/>
                <a:chExt cx="202597" cy="116395"/>
              </a:xfrm>
              <a:grpFill/>
            </p:grpSpPr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661EA658-A8EF-4BF4-971D-BC2AB4D76A96}"/>
                    </a:ext>
                  </a:extLst>
                </p:cNvPr>
                <p:cNvSpPr/>
                <p:nvPr/>
              </p:nvSpPr>
              <p:spPr>
                <a:xfrm>
                  <a:off x="6500275" y="4813553"/>
                  <a:ext cx="202562" cy="116395"/>
                </a:xfrm>
                <a:custGeom>
                  <a:avLst/>
                  <a:gdLst>
                    <a:gd name="connsiteX0" fmla="*/ 93024 w 202562"/>
                    <a:gd name="connsiteY0" fmla="*/ 116396 h 116395"/>
                    <a:gd name="connsiteX1" fmla="*/ 93024 w 202562"/>
                    <a:gd name="connsiteY1" fmla="*/ 116396 h 116395"/>
                    <a:gd name="connsiteX2" fmla="*/ 1012 w 202562"/>
                    <a:gd name="connsiteY2" fmla="*/ 62770 h 116395"/>
                    <a:gd name="connsiteX3" fmla="*/ 917 w 202562"/>
                    <a:gd name="connsiteY3" fmla="*/ 56769 h 116395"/>
                    <a:gd name="connsiteX4" fmla="*/ 94357 w 202562"/>
                    <a:gd name="connsiteY4" fmla="*/ 0 h 116395"/>
                    <a:gd name="connsiteX5" fmla="*/ 201228 w 202562"/>
                    <a:gd name="connsiteY5" fmla="*/ 53054 h 116395"/>
                    <a:gd name="connsiteX6" fmla="*/ 201323 w 202562"/>
                    <a:gd name="connsiteY6" fmla="*/ 59817 h 116395"/>
                    <a:gd name="connsiteX7" fmla="*/ 93024 w 202562"/>
                    <a:gd name="connsiteY7" fmla="*/ 116396 h 116395"/>
                    <a:gd name="connsiteX8" fmla="*/ 11395 w 202562"/>
                    <a:gd name="connsiteY8" fmla="*/ 59627 h 116395"/>
                    <a:gd name="connsiteX9" fmla="*/ 92929 w 202562"/>
                    <a:gd name="connsiteY9" fmla="*/ 106204 h 116395"/>
                    <a:gd name="connsiteX10" fmla="*/ 92929 w 202562"/>
                    <a:gd name="connsiteY10" fmla="*/ 106204 h 116395"/>
                    <a:gd name="connsiteX11" fmla="*/ 190274 w 202562"/>
                    <a:gd name="connsiteY11" fmla="*/ 56579 h 116395"/>
                    <a:gd name="connsiteX12" fmla="*/ 94167 w 202562"/>
                    <a:gd name="connsiteY12" fmla="*/ 10192 h 116395"/>
                    <a:gd name="connsiteX13" fmla="*/ 11395 w 202562"/>
                    <a:gd name="connsiteY13" fmla="*/ 59627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562" h="116395">
                      <a:moveTo>
                        <a:pt x="93024" y="116396"/>
                      </a:moveTo>
                      <a:cubicBezTo>
                        <a:pt x="93024" y="116396"/>
                        <a:pt x="93024" y="116396"/>
                        <a:pt x="93024" y="116396"/>
                      </a:cubicBezTo>
                      <a:cubicBezTo>
                        <a:pt x="58829" y="116396"/>
                        <a:pt x="27873" y="98298"/>
                        <a:pt x="1012" y="62770"/>
                      </a:cubicBezTo>
                      <a:cubicBezTo>
                        <a:pt x="-321" y="60960"/>
                        <a:pt x="-321" y="58579"/>
                        <a:pt x="917" y="56769"/>
                      </a:cubicBezTo>
                      <a:cubicBezTo>
                        <a:pt x="27397" y="19145"/>
                        <a:pt x="58829" y="0"/>
                        <a:pt x="94357" y="0"/>
                      </a:cubicBezTo>
                      <a:cubicBezTo>
                        <a:pt x="152269" y="0"/>
                        <a:pt x="199227" y="50864"/>
                        <a:pt x="201228" y="53054"/>
                      </a:cubicBezTo>
                      <a:cubicBezTo>
                        <a:pt x="202942" y="54959"/>
                        <a:pt x="203038" y="57817"/>
                        <a:pt x="201323" y="59817"/>
                      </a:cubicBezTo>
                      <a:cubicBezTo>
                        <a:pt x="199323" y="62103"/>
                        <a:pt x="152365" y="116396"/>
                        <a:pt x="93024" y="116396"/>
                      </a:cubicBezTo>
                      <a:close/>
                      <a:moveTo>
                        <a:pt x="11395" y="59627"/>
                      </a:moveTo>
                      <a:cubicBezTo>
                        <a:pt x="35683" y="90583"/>
                        <a:pt x="63115" y="106204"/>
                        <a:pt x="92929" y="106204"/>
                      </a:cubicBezTo>
                      <a:lnTo>
                        <a:pt x="92929" y="106204"/>
                      </a:lnTo>
                      <a:cubicBezTo>
                        <a:pt x="139315" y="106204"/>
                        <a:pt x="179035" y="68294"/>
                        <a:pt x="190274" y="56579"/>
                      </a:cubicBezTo>
                      <a:cubicBezTo>
                        <a:pt x="178939" y="45434"/>
                        <a:pt x="139315" y="10192"/>
                        <a:pt x="94167" y="10192"/>
                      </a:cubicBezTo>
                      <a:cubicBezTo>
                        <a:pt x="63306" y="10192"/>
                        <a:pt x="35398" y="26861"/>
                        <a:pt x="11395" y="59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355BCA6-8B43-488E-9539-362DCBC34D42}"/>
                    </a:ext>
                  </a:extLst>
                </p:cNvPr>
                <p:cNvSpPr/>
                <p:nvPr/>
              </p:nvSpPr>
              <p:spPr>
                <a:xfrm>
                  <a:off x="6500240" y="4866700"/>
                  <a:ext cx="101536" cy="11718"/>
                </a:xfrm>
                <a:custGeom>
                  <a:avLst/>
                  <a:gdLst>
                    <a:gd name="connsiteX0" fmla="*/ 5144 w 101536"/>
                    <a:gd name="connsiteY0" fmla="*/ 11719 h 11718"/>
                    <a:gd name="connsiteX1" fmla="*/ 0 w 101536"/>
                    <a:gd name="connsiteY1" fmla="*/ 6670 h 11718"/>
                    <a:gd name="connsiteX2" fmla="*/ 5048 w 101536"/>
                    <a:gd name="connsiteY2" fmla="*/ 1527 h 11718"/>
                    <a:gd name="connsiteX3" fmla="*/ 96393 w 101536"/>
                    <a:gd name="connsiteY3" fmla="*/ 3 h 11718"/>
                    <a:gd name="connsiteX4" fmla="*/ 101537 w 101536"/>
                    <a:gd name="connsiteY4" fmla="*/ 5051 h 11718"/>
                    <a:gd name="connsiteX5" fmla="*/ 96488 w 101536"/>
                    <a:gd name="connsiteY5" fmla="*/ 10195 h 11718"/>
                    <a:gd name="connsiteX6" fmla="*/ 5144 w 101536"/>
                    <a:gd name="connsiteY6" fmla="*/ 11719 h 11718"/>
                    <a:gd name="connsiteX7" fmla="*/ 5144 w 101536"/>
                    <a:gd name="connsiteY7" fmla="*/ 11719 h 1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36" h="11718">
                      <a:moveTo>
                        <a:pt x="5144" y="11719"/>
                      </a:moveTo>
                      <a:cubicBezTo>
                        <a:pt x="2381" y="11719"/>
                        <a:pt x="95" y="9528"/>
                        <a:pt x="0" y="6670"/>
                      </a:cubicBezTo>
                      <a:cubicBezTo>
                        <a:pt x="0" y="3813"/>
                        <a:pt x="2191" y="1527"/>
                        <a:pt x="5048" y="1527"/>
                      </a:cubicBezTo>
                      <a:lnTo>
                        <a:pt x="96393" y="3"/>
                      </a:lnTo>
                      <a:cubicBezTo>
                        <a:pt x="99346" y="-92"/>
                        <a:pt x="101537" y="2194"/>
                        <a:pt x="101537" y="5051"/>
                      </a:cubicBezTo>
                      <a:cubicBezTo>
                        <a:pt x="101537" y="7908"/>
                        <a:pt x="99346" y="10195"/>
                        <a:pt x="96488" y="10195"/>
                      </a:cubicBezTo>
                      <a:lnTo>
                        <a:pt x="5144" y="11719"/>
                      </a:lnTo>
                      <a:cubicBezTo>
                        <a:pt x="5144" y="11719"/>
                        <a:pt x="5144" y="11719"/>
                        <a:pt x="5144" y="117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F4BE2E8-950D-4A93-A559-EF1054445AC3}"/>
                  </a:ext>
                </a:extLst>
              </p:cNvPr>
              <p:cNvSpPr/>
              <p:nvPr/>
            </p:nvSpPr>
            <p:spPr>
              <a:xfrm>
                <a:off x="6146212" y="4806410"/>
                <a:ext cx="525065" cy="496728"/>
              </a:xfrm>
              <a:custGeom>
                <a:avLst/>
                <a:gdLst>
                  <a:gd name="connsiteX0" fmla="*/ 252015 w 525065"/>
                  <a:gd name="connsiteY0" fmla="*/ 496729 h 496728"/>
                  <a:gd name="connsiteX1" fmla="*/ 252015 w 525065"/>
                  <a:gd name="connsiteY1" fmla="*/ 496729 h 496728"/>
                  <a:gd name="connsiteX2" fmla="*/ 224488 w 525065"/>
                  <a:gd name="connsiteY2" fmla="*/ 494443 h 496728"/>
                  <a:gd name="connsiteX3" fmla="*/ 177339 w 525065"/>
                  <a:gd name="connsiteY3" fmla="*/ 474345 h 496728"/>
                  <a:gd name="connsiteX4" fmla="*/ 162099 w 525065"/>
                  <a:gd name="connsiteY4" fmla="*/ 460343 h 496728"/>
                  <a:gd name="connsiteX5" fmla="*/ 143811 w 525065"/>
                  <a:gd name="connsiteY5" fmla="*/ 444627 h 496728"/>
                  <a:gd name="connsiteX6" fmla="*/ 120570 w 525065"/>
                  <a:gd name="connsiteY6" fmla="*/ 438150 h 496728"/>
                  <a:gd name="connsiteX7" fmla="*/ 100473 w 525065"/>
                  <a:gd name="connsiteY7" fmla="*/ 433292 h 496728"/>
                  <a:gd name="connsiteX8" fmla="*/ 57610 w 525065"/>
                  <a:gd name="connsiteY8" fmla="*/ 405289 h 496728"/>
                  <a:gd name="connsiteX9" fmla="*/ 174 w 525065"/>
                  <a:gd name="connsiteY9" fmla="*/ 232220 h 496728"/>
                  <a:gd name="connsiteX10" fmla="*/ 36655 w 525065"/>
                  <a:gd name="connsiteY10" fmla="*/ 67913 h 496728"/>
                  <a:gd name="connsiteX11" fmla="*/ 169815 w 525065"/>
                  <a:gd name="connsiteY11" fmla="*/ 0 h 496728"/>
                  <a:gd name="connsiteX12" fmla="*/ 217059 w 525065"/>
                  <a:gd name="connsiteY12" fmla="*/ 6763 h 496728"/>
                  <a:gd name="connsiteX13" fmla="*/ 299259 w 525065"/>
                  <a:gd name="connsiteY13" fmla="*/ 71342 h 496728"/>
                  <a:gd name="connsiteX14" fmla="*/ 318976 w 525065"/>
                  <a:gd name="connsiteY14" fmla="*/ 96393 h 496728"/>
                  <a:gd name="connsiteX15" fmla="*/ 341265 w 525065"/>
                  <a:gd name="connsiteY15" fmla="*/ 99060 h 496728"/>
                  <a:gd name="connsiteX16" fmla="*/ 350790 w 525065"/>
                  <a:gd name="connsiteY16" fmla="*/ 98870 h 496728"/>
                  <a:gd name="connsiteX17" fmla="*/ 519763 w 525065"/>
                  <a:gd name="connsiteY17" fmla="*/ 229458 h 496728"/>
                  <a:gd name="connsiteX18" fmla="*/ 514810 w 525065"/>
                  <a:gd name="connsiteY18" fmla="*/ 323374 h 496728"/>
                  <a:gd name="connsiteX19" fmla="*/ 400224 w 525065"/>
                  <a:gd name="connsiteY19" fmla="*/ 445866 h 496728"/>
                  <a:gd name="connsiteX20" fmla="*/ 252015 w 525065"/>
                  <a:gd name="connsiteY20" fmla="*/ 496729 h 496728"/>
                  <a:gd name="connsiteX21" fmla="*/ 169719 w 525065"/>
                  <a:gd name="connsiteY21" fmla="*/ 10383 h 496728"/>
                  <a:gd name="connsiteX22" fmla="*/ 44942 w 525065"/>
                  <a:gd name="connsiteY22" fmla="*/ 73819 h 496728"/>
                  <a:gd name="connsiteX23" fmla="*/ 10271 w 525065"/>
                  <a:gd name="connsiteY23" fmla="*/ 232125 h 496728"/>
                  <a:gd name="connsiteX24" fmla="*/ 64944 w 525065"/>
                  <a:gd name="connsiteY24" fmla="*/ 398336 h 496728"/>
                  <a:gd name="connsiteX25" fmla="*/ 103997 w 525065"/>
                  <a:gd name="connsiteY25" fmla="*/ 423863 h 496728"/>
                  <a:gd name="connsiteX26" fmla="*/ 122380 w 525065"/>
                  <a:gd name="connsiteY26" fmla="*/ 428244 h 496728"/>
                  <a:gd name="connsiteX27" fmla="*/ 148574 w 525065"/>
                  <a:gd name="connsiteY27" fmla="*/ 435769 h 496728"/>
                  <a:gd name="connsiteX28" fmla="*/ 169434 w 525065"/>
                  <a:gd name="connsiteY28" fmla="*/ 453390 h 496728"/>
                  <a:gd name="connsiteX29" fmla="*/ 183245 w 525065"/>
                  <a:gd name="connsiteY29" fmla="*/ 466249 h 496728"/>
                  <a:gd name="connsiteX30" fmla="*/ 226107 w 525065"/>
                  <a:gd name="connsiteY30" fmla="*/ 484537 h 496728"/>
                  <a:gd name="connsiteX31" fmla="*/ 394700 w 525065"/>
                  <a:gd name="connsiteY31" fmla="*/ 437388 h 496728"/>
                  <a:gd name="connsiteX32" fmla="*/ 505285 w 525065"/>
                  <a:gd name="connsiteY32" fmla="*/ 319850 h 496728"/>
                  <a:gd name="connsiteX33" fmla="*/ 509952 w 525065"/>
                  <a:gd name="connsiteY33" fmla="*/ 232220 h 496728"/>
                  <a:gd name="connsiteX34" fmla="*/ 351171 w 525065"/>
                  <a:gd name="connsiteY34" fmla="*/ 109252 h 496728"/>
                  <a:gd name="connsiteX35" fmla="*/ 341265 w 525065"/>
                  <a:gd name="connsiteY35" fmla="*/ 109442 h 496728"/>
                  <a:gd name="connsiteX36" fmla="*/ 314118 w 525065"/>
                  <a:gd name="connsiteY36" fmla="*/ 105633 h 496728"/>
                  <a:gd name="connsiteX37" fmla="*/ 290496 w 525065"/>
                  <a:gd name="connsiteY37" fmla="*/ 76962 h 496728"/>
                  <a:gd name="connsiteX38" fmla="*/ 214106 w 525065"/>
                  <a:gd name="connsiteY38" fmla="*/ 16859 h 496728"/>
                  <a:gd name="connsiteX39" fmla="*/ 169719 w 525065"/>
                  <a:gd name="connsiteY39" fmla="*/ 10383 h 4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25065" h="496728">
                    <a:moveTo>
                      <a:pt x="252015" y="496729"/>
                    </a:moveTo>
                    <a:lnTo>
                      <a:pt x="252015" y="496729"/>
                    </a:lnTo>
                    <a:cubicBezTo>
                      <a:pt x="242586" y="496729"/>
                      <a:pt x="233346" y="495967"/>
                      <a:pt x="224488" y="494443"/>
                    </a:cubicBezTo>
                    <a:cubicBezTo>
                      <a:pt x="207629" y="491585"/>
                      <a:pt x="191722" y="484823"/>
                      <a:pt x="177339" y="474345"/>
                    </a:cubicBezTo>
                    <a:cubicBezTo>
                      <a:pt x="171815" y="470345"/>
                      <a:pt x="166957" y="465296"/>
                      <a:pt x="162099" y="460343"/>
                    </a:cubicBezTo>
                    <a:cubicBezTo>
                      <a:pt x="156003" y="454057"/>
                      <a:pt x="150288" y="448151"/>
                      <a:pt x="143811" y="444627"/>
                    </a:cubicBezTo>
                    <a:cubicBezTo>
                      <a:pt x="137334" y="441198"/>
                      <a:pt x="129238" y="439674"/>
                      <a:pt x="120570" y="438150"/>
                    </a:cubicBezTo>
                    <a:cubicBezTo>
                      <a:pt x="113808" y="436912"/>
                      <a:pt x="106854" y="435674"/>
                      <a:pt x="100473" y="433292"/>
                    </a:cubicBezTo>
                    <a:cubicBezTo>
                      <a:pt x="83804" y="427101"/>
                      <a:pt x="69326" y="417671"/>
                      <a:pt x="57610" y="405289"/>
                    </a:cubicBezTo>
                    <a:cubicBezTo>
                      <a:pt x="12557" y="357854"/>
                      <a:pt x="1508" y="284988"/>
                      <a:pt x="174" y="232220"/>
                    </a:cubicBezTo>
                    <a:cubicBezTo>
                      <a:pt x="-1635" y="161354"/>
                      <a:pt x="10652" y="106013"/>
                      <a:pt x="36655" y="67913"/>
                    </a:cubicBezTo>
                    <a:cubicBezTo>
                      <a:pt x="65611" y="25432"/>
                      <a:pt x="115427" y="0"/>
                      <a:pt x="169815" y="0"/>
                    </a:cubicBezTo>
                    <a:cubicBezTo>
                      <a:pt x="185912" y="0"/>
                      <a:pt x="201819" y="2286"/>
                      <a:pt x="217059" y="6763"/>
                    </a:cubicBezTo>
                    <a:cubicBezTo>
                      <a:pt x="250396" y="16478"/>
                      <a:pt x="279543" y="39434"/>
                      <a:pt x="299259" y="71342"/>
                    </a:cubicBezTo>
                    <a:cubicBezTo>
                      <a:pt x="311356" y="90869"/>
                      <a:pt x="317071" y="95345"/>
                      <a:pt x="318976" y="96393"/>
                    </a:cubicBezTo>
                    <a:cubicBezTo>
                      <a:pt x="320786" y="97346"/>
                      <a:pt x="326215" y="99060"/>
                      <a:pt x="341265" y="99060"/>
                    </a:cubicBezTo>
                    <a:cubicBezTo>
                      <a:pt x="344408" y="99060"/>
                      <a:pt x="347551" y="98965"/>
                      <a:pt x="350790" y="98870"/>
                    </a:cubicBezTo>
                    <a:cubicBezTo>
                      <a:pt x="423942" y="96012"/>
                      <a:pt x="500523" y="155734"/>
                      <a:pt x="519763" y="229458"/>
                    </a:cubicBezTo>
                    <a:cubicBezTo>
                      <a:pt x="528241" y="261652"/>
                      <a:pt x="526526" y="293275"/>
                      <a:pt x="514810" y="323374"/>
                    </a:cubicBezTo>
                    <a:cubicBezTo>
                      <a:pt x="497665" y="367284"/>
                      <a:pt x="459089" y="408527"/>
                      <a:pt x="400224" y="445866"/>
                    </a:cubicBezTo>
                    <a:cubicBezTo>
                      <a:pt x="346884" y="479679"/>
                      <a:pt x="296974" y="496729"/>
                      <a:pt x="252015" y="496729"/>
                    </a:cubicBezTo>
                    <a:close/>
                    <a:moveTo>
                      <a:pt x="169719" y="10383"/>
                    </a:moveTo>
                    <a:cubicBezTo>
                      <a:pt x="118665" y="10383"/>
                      <a:pt x="72088" y="34100"/>
                      <a:pt x="44942" y="73819"/>
                    </a:cubicBezTo>
                    <a:cubicBezTo>
                      <a:pt x="20177" y="110204"/>
                      <a:pt x="8461" y="163449"/>
                      <a:pt x="10271" y="232125"/>
                    </a:cubicBezTo>
                    <a:cubicBezTo>
                      <a:pt x="11604" y="283083"/>
                      <a:pt x="22082" y="353283"/>
                      <a:pt x="64944" y="398336"/>
                    </a:cubicBezTo>
                    <a:cubicBezTo>
                      <a:pt x="75708" y="409670"/>
                      <a:pt x="88852" y="418243"/>
                      <a:pt x="103997" y="423863"/>
                    </a:cubicBezTo>
                    <a:cubicBezTo>
                      <a:pt x="109521" y="425863"/>
                      <a:pt x="115713" y="427006"/>
                      <a:pt x="122380" y="428244"/>
                    </a:cubicBezTo>
                    <a:cubicBezTo>
                      <a:pt x="131334" y="429863"/>
                      <a:pt x="140668" y="431483"/>
                      <a:pt x="148574" y="435769"/>
                    </a:cubicBezTo>
                    <a:cubicBezTo>
                      <a:pt x="156480" y="439960"/>
                      <a:pt x="163052" y="446818"/>
                      <a:pt x="169434" y="453390"/>
                    </a:cubicBezTo>
                    <a:cubicBezTo>
                      <a:pt x="174101" y="458248"/>
                      <a:pt x="178482" y="462820"/>
                      <a:pt x="183245" y="466249"/>
                    </a:cubicBezTo>
                    <a:cubicBezTo>
                      <a:pt x="196389" y="475774"/>
                      <a:pt x="210772" y="481870"/>
                      <a:pt x="226107" y="484537"/>
                    </a:cubicBezTo>
                    <a:cubicBezTo>
                      <a:pt x="275066" y="492919"/>
                      <a:pt x="332407" y="476822"/>
                      <a:pt x="394700" y="437388"/>
                    </a:cubicBezTo>
                    <a:cubicBezTo>
                      <a:pt x="451755" y="401288"/>
                      <a:pt x="488997" y="361664"/>
                      <a:pt x="505285" y="319850"/>
                    </a:cubicBezTo>
                    <a:cubicBezTo>
                      <a:pt x="516239" y="291846"/>
                      <a:pt x="517763" y="262319"/>
                      <a:pt x="509952" y="232220"/>
                    </a:cubicBezTo>
                    <a:cubicBezTo>
                      <a:pt x="491760" y="162783"/>
                      <a:pt x="420036" y="106966"/>
                      <a:pt x="351171" y="109252"/>
                    </a:cubicBezTo>
                    <a:cubicBezTo>
                      <a:pt x="347837" y="109347"/>
                      <a:pt x="344503" y="109442"/>
                      <a:pt x="341265" y="109442"/>
                    </a:cubicBezTo>
                    <a:cubicBezTo>
                      <a:pt x="327644" y="109442"/>
                      <a:pt x="319071" y="108204"/>
                      <a:pt x="314118" y="105633"/>
                    </a:cubicBezTo>
                    <a:cubicBezTo>
                      <a:pt x="308213" y="102489"/>
                      <a:pt x="300498" y="93059"/>
                      <a:pt x="290496" y="76962"/>
                    </a:cubicBezTo>
                    <a:cubicBezTo>
                      <a:pt x="272113" y="47244"/>
                      <a:pt x="245062" y="25908"/>
                      <a:pt x="214106" y="16859"/>
                    </a:cubicBezTo>
                    <a:cubicBezTo>
                      <a:pt x="199818" y="12478"/>
                      <a:pt x="184864" y="10383"/>
                      <a:pt x="169719" y="10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">
              <a:extLst>
                <a:ext uri="{FF2B5EF4-FFF2-40B4-BE49-F238E27FC236}">
                  <a16:creationId xmlns:a16="http://schemas.microsoft.com/office/drawing/2014/main" id="{CDC9C4EB-4986-45DA-AB76-BAE5AB8DD06F}"/>
                </a:ext>
              </a:extLst>
            </p:cNvPr>
            <p:cNvGrpSpPr/>
            <p:nvPr userDrawn="1"/>
          </p:nvGrpSpPr>
          <p:grpSpPr>
            <a:xfrm>
              <a:off x="4245199" y="-482389"/>
              <a:ext cx="956368" cy="1086135"/>
              <a:chOff x="4162223" y="2077497"/>
              <a:chExt cx="956368" cy="1086135"/>
            </a:xfrm>
            <a:grpFill/>
          </p:grpSpPr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A6E154E-F0FB-416A-BF81-6D03261B88A7}"/>
                  </a:ext>
                </a:extLst>
              </p:cNvPr>
              <p:cNvSpPr/>
              <p:nvPr/>
            </p:nvSpPr>
            <p:spPr>
              <a:xfrm>
                <a:off x="4162223" y="2077497"/>
                <a:ext cx="956368" cy="1086135"/>
              </a:xfrm>
              <a:custGeom>
                <a:avLst/>
                <a:gdLst>
                  <a:gd name="connsiteX0" fmla="*/ 345768 w 956368"/>
                  <a:gd name="connsiteY0" fmla="*/ 1086136 h 1086135"/>
                  <a:gd name="connsiteX1" fmla="*/ 345768 w 956368"/>
                  <a:gd name="connsiteY1" fmla="*/ 1086136 h 1086135"/>
                  <a:gd name="connsiteX2" fmla="*/ 307572 w 956368"/>
                  <a:gd name="connsiteY2" fmla="*/ 1060037 h 1086135"/>
                  <a:gd name="connsiteX3" fmla="*/ 2772 w 956368"/>
                  <a:gd name="connsiteY3" fmla="*/ 277844 h 1086135"/>
                  <a:gd name="connsiteX4" fmla="*/ 3534 w 956368"/>
                  <a:gd name="connsiteY4" fmla="*/ 246507 h 1086135"/>
                  <a:gd name="connsiteX5" fmla="*/ 26109 w 956368"/>
                  <a:gd name="connsiteY5" fmla="*/ 224790 h 1086135"/>
                  <a:gd name="connsiteX6" fmla="*/ 595799 w 956368"/>
                  <a:gd name="connsiteY6" fmla="*/ 2762 h 1086135"/>
                  <a:gd name="connsiteX7" fmla="*/ 610563 w 956368"/>
                  <a:gd name="connsiteY7" fmla="*/ 0 h 1086135"/>
                  <a:gd name="connsiteX8" fmla="*/ 648758 w 956368"/>
                  <a:gd name="connsiteY8" fmla="*/ 26098 h 1086135"/>
                  <a:gd name="connsiteX9" fmla="*/ 953558 w 956368"/>
                  <a:gd name="connsiteY9" fmla="*/ 808292 h 1086135"/>
                  <a:gd name="connsiteX10" fmla="*/ 952796 w 956368"/>
                  <a:gd name="connsiteY10" fmla="*/ 839629 h 1086135"/>
                  <a:gd name="connsiteX11" fmla="*/ 930222 w 956368"/>
                  <a:gd name="connsiteY11" fmla="*/ 861346 h 1086135"/>
                  <a:gd name="connsiteX12" fmla="*/ 360341 w 956368"/>
                  <a:gd name="connsiteY12" fmla="*/ 1083469 h 1086135"/>
                  <a:gd name="connsiteX13" fmla="*/ 345768 w 956368"/>
                  <a:gd name="connsiteY13" fmla="*/ 1086136 h 1086135"/>
                  <a:gd name="connsiteX14" fmla="*/ 610563 w 956368"/>
                  <a:gd name="connsiteY14" fmla="*/ 10192 h 1086135"/>
                  <a:gd name="connsiteX15" fmla="*/ 599514 w 956368"/>
                  <a:gd name="connsiteY15" fmla="*/ 12287 h 1086135"/>
                  <a:gd name="connsiteX16" fmla="*/ 29633 w 956368"/>
                  <a:gd name="connsiteY16" fmla="*/ 234410 h 1086135"/>
                  <a:gd name="connsiteX17" fmla="*/ 12678 w 956368"/>
                  <a:gd name="connsiteY17" fmla="*/ 250698 h 1086135"/>
                  <a:gd name="connsiteX18" fmla="*/ 12107 w 956368"/>
                  <a:gd name="connsiteY18" fmla="*/ 274225 h 1086135"/>
                  <a:gd name="connsiteX19" fmla="*/ 316907 w 956368"/>
                  <a:gd name="connsiteY19" fmla="*/ 1056418 h 1086135"/>
                  <a:gd name="connsiteX20" fmla="*/ 345672 w 956368"/>
                  <a:gd name="connsiteY20" fmla="*/ 1076039 h 1086135"/>
                  <a:gd name="connsiteX21" fmla="*/ 345672 w 956368"/>
                  <a:gd name="connsiteY21" fmla="*/ 1076039 h 1086135"/>
                  <a:gd name="connsiteX22" fmla="*/ 356721 w 956368"/>
                  <a:gd name="connsiteY22" fmla="*/ 1073944 h 1086135"/>
                  <a:gd name="connsiteX23" fmla="*/ 926602 w 956368"/>
                  <a:gd name="connsiteY23" fmla="*/ 851821 h 1086135"/>
                  <a:gd name="connsiteX24" fmla="*/ 943557 w 956368"/>
                  <a:gd name="connsiteY24" fmla="*/ 835533 h 1086135"/>
                  <a:gd name="connsiteX25" fmla="*/ 944128 w 956368"/>
                  <a:gd name="connsiteY25" fmla="*/ 812006 h 1086135"/>
                  <a:gd name="connsiteX26" fmla="*/ 639328 w 956368"/>
                  <a:gd name="connsiteY26" fmla="*/ 29813 h 1086135"/>
                  <a:gd name="connsiteX27" fmla="*/ 610563 w 956368"/>
                  <a:gd name="connsiteY27" fmla="*/ 10192 h 108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6368" h="1086135">
                    <a:moveTo>
                      <a:pt x="345768" y="1086136"/>
                    </a:moveTo>
                    <a:lnTo>
                      <a:pt x="345768" y="1086136"/>
                    </a:lnTo>
                    <a:cubicBezTo>
                      <a:pt x="329004" y="1086136"/>
                      <a:pt x="313573" y="1075658"/>
                      <a:pt x="307572" y="1060037"/>
                    </a:cubicBezTo>
                    <a:lnTo>
                      <a:pt x="2772" y="277844"/>
                    </a:lnTo>
                    <a:cubicBezTo>
                      <a:pt x="-1133" y="267653"/>
                      <a:pt x="-942" y="256604"/>
                      <a:pt x="3534" y="246507"/>
                    </a:cubicBezTo>
                    <a:cubicBezTo>
                      <a:pt x="7916" y="236506"/>
                      <a:pt x="16012" y="228790"/>
                      <a:pt x="26109" y="224790"/>
                    </a:cubicBezTo>
                    <a:lnTo>
                      <a:pt x="595799" y="2762"/>
                    </a:lnTo>
                    <a:cubicBezTo>
                      <a:pt x="600561" y="952"/>
                      <a:pt x="605514" y="0"/>
                      <a:pt x="610563" y="0"/>
                    </a:cubicBezTo>
                    <a:cubicBezTo>
                      <a:pt x="627327" y="0"/>
                      <a:pt x="642757" y="10477"/>
                      <a:pt x="648758" y="26098"/>
                    </a:cubicBezTo>
                    <a:lnTo>
                      <a:pt x="953558" y="808292"/>
                    </a:lnTo>
                    <a:cubicBezTo>
                      <a:pt x="957558" y="818483"/>
                      <a:pt x="957273" y="829532"/>
                      <a:pt x="952796" y="839629"/>
                    </a:cubicBezTo>
                    <a:cubicBezTo>
                      <a:pt x="948414" y="849630"/>
                      <a:pt x="940318" y="857345"/>
                      <a:pt x="930222" y="861346"/>
                    </a:cubicBezTo>
                    <a:lnTo>
                      <a:pt x="360341" y="1083469"/>
                    </a:lnTo>
                    <a:cubicBezTo>
                      <a:pt x="355769" y="1085183"/>
                      <a:pt x="350816" y="1086136"/>
                      <a:pt x="345768" y="1086136"/>
                    </a:cubicBezTo>
                    <a:close/>
                    <a:moveTo>
                      <a:pt x="610563" y="10192"/>
                    </a:moveTo>
                    <a:cubicBezTo>
                      <a:pt x="606753" y="10192"/>
                      <a:pt x="603038" y="10858"/>
                      <a:pt x="599514" y="12287"/>
                    </a:cubicBezTo>
                    <a:lnTo>
                      <a:pt x="29633" y="234410"/>
                    </a:lnTo>
                    <a:cubicBezTo>
                      <a:pt x="22013" y="237363"/>
                      <a:pt x="16012" y="243173"/>
                      <a:pt x="12678" y="250698"/>
                    </a:cubicBezTo>
                    <a:cubicBezTo>
                      <a:pt x="9345" y="258223"/>
                      <a:pt x="9154" y="266605"/>
                      <a:pt x="12107" y="274225"/>
                    </a:cubicBezTo>
                    <a:lnTo>
                      <a:pt x="316907" y="1056418"/>
                    </a:lnTo>
                    <a:cubicBezTo>
                      <a:pt x="321479" y="1068134"/>
                      <a:pt x="333004" y="1076039"/>
                      <a:pt x="345672" y="1076039"/>
                    </a:cubicBezTo>
                    <a:lnTo>
                      <a:pt x="345672" y="1076039"/>
                    </a:lnTo>
                    <a:cubicBezTo>
                      <a:pt x="349482" y="1076039"/>
                      <a:pt x="353197" y="1075373"/>
                      <a:pt x="356721" y="1073944"/>
                    </a:cubicBezTo>
                    <a:lnTo>
                      <a:pt x="926602" y="851821"/>
                    </a:lnTo>
                    <a:cubicBezTo>
                      <a:pt x="934222" y="848868"/>
                      <a:pt x="940223" y="843058"/>
                      <a:pt x="943557" y="835533"/>
                    </a:cubicBezTo>
                    <a:cubicBezTo>
                      <a:pt x="946890" y="828008"/>
                      <a:pt x="947081" y="819626"/>
                      <a:pt x="944128" y="812006"/>
                    </a:cubicBezTo>
                    <a:lnTo>
                      <a:pt x="639328" y="29813"/>
                    </a:lnTo>
                    <a:cubicBezTo>
                      <a:pt x="634756" y="18002"/>
                      <a:pt x="623231" y="10192"/>
                      <a:pt x="61056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4AE83E8-91FD-4AAD-9F07-558C96967CCA}"/>
                  </a:ext>
                </a:extLst>
              </p:cNvPr>
              <p:cNvSpPr/>
              <p:nvPr/>
            </p:nvSpPr>
            <p:spPr>
              <a:xfrm>
                <a:off x="4222326" y="2144172"/>
                <a:ext cx="610420" cy="384333"/>
              </a:xfrm>
              <a:custGeom>
                <a:avLst/>
                <a:gdLst>
                  <a:gd name="connsiteX0" fmla="*/ 85354 w 610420"/>
                  <a:gd name="connsiteY0" fmla="*/ 384334 h 384333"/>
                  <a:gd name="connsiteX1" fmla="*/ 85354 w 610420"/>
                  <a:gd name="connsiteY1" fmla="*/ 384334 h 384333"/>
                  <a:gd name="connsiteX2" fmla="*/ 47159 w 610420"/>
                  <a:gd name="connsiteY2" fmla="*/ 358235 h 384333"/>
                  <a:gd name="connsiteX3" fmla="*/ 2772 w 610420"/>
                  <a:gd name="connsiteY3" fmla="*/ 244126 h 384333"/>
                  <a:gd name="connsiteX4" fmla="*/ 3534 w 610420"/>
                  <a:gd name="connsiteY4" fmla="*/ 212788 h 384333"/>
                  <a:gd name="connsiteX5" fmla="*/ 26109 w 610420"/>
                  <a:gd name="connsiteY5" fmla="*/ 191071 h 384333"/>
                  <a:gd name="connsiteX6" fmla="*/ 510264 w 610420"/>
                  <a:gd name="connsiteY6" fmla="*/ 2762 h 384333"/>
                  <a:gd name="connsiteX7" fmla="*/ 525028 w 610420"/>
                  <a:gd name="connsiteY7" fmla="*/ 0 h 384333"/>
                  <a:gd name="connsiteX8" fmla="*/ 563223 w 610420"/>
                  <a:gd name="connsiteY8" fmla="*/ 26098 h 384333"/>
                  <a:gd name="connsiteX9" fmla="*/ 607610 w 610420"/>
                  <a:gd name="connsiteY9" fmla="*/ 140208 h 384333"/>
                  <a:gd name="connsiteX10" fmla="*/ 606848 w 610420"/>
                  <a:gd name="connsiteY10" fmla="*/ 171545 h 384333"/>
                  <a:gd name="connsiteX11" fmla="*/ 584274 w 610420"/>
                  <a:gd name="connsiteY11" fmla="*/ 193262 h 384333"/>
                  <a:gd name="connsiteX12" fmla="*/ 100118 w 610420"/>
                  <a:gd name="connsiteY12" fmla="*/ 381571 h 384333"/>
                  <a:gd name="connsiteX13" fmla="*/ 85354 w 610420"/>
                  <a:gd name="connsiteY13" fmla="*/ 384334 h 384333"/>
                  <a:gd name="connsiteX14" fmla="*/ 524933 w 610420"/>
                  <a:gd name="connsiteY14" fmla="*/ 10382 h 384333"/>
                  <a:gd name="connsiteX15" fmla="*/ 513884 w 610420"/>
                  <a:gd name="connsiteY15" fmla="*/ 12478 h 384333"/>
                  <a:gd name="connsiteX16" fmla="*/ 29728 w 610420"/>
                  <a:gd name="connsiteY16" fmla="*/ 200787 h 384333"/>
                  <a:gd name="connsiteX17" fmla="*/ 12774 w 610420"/>
                  <a:gd name="connsiteY17" fmla="*/ 217075 h 384333"/>
                  <a:gd name="connsiteX18" fmla="*/ 12202 w 610420"/>
                  <a:gd name="connsiteY18" fmla="*/ 240602 h 384333"/>
                  <a:gd name="connsiteX19" fmla="*/ 56589 w 610420"/>
                  <a:gd name="connsiteY19" fmla="*/ 354711 h 384333"/>
                  <a:gd name="connsiteX20" fmla="*/ 85354 w 610420"/>
                  <a:gd name="connsiteY20" fmla="*/ 374333 h 384333"/>
                  <a:gd name="connsiteX21" fmla="*/ 85354 w 610420"/>
                  <a:gd name="connsiteY21" fmla="*/ 374333 h 384333"/>
                  <a:gd name="connsiteX22" fmla="*/ 96403 w 610420"/>
                  <a:gd name="connsiteY22" fmla="*/ 372237 h 384333"/>
                  <a:gd name="connsiteX23" fmla="*/ 580559 w 610420"/>
                  <a:gd name="connsiteY23" fmla="*/ 183928 h 384333"/>
                  <a:gd name="connsiteX24" fmla="*/ 597513 w 610420"/>
                  <a:gd name="connsiteY24" fmla="*/ 167640 h 384333"/>
                  <a:gd name="connsiteX25" fmla="*/ 598085 w 610420"/>
                  <a:gd name="connsiteY25" fmla="*/ 144113 h 384333"/>
                  <a:gd name="connsiteX26" fmla="*/ 553698 w 610420"/>
                  <a:gd name="connsiteY26" fmla="*/ 30004 h 384333"/>
                  <a:gd name="connsiteX27" fmla="*/ 524933 w 610420"/>
                  <a:gd name="connsiteY27" fmla="*/ 10382 h 38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10420" h="384333">
                    <a:moveTo>
                      <a:pt x="85354" y="384334"/>
                    </a:moveTo>
                    <a:lnTo>
                      <a:pt x="85354" y="384334"/>
                    </a:lnTo>
                    <a:cubicBezTo>
                      <a:pt x="68590" y="384334"/>
                      <a:pt x="53160" y="373856"/>
                      <a:pt x="47159" y="358235"/>
                    </a:cubicBezTo>
                    <a:lnTo>
                      <a:pt x="2772" y="244126"/>
                    </a:lnTo>
                    <a:cubicBezTo>
                      <a:pt x="-1133" y="233934"/>
                      <a:pt x="-942" y="222885"/>
                      <a:pt x="3534" y="212788"/>
                    </a:cubicBezTo>
                    <a:cubicBezTo>
                      <a:pt x="7916" y="202787"/>
                      <a:pt x="16012" y="195072"/>
                      <a:pt x="26109" y="191071"/>
                    </a:cubicBezTo>
                    <a:lnTo>
                      <a:pt x="510264" y="2762"/>
                    </a:lnTo>
                    <a:cubicBezTo>
                      <a:pt x="515027" y="952"/>
                      <a:pt x="519980" y="0"/>
                      <a:pt x="525028" y="0"/>
                    </a:cubicBezTo>
                    <a:cubicBezTo>
                      <a:pt x="541792" y="0"/>
                      <a:pt x="557223" y="10477"/>
                      <a:pt x="563223" y="26098"/>
                    </a:cubicBezTo>
                    <a:lnTo>
                      <a:pt x="607610" y="140208"/>
                    </a:lnTo>
                    <a:cubicBezTo>
                      <a:pt x="611610" y="150400"/>
                      <a:pt x="611325" y="161449"/>
                      <a:pt x="606848" y="171545"/>
                    </a:cubicBezTo>
                    <a:cubicBezTo>
                      <a:pt x="602466" y="181546"/>
                      <a:pt x="594370" y="189262"/>
                      <a:pt x="584274" y="193262"/>
                    </a:cubicBezTo>
                    <a:lnTo>
                      <a:pt x="100118" y="381571"/>
                    </a:lnTo>
                    <a:cubicBezTo>
                      <a:pt x="95451" y="383381"/>
                      <a:pt x="90402" y="384334"/>
                      <a:pt x="85354" y="384334"/>
                    </a:cubicBezTo>
                    <a:close/>
                    <a:moveTo>
                      <a:pt x="524933" y="10382"/>
                    </a:moveTo>
                    <a:cubicBezTo>
                      <a:pt x="521123" y="10382"/>
                      <a:pt x="517408" y="11049"/>
                      <a:pt x="513884" y="12478"/>
                    </a:cubicBezTo>
                    <a:lnTo>
                      <a:pt x="29728" y="200787"/>
                    </a:lnTo>
                    <a:cubicBezTo>
                      <a:pt x="22108" y="203740"/>
                      <a:pt x="16107" y="209550"/>
                      <a:pt x="12774" y="217075"/>
                    </a:cubicBezTo>
                    <a:cubicBezTo>
                      <a:pt x="9440" y="224600"/>
                      <a:pt x="9249" y="232981"/>
                      <a:pt x="12202" y="240602"/>
                    </a:cubicBezTo>
                    <a:lnTo>
                      <a:pt x="56589" y="354711"/>
                    </a:lnTo>
                    <a:cubicBezTo>
                      <a:pt x="61161" y="366427"/>
                      <a:pt x="72686" y="374333"/>
                      <a:pt x="85354" y="374333"/>
                    </a:cubicBezTo>
                    <a:lnTo>
                      <a:pt x="85354" y="374333"/>
                    </a:lnTo>
                    <a:cubicBezTo>
                      <a:pt x="89164" y="374333"/>
                      <a:pt x="92879" y="373666"/>
                      <a:pt x="96403" y="372237"/>
                    </a:cubicBezTo>
                    <a:lnTo>
                      <a:pt x="580559" y="183928"/>
                    </a:lnTo>
                    <a:cubicBezTo>
                      <a:pt x="588179" y="180975"/>
                      <a:pt x="594180" y="175165"/>
                      <a:pt x="597513" y="167640"/>
                    </a:cubicBezTo>
                    <a:cubicBezTo>
                      <a:pt x="600847" y="160115"/>
                      <a:pt x="601038" y="151733"/>
                      <a:pt x="598085" y="144113"/>
                    </a:cubicBezTo>
                    <a:lnTo>
                      <a:pt x="553698" y="30004"/>
                    </a:lnTo>
                    <a:cubicBezTo>
                      <a:pt x="549126" y="18193"/>
                      <a:pt x="537601" y="10382"/>
                      <a:pt x="524933" y="10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D9F9BA12-AD61-47C5-8EE9-A83052E4C00F}"/>
                  </a:ext>
                </a:extLst>
              </p:cNvPr>
              <p:cNvSpPr/>
              <p:nvPr/>
            </p:nvSpPr>
            <p:spPr>
              <a:xfrm>
                <a:off x="4742020" y="2494311"/>
                <a:ext cx="105918" cy="105727"/>
              </a:xfrm>
              <a:custGeom>
                <a:avLst/>
                <a:gdLst>
                  <a:gd name="connsiteX0" fmla="*/ 0 w 105918"/>
                  <a:gd name="connsiteY0" fmla="*/ 59436 h 105727"/>
                  <a:gd name="connsiteX1" fmla="*/ 35909 w 105918"/>
                  <a:gd name="connsiteY1" fmla="*/ 45529 h 105727"/>
                  <a:gd name="connsiteX2" fmla="*/ 21908 w 105918"/>
                  <a:gd name="connsiteY2" fmla="*/ 9525 h 105727"/>
                  <a:gd name="connsiteX3" fmla="*/ 46292 w 105918"/>
                  <a:gd name="connsiteY3" fmla="*/ 0 h 105727"/>
                  <a:gd name="connsiteX4" fmla="*/ 60293 w 105918"/>
                  <a:gd name="connsiteY4" fmla="*/ 36004 h 105727"/>
                  <a:gd name="connsiteX5" fmla="*/ 96393 w 105918"/>
                  <a:gd name="connsiteY5" fmla="*/ 22003 h 105727"/>
                  <a:gd name="connsiteX6" fmla="*/ 105918 w 105918"/>
                  <a:gd name="connsiteY6" fmla="*/ 46387 h 105727"/>
                  <a:gd name="connsiteX7" fmla="*/ 69818 w 105918"/>
                  <a:gd name="connsiteY7" fmla="*/ 60389 h 105727"/>
                  <a:gd name="connsiteX8" fmla="*/ 83725 w 105918"/>
                  <a:gd name="connsiteY8" fmla="*/ 96203 h 105727"/>
                  <a:gd name="connsiteX9" fmla="*/ 59341 w 105918"/>
                  <a:gd name="connsiteY9" fmla="*/ 105728 h 105727"/>
                  <a:gd name="connsiteX10" fmla="*/ 45434 w 105918"/>
                  <a:gd name="connsiteY10" fmla="*/ 69914 h 105727"/>
                  <a:gd name="connsiteX11" fmla="*/ 9525 w 105918"/>
                  <a:gd name="connsiteY11" fmla="*/ 83915 h 105727"/>
                  <a:gd name="connsiteX12" fmla="*/ 0 w 105918"/>
                  <a:gd name="connsiteY12" fmla="*/ 59436 h 10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18" h="105727">
                    <a:moveTo>
                      <a:pt x="0" y="59436"/>
                    </a:moveTo>
                    <a:lnTo>
                      <a:pt x="35909" y="45529"/>
                    </a:lnTo>
                    <a:lnTo>
                      <a:pt x="21908" y="9525"/>
                    </a:lnTo>
                    <a:lnTo>
                      <a:pt x="46292" y="0"/>
                    </a:lnTo>
                    <a:lnTo>
                      <a:pt x="60293" y="36004"/>
                    </a:lnTo>
                    <a:lnTo>
                      <a:pt x="96393" y="22003"/>
                    </a:lnTo>
                    <a:lnTo>
                      <a:pt x="105918" y="46387"/>
                    </a:lnTo>
                    <a:lnTo>
                      <a:pt x="69818" y="60389"/>
                    </a:lnTo>
                    <a:lnTo>
                      <a:pt x="83725" y="96203"/>
                    </a:lnTo>
                    <a:lnTo>
                      <a:pt x="59341" y="105728"/>
                    </a:lnTo>
                    <a:lnTo>
                      <a:pt x="45434" y="69914"/>
                    </a:lnTo>
                    <a:lnTo>
                      <a:pt x="9525" y="83915"/>
                    </a:lnTo>
                    <a:lnTo>
                      <a:pt x="0" y="594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14209AE-2B5D-459B-A743-C7887B469FEB}"/>
                  </a:ext>
                </a:extLst>
              </p:cNvPr>
              <p:cNvSpPr/>
              <p:nvPr/>
            </p:nvSpPr>
            <p:spPr>
              <a:xfrm>
                <a:off x="4527136" y="2892170"/>
                <a:ext cx="105156" cy="104870"/>
              </a:xfrm>
              <a:custGeom>
                <a:avLst/>
                <a:gdLst>
                  <a:gd name="connsiteX0" fmla="*/ 10573 w 105156"/>
                  <a:gd name="connsiteY0" fmla="*/ 19812 h 104870"/>
                  <a:gd name="connsiteX1" fmla="*/ 45815 w 105156"/>
                  <a:gd name="connsiteY1" fmla="*/ 35338 h 104870"/>
                  <a:gd name="connsiteX2" fmla="*/ 61341 w 105156"/>
                  <a:gd name="connsiteY2" fmla="*/ 0 h 104870"/>
                  <a:gd name="connsiteX3" fmla="*/ 85249 w 105156"/>
                  <a:gd name="connsiteY3" fmla="*/ 10573 h 104870"/>
                  <a:gd name="connsiteX4" fmla="*/ 69723 w 105156"/>
                  <a:gd name="connsiteY4" fmla="*/ 45911 h 104870"/>
                  <a:gd name="connsiteX5" fmla="*/ 105156 w 105156"/>
                  <a:gd name="connsiteY5" fmla="*/ 61532 h 104870"/>
                  <a:gd name="connsiteX6" fmla="*/ 94583 w 105156"/>
                  <a:gd name="connsiteY6" fmla="*/ 85439 h 104870"/>
                  <a:gd name="connsiteX7" fmla="*/ 59150 w 105156"/>
                  <a:gd name="connsiteY7" fmla="*/ 69723 h 104870"/>
                  <a:gd name="connsiteX8" fmla="*/ 43720 w 105156"/>
                  <a:gd name="connsiteY8" fmla="*/ 104870 h 104870"/>
                  <a:gd name="connsiteX9" fmla="*/ 19812 w 105156"/>
                  <a:gd name="connsiteY9" fmla="*/ 94297 h 104870"/>
                  <a:gd name="connsiteX10" fmla="*/ 35243 w 105156"/>
                  <a:gd name="connsiteY10" fmla="*/ 59150 h 104870"/>
                  <a:gd name="connsiteX11" fmla="*/ 0 w 105156"/>
                  <a:gd name="connsiteY11" fmla="*/ 43625 h 104870"/>
                  <a:gd name="connsiteX12" fmla="*/ 10573 w 105156"/>
                  <a:gd name="connsiteY12" fmla="*/ 19812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6" h="104870">
                    <a:moveTo>
                      <a:pt x="10573" y="19812"/>
                    </a:moveTo>
                    <a:lnTo>
                      <a:pt x="45815" y="35338"/>
                    </a:lnTo>
                    <a:lnTo>
                      <a:pt x="61341" y="0"/>
                    </a:lnTo>
                    <a:lnTo>
                      <a:pt x="85249" y="10573"/>
                    </a:lnTo>
                    <a:lnTo>
                      <a:pt x="69723" y="45911"/>
                    </a:lnTo>
                    <a:lnTo>
                      <a:pt x="105156" y="61532"/>
                    </a:lnTo>
                    <a:lnTo>
                      <a:pt x="94583" y="85439"/>
                    </a:lnTo>
                    <a:lnTo>
                      <a:pt x="59150" y="69723"/>
                    </a:lnTo>
                    <a:lnTo>
                      <a:pt x="43720" y="104870"/>
                    </a:lnTo>
                    <a:lnTo>
                      <a:pt x="19812" y="94297"/>
                    </a:lnTo>
                    <a:lnTo>
                      <a:pt x="35243" y="59150"/>
                    </a:lnTo>
                    <a:lnTo>
                      <a:pt x="0" y="43625"/>
                    </a:lnTo>
                    <a:lnTo>
                      <a:pt x="10573" y="19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C03DED6-94A7-4212-8F26-A54F93B22497}"/>
                  </a:ext>
                </a:extLst>
              </p:cNvPr>
              <p:cNvSpPr/>
              <p:nvPr/>
            </p:nvSpPr>
            <p:spPr>
              <a:xfrm>
                <a:off x="4411884" y="2634233"/>
                <a:ext cx="115823" cy="68770"/>
              </a:xfrm>
              <a:custGeom>
                <a:avLst/>
                <a:gdLst>
                  <a:gd name="connsiteX0" fmla="*/ 104966 w 115823"/>
                  <a:gd name="connsiteY0" fmla="*/ 0 h 68770"/>
                  <a:gd name="connsiteX1" fmla="*/ 115824 w 115823"/>
                  <a:gd name="connsiteY1" fmla="*/ 27908 h 68770"/>
                  <a:gd name="connsiteX2" fmla="*/ 10859 w 115823"/>
                  <a:gd name="connsiteY2" fmla="*/ 68771 h 68770"/>
                  <a:gd name="connsiteX3" fmla="*/ 0 w 115823"/>
                  <a:gd name="connsiteY3" fmla="*/ 40862 h 68770"/>
                  <a:gd name="connsiteX4" fmla="*/ 104966 w 115823"/>
                  <a:gd name="connsiteY4" fmla="*/ 0 h 6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23" h="68770">
                    <a:moveTo>
                      <a:pt x="104966" y="0"/>
                    </a:moveTo>
                    <a:lnTo>
                      <a:pt x="115824" y="27908"/>
                    </a:lnTo>
                    <a:lnTo>
                      <a:pt x="10859" y="68771"/>
                    </a:lnTo>
                    <a:lnTo>
                      <a:pt x="0" y="40862"/>
                    </a:lnTo>
                    <a:lnTo>
                      <a:pt x="104966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07BCD82-4738-4714-8A69-2A61DFEF4DEF}"/>
                  </a:ext>
                </a:extLst>
              </p:cNvPr>
              <p:cNvSpPr/>
              <p:nvPr/>
            </p:nvSpPr>
            <p:spPr>
              <a:xfrm>
                <a:off x="4318131" y="2515171"/>
                <a:ext cx="309481" cy="309467"/>
              </a:xfrm>
              <a:custGeom>
                <a:avLst/>
                <a:gdLst>
                  <a:gd name="connsiteX0" fmla="*/ 104611 w 309481"/>
                  <a:gd name="connsiteY0" fmla="*/ 309467 h 309467"/>
                  <a:gd name="connsiteX1" fmla="*/ 104611 w 309481"/>
                  <a:gd name="connsiteY1" fmla="*/ 309467 h 309467"/>
                  <a:gd name="connsiteX2" fmla="*/ 66607 w 309481"/>
                  <a:gd name="connsiteY2" fmla="*/ 283464 h 309467"/>
                  <a:gd name="connsiteX3" fmla="*/ 2789 w 309481"/>
                  <a:gd name="connsiteY3" fmla="*/ 119348 h 309467"/>
                  <a:gd name="connsiteX4" fmla="*/ 26030 w 309481"/>
                  <a:gd name="connsiteY4" fmla="*/ 66580 h 309467"/>
                  <a:gd name="connsiteX5" fmla="*/ 190146 w 309481"/>
                  <a:gd name="connsiteY5" fmla="*/ 2762 h 309467"/>
                  <a:gd name="connsiteX6" fmla="*/ 204910 w 309481"/>
                  <a:gd name="connsiteY6" fmla="*/ 0 h 309467"/>
                  <a:gd name="connsiteX7" fmla="*/ 242914 w 309481"/>
                  <a:gd name="connsiteY7" fmla="*/ 26003 h 309467"/>
                  <a:gd name="connsiteX8" fmla="*/ 306732 w 309481"/>
                  <a:gd name="connsiteY8" fmla="*/ 190119 h 309467"/>
                  <a:gd name="connsiteX9" fmla="*/ 283491 w 309481"/>
                  <a:gd name="connsiteY9" fmla="*/ 242888 h 309467"/>
                  <a:gd name="connsiteX10" fmla="*/ 119375 w 309481"/>
                  <a:gd name="connsiteY10" fmla="*/ 306705 h 309467"/>
                  <a:gd name="connsiteX11" fmla="*/ 104611 w 309481"/>
                  <a:gd name="connsiteY11" fmla="*/ 309467 h 309467"/>
                  <a:gd name="connsiteX12" fmla="*/ 204814 w 309481"/>
                  <a:gd name="connsiteY12" fmla="*/ 10192 h 309467"/>
                  <a:gd name="connsiteX13" fmla="*/ 193765 w 309481"/>
                  <a:gd name="connsiteY13" fmla="*/ 12287 h 309467"/>
                  <a:gd name="connsiteX14" fmla="*/ 29650 w 309481"/>
                  <a:gd name="connsiteY14" fmla="*/ 76105 h 309467"/>
                  <a:gd name="connsiteX15" fmla="*/ 12219 w 309481"/>
                  <a:gd name="connsiteY15" fmla="*/ 115633 h 309467"/>
                  <a:gd name="connsiteX16" fmla="*/ 76036 w 309481"/>
                  <a:gd name="connsiteY16" fmla="*/ 279749 h 309467"/>
                  <a:gd name="connsiteX17" fmla="*/ 104516 w 309481"/>
                  <a:gd name="connsiteY17" fmla="*/ 299275 h 309467"/>
                  <a:gd name="connsiteX18" fmla="*/ 104516 w 309481"/>
                  <a:gd name="connsiteY18" fmla="*/ 299275 h 309467"/>
                  <a:gd name="connsiteX19" fmla="*/ 115565 w 309481"/>
                  <a:gd name="connsiteY19" fmla="*/ 297180 h 309467"/>
                  <a:gd name="connsiteX20" fmla="*/ 279681 w 309481"/>
                  <a:gd name="connsiteY20" fmla="*/ 233363 h 309467"/>
                  <a:gd name="connsiteX21" fmla="*/ 297112 w 309481"/>
                  <a:gd name="connsiteY21" fmla="*/ 193834 h 309467"/>
                  <a:gd name="connsiteX22" fmla="*/ 233294 w 309481"/>
                  <a:gd name="connsiteY22" fmla="*/ 29718 h 309467"/>
                  <a:gd name="connsiteX23" fmla="*/ 204814 w 309481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481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828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610"/>
                      <a:pt x="109660" y="309467"/>
                      <a:pt x="104611" y="309467"/>
                    </a:cubicBezTo>
                    <a:close/>
                    <a:moveTo>
                      <a:pt x="204814" y="10192"/>
                    </a:moveTo>
                    <a:cubicBezTo>
                      <a:pt x="201004" y="10192"/>
                      <a:pt x="197290" y="10858"/>
                      <a:pt x="193765" y="12287"/>
                    </a:cubicBezTo>
                    <a:lnTo>
                      <a:pt x="29650" y="76105"/>
                    </a:lnTo>
                    <a:cubicBezTo>
                      <a:pt x="13933" y="82201"/>
                      <a:pt x="6123" y="99917"/>
                      <a:pt x="12219" y="115633"/>
                    </a:cubicBezTo>
                    <a:lnTo>
                      <a:pt x="76036" y="279749"/>
                    </a:lnTo>
                    <a:cubicBezTo>
                      <a:pt x="80608" y="291560"/>
                      <a:pt x="91848" y="299275"/>
                      <a:pt x="104516" y="299275"/>
                    </a:cubicBezTo>
                    <a:lnTo>
                      <a:pt x="104516" y="299275"/>
                    </a:lnTo>
                    <a:cubicBezTo>
                      <a:pt x="108326" y="299275"/>
                      <a:pt x="112041" y="298609"/>
                      <a:pt x="115565" y="297180"/>
                    </a:cubicBezTo>
                    <a:lnTo>
                      <a:pt x="279681" y="233363"/>
                    </a:lnTo>
                    <a:cubicBezTo>
                      <a:pt x="295397" y="227267"/>
                      <a:pt x="303208" y="209550"/>
                      <a:pt x="297112" y="193834"/>
                    </a:cubicBezTo>
                    <a:lnTo>
                      <a:pt x="233294" y="29718"/>
                    </a:lnTo>
                    <a:cubicBezTo>
                      <a:pt x="228722" y="17812"/>
                      <a:pt x="217578" y="10192"/>
                      <a:pt x="204814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0C22D31-54F8-4BEF-8EDA-1DF7D3DC5C72}"/>
                  </a:ext>
                </a:extLst>
              </p:cNvPr>
              <p:cNvSpPr/>
              <p:nvPr/>
            </p:nvSpPr>
            <p:spPr>
              <a:xfrm>
                <a:off x="4637504" y="2390965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4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6 h 309467"/>
                  <a:gd name="connsiteX18" fmla="*/ 104611 w 309520"/>
                  <a:gd name="connsiteY18" fmla="*/ 299276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6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9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4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6"/>
                      <a:pt x="104611" y="299276"/>
                    </a:cubicBezTo>
                    <a:lnTo>
                      <a:pt x="104611" y="299276"/>
                    </a:lnTo>
                    <a:cubicBezTo>
                      <a:pt x="108421" y="299276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578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3C7FE4C-6880-4422-B6F0-A5C6E0C6FFB9}"/>
                  </a:ext>
                </a:extLst>
              </p:cNvPr>
              <p:cNvSpPr/>
              <p:nvPr/>
            </p:nvSpPr>
            <p:spPr>
              <a:xfrm>
                <a:off x="4424906" y="2789967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3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5 h 309467"/>
                  <a:gd name="connsiteX18" fmla="*/ 104611 w 309520"/>
                  <a:gd name="connsiteY18" fmla="*/ 299275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2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708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8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3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5"/>
                      <a:pt x="104611" y="299275"/>
                    </a:cubicBezTo>
                    <a:lnTo>
                      <a:pt x="104611" y="299275"/>
                    </a:lnTo>
                    <a:cubicBezTo>
                      <a:pt x="108421" y="299275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673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5F1808C2-99BA-4838-A7FF-AB0C723971D1}"/>
                  </a:ext>
                </a:extLst>
              </p:cNvPr>
              <p:cNvSpPr/>
              <p:nvPr/>
            </p:nvSpPr>
            <p:spPr>
              <a:xfrm>
                <a:off x="4744381" y="2665857"/>
                <a:ext cx="309475" cy="309371"/>
              </a:xfrm>
              <a:custGeom>
                <a:avLst/>
                <a:gdLst>
                  <a:gd name="connsiteX0" fmla="*/ 104605 w 309475"/>
                  <a:gd name="connsiteY0" fmla="*/ 309372 h 309371"/>
                  <a:gd name="connsiteX1" fmla="*/ 104605 w 309475"/>
                  <a:gd name="connsiteY1" fmla="*/ 309372 h 309371"/>
                  <a:gd name="connsiteX2" fmla="*/ 66600 w 309475"/>
                  <a:gd name="connsiteY2" fmla="*/ 283369 h 309371"/>
                  <a:gd name="connsiteX3" fmla="*/ 2782 w 309475"/>
                  <a:gd name="connsiteY3" fmla="*/ 119253 h 309371"/>
                  <a:gd name="connsiteX4" fmla="*/ 3449 w 309475"/>
                  <a:gd name="connsiteY4" fmla="*/ 88106 h 309371"/>
                  <a:gd name="connsiteX5" fmla="*/ 26023 w 309475"/>
                  <a:gd name="connsiteY5" fmla="*/ 66580 h 309371"/>
                  <a:gd name="connsiteX6" fmla="*/ 190139 w 309475"/>
                  <a:gd name="connsiteY6" fmla="*/ 2762 h 309371"/>
                  <a:gd name="connsiteX7" fmla="*/ 204903 w 309475"/>
                  <a:gd name="connsiteY7" fmla="*/ 0 h 309371"/>
                  <a:gd name="connsiteX8" fmla="*/ 242908 w 309475"/>
                  <a:gd name="connsiteY8" fmla="*/ 26003 h 309371"/>
                  <a:gd name="connsiteX9" fmla="*/ 306725 w 309475"/>
                  <a:gd name="connsiteY9" fmla="*/ 190119 h 309371"/>
                  <a:gd name="connsiteX10" fmla="*/ 283484 w 309475"/>
                  <a:gd name="connsiteY10" fmla="*/ 242888 h 309371"/>
                  <a:gd name="connsiteX11" fmla="*/ 119368 w 309475"/>
                  <a:gd name="connsiteY11" fmla="*/ 306705 h 309371"/>
                  <a:gd name="connsiteX12" fmla="*/ 104605 w 309475"/>
                  <a:gd name="connsiteY12" fmla="*/ 309372 h 309371"/>
                  <a:gd name="connsiteX13" fmla="*/ 204903 w 309475"/>
                  <a:gd name="connsiteY13" fmla="*/ 10096 h 309371"/>
                  <a:gd name="connsiteX14" fmla="*/ 193854 w 309475"/>
                  <a:gd name="connsiteY14" fmla="*/ 12192 h 309371"/>
                  <a:gd name="connsiteX15" fmla="*/ 29738 w 309475"/>
                  <a:gd name="connsiteY15" fmla="*/ 76009 h 309371"/>
                  <a:gd name="connsiteX16" fmla="*/ 12879 w 309475"/>
                  <a:gd name="connsiteY16" fmla="*/ 92202 h 309371"/>
                  <a:gd name="connsiteX17" fmla="*/ 12403 w 309475"/>
                  <a:gd name="connsiteY17" fmla="*/ 115538 h 309371"/>
                  <a:gd name="connsiteX18" fmla="*/ 76220 w 309475"/>
                  <a:gd name="connsiteY18" fmla="*/ 279654 h 309371"/>
                  <a:gd name="connsiteX19" fmla="*/ 104700 w 309475"/>
                  <a:gd name="connsiteY19" fmla="*/ 299180 h 309371"/>
                  <a:gd name="connsiteX20" fmla="*/ 104700 w 309475"/>
                  <a:gd name="connsiteY20" fmla="*/ 299180 h 309371"/>
                  <a:gd name="connsiteX21" fmla="*/ 115749 w 309475"/>
                  <a:gd name="connsiteY21" fmla="*/ 297085 h 309371"/>
                  <a:gd name="connsiteX22" fmla="*/ 279865 w 309475"/>
                  <a:gd name="connsiteY22" fmla="*/ 233267 h 309371"/>
                  <a:gd name="connsiteX23" fmla="*/ 297295 w 309475"/>
                  <a:gd name="connsiteY23" fmla="*/ 193738 h 309371"/>
                  <a:gd name="connsiteX24" fmla="*/ 233478 w 309475"/>
                  <a:gd name="connsiteY24" fmla="*/ 29623 h 309371"/>
                  <a:gd name="connsiteX25" fmla="*/ 204903 w 309475"/>
                  <a:gd name="connsiteY25" fmla="*/ 10096 h 30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9475" h="309371">
                    <a:moveTo>
                      <a:pt x="104605" y="309372"/>
                    </a:moveTo>
                    <a:lnTo>
                      <a:pt x="104605" y="309372"/>
                    </a:lnTo>
                    <a:cubicBezTo>
                      <a:pt x="87650" y="309372"/>
                      <a:pt x="72791" y="299180"/>
                      <a:pt x="66600" y="283369"/>
                    </a:cubicBezTo>
                    <a:lnTo>
                      <a:pt x="2782" y="119253"/>
                    </a:lnTo>
                    <a:cubicBezTo>
                      <a:pt x="-1123" y="109156"/>
                      <a:pt x="-932" y="98012"/>
                      <a:pt x="3449" y="88106"/>
                    </a:cubicBezTo>
                    <a:cubicBezTo>
                      <a:pt x="7831" y="78105"/>
                      <a:pt x="15832" y="70485"/>
                      <a:pt x="26023" y="66580"/>
                    </a:cubicBezTo>
                    <a:lnTo>
                      <a:pt x="190139" y="2762"/>
                    </a:lnTo>
                    <a:cubicBezTo>
                      <a:pt x="194902" y="952"/>
                      <a:pt x="199855" y="0"/>
                      <a:pt x="204903" y="0"/>
                    </a:cubicBezTo>
                    <a:cubicBezTo>
                      <a:pt x="221857" y="0"/>
                      <a:pt x="236716" y="10192"/>
                      <a:pt x="242908" y="26003"/>
                    </a:cubicBezTo>
                    <a:lnTo>
                      <a:pt x="306725" y="190119"/>
                    </a:lnTo>
                    <a:cubicBezTo>
                      <a:pt x="314821" y="211074"/>
                      <a:pt x="304439" y="234696"/>
                      <a:pt x="283484" y="242888"/>
                    </a:cubicBezTo>
                    <a:lnTo>
                      <a:pt x="119368" y="306705"/>
                    </a:lnTo>
                    <a:cubicBezTo>
                      <a:pt x="114606" y="308419"/>
                      <a:pt x="109653" y="309372"/>
                      <a:pt x="104605" y="309372"/>
                    </a:cubicBezTo>
                    <a:close/>
                    <a:moveTo>
                      <a:pt x="204903" y="10096"/>
                    </a:moveTo>
                    <a:cubicBezTo>
                      <a:pt x="201093" y="10096"/>
                      <a:pt x="197378" y="10763"/>
                      <a:pt x="193854" y="12192"/>
                    </a:cubicBezTo>
                    <a:lnTo>
                      <a:pt x="29738" y="76009"/>
                    </a:lnTo>
                    <a:cubicBezTo>
                      <a:pt x="22118" y="78962"/>
                      <a:pt x="16117" y="84677"/>
                      <a:pt x="12879" y="92202"/>
                    </a:cubicBezTo>
                    <a:cubicBezTo>
                      <a:pt x="9545" y="99631"/>
                      <a:pt x="9450" y="108013"/>
                      <a:pt x="12403" y="115538"/>
                    </a:cubicBezTo>
                    <a:lnTo>
                      <a:pt x="76220" y="279654"/>
                    </a:lnTo>
                    <a:cubicBezTo>
                      <a:pt x="80792" y="291465"/>
                      <a:pt x="92032" y="299180"/>
                      <a:pt x="104700" y="299180"/>
                    </a:cubicBezTo>
                    <a:lnTo>
                      <a:pt x="104700" y="299180"/>
                    </a:lnTo>
                    <a:cubicBezTo>
                      <a:pt x="108510" y="299180"/>
                      <a:pt x="112225" y="298513"/>
                      <a:pt x="115749" y="297085"/>
                    </a:cubicBezTo>
                    <a:lnTo>
                      <a:pt x="279865" y="233267"/>
                    </a:lnTo>
                    <a:cubicBezTo>
                      <a:pt x="295581" y="227171"/>
                      <a:pt x="303391" y="209455"/>
                      <a:pt x="297295" y="193738"/>
                    </a:cubicBezTo>
                    <a:lnTo>
                      <a:pt x="233478" y="29623"/>
                    </a:lnTo>
                    <a:cubicBezTo>
                      <a:pt x="228811" y="17717"/>
                      <a:pt x="217571" y="10096"/>
                      <a:pt x="204903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77A5E16-6523-490E-A960-69E9A3A67EC4}"/>
                  </a:ext>
                </a:extLst>
              </p:cNvPr>
              <p:cNvSpPr/>
              <p:nvPr/>
            </p:nvSpPr>
            <p:spPr>
              <a:xfrm>
                <a:off x="4838889" y="2770441"/>
                <a:ext cx="120491" cy="100012"/>
              </a:xfrm>
              <a:custGeom>
                <a:avLst/>
                <a:gdLst>
                  <a:gd name="connsiteX0" fmla="*/ 0 w 120491"/>
                  <a:gd name="connsiteY0" fmla="*/ 37433 h 100012"/>
                  <a:gd name="connsiteX1" fmla="*/ 96107 w 120491"/>
                  <a:gd name="connsiteY1" fmla="*/ 0 h 100012"/>
                  <a:gd name="connsiteX2" fmla="*/ 105632 w 120491"/>
                  <a:gd name="connsiteY2" fmla="*/ 24384 h 100012"/>
                  <a:gd name="connsiteX3" fmla="*/ 9525 w 120491"/>
                  <a:gd name="connsiteY3" fmla="*/ 61817 h 100012"/>
                  <a:gd name="connsiteX4" fmla="*/ 0 w 120491"/>
                  <a:gd name="connsiteY4" fmla="*/ 37433 h 100012"/>
                  <a:gd name="connsiteX5" fmla="*/ 14859 w 120491"/>
                  <a:gd name="connsiteY5" fmla="*/ 75629 h 100012"/>
                  <a:gd name="connsiteX6" fmla="*/ 110966 w 120491"/>
                  <a:gd name="connsiteY6" fmla="*/ 38195 h 100012"/>
                  <a:gd name="connsiteX7" fmla="*/ 120491 w 120491"/>
                  <a:gd name="connsiteY7" fmla="*/ 62579 h 100012"/>
                  <a:gd name="connsiteX8" fmla="*/ 24384 w 120491"/>
                  <a:gd name="connsiteY8" fmla="*/ 100013 h 100012"/>
                  <a:gd name="connsiteX9" fmla="*/ 14859 w 120491"/>
                  <a:gd name="connsiteY9" fmla="*/ 75629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1" h="100012">
                    <a:moveTo>
                      <a:pt x="0" y="37433"/>
                    </a:moveTo>
                    <a:lnTo>
                      <a:pt x="96107" y="0"/>
                    </a:lnTo>
                    <a:lnTo>
                      <a:pt x="105632" y="24384"/>
                    </a:lnTo>
                    <a:lnTo>
                      <a:pt x="9525" y="61817"/>
                    </a:lnTo>
                    <a:lnTo>
                      <a:pt x="0" y="37433"/>
                    </a:lnTo>
                    <a:close/>
                    <a:moveTo>
                      <a:pt x="14859" y="75629"/>
                    </a:moveTo>
                    <a:lnTo>
                      <a:pt x="110966" y="38195"/>
                    </a:lnTo>
                    <a:lnTo>
                      <a:pt x="120491" y="62579"/>
                    </a:lnTo>
                    <a:lnTo>
                      <a:pt x="24384" y="100013"/>
                    </a:lnTo>
                    <a:lnTo>
                      <a:pt x="14859" y="756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27C4BDCF-9C11-4381-99F9-EED9AE606D82}"/>
                </a:ext>
              </a:extLst>
            </p:cNvPr>
            <p:cNvGrpSpPr/>
            <p:nvPr userDrawn="1"/>
          </p:nvGrpSpPr>
          <p:grpSpPr>
            <a:xfrm>
              <a:off x="12540046" y="2514656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1B6D788A-726F-4B9B-9543-F3DAC2271262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E3340DA-A0F3-4E68-BB94-62332C0200E9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4C9CC7BD-A434-46CA-9C80-E3CFCD341831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CC693C7-D1C4-4F88-BD74-43BF7F32E82A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4744DB99-A9E3-4EB4-B686-A59F1FA91658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288E55B-BCFC-436F-AFBB-D44AD7E0763B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AE03878-43B6-455D-A32F-984270200622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9F16F128-8194-4826-B8B9-61227DC39E93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3CE8004C-FA3D-464B-B210-5B3EA50B36CE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F96F226-27B3-4857-AA9E-830CA9416DF6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DC3D16B-82EE-494A-A3F4-7E9A7F03EF22}"/>
                </a:ext>
              </a:extLst>
            </p:cNvPr>
            <p:cNvSpPr/>
            <p:nvPr userDrawn="1"/>
          </p:nvSpPr>
          <p:spPr>
            <a:xfrm>
              <a:off x="1688054" y="663874"/>
              <a:ext cx="329938" cy="365273"/>
            </a:xfrm>
            <a:custGeom>
              <a:avLst/>
              <a:gdLst>
                <a:gd name="connsiteX0" fmla="*/ 327154 w 329938"/>
                <a:gd name="connsiteY0" fmla="*/ 46186 h 365273"/>
                <a:gd name="connsiteX1" fmla="*/ 240000 w 329938"/>
                <a:gd name="connsiteY1" fmla="*/ 561 h 365273"/>
                <a:gd name="connsiteX2" fmla="*/ 234285 w 329938"/>
                <a:gd name="connsiteY2" fmla="*/ 1228 h 365273"/>
                <a:gd name="connsiteX3" fmla="*/ 1685 w 329938"/>
                <a:gd name="connsiteY3" fmla="*/ 209063 h 365273"/>
                <a:gd name="connsiteX4" fmla="*/ 66 w 329938"/>
                <a:gd name="connsiteY4" fmla="*/ 213540 h 365273"/>
                <a:gd name="connsiteX5" fmla="*/ 2733 w 329938"/>
                <a:gd name="connsiteY5" fmla="*/ 217445 h 365273"/>
                <a:gd name="connsiteX6" fmla="*/ 84362 w 329938"/>
                <a:gd name="connsiteY6" fmla="*/ 260117 h 365273"/>
                <a:gd name="connsiteX7" fmla="*/ 90363 w 329938"/>
                <a:gd name="connsiteY7" fmla="*/ 259165 h 365273"/>
                <a:gd name="connsiteX8" fmla="*/ 122652 w 329938"/>
                <a:gd name="connsiteY8" fmla="*/ 225827 h 365273"/>
                <a:gd name="connsiteX9" fmla="*/ 206663 w 329938"/>
                <a:gd name="connsiteY9" fmla="*/ 269737 h 365273"/>
                <a:gd name="connsiteX10" fmla="*/ 197995 w 329938"/>
                <a:gd name="connsiteY10" fmla="*/ 315457 h 365273"/>
                <a:gd name="connsiteX11" fmla="*/ 200662 w 329938"/>
                <a:gd name="connsiteY11" fmla="*/ 320887 h 365273"/>
                <a:gd name="connsiteX12" fmla="*/ 284387 w 329938"/>
                <a:gd name="connsiteY12" fmla="*/ 364702 h 365273"/>
                <a:gd name="connsiteX13" fmla="*/ 286768 w 329938"/>
                <a:gd name="connsiteY13" fmla="*/ 365273 h 365273"/>
                <a:gd name="connsiteX14" fmla="*/ 289149 w 329938"/>
                <a:gd name="connsiteY14" fmla="*/ 364702 h 365273"/>
                <a:gd name="connsiteX15" fmla="*/ 291816 w 329938"/>
                <a:gd name="connsiteY15" fmla="*/ 360796 h 365273"/>
                <a:gd name="connsiteX16" fmla="*/ 329916 w 329938"/>
                <a:gd name="connsiteY16" fmla="*/ 51234 h 365273"/>
                <a:gd name="connsiteX17" fmla="*/ 327154 w 329938"/>
                <a:gd name="connsiteY17" fmla="*/ 46186 h 365273"/>
                <a:gd name="connsiteX18" fmla="*/ 221331 w 329938"/>
                <a:gd name="connsiteY18" fmla="*/ 194585 h 365273"/>
                <a:gd name="connsiteX19" fmla="*/ 176754 w 329938"/>
                <a:gd name="connsiteY19" fmla="*/ 171249 h 365273"/>
                <a:gd name="connsiteX20" fmla="*/ 237143 w 329938"/>
                <a:gd name="connsiteY20" fmla="*/ 109813 h 365273"/>
                <a:gd name="connsiteX21" fmla="*/ 221331 w 329938"/>
                <a:gd name="connsiteY21" fmla="*/ 194585 h 36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9938" h="365273">
                  <a:moveTo>
                    <a:pt x="327154" y="46186"/>
                  </a:moveTo>
                  <a:lnTo>
                    <a:pt x="240000" y="561"/>
                  </a:lnTo>
                  <a:cubicBezTo>
                    <a:pt x="238095" y="-392"/>
                    <a:pt x="235809" y="-106"/>
                    <a:pt x="234285" y="1228"/>
                  </a:cubicBezTo>
                  <a:lnTo>
                    <a:pt x="1685" y="209063"/>
                  </a:lnTo>
                  <a:cubicBezTo>
                    <a:pt x="447" y="210206"/>
                    <a:pt x="-220" y="211825"/>
                    <a:pt x="66" y="213540"/>
                  </a:cubicBezTo>
                  <a:cubicBezTo>
                    <a:pt x="256" y="215159"/>
                    <a:pt x="1304" y="216683"/>
                    <a:pt x="2733" y="217445"/>
                  </a:cubicBezTo>
                  <a:lnTo>
                    <a:pt x="84362" y="260117"/>
                  </a:lnTo>
                  <a:cubicBezTo>
                    <a:pt x="86362" y="261165"/>
                    <a:pt x="88839" y="260784"/>
                    <a:pt x="90363" y="259165"/>
                  </a:cubicBezTo>
                  <a:lnTo>
                    <a:pt x="122652" y="225827"/>
                  </a:lnTo>
                  <a:lnTo>
                    <a:pt x="206663" y="269737"/>
                  </a:lnTo>
                  <a:lnTo>
                    <a:pt x="197995" y="315457"/>
                  </a:lnTo>
                  <a:cubicBezTo>
                    <a:pt x="197614" y="317648"/>
                    <a:pt x="198662" y="319839"/>
                    <a:pt x="200662" y="320887"/>
                  </a:cubicBezTo>
                  <a:lnTo>
                    <a:pt x="284387" y="364702"/>
                  </a:lnTo>
                  <a:cubicBezTo>
                    <a:pt x="285149" y="365083"/>
                    <a:pt x="285911" y="365273"/>
                    <a:pt x="286768" y="365273"/>
                  </a:cubicBezTo>
                  <a:cubicBezTo>
                    <a:pt x="287625" y="365273"/>
                    <a:pt x="288387" y="365083"/>
                    <a:pt x="289149" y="364702"/>
                  </a:cubicBezTo>
                  <a:cubicBezTo>
                    <a:pt x="290673" y="363940"/>
                    <a:pt x="291626" y="362511"/>
                    <a:pt x="291816" y="360796"/>
                  </a:cubicBezTo>
                  <a:lnTo>
                    <a:pt x="329916" y="51234"/>
                  </a:lnTo>
                  <a:cubicBezTo>
                    <a:pt x="330107" y="49234"/>
                    <a:pt x="329059" y="47138"/>
                    <a:pt x="327154" y="46186"/>
                  </a:cubicBezTo>
                  <a:close/>
                  <a:moveTo>
                    <a:pt x="221331" y="194585"/>
                  </a:moveTo>
                  <a:lnTo>
                    <a:pt x="176754" y="171249"/>
                  </a:lnTo>
                  <a:lnTo>
                    <a:pt x="237143" y="109813"/>
                  </a:lnTo>
                  <a:lnTo>
                    <a:pt x="221331" y="194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B65C2D-3B94-46FE-94E6-9632D9933D30}"/>
                </a:ext>
              </a:extLst>
            </p:cNvPr>
            <p:cNvSpPr/>
            <p:nvPr userDrawn="1"/>
          </p:nvSpPr>
          <p:spPr>
            <a:xfrm>
              <a:off x="8904731" y="1043170"/>
              <a:ext cx="372894" cy="366681"/>
            </a:xfrm>
            <a:custGeom>
              <a:avLst/>
              <a:gdLst>
                <a:gd name="connsiteX0" fmla="*/ 369547 w 372894"/>
                <a:gd name="connsiteY0" fmla="*/ 143415 h 366681"/>
                <a:gd name="connsiteX1" fmla="*/ 345925 w 372894"/>
                <a:gd name="connsiteY1" fmla="*/ 105315 h 366681"/>
                <a:gd name="connsiteX2" fmla="*/ 299157 w 372894"/>
                <a:gd name="connsiteY2" fmla="*/ 82646 h 366681"/>
                <a:gd name="connsiteX3" fmla="*/ 257724 w 372894"/>
                <a:gd name="connsiteY3" fmla="*/ 91790 h 366681"/>
                <a:gd name="connsiteX4" fmla="*/ 260676 w 372894"/>
                <a:gd name="connsiteY4" fmla="*/ 66549 h 366681"/>
                <a:gd name="connsiteX5" fmla="*/ 238197 w 372894"/>
                <a:gd name="connsiteY5" fmla="*/ 21019 h 366681"/>
                <a:gd name="connsiteX6" fmla="*/ 181333 w 372894"/>
                <a:gd name="connsiteY6" fmla="*/ 159 h 366681"/>
                <a:gd name="connsiteX7" fmla="*/ 118087 w 372894"/>
                <a:gd name="connsiteY7" fmla="*/ 34164 h 366681"/>
                <a:gd name="connsiteX8" fmla="*/ 1406 w 372894"/>
                <a:gd name="connsiteY8" fmla="*/ 156274 h 366681"/>
                <a:gd name="connsiteX9" fmla="*/ 1596 w 372894"/>
                <a:gd name="connsiteY9" fmla="*/ 163513 h 366681"/>
                <a:gd name="connsiteX10" fmla="*/ 212670 w 372894"/>
                <a:gd name="connsiteY10" fmla="*/ 365253 h 366681"/>
                <a:gd name="connsiteX11" fmla="*/ 216195 w 372894"/>
                <a:gd name="connsiteY11" fmla="*/ 366681 h 366681"/>
                <a:gd name="connsiteX12" fmla="*/ 219909 w 372894"/>
                <a:gd name="connsiteY12" fmla="*/ 365062 h 366681"/>
                <a:gd name="connsiteX13" fmla="*/ 327542 w 372894"/>
                <a:gd name="connsiteY13" fmla="*/ 252477 h 366681"/>
                <a:gd name="connsiteX14" fmla="*/ 353069 w 372894"/>
                <a:gd name="connsiteY14" fmla="*/ 219996 h 366681"/>
                <a:gd name="connsiteX15" fmla="*/ 370690 w 372894"/>
                <a:gd name="connsiteY15" fmla="*/ 186849 h 366681"/>
                <a:gd name="connsiteX16" fmla="*/ 369547 w 372894"/>
                <a:gd name="connsiteY16" fmla="*/ 143415 h 366681"/>
                <a:gd name="connsiteX17" fmla="*/ 117897 w 372894"/>
                <a:gd name="connsiteY17" fmla="*/ 134557 h 366681"/>
                <a:gd name="connsiteX18" fmla="*/ 141900 w 372894"/>
                <a:gd name="connsiteY18" fmla="*/ 109411 h 366681"/>
                <a:gd name="connsiteX19" fmla="*/ 163807 w 372894"/>
                <a:gd name="connsiteY19" fmla="*/ 95124 h 366681"/>
                <a:gd name="connsiteX20" fmla="*/ 179904 w 372894"/>
                <a:gd name="connsiteY20" fmla="*/ 101505 h 366681"/>
                <a:gd name="connsiteX21" fmla="*/ 187810 w 372894"/>
                <a:gd name="connsiteY21" fmla="*/ 118079 h 366681"/>
                <a:gd name="connsiteX22" fmla="*/ 174189 w 372894"/>
                <a:gd name="connsiteY22" fmla="*/ 141034 h 366681"/>
                <a:gd name="connsiteX23" fmla="*/ 150567 w 372894"/>
                <a:gd name="connsiteY23" fmla="*/ 165704 h 366681"/>
                <a:gd name="connsiteX24" fmla="*/ 117897 w 372894"/>
                <a:gd name="connsiteY24" fmla="*/ 134557 h 366681"/>
                <a:gd name="connsiteX25" fmla="*/ 276964 w 372894"/>
                <a:gd name="connsiteY25" fmla="*/ 189326 h 366681"/>
                <a:gd name="connsiteX26" fmla="*/ 261629 w 372894"/>
                <a:gd name="connsiteY26" fmla="*/ 215520 h 366681"/>
                <a:gd name="connsiteX27" fmla="*/ 233340 w 372894"/>
                <a:gd name="connsiteY27" fmla="*/ 245047 h 366681"/>
                <a:gd name="connsiteX28" fmla="*/ 198002 w 372894"/>
                <a:gd name="connsiteY28" fmla="*/ 211233 h 366681"/>
                <a:gd name="connsiteX29" fmla="*/ 226101 w 372894"/>
                <a:gd name="connsiteY29" fmla="*/ 181801 h 366681"/>
                <a:gd name="connsiteX30" fmla="*/ 251628 w 372894"/>
                <a:gd name="connsiteY30" fmla="*/ 164847 h 366681"/>
                <a:gd name="connsiteX31" fmla="*/ 269154 w 372894"/>
                <a:gd name="connsiteY31" fmla="*/ 171038 h 366681"/>
                <a:gd name="connsiteX32" fmla="*/ 276964 w 372894"/>
                <a:gd name="connsiteY32" fmla="*/ 189326 h 3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2894" h="366681">
                  <a:moveTo>
                    <a:pt x="369547" y="143415"/>
                  </a:moveTo>
                  <a:cubicBezTo>
                    <a:pt x="365451" y="129128"/>
                    <a:pt x="357450" y="116364"/>
                    <a:pt x="345925" y="105315"/>
                  </a:cubicBezTo>
                  <a:cubicBezTo>
                    <a:pt x="331733" y="91695"/>
                    <a:pt x="315921" y="84075"/>
                    <a:pt x="299157" y="82646"/>
                  </a:cubicBezTo>
                  <a:cubicBezTo>
                    <a:pt x="286108" y="81503"/>
                    <a:pt x="272202" y="84551"/>
                    <a:pt x="257724" y="91790"/>
                  </a:cubicBezTo>
                  <a:cubicBezTo>
                    <a:pt x="260391" y="82836"/>
                    <a:pt x="261343" y="74359"/>
                    <a:pt x="260676" y="66549"/>
                  </a:cubicBezTo>
                  <a:cubicBezTo>
                    <a:pt x="259057" y="49023"/>
                    <a:pt x="251532" y="33687"/>
                    <a:pt x="238197" y="21019"/>
                  </a:cubicBezTo>
                  <a:cubicBezTo>
                    <a:pt x="222386" y="5874"/>
                    <a:pt x="203241" y="-1174"/>
                    <a:pt x="181333" y="159"/>
                  </a:cubicBezTo>
                  <a:cubicBezTo>
                    <a:pt x="159616" y="1493"/>
                    <a:pt x="138375" y="12923"/>
                    <a:pt x="118087" y="34164"/>
                  </a:cubicBezTo>
                  <a:lnTo>
                    <a:pt x="1406" y="156274"/>
                  </a:lnTo>
                  <a:cubicBezTo>
                    <a:pt x="-499" y="158274"/>
                    <a:pt x="-499" y="161513"/>
                    <a:pt x="1596" y="163513"/>
                  </a:cubicBezTo>
                  <a:lnTo>
                    <a:pt x="212670" y="365253"/>
                  </a:lnTo>
                  <a:cubicBezTo>
                    <a:pt x="213623" y="366205"/>
                    <a:pt x="214956" y="366681"/>
                    <a:pt x="216195" y="366681"/>
                  </a:cubicBezTo>
                  <a:cubicBezTo>
                    <a:pt x="217528" y="366681"/>
                    <a:pt x="218862" y="366110"/>
                    <a:pt x="219909" y="365062"/>
                  </a:cubicBezTo>
                  <a:lnTo>
                    <a:pt x="327542" y="252477"/>
                  </a:lnTo>
                  <a:cubicBezTo>
                    <a:pt x="332304" y="247428"/>
                    <a:pt x="340686" y="236855"/>
                    <a:pt x="353069" y="219996"/>
                  </a:cubicBezTo>
                  <a:cubicBezTo>
                    <a:pt x="362689" y="206947"/>
                    <a:pt x="368404" y="196089"/>
                    <a:pt x="370690" y="186849"/>
                  </a:cubicBezTo>
                  <a:cubicBezTo>
                    <a:pt x="373929" y="172181"/>
                    <a:pt x="373643" y="157608"/>
                    <a:pt x="369547" y="143415"/>
                  </a:cubicBezTo>
                  <a:close/>
                  <a:moveTo>
                    <a:pt x="117897" y="134557"/>
                  </a:moveTo>
                  <a:lnTo>
                    <a:pt x="141900" y="109411"/>
                  </a:lnTo>
                  <a:cubicBezTo>
                    <a:pt x="150282" y="100648"/>
                    <a:pt x="157902" y="95695"/>
                    <a:pt x="163807" y="95124"/>
                  </a:cubicBezTo>
                  <a:cubicBezTo>
                    <a:pt x="169522" y="94552"/>
                    <a:pt x="174856" y="96648"/>
                    <a:pt x="179904" y="101505"/>
                  </a:cubicBezTo>
                  <a:cubicBezTo>
                    <a:pt x="185429" y="106839"/>
                    <a:pt x="188096" y="112269"/>
                    <a:pt x="187810" y="118079"/>
                  </a:cubicBezTo>
                  <a:cubicBezTo>
                    <a:pt x="187524" y="123984"/>
                    <a:pt x="182857" y="131985"/>
                    <a:pt x="174189" y="141034"/>
                  </a:cubicBezTo>
                  <a:lnTo>
                    <a:pt x="150567" y="165704"/>
                  </a:lnTo>
                  <a:lnTo>
                    <a:pt x="117897" y="134557"/>
                  </a:lnTo>
                  <a:close/>
                  <a:moveTo>
                    <a:pt x="276964" y="189326"/>
                  </a:moveTo>
                  <a:cubicBezTo>
                    <a:pt x="276583" y="196470"/>
                    <a:pt x="271440" y="205233"/>
                    <a:pt x="261629" y="215520"/>
                  </a:cubicBezTo>
                  <a:lnTo>
                    <a:pt x="233340" y="245047"/>
                  </a:lnTo>
                  <a:lnTo>
                    <a:pt x="198002" y="211233"/>
                  </a:lnTo>
                  <a:lnTo>
                    <a:pt x="226101" y="181801"/>
                  </a:lnTo>
                  <a:cubicBezTo>
                    <a:pt x="236102" y="171324"/>
                    <a:pt x="244674" y="165609"/>
                    <a:pt x="251628" y="164847"/>
                  </a:cubicBezTo>
                  <a:cubicBezTo>
                    <a:pt x="258200" y="164085"/>
                    <a:pt x="263915" y="166085"/>
                    <a:pt x="269154" y="171038"/>
                  </a:cubicBezTo>
                  <a:cubicBezTo>
                    <a:pt x="274774" y="176372"/>
                    <a:pt x="277345" y="182373"/>
                    <a:pt x="276964" y="189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187767-341D-48CF-84DA-F0C192BE0251}"/>
                </a:ext>
              </a:extLst>
            </p:cNvPr>
            <p:cNvSpPr/>
            <p:nvPr userDrawn="1"/>
          </p:nvSpPr>
          <p:spPr>
            <a:xfrm>
              <a:off x="9124875" y="3626960"/>
              <a:ext cx="318871" cy="321373"/>
            </a:xfrm>
            <a:custGeom>
              <a:avLst/>
              <a:gdLst>
                <a:gd name="connsiteX0" fmla="*/ 150215 w 318871"/>
                <a:gd name="connsiteY0" fmla="*/ 321373 h 321373"/>
                <a:gd name="connsiteX1" fmla="*/ 111734 w 318871"/>
                <a:gd name="connsiteY1" fmla="*/ 314611 h 321373"/>
                <a:gd name="connsiteX2" fmla="*/ 55442 w 318871"/>
                <a:gd name="connsiteY2" fmla="*/ 276987 h 321373"/>
                <a:gd name="connsiteX3" fmla="*/ 7626 w 318871"/>
                <a:gd name="connsiteY3" fmla="*/ 211360 h 321373"/>
                <a:gd name="connsiteX4" fmla="*/ 3435 w 318871"/>
                <a:gd name="connsiteY4" fmla="*/ 137351 h 321373"/>
                <a:gd name="connsiteX5" fmla="*/ 50584 w 318871"/>
                <a:gd name="connsiteY5" fmla="*/ 55340 h 321373"/>
                <a:gd name="connsiteX6" fmla="*/ 158978 w 318871"/>
                <a:gd name="connsiteY6" fmla="*/ 0 h 321373"/>
                <a:gd name="connsiteX7" fmla="*/ 162217 w 318871"/>
                <a:gd name="connsiteY7" fmla="*/ 0 h 321373"/>
                <a:gd name="connsiteX8" fmla="*/ 268230 w 318871"/>
                <a:gd name="connsiteY8" fmla="*/ 48768 h 321373"/>
                <a:gd name="connsiteX9" fmla="*/ 316903 w 318871"/>
                <a:gd name="connsiteY9" fmla="*/ 127540 h 321373"/>
                <a:gd name="connsiteX10" fmla="*/ 302997 w 318871"/>
                <a:gd name="connsiteY10" fmla="*/ 212598 h 321373"/>
                <a:gd name="connsiteX11" fmla="*/ 299853 w 318871"/>
                <a:gd name="connsiteY11" fmla="*/ 215265 h 321373"/>
                <a:gd name="connsiteX12" fmla="*/ 295757 w 318871"/>
                <a:gd name="connsiteY12" fmla="*/ 214789 h 321373"/>
                <a:gd name="connsiteX13" fmla="*/ 225939 w 318871"/>
                <a:gd name="connsiteY13" fmla="*/ 172498 h 321373"/>
                <a:gd name="connsiteX14" fmla="*/ 224034 w 318871"/>
                <a:gd name="connsiteY14" fmla="*/ 165830 h 321373"/>
                <a:gd name="connsiteX15" fmla="*/ 230702 w 318871"/>
                <a:gd name="connsiteY15" fmla="*/ 147256 h 321373"/>
                <a:gd name="connsiteX16" fmla="*/ 228606 w 318871"/>
                <a:gd name="connsiteY16" fmla="*/ 125254 h 321373"/>
                <a:gd name="connsiteX17" fmla="*/ 216033 w 318871"/>
                <a:gd name="connsiteY17" fmla="*/ 106299 h 321373"/>
                <a:gd name="connsiteX18" fmla="*/ 169647 w 318871"/>
                <a:gd name="connsiteY18" fmla="*/ 92869 h 321373"/>
                <a:gd name="connsiteX19" fmla="*/ 123545 w 318871"/>
                <a:gd name="connsiteY19" fmla="*/ 124396 h 321373"/>
                <a:gd name="connsiteX20" fmla="*/ 89541 w 318871"/>
                <a:gd name="connsiteY20" fmla="*/ 179451 h 321373"/>
                <a:gd name="connsiteX21" fmla="*/ 105448 w 318871"/>
                <a:gd name="connsiteY21" fmla="*/ 217075 h 321373"/>
                <a:gd name="connsiteX22" fmla="*/ 139928 w 318871"/>
                <a:gd name="connsiteY22" fmla="*/ 232220 h 321373"/>
                <a:gd name="connsiteX23" fmla="*/ 180505 w 318871"/>
                <a:gd name="connsiteY23" fmla="*/ 215932 h 321373"/>
                <a:gd name="connsiteX24" fmla="*/ 184506 w 318871"/>
                <a:gd name="connsiteY24" fmla="*/ 215170 h 321373"/>
                <a:gd name="connsiteX25" fmla="*/ 187744 w 318871"/>
                <a:gd name="connsiteY25" fmla="*/ 217646 h 321373"/>
                <a:gd name="connsiteX26" fmla="*/ 228320 w 318871"/>
                <a:gd name="connsiteY26" fmla="*/ 289560 h 321373"/>
                <a:gd name="connsiteX27" fmla="*/ 226606 w 318871"/>
                <a:gd name="connsiteY27" fmla="*/ 296323 h 321373"/>
                <a:gd name="connsiteX28" fmla="*/ 168027 w 318871"/>
                <a:gd name="connsiteY28" fmla="*/ 319850 h 321373"/>
                <a:gd name="connsiteX29" fmla="*/ 150215 w 318871"/>
                <a:gd name="connsiteY29" fmla="*/ 321373 h 32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871" h="321373">
                  <a:moveTo>
                    <a:pt x="150215" y="321373"/>
                  </a:moveTo>
                  <a:cubicBezTo>
                    <a:pt x="137166" y="321373"/>
                    <a:pt x="124212" y="319088"/>
                    <a:pt x="111734" y="314611"/>
                  </a:cubicBezTo>
                  <a:cubicBezTo>
                    <a:pt x="93732" y="308134"/>
                    <a:pt x="74777" y="295465"/>
                    <a:pt x="55442" y="276987"/>
                  </a:cubicBezTo>
                  <a:cubicBezTo>
                    <a:pt x="32106" y="254603"/>
                    <a:pt x="16008" y="232505"/>
                    <a:pt x="7626" y="211360"/>
                  </a:cubicBezTo>
                  <a:cubicBezTo>
                    <a:pt x="-851" y="189929"/>
                    <a:pt x="-2280" y="165068"/>
                    <a:pt x="3435" y="137351"/>
                  </a:cubicBezTo>
                  <a:cubicBezTo>
                    <a:pt x="9150" y="109633"/>
                    <a:pt x="24962" y="82010"/>
                    <a:pt x="50584" y="55340"/>
                  </a:cubicBezTo>
                  <a:cubicBezTo>
                    <a:pt x="84779" y="19621"/>
                    <a:pt x="121259" y="1048"/>
                    <a:pt x="158978" y="0"/>
                  </a:cubicBezTo>
                  <a:lnTo>
                    <a:pt x="162217" y="0"/>
                  </a:lnTo>
                  <a:cubicBezTo>
                    <a:pt x="198793" y="0"/>
                    <a:pt x="234512" y="16383"/>
                    <a:pt x="268230" y="48768"/>
                  </a:cubicBezTo>
                  <a:cubicBezTo>
                    <a:pt x="295472" y="74867"/>
                    <a:pt x="311855" y="101346"/>
                    <a:pt x="316903" y="127540"/>
                  </a:cubicBezTo>
                  <a:cubicBezTo>
                    <a:pt x="321951" y="153829"/>
                    <a:pt x="317284" y="182404"/>
                    <a:pt x="302997" y="212598"/>
                  </a:cubicBezTo>
                  <a:cubicBezTo>
                    <a:pt x="302425" y="213931"/>
                    <a:pt x="301187" y="214884"/>
                    <a:pt x="299853" y="215265"/>
                  </a:cubicBezTo>
                  <a:cubicBezTo>
                    <a:pt x="298520" y="215646"/>
                    <a:pt x="296996" y="215455"/>
                    <a:pt x="295757" y="214789"/>
                  </a:cubicBezTo>
                  <a:lnTo>
                    <a:pt x="225939" y="172498"/>
                  </a:lnTo>
                  <a:cubicBezTo>
                    <a:pt x="223653" y="171164"/>
                    <a:pt x="222796" y="168212"/>
                    <a:pt x="224034" y="165830"/>
                  </a:cubicBezTo>
                  <a:cubicBezTo>
                    <a:pt x="227940" y="158020"/>
                    <a:pt x="230130" y="151829"/>
                    <a:pt x="230702" y="147256"/>
                  </a:cubicBezTo>
                  <a:cubicBezTo>
                    <a:pt x="231749" y="139637"/>
                    <a:pt x="230988" y="132207"/>
                    <a:pt x="228606" y="125254"/>
                  </a:cubicBezTo>
                  <a:cubicBezTo>
                    <a:pt x="226225" y="118301"/>
                    <a:pt x="221939" y="111919"/>
                    <a:pt x="216033" y="106299"/>
                  </a:cubicBezTo>
                  <a:cubicBezTo>
                    <a:pt x="202413" y="93250"/>
                    <a:pt x="187363" y="88868"/>
                    <a:pt x="169647" y="92869"/>
                  </a:cubicBezTo>
                  <a:cubicBezTo>
                    <a:pt x="156311" y="95726"/>
                    <a:pt x="140786" y="106394"/>
                    <a:pt x="123545" y="124396"/>
                  </a:cubicBezTo>
                  <a:cubicBezTo>
                    <a:pt x="102114" y="146780"/>
                    <a:pt x="90684" y="165354"/>
                    <a:pt x="89541" y="179451"/>
                  </a:cubicBezTo>
                  <a:cubicBezTo>
                    <a:pt x="88493" y="193453"/>
                    <a:pt x="93637" y="205740"/>
                    <a:pt x="105448" y="217075"/>
                  </a:cubicBezTo>
                  <a:cubicBezTo>
                    <a:pt x="116783" y="227933"/>
                    <a:pt x="128308" y="233172"/>
                    <a:pt x="139928" y="232220"/>
                  </a:cubicBezTo>
                  <a:cubicBezTo>
                    <a:pt x="152025" y="231362"/>
                    <a:pt x="165741" y="225933"/>
                    <a:pt x="180505" y="215932"/>
                  </a:cubicBezTo>
                  <a:cubicBezTo>
                    <a:pt x="181648" y="215170"/>
                    <a:pt x="183077" y="214884"/>
                    <a:pt x="184506" y="215170"/>
                  </a:cubicBezTo>
                  <a:cubicBezTo>
                    <a:pt x="185934" y="215455"/>
                    <a:pt x="187077" y="216408"/>
                    <a:pt x="187744" y="217646"/>
                  </a:cubicBezTo>
                  <a:lnTo>
                    <a:pt x="228320" y="289560"/>
                  </a:lnTo>
                  <a:cubicBezTo>
                    <a:pt x="229654" y="291941"/>
                    <a:pt x="228892" y="294894"/>
                    <a:pt x="226606" y="296323"/>
                  </a:cubicBezTo>
                  <a:cubicBezTo>
                    <a:pt x="206889" y="308991"/>
                    <a:pt x="187173" y="316897"/>
                    <a:pt x="168027" y="319850"/>
                  </a:cubicBezTo>
                  <a:cubicBezTo>
                    <a:pt x="162217" y="320897"/>
                    <a:pt x="156121" y="321373"/>
                    <a:pt x="150215" y="3213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A5C5BA5-5CBE-4A0E-ABC4-FDDEA53A24BA}"/>
                </a:ext>
              </a:extLst>
            </p:cNvPr>
            <p:cNvGrpSpPr/>
            <p:nvPr userDrawn="1"/>
          </p:nvGrpSpPr>
          <p:grpSpPr>
            <a:xfrm>
              <a:off x="6565199" y="1641571"/>
              <a:ext cx="233650" cy="426434"/>
              <a:chOff x="4228908" y="3157823"/>
              <a:chExt cx="233650" cy="426434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38E2816-62C4-4720-9706-57998B2212A0}"/>
                  </a:ext>
                </a:extLst>
              </p:cNvPr>
              <p:cNvSpPr/>
              <p:nvPr/>
            </p:nvSpPr>
            <p:spPr>
              <a:xfrm>
                <a:off x="4228908" y="3437191"/>
                <a:ext cx="147065" cy="147066"/>
              </a:xfrm>
              <a:custGeom>
                <a:avLst/>
                <a:gdLst>
                  <a:gd name="connsiteX0" fmla="*/ 73533 w 147065"/>
                  <a:gd name="connsiteY0" fmla="*/ 147066 h 147066"/>
                  <a:gd name="connsiteX1" fmla="*/ 0 w 147065"/>
                  <a:gd name="connsiteY1" fmla="*/ 73533 h 147066"/>
                  <a:gd name="connsiteX2" fmla="*/ 73533 w 147065"/>
                  <a:gd name="connsiteY2" fmla="*/ 0 h 147066"/>
                  <a:gd name="connsiteX3" fmla="*/ 147066 w 147065"/>
                  <a:gd name="connsiteY3" fmla="*/ 73533 h 147066"/>
                  <a:gd name="connsiteX4" fmla="*/ 73533 w 147065"/>
                  <a:gd name="connsiteY4" fmla="*/ 147066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065" h="147066">
                    <a:moveTo>
                      <a:pt x="73533" y="147066"/>
                    </a:moveTo>
                    <a:cubicBezTo>
                      <a:pt x="32957" y="147066"/>
                      <a:pt x="0" y="114109"/>
                      <a:pt x="0" y="73533"/>
                    </a:cubicBezTo>
                    <a:cubicBezTo>
                      <a:pt x="0" y="32957"/>
                      <a:pt x="32957" y="0"/>
                      <a:pt x="73533" y="0"/>
                    </a:cubicBezTo>
                    <a:cubicBezTo>
                      <a:pt x="114109" y="0"/>
                      <a:pt x="147066" y="32957"/>
                      <a:pt x="147066" y="73533"/>
                    </a:cubicBezTo>
                    <a:cubicBezTo>
                      <a:pt x="147066" y="114014"/>
                      <a:pt x="114109" y="147066"/>
                      <a:pt x="73533" y="147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18CEF69-E234-498D-A014-BA8AC9537DA7}"/>
                  </a:ext>
                </a:extLst>
              </p:cNvPr>
              <p:cNvSpPr/>
              <p:nvPr/>
            </p:nvSpPr>
            <p:spPr>
              <a:xfrm>
                <a:off x="4361304" y="3286791"/>
                <a:ext cx="101254" cy="101250"/>
              </a:xfrm>
              <a:custGeom>
                <a:avLst/>
                <a:gdLst>
                  <a:gd name="connsiteX0" fmla="*/ 50675 w 101254"/>
                  <a:gd name="connsiteY0" fmla="*/ 101251 h 101250"/>
                  <a:gd name="connsiteX1" fmla="*/ 7431 w 101254"/>
                  <a:gd name="connsiteY1" fmla="*/ 77057 h 101250"/>
                  <a:gd name="connsiteX2" fmla="*/ 24195 w 101254"/>
                  <a:gd name="connsiteY2" fmla="*/ 7429 h 101250"/>
                  <a:gd name="connsiteX3" fmla="*/ 50580 w 101254"/>
                  <a:gd name="connsiteY3" fmla="*/ 0 h 101250"/>
                  <a:gd name="connsiteX4" fmla="*/ 93823 w 101254"/>
                  <a:gd name="connsiteY4" fmla="*/ 24193 h 101250"/>
                  <a:gd name="connsiteX5" fmla="*/ 77059 w 101254"/>
                  <a:gd name="connsiteY5" fmla="*/ 93821 h 101250"/>
                  <a:gd name="connsiteX6" fmla="*/ 50675 w 101254"/>
                  <a:gd name="connsiteY6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54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80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8396" y="48006"/>
                      <a:pt x="100872" y="79248"/>
                      <a:pt x="77059" y="93821"/>
                    </a:cubicBezTo>
                    <a:cubicBezTo>
                      <a:pt x="69058" y="98679"/>
                      <a:pt x="59914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0E53BA6-BF91-4B03-A592-74ACCB73E3B4}"/>
                  </a:ext>
                </a:extLst>
              </p:cNvPr>
              <p:cNvSpPr/>
              <p:nvPr/>
            </p:nvSpPr>
            <p:spPr>
              <a:xfrm>
                <a:off x="4254847" y="3157823"/>
                <a:ext cx="73845" cy="73913"/>
              </a:xfrm>
              <a:custGeom>
                <a:avLst/>
                <a:gdLst>
                  <a:gd name="connsiteX0" fmla="*/ 72455 w 73845"/>
                  <a:gd name="connsiteY0" fmla="*/ 26861 h 73913"/>
                  <a:gd name="connsiteX1" fmla="*/ 36926 w 73845"/>
                  <a:gd name="connsiteY1" fmla="*/ 0 h 73913"/>
                  <a:gd name="connsiteX2" fmla="*/ 26830 w 73845"/>
                  <a:gd name="connsiteY2" fmla="*/ 1429 h 73913"/>
                  <a:gd name="connsiteX3" fmla="*/ 1398 w 73845"/>
                  <a:gd name="connsiteY3" fmla="*/ 47054 h 73913"/>
                  <a:gd name="connsiteX4" fmla="*/ 36926 w 73845"/>
                  <a:gd name="connsiteY4" fmla="*/ 73914 h 73913"/>
                  <a:gd name="connsiteX5" fmla="*/ 47023 w 73845"/>
                  <a:gd name="connsiteY5" fmla="*/ 72485 h 73913"/>
                  <a:gd name="connsiteX6" fmla="*/ 72455 w 73845"/>
                  <a:gd name="connsiteY6" fmla="*/ 26861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45" h="73913">
                    <a:moveTo>
                      <a:pt x="72455" y="26861"/>
                    </a:moveTo>
                    <a:cubicBezTo>
                      <a:pt x="67978" y="11049"/>
                      <a:pt x="53405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4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549" y="66866"/>
                      <a:pt x="77979" y="46387"/>
                      <a:pt x="72455" y="268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F654C-F5C4-4A97-8D47-EA307CB341AC}"/>
                </a:ext>
              </a:extLst>
            </p:cNvPr>
            <p:cNvGrpSpPr/>
            <p:nvPr userDrawn="1"/>
          </p:nvGrpSpPr>
          <p:grpSpPr>
            <a:xfrm>
              <a:off x="10205862" y="451296"/>
              <a:ext cx="439117" cy="1160620"/>
              <a:chOff x="6674250" y="1567053"/>
              <a:chExt cx="439117" cy="1160620"/>
            </a:xfrm>
            <a:grpFill/>
          </p:grpSpPr>
          <p:grpSp>
            <p:nvGrpSpPr>
              <p:cNvPr id="191" name="Graphic 1">
                <a:extLst>
                  <a:ext uri="{FF2B5EF4-FFF2-40B4-BE49-F238E27FC236}">
                    <a16:creationId xmlns:a16="http://schemas.microsoft.com/office/drawing/2014/main" id="{7007D7B4-49A4-49EA-B7B6-031E2102BB2D}"/>
                  </a:ext>
                </a:extLst>
              </p:cNvPr>
              <p:cNvGrpSpPr/>
              <p:nvPr/>
            </p:nvGrpSpPr>
            <p:grpSpPr>
              <a:xfrm>
                <a:off x="6674250" y="1856680"/>
                <a:ext cx="319484" cy="870993"/>
                <a:chOff x="6674250" y="1856680"/>
                <a:chExt cx="319484" cy="870993"/>
              </a:xfrm>
              <a:grpFill/>
            </p:grpSpPr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DD6800A0-ABB8-40AE-809E-3CA47826BEC4}"/>
                    </a:ext>
                  </a:extLst>
                </p:cNvPr>
                <p:cNvSpPr/>
                <p:nvPr/>
              </p:nvSpPr>
              <p:spPr>
                <a:xfrm>
                  <a:off x="6756077" y="1856680"/>
                  <a:ext cx="237657" cy="102040"/>
                </a:xfrm>
                <a:custGeom>
                  <a:avLst/>
                  <a:gdLst>
                    <a:gd name="connsiteX0" fmla="*/ 205363 w 237657"/>
                    <a:gd name="connsiteY0" fmla="*/ 102040 h 102040"/>
                    <a:gd name="connsiteX1" fmla="*/ 205363 w 237657"/>
                    <a:gd name="connsiteY1" fmla="*/ 102040 h 102040"/>
                    <a:gd name="connsiteX2" fmla="*/ 201458 w 237657"/>
                    <a:gd name="connsiteY2" fmla="*/ 101755 h 102040"/>
                    <a:gd name="connsiteX3" fmla="*/ 24484 w 237657"/>
                    <a:gd name="connsiteY3" fmla="*/ 73751 h 102040"/>
                    <a:gd name="connsiteX4" fmla="*/ 4862 w 237657"/>
                    <a:gd name="connsiteY4" fmla="*/ 59083 h 102040"/>
                    <a:gd name="connsiteX5" fmla="*/ 576 w 237657"/>
                    <a:gd name="connsiteY5" fmla="*/ 32317 h 102040"/>
                    <a:gd name="connsiteX6" fmla="*/ 36200 w 237657"/>
                    <a:gd name="connsiteY6" fmla="*/ 313 h 102040"/>
                    <a:gd name="connsiteX7" fmla="*/ 213174 w 237657"/>
                    <a:gd name="connsiteY7" fmla="*/ 28317 h 102040"/>
                    <a:gd name="connsiteX8" fmla="*/ 232795 w 237657"/>
                    <a:gd name="connsiteY8" fmla="*/ 42890 h 102040"/>
                    <a:gd name="connsiteX9" fmla="*/ 237082 w 237657"/>
                    <a:gd name="connsiteY9" fmla="*/ 69655 h 102040"/>
                    <a:gd name="connsiteX10" fmla="*/ 205363 w 237657"/>
                    <a:gd name="connsiteY10" fmla="*/ 102040 h 102040"/>
                    <a:gd name="connsiteX11" fmla="*/ 32199 w 237657"/>
                    <a:gd name="connsiteY11" fmla="*/ 10219 h 102040"/>
                    <a:gd name="connsiteX12" fmla="*/ 10577 w 237657"/>
                    <a:gd name="connsiteY12" fmla="*/ 33841 h 102040"/>
                    <a:gd name="connsiteX13" fmla="*/ 13720 w 237657"/>
                    <a:gd name="connsiteY13" fmla="*/ 54034 h 102040"/>
                    <a:gd name="connsiteX14" fmla="*/ 26103 w 237657"/>
                    <a:gd name="connsiteY14" fmla="*/ 63559 h 102040"/>
                    <a:gd name="connsiteX15" fmla="*/ 203078 w 237657"/>
                    <a:gd name="connsiteY15" fmla="*/ 91563 h 102040"/>
                    <a:gd name="connsiteX16" fmla="*/ 226985 w 237657"/>
                    <a:gd name="connsiteY16" fmla="*/ 68036 h 102040"/>
                    <a:gd name="connsiteX17" fmla="*/ 223842 w 237657"/>
                    <a:gd name="connsiteY17" fmla="*/ 47843 h 102040"/>
                    <a:gd name="connsiteX18" fmla="*/ 211460 w 237657"/>
                    <a:gd name="connsiteY18" fmla="*/ 38318 h 102040"/>
                    <a:gd name="connsiteX19" fmla="*/ 34485 w 237657"/>
                    <a:gd name="connsiteY19" fmla="*/ 10315 h 102040"/>
                    <a:gd name="connsiteX20" fmla="*/ 32199 w 237657"/>
                    <a:gd name="connsiteY20" fmla="*/ 10219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7657" h="102040">
                      <a:moveTo>
                        <a:pt x="205363" y="102040"/>
                      </a:moveTo>
                      <a:lnTo>
                        <a:pt x="205363" y="102040"/>
                      </a:lnTo>
                      <a:cubicBezTo>
                        <a:pt x="204125" y="102040"/>
                        <a:pt x="202792" y="101945"/>
                        <a:pt x="201458" y="101755"/>
                      </a:cubicBezTo>
                      <a:lnTo>
                        <a:pt x="24484" y="73751"/>
                      </a:lnTo>
                      <a:cubicBezTo>
                        <a:pt x="16292" y="72418"/>
                        <a:pt x="9339" y="67274"/>
                        <a:pt x="4862" y="59083"/>
                      </a:cubicBezTo>
                      <a:cubicBezTo>
                        <a:pt x="576" y="51367"/>
                        <a:pt x="-948" y="41842"/>
                        <a:pt x="576" y="32317"/>
                      </a:cubicBezTo>
                      <a:cubicBezTo>
                        <a:pt x="3719" y="12315"/>
                        <a:pt x="19531" y="-2354"/>
                        <a:pt x="36200" y="313"/>
                      </a:cubicBezTo>
                      <a:lnTo>
                        <a:pt x="213174" y="28317"/>
                      </a:lnTo>
                      <a:cubicBezTo>
                        <a:pt x="221366" y="29650"/>
                        <a:pt x="228319" y="34794"/>
                        <a:pt x="232795" y="42890"/>
                      </a:cubicBezTo>
                      <a:cubicBezTo>
                        <a:pt x="237082" y="50605"/>
                        <a:pt x="238606" y="60130"/>
                        <a:pt x="237082" y="69655"/>
                      </a:cubicBezTo>
                      <a:cubicBezTo>
                        <a:pt x="234224" y="88134"/>
                        <a:pt x="220508" y="102040"/>
                        <a:pt x="205363" y="102040"/>
                      </a:cubicBezTo>
                      <a:close/>
                      <a:moveTo>
                        <a:pt x="32199" y="10219"/>
                      </a:moveTo>
                      <a:cubicBezTo>
                        <a:pt x="22198" y="10219"/>
                        <a:pt x="12673" y="20602"/>
                        <a:pt x="10577" y="33841"/>
                      </a:cubicBezTo>
                      <a:cubicBezTo>
                        <a:pt x="9434" y="41176"/>
                        <a:pt x="10577" y="48319"/>
                        <a:pt x="13720" y="54034"/>
                      </a:cubicBezTo>
                      <a:cubicBezTo>
                        <a:pt x="16673" y="59368"/>
                        <a:pt x="21055" y="62702"/>
                        <a:pt x="26103" y="63559"/>
                      </a:cubicBezTo>
                      <a:lnTo>
                        <a:pt x="203078" y="91563"/>
                      </a:lnTo>
                      <a:cubicBezTo>
                        <a:pt x="213841" y="93277"/>
                        <a:pt x="224699" y="82324"/>
                        <a:pt x="226985" y="68036"/>
                      </a:cubicBezTo>
                      <a:cubicBezTo>
                        <a:pt x="228128" y="60702"/>
                        <a:pt x="226985" y="53558"/>
                        <a:pt x="223842" y="47843"/>
                      </a:cubicBezTo>
                      <a:cubicBezTo>
                        <a:pt x="220889" y="42509"/>
                        <a:pt x="216508" y="39175"/>
                        <a:pt x="211460" y="38318"/>
                      </a:cubicBezTo>
                      <a:lnTo>
                        <a:pt x="34485" y="10315"/>
                      </a:lnTo>
                      <a:cubicBezTo>
                        <a:pt x="33723" y="10315"/>
                        <a:pt x="32961" y="10219"/>
                        <a:pt x="32199" y="10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5" name="Graphic 1">
                  <a:extLst>
                    <a:ext uri="{FF2B5EF4-FFF2-40B4-BE49-F238E27FC236}">
                      <a16:creationId xmlns:a16="http://schemas.microsoft.com/office/drawing/2014/main" id="{DC15C7A3-71DE-4EDD-BFA5-5A292F53906F}"/>
                    </a:ext>
                  </a:extLst>
                </p:cNvPr>
                <p:cNvGrpSpPr/>
                <p:nvPr/>
              </p:nvGrpSpPr>
              <p:grpSpPr>
                <a:xfrm>
                  <a:off x="6674250" y="1921881"/>
                  <a:ext cx="278856" cy="805792"/>
                  <a:chOff x="6674250" y="1921881"/>
                  <a:chExt cx="278856" cy="805792"/>
                </a:xfrm>
                <a:grpFill/>
              </p:grpSpPr>
              <p:sp>
                <p:nvSpPr>
                  <p:cNvPr id="196" name="Freeform: Shape 195">
                    <a:extLst>
                      <a:ext uri="{FF2B5EF4-FFF2-40B4-BE49-F238E27FC236}">
                        <a16:creationId xmlns:a16="http://schemas.microsoft.com/office/drawing/2014/main" id="{7032746E-C296-4197-B3BB-B511B81E18BB}"/>
                      </a:ext>
                    </a:extLst>
                  </p:cNvPr>
                  <p:cNvSpPr/>
                  <p:nvPr/>
                </p:nvSpPr>
                <p:spPr>
                  <a:xfrm>
                    <a:off x="6674250" y="1921881"/>
                    <a:ext cx="278856" cy="805792"/>
                  </a:xfrm>
                  <a:custGeom>
                    <a:avLst/>
                    <a:gdLst>
                      <a:gd name="connsiteX0" fmla="*/ 84212 w 278856"/>
                      <a:gd name="connsiteY0" fmla="*/ 805793 h 805792"/>
                      <a:gd name="connsiteX1" fmla="*/ 84212 w 278856"/>
                      <a:gd name="connsiteY1" fmla="*/ 805793 h 805792"/>
                      <a:gd name="connsiteX2" fmla="*/ 70973 w 278856"/>
                      <a:gd name="connsiteY2" fmla="*/ 804745 h 805792"/>
                      <a:gd name="connsiteX3" fmla="*/ 16109 w 278856"/>
                      <a:gd name="connsiteY3" fmla="*/ 771122 h 805792"/>
                      <a:gd name="connsiteX4" fmla="*/ 1059 w 278856"/>
                      <a:gd name="connsiteY4" fmla="*/ 708543 h 805792"/>
                      <a:gd name="connsiteX5" fmla="*/ 112597 w 278856"/>
                      <a:gd name="connsiteY5" fmla="*/ 4264 h 805792"/>
                      <a:gd name="connsiteX6" fmla="*/ 118407 w 278856"/>
                      <a:gd name="connsiteY6" fmla="*/ 73 h 805792"/>
                      <a:gd name="connsiteX7" fmla="*/ 274522 w 278856"/>
                      <a:gd name="connsiteY7" fmla="*/ 24743 h 805792"/>
                      <a:gd name="connsiteX8" fmla="*/ 277856 w 278856"/>
                      <a:gd name="connsiteY8" fmla="*/ 26743 h 805792"/>
                      <a:gd name="connsiteX9" fmla="*/ 278808 w 278856"/>
                      <a:gd name="connsiteY9" fmla="*/ 30553 h 805792"/>
                      <a:gd name="connsiteX10" fmla="*/ 167270 w 278856"/>
                      <a:gd name="connsiteY10" fmla="*/ 734832 h 805792"/>
                      <a:gd name="connsiteX11" fmla="*/ 84212 w 278856"/>
                      <a:gd name="connsiteY11" fmla="*/ 805793 h 805792"/>
                      <a:gd name="connsiteX12" fmla="*/ 121836 w 278856"/>
                      <a:gd name="connsiteY12" fmla="*/ 10932 h 805792"/>
                      <a:gd name="connsiteX13" fmla="*/ 11156 w 278856"/>
                      <a:gd name="connsiteY13" fmla="*/ 710162 h 805792"/>
                      <a:gd name="connsiteX14" fmla="*/ 72592 w 278856"/>
                      <a:gd name="connsiteY14" fmla="*/ 794744 h 805792"/>
                      <a:gd name="connsiteX15" fmla="*/ 84212 w 278856"/>
                      <a:gd name="connsiteY15" fmla="*/ 795696 h 805792"/>
                      <a:gd name="connsiteX16" fmla="*/ 157079 w 278856"/>
                      <a:gd name="connsiteY16" fmla="*/ 733308 h 805792"/>
                      <a:gd name="connsiteX17" fmla="*/ 267759 w 278856"/>
                      <a:gd name="connsiteY17" fmla="*/ 34077 h 805792"/>
                      <a:gd name="connsiteX18" fmla="*/ 121836 w 278856"/>
                      <a:gd name="connsiteY18" fmla="*/ 10932 h 8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8856" h="805792">
                        <a:moveTo>
                          <a:pt x="84212" y="805793"/>
                        </a:moveTo>
                        <a:lnTo>
                          <a:pt x="84212" y="805793"/>
                        </a:lnTo>
                        <a:cubicBezTo>
                          <a:pt x="79831" y="805793"/>
                          <a:pt x="75354" y="805412"/>
                          <a:pt x="70973" y="804745"/>
                        </a:cubicBezTo>
                        <a:cubicBezTo>
                          <a:pt x="48779" y="801221"/>
                          <a:pt x="29253" y="789315"/>
                          <a:pt x="16109" y="771122"/>
                        </a:cubicBezTo>
                        <a:cubicBezTo>
                          <a:pt x="2869" y="752929"/>
                          <a:pt x="-2465" y="730736"/>
                          <a:pt x="1059" y="708543"/>
                        </a:cubicBezTo>
                        <a:lnTo>
                          <a:pt x="112597" y="4264"/>
                        </a:lnTo>
                        <a:cubicBezTo>
                          <a:pt x="113073" y="1502"/>
                          <a:pt x="115645" y="-403"/>
                          <a:pt x="118407" y="73"/>
                        </a:cubicBezTo>
                        <a:lnTo>
                          <a:pt x="274522" y="24743"/>
                        </a:lnTo>
                        <a:cubicBezTo>
                          <a:pt x="275856" y="24933"/>
                          <a:pt x="277094" y="25695"/>
                          <a:pt x="277856" y="26743"/>
                        </a:cubicBezTo>
                        <a:cubicBezTo>
                          <a:pt x="278618" y="27791"/>
                          <a:pt x="278999" y="29220"/>
                          <a:pt x="278808" y="30553"/>
                        </a:cubicBezTo>
                        <a:lnTo>
                          <a:pt x="167270" y="734832"/>
                        </a:lnTo>
                        <a:cubicBezTo>
                          <a:pt x="160698" y="775980"/>
                          <a:pt x="125837" y="805793"/>
                          <a:pt x="84212" y="805793"/>
                        </a:cubicBezTo>
                        <a:close/>
                        <a:moveTo>
                          <a:pt x="121836" y="10932"/>
                        </a:moveTo>
                        <a:lnTo>
                          <a:pt x="11156" y="710162"/>
                        </a:lnTo>
                        <a:cubicBezTo>
                          <a:pt x="4774" y="750453"/>
                          <a:pt x="32396" y="788362"/>
                          <a:pt x="72592" y="794744"/>
                        </a:cubicBezTo>
                        <a:cubicBezTo>
                          <a:pt x="76497" y="795315"/>
                          <a:pt x="80402" y="795696"/>
                          <a:pt x="84212" y="795696"/>
                        </a:cubicBezTo>
                        <a:cubicBezTo>
                          <a:pt x="120693" y="795696"/>
                          <a:pt x="151364" y="769503"/>
                          <a:pt x="157079" y="733308"/>
                        </a:cubicBezTo>
                        <a:lnTo>
                          <a:pt x="267759" y="34077"/>
                        </a:lnTo>
                        <a:lnTo>
                          <a:pt x="121836" y="109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7" name="Freeform: Shape 196">
                    <a:extLst>
                      <a:ext uri="{FF2B5EF4-FFF2-40B4-BE49-F238E27FC236}">
                        <a16:creationId xmlns:a16="http://schemas.microsoft.com/office/drawing/2014/main" id="{BFC76A37-35B4-4424-9239-0507956A9A72}"/>
                      </a:ext>
                    </a:extLst>
                  </p:cNvPr>
                  <p:cNvSpPr/>
                  <p:nvPr/>
                </p:nvSpPr>
                <p:spPr>
                  <a:xfrm>
                    <a:off x="6702330" y="2170483"/>
                    <a:ext cx="184768" cy="527281"/>
                  </a:xfrm>
                  <a:custGeom>
                    <a:avLst/>
                    <a:gdLst>
                      <a:gd name="connsiteX0" fmla="*/ 56513 w 184768"/>
                      <a:gd name="connsiteY0" fmla="*/ 527282 h 527281"/>
                      <a:gd name="connsiteX1" fmla="*/ 56513 w 184768"/>
                      <a:gd name="connsiteY1" fmla="*/ 527282 h 527281"/>
                      <a:gd name="connsiteX2" fmla="*/ 47655 w 184768"/>
                      <a:gd name="connsiteY2" fmla="*/ 526615 h 527281"/>
                      <a:gd name="connsiteX3" fmla="*/ 697 w 184768"/>
                      <a:gd name="connsiteY3" fmla="*/ 462036 h 527281"/>
                      <a:gd name="connsiteX4" fmla="*/ 73182 w 184768"/>
                      <a:gd name="connsiteY4" fmla="*/ 4264 h 527281"/>
                      <a:gd name="connsiteX5" fmla="*/ 78993 w 184768"/>
                      <a:gd name="connsiteY5" fmla="*/ 73 h 527281"/>
                      <a:gd name="connsiteX6" fmla="*/ 180434 w 184768"/>
                      <a:gd name="connsiteY6" fmla="*/ 16170 h 527281"/>
                      <a:gd name="connsiteX7" fmla="*/ 183768 w 184768"/>
                      <a:gd name="connsiteY7" fmla="*/ 18171 h 527281"/>
                      <a:gd name="connsiteX8" fmla="*/ 184720 w 184768"/>
                      <a:gd name="connsiteY8" fmla="*/ 21981 h 527281"/>
                      <a:gd name="connsiteX9" fmla="*/ 112235 w 184768"/>
                      <a:gd name="connsiteY9" fmla="*/ 479752 h 527281"/>
                      <a:gd name="connsiteX10" fmla="*/ 56513 w 184768"/>
                      <a:gd name="connsiteY10" fmla="*/ 527282 h 527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768" h="527281">
                        <a:moveTo>
                          <a:pt x="56513" y="527282"/>
                        </a:moveTo>
                        <a:cubicBezTo>
                          <a:pt x="56513" y="527282"/>
                          <a:pt x="56513" y="527282"/>
                          <a:pt x="56513" y="527282"/>
                        </a:cubicBezTo>
                        <a:cubicBezTo>
                          <a:pt x="53561" y="527282"/>
                          <a:pt x="50513" y="527091"/>
                          <a:pt x="47655" y="526615"/>
                        </a:cubicBezTo>
                        <a:cubicBezTo>
                          <a:pt x="16889" y="521757"/>
                          <a:pt x="-4161" y="492801"/>
                          <a:pt x="697" y="462036"/>
                        </a:cubicBezTo>
                        <a:lnTo>
                          <a:pt x="73182" y="4264"/>
                        </a:lnTo>
                        <a:cubicBezTo>
                          <a:pt x="73659" y="1502"/>
                          <a:pt x="76230" y="-403"/>
                          <a:pt x="78993" y="73"/>
                        </a:cubicBezTo>
                        <a:lnTo>
                          <a:pt x="180434" y="16170"/>
                        </a:lnTo>
                        <a:cubicBezTo>
                          <a:pt x="181767" y="16361"/>
                          <a:pt x="183005" y="17123"/>
                          <a:pt x="183768" y="18171"/>
                        </a:cubicBezTo>
                        <a:cubicBezTo>
                          <a:pt x="184530" y="19314"/>
                          <a:pt x="184911" y="20647"/>
                          <a:pt x="184720" y="21981"/>
                        </a:cubicBezTo>
                        <a:lnTo>
                          <a:pt x="112235" y="479752"/>
                        </a:lnTo>
                        <a:cubicBezTo>
                          <a:pt x="107853" y="507184"/>
                          <a:pt x="84422" y="527282"/>
                          <a:pt x="56513" y="527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CA051B2-B8F0-4749-9A30-C2FE33A97691}"/>
                  </a:ext>
                </a:extLst>
              </p:cNvPr>
              <p:cNvSpPr/>
              <p:nvPr/>
            </p:nvSpPr>
            <p:spPr>
              <a:xfrm>
                <a:off x="6875237" y="1705546"/>
                <a:ext cx="101320" cy="101250"/>
              </a:xfrm>
              <a:custGeom>
                <a:avLst/>
                <a:gdLst>
                  <a:gd name="connsiteX0" fmla="*/ 50675 w 101320"/>
                  <a:gd name="connsiteY0" fmla="*/ 101251 h 101250"/>
                  <a:gd name="connsiteX1" fmla="*/ 7431 w 101320"/>
                  <a:gd name="connsiteY1" fmla="*/ 77057 h 101250"/>
                  <a:gd name="connsiteX2" fmla="*/ 24195 w 101320"/>
                  <a:gd name="connsiteY2" fmla="*/ 7429 h 101250"/>
                  <a:gd name="connsiteX3" fmla="*/ 50579 w 101320"/>
                  <a:gd name="connsiteY3" fmla="*/ 0 h 101250"/>
                  <a:gd name="connsiteX4" fmla="*/ 93823 w 101320"/>
                  <a:gd name="connsiteY4" fmla="*/ 24193 h 101250"/>
                  <a:gd name="connsiteX5" fmla="*/ 99919 w 101320"/>
                  <a:gd name="connsiteY5" fmla="*/ 62484 h 101250"/>
                  <a:gd name="connsiteX6" fmla="*/ 77154 w 101320"/>
                  <a:gd name="connsiteY6" fmla="*/ 93821 h 101250"/>
                  <a:gd name="connsiteX7" fmla="*/ 50675 w 101320"/>
                  <a:gd name="connsiteY7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20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79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0871" y="35719"/>
                      <a:pt x="103062" y="49340"/>
                      <a:pt x="99919" y="62484"/>
                    </a:cubicBezTo>
                    <a:cubicBezTo>
                      <a:pt x="96776" y="75628"/>
                      <a:pt x="88679" y="86773"/>
                      <a:pt x="77154" y="93821"/>
                    </a:cubicBezTo>
                    <a:cubicBezTo>
                      <a:pt x="69153" y="98679"/>
                      <a:pt x="60009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0B23162-B32C-43FB-8082-0421799B70FA}"/>
                  </a:ext>
                </a:extLst>
              </p:cNvPr>
              <p:cNvSpPr/>
              <p:nvPr/>
            </p:nvSpPr>
            <p:spPr>
              <a:xfrm>
                <a:off x="7039481" y="1567053"/>
                <a:ext cx="73886" cy="73913"/>
              </a:xfrm>
              <a:custGeom>
                <a:avLst/>
                <a:gdLst>
                  <a:gd name="connsiteX0" fmla="*/ 72454 w 73886"/>
                  <a:gd name="connsiteY0" fmla="*/ 26860 h 73913"/>
                  <a:gd name="connsiteX1" fmla="*/ 36926 w 73886"/>
                  <a:gd name="connsiteY1" fmla="*/ 0 h 73913"/>
                  <a:gd name="connsiteX2" fmla="*/ 26830 w 73886"/>
                  <a:gd name="connsiteY2" fmla="*/ 1429 h 73913"/>
                  <a:gd name="connsiteX3" fmla="*/ 1398 w 73886"/>
                  <a:gd name="connsiteY3" fmla="*/ 47053 h 73913"/>
                  <a:gd name="connsiteX4" fmla="*/ 36926 w 73886"/>
                  <a:gd name="connsiteY4" fmla="*/ 73914 h 73913"/>
                  <a:gd name="connsiteX5" fmla="*/ 47023 w 73886"/>
                  <a:gd name="connsiteY5" fmla="*/ 72485 h 73913"/>
                  <a:gd name="connsiteX6" fmla="*/ 72454 w 73886"/>
                  <a:gd name="connsiteY6" fmla="*/ 26860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86" h="73913">
                    <a:moveTo>
                      <a:pt x="72454" y="26860"/>
                    </a:moveTo>
                    <a:cubicBezTo>
                      <a:pt x="67978" y="11049"/>
                      <a:pt x="53404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3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644" y="66866"/>
                      <a:pt x="78074" y="46387"/>
                      <a:pt x="72454" y="268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4719C66-0D31-4EE1-9047-0B55E2C52853}"/>
                </a:ext>
              </a:extLst>
            </p:cNvPr>
            <p:cNvGrpSpPr/>
            <p:nvPr userDrawn="1"/>
          </p:nvGrpSpPr>
          <p:grpSpPr>
            <a:xfrm>
              <a:off x="9995528" y="2091462"/>
              <a:ext cx="97371" cy="146970"/>
              <a:chOff x="7706195" y="2665285"/>
              <a:chExt cx="97371" cy="146970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5D17AEA-C2D2-463E-80C8-DD65ED14192A}"/>
                  </a:ext>
                </a:extLst>
              </p:cNvPr>
              <p:cNvSpPr/>
              <p:nvPr/>
            </p:nvSpPr>
            <p:spPr>
              <a:xfrm>
                <a:off x="7706195" y="2772917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5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4"/>
                      <a:pt x="37343" y="24765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D183E29-38CC-41B1-9CB7-FBA261FE95C6}"/>
                  </a:ext>
                </a:extLst>
              </p:cNvPr>
              <p:cNvSpPr/>
              <p:nvPr/>
            </p:nvSpPr>
            <p:spPr>
              <a:xfrm>
                <a:off x="7781862" y="2665285"/>
                <a:ext cx="21704" cy="24193"/>
              </a:xfrm>
              <a:custGeom>
                <a:avLst/>
                <a:gdLst>
                  <a:gd name="connsiteX0" fmla="*/ 21303 w 21704"/>
                  <a:gd name="connsiteY0" fmla="*/ 8763 h 24193"/>
                  <a:gd name="connsiteX1" fmla="*/ 10825 w 21704"/>
                  <a:gd name="connsiteY1" fmla="*/ 0 h 24193"/>
                  <a:gd name="connsiteX2" fmla="*/ 7872 w 21704"/>
                  <a:gd name="connsiteY2" fmla="*/ 476 h 24193"/>
                  <a:gd name="connsiteX3" fmla="*/ 443 w 21704"/>
                  <a:gd name="connsiteY3" fmla="*/ 15430 h 24193"/>
                  <a:gd name="connsiteX4" fmla="*/ 10921 w 21704"/>
                  <a:gd name="connsiteY4" fmla="*/ 24193 h 24193"/>
                  <a:gd name="connsiteX5" fmla="*/ 13873 w 21704"/>
                  <a:gd name="connsiteY5" fmla="*/ 23717 h 24193"/>
                  <a:gd name="connsiteX6" fmla="*/ 21303 w 21704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4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1" y="24193"/>
                    </a:cubicBezTo>
                    <a:cubicBezTo>
                      <a:pt x="11968" y="24193"/>
                      <a:pt x="12921" y="24003"/>
                      <a:pt x="13873" y="23717"/>
                    </a:cubicBezTo>
                    <a:cubicBezTo>
                      <a:pt x="19493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BFA299-1995-4F9D-AB9D-AD509F2D0ADF}"/>
                </a:ext>
              </a:extLst>
            </p:cNvPr>
            <p:cNvGrpSpPr/>
            <p:nvPr userDrawn="1"/>
          </p:nvGrpSpPr>
          <p:grpSpPr>
            <a:xfrm>
              <a:off x="5995884" y="2560542"/>
              <a:ext cx="222672" cy="305942"/>
              <a:chOff x="4352672" y="4771834"/>
              <a:chExt cx="222672" cy="305942"/>
            </a:xfrm>
            <a:grpFill/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973A1E9-BD58-4C03-81EF-033CDFC7BB57}"/>
                  </a:ext>
                </a:extLst>
              </p:cNvPr>
              <p:cNvSpPr/>
              <p:nvPr/>
            </p:nvSpPr>
            <p:spPr>
              <a:xfrm>
                <a:off x="4539990" y="4771834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862" y="33433"/>
                      <a:pt x="9815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914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44F6C8E-FA61-4371-B11E-3F2C9344F0F7}"/>
                  </a:ext>
                </a:extLst>
              </p:cNvPr>
              <p:cNvSpPr/>
              <p:nvPr/>
            </p:nvSpPr>
            <p:spPr>
              <a:xfrm>
                <a:off x="4352672" y="505358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15988CE-0176-4A8D-8C71-DD746B0FDBDD}"/>
                </a:ext>
              </a:extLst>
            </p:cNvPr>
            <p:cNvGrpSpPr/>
            <p:nvPr userDrawn="1"/>
          </p:nvGrpSpPr>
          <p:grpSpPr>
            <a:xfrm>
              <a:off x="4401107" y="1148335"/>
              <a:ext cx="470148" cy="213073"/>
              <a:chOff x="6590666" y="5384673"/>
              <a:chExt cx="470148" cy="213073"/>
            </a:xfrm>
            <a:grp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768D383-3CB7-429E-AF5B-4C31FE023E9B}"/>
                  </a:ext>
                </a:extLst>
              </p:cNvPr>
              <p:cNvSpPr/>
              <p:nvPr/>
            </p:nvSpPr>
            <p:spPr>
              <a:xfrm>
                <a:off x="6761696" y="5397722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3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963DCA3-1B9C-4709-A64D-CE8081CC14C7}"/>
                  </a:ext>
                </a:extLst>
              </p:cNvPr>
              <p:cNvSpPr/>
              <p:nvPr/>
            </p:nvSpPr>
            <p:spPr>
              <a:xfrm>
                <a:off x="6590666" y="538467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3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5DBDBF8-D804-45C7-9F4B-A81AC6E9451A}"/>
                  </a:ext>
                </a:extLst>
              </p:cNvPr>
              <p:cNvSpPr/>
              <p:nvPr/>
            </p:nvSpPr>
            <p:spPr>
              <a:xfrm>
                <a:off x="7039103" y="557355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908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F40E22-B617-4C07-B382-7A8A4011C44B}"/>
                </a:ext>
              </a:extLst>
            </p:cNvPr>
            <p:cNvGrpSpPr/>
            <p:nvPr userDrawn="1"/>
          </p:nvGrpSpPr>
          <p:grpSpPr>
            <a:xfrm>
              <a:off x="11512757" y="2307941"/>
              <a:ext cx="469846" cy="267651"/>
              <a:chOff x="5629212" y="1257300"/>
              <a:chExt cx="469846" cy="267651"/>
            </a:xfrm>
            <a:grpFill/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83A7D67-87AF-43B1-BD88-BF590BF4034A}"/>
                  </a:ext>
                </a:extLst>
              </p:cNvPr>
              <p:cNvSpPr/>
              <p:nvPr/>
            </p:nvSpPr>
            <p:spPr>
              <a:xfrm>
                <a:off x="6063704" y="1257300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  <a:gd name="connsiteX7" fmla="*/ 9244 w 35354"/>
                  <a:gd name="connsiteY7" fmla="*/ 9049 h 39338"/>
                  <a:gd name="connsiteX8" fmla="*/ 10006 w 35354"/>
                  <a:gd name="connsiteY8" fmla="*/ 9811 h 39338"/>
                  <a:gd name="connsiteX9" fmla="*/ 9054 w 35354"/>
                  <a:gd name="connsiteY9" fmla="*/ 10668 h 39338"/>
                  <a:gd name="connsiteX10" fmla="*/ 8482 w 35354"/>
                  <a:gd name="connsiteY10" fmla="*/ 12478 h 39338"/>
                  <a:gd name="connsiteX11" fmla="*/ 9435 w 35354"/>
                  <a:gd name="connsiteY11" fmla="*/ 14478 h 39338"/>
                  <a:gd name="connsiteX12" fmla="*/ 6387 w 35354"/>
                  <a:gd name="connsiteY12" fmla="*/ 13145 h 39338"/>
                  <a:gd name="connsiteX13" fmla="*/ 9244 w 35354"/>
                  <a:gd name="connsiteY13" fmla="*/ 9049 h 39338"/>
                  <a:gd name="connsiteX14" fmla="*/ 14197 w 35354"/>
                  <a:gd name="connsiteY14" fmla="*/ 6001 h 39338"/>
                  <a:gd name="connsiteX15" fmla="*/ 14769 w 35354"/>
                  <a:gd name="connsiteY15" fmla="*/ 5906 h 39338"/>
                  <a:gd name="connsiteX16" fmla="*/ 19436 w 35354"/>
                  <a:gd name="connsiteY16" fmla="*/ 10668 h 39338"/>
                  <a:gd name="connsiteX17" fmla="*/ 16483 w 35354"/>
                  <a:gd name="connsiteY17" fmla="*/ 9430 h 39338"/>
                  <a:gd name="connsiteX18" fmla="*/ 13245 w 35354"/>
                  <a:gd name="connsiteY18" fmla="*/ 6477 h 39338"/>
                  <a:gd name="connsiteX19" fmla="*/ 14197 w 35354"/>
                  <a:gd name="connsiteY19" fmla="*/ 6001 h 39338"/>
                  <a:gd name="connsiteX20" fmla="*/ 24579 w 35354"/>
                  <a:gd name="connsiteY20" fmla="*/ 8477 h 39338"/>
                  <a:gd name="connsiteX21" fmla="*/ 20960 w 35354"/>
                  <a:gd name="connsiteY21" fmla="*/ 5906 h 39338"/>
                  <a:gd name="connsiteX22" fmla="*/ 21912 w 35354"/>
                  <a:gd name="connsiteY22" fmla="*/ 6191 h 39338"/>
                  <a:gd name="connsiteX23" fmla="*/ 24579 w 35354"/>
                  <a:gd name="connsiteY23" fmla="*/ 8477 h 39338"/>
                  <a:gd name="connsiteX24" fmla="*/ 12292 w 35354"/>
                  <a:gd name="connsiteY24" fmla="*/ 22574 h 39338"/>
                  <a:gd name="connsiteX25" fmla="*/ 6577 w 35354"/>
                  <a:gd name="connsiteY25" fmla="*/ 18098 h 39338"/>
                  <a:gd name="connsiteX26" fmla="*/ 12292 w 35354"/>
                  <a:gd name="connsiteY26" fmla="*/ 22574 h 39338"/>
                  <a:gd name="connsiteX27" fmla="*/ 5434 w 35354"/>
                  <a:gd name="connsiteY27" fmla="*/ 23527 h 39338"/>
                  <a:gd name="connsiteX28" fmla="*/ 5339 w 35354"/>
                  <a:gd name="connsiteY28" fmla="*/ 23241 h 39338"/>
                  <a:gd name="connsiteX29" fmla="*/ 7149 w 35354"/>
                  <a:gd name="connsiteY29" fmla="*/ 24765 h 39338"/>
                  <a:gd name="connsiteX30" fmla="*/ 5625 w 35354"/>
                  <a:gd name="connsiteY30" fmla="*/ 24098 h 39338"/>
                  <a:gd name="connsiteX31" fmla="*/ 5434 w 35354"/>
                  <a:gd name="connsiteY31" fmla="*/ 23527 h 39338"/>
                  <a:gd name="connsiteX32" fmla="*/ 21627 w 35354"/>
                  <a:gd name="connsiteY32" fmla="*/ 20003 h 39338"/>
                  <a:gd name="connsiteX33" fmla="*/ 28866 w 35354"/>
                  <a:gd name="connsiteY33" fmla="*/ 26575 h 39338"/>
                  <a:gd name="connsiteX34" fmla="*/ 28580 w 35354"/>
                  <a:gd name="connsiteY34" fmla="*/ 27051 h 39338"/>
                  <a:gd name="connsiteX35" fmla="*/ 21627 w 35354"/>
                  <a:gd name="connsiteY35" fmla="*/ 20003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3"/>
                      <a:pt x="22484" y="38576"/>
                    </a:cubicBezTo>
                    <a:cubicBezTo>
                      <a:pt x="31914" y="35624"/>
                      <a:pt x="37343" y="24670"/>
                      <a:pt x="34676" y="14288"/>
                    </a:cubicBezTo>
                    <a:close/>
                    <a:moveTo>
                      <a:pt x="9244" y="9049"/>
                    </a:moveTo>
                    <a:cubicBezTo>
                      <a:pt x="9530" y="9335"/>
                      <a:pt x="9720" y="9525"/>
                      <a:pt x="10006" y="9811"/>
                    </a:cubicBezTo>
                    <a:cubicBezTo>
                      <a:pt x="9720" y="10096"/>
                      <a:pt x="9339" y="10287"/>
                      <a:pt x="9054" y="10668"/>
                    </a:cubicBezTo>
                    <a:cubicBezTo>
                      <a:pt x="8673" y="11144"/>
                      <a:pt x="8387" y="11811"/>
                      <a:pt x="8482" y="12478"/>
                    </a:cubicBezTo>
                    <a:cubicBezTo>
                      <a:pt x="8482" y="13145"/>
                      <a:pt x="8482" y="13430"/>
                      <a:pt x="9435" y="14478"/>
                    </a:cubicBezTo>
                    <a:cubicBezTo>
                      <a:pt x="8292" y="13811"/>
                      <a:pt x="7339" y="13335"/>
                      <a:pt x="6387" y="13145"/>
                    </a:cubicBezTo>
                    <a:cubicBezTo>
                      <a:pt x="7149" y="11525"/>
                      <a:pt x="8101" y="10192"/>
                      <a:pt x="9244" y="9049"/>
                    </a:cubicBezTo>
                    <a:close/>
                    <a:moveTo>
                      <a:pt x="14197" y="6001"/>
                    </a:moveTo>
                    <a:cubicBezTo>
                      <a:pt x="14388" y="5906"/>
                      <a:pt x="14578" y="6001"/>
                      <a:pt x="14769" y="5906"/>
                    </a:cubicBezTo>
                    <a:cubicBezTo>
                      <a:pt x="15626" y="7525"/>
                      <a:pt x="17150" y="9049"/>
                      <a:pt x="19436" y="10668"/>
                    </a:cubicBezTo>
                    <a:cubicBezTo>
                      <a:pt x="18388" y="10192"/>
                      <a:pt x="17436" y="9716"/>
                      <a:pt x="16483" y="9430"/>
                    </a:cubicBezTo>
                    <a:cubicBezTo>
                      <a:pt x="15435" y="8477"/>
                      <a:pt x="14292" y="7429"/>
                      <a:pt x="13245" y="6477"/>
                    </a:cubicBezTo>
                    <a:cubicBezTo>
                      <a:pt x="13530" y="6287"/>
                      <a:pt x="13911" y="6096"/>
                      <a:pt x="14197" y="6001"/>
                    </a:cubicBezTo>
                    <a:close/>
                    <a:moveTo>
                      <a:pt x="24579" y="8477"/>
                    </a:moveTo>
                    <a:cubicBezTo>
                      <a:pt x="23341" y="7620"/>
                      <a:pt x="22008" y="6763"/>
                      <a:pt x="20960" y="5906"/>
                    </a:cubicBezTo>
                    <a:cubicBezTo>
                      <a:pt x="21246" y="6001"/>
                      <a:pt x="21627" y="6096"/>
                      <a:pt x="21912" y="6191"/>
                    </a:cubicBezTo>
                    <a:cubicBezTo>
                      <a:pt x="22770" y="6953"/>
                      <a:pt x="23627" y="7715"/>
                      <a:pt x="24579" y="8477"/>
                    </a:cubicBezTo>
                    <a:close/>
                    <a:moveTo>
                      <a:pt x="12292" y="22574"/>
                    </a:moveTo>
                    <a:cubicBezTo>
                      <a:pt x="10006" y="21050"/>
                      <a:pt x="7625" y="19336"/>
                      <a:pt x="6577" y="18098"/>
                    </a:cubicBezTo>
                    <a:cubicBezTo>
                      <a:pt x="7911" y="18764"/>
                      <a:pt x="10101" y="20574"/>
                      <a:pt x="12292" y="22574"/>
                    </a:cubicBezTo>
                    <a:close/>
                    <a:moveTo>
                      <a:pt x="5434" y="23527"/>
                    </a:moveTo>
                    <a:cubicBezTo>
                      <a:pt x="5434" y="23432"/>
                      <a:pt x="5434" y="23336"/>
                      <a:pt x="5339" y="23241"/>
                    </a:cubicBezTo>
                    <a:cubicBezTo>
                      <a:pt x="5910" y="23717"/>
                      <a:pt x="6387" y="24194"/>
                      <a:pt x="7149" y="24765"/>
                    </a:cubicBezTo>
                    <a:cubicBezTo>
                      <a:pt x="6577" y="24479"/>
                      <a:pt x="6101" y="24289"/>
                      <a:pt x="5625" y="24098"/>
                    </a:cubicBezTo>
                    <a:cubicBezTo>
                      <a:pt x="5529" y="23813"/>
                      <a:pt x="5434" y="23717"/>
                      <a:pt x="5434" y="23527"/>
                    </a:cubicBezTo>
                    <a:close/>
                    <a:moveTo>
                      <a:pt x="21627" y="20003"/>
                    </a:moveTo>
                    <a:cubicBezTo>
                      <a:pt x="24008" y="22193"/>
                      <a:pt x="26580" y="24384"/>
                      <a:pt x="28866" y="26575"/>
                    </a:cubicBezTo>
                    <a:cubicBezTo>
                      <a:pt x="28770" y="26765"/>
                      <a:pt x="28675" y="26861"/>
                      <a:pt x="28580" y="27051"/>
                    </a:cubicBezTo>
                    <a:cubicBezTo>
                      <a:pt x="26675" y="25146"/>
                      <a:pt x="24389" y="22860"/>
                      <a:pt x="21627" y="20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3CBF249-AC52-49FF-A2D5-79B9D3FD6F66}"/>
                  </a:ext>
                </a:extLst>
              </p:cNvPr>
              <p:cNvSpPr/>
              <p:nvPr/>
            </p:nvSpPr>
            <p:spPr>
              <a:xfrm>
                <a:off x="5629212" y="1500758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1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  <a:gd name="connsiteX7" fmla="*/ 5682 w 21711"/>
                  <a:gd name="connsiteY7" fmla="*/ 5524 h 24193"/>
                  <a:gd name="connsiteX8" fmla="*/ 6158 w 21711"/>
                  <a:gd name="connsiteY8" fmla="*/ 6001 h 24193"/>
                  <a:gd name="connsiteX9" fmla="*/ 5586 w 21711"/>
                  <a:gd name="connsiteY9" fmla="*/ 6572 h 24193"/>
                  <a:gd name="connsiteX10" fmla="*/ 5205 w 21711"/>
                  <a:gd name="connsiteY10" fmla="*/ 7620 h 24193"/>
                  <a:gd name="connsiteX11" fmla="*/ 5777 w 21711"/>
                  <a:gd name="connsiteY11" fmla="*/ 8858 h 24193"/>
                  <a:gd name="connsiteX12" fmla="*/ 3872 w 21711"/>
                  <a:gd name="connsiteY12" fmla="*/ 8001 h 24193"/>
                  <a:gd name="connsiteX13" fmla="*/ 5682 w 21711"/>
                  <a:gd name="connsiteY13" fmla="*/ 5524 h 24193"/>
                  <a:gd name="connsiteX14" fmla="*/ 8730 w 21711"/>
                  <a:gd name="connsiteY14" fmla="*/ 3620 h 24193"/>
                  <a:gd name="connsiteX15" fmla="*/ 9111 w 21711"/>
                  <a:gd name="connsiteY15" fmla="*/ 3524 h 24193"/>
                  <a:gd name="connsiteX16" fmla="*/ 11968 w 21711"/>
                  <a:gd name="connsiteY16" fmla="*/ 6477 h 24193"/>
                  <a:gd name="connsiteX17" fmla="*/ 10158 w 21711"/>
                  <a:gd name="connsiteY17" fmla="*/ 5715 h 24193"/>
                  <a:gd name="connsiteX18" fmla="*/ 8158 w 21711"/>
                  <a:gd name="connsiteY18" fmla="*/ 3905 h 24193"/>
                  <a:gd name="connsiteX19" fmla="*/ 8730 w 21711"/>
                  <a:gd name="connsiteY19" fmla="*/ 3620 h 24193"/>
                  <a:gd name="connsiteX20" fmla="*/ 15016 w 21711"/>
                  <a:gd name="connsiteY20" fmla="*/ 5144 h 24193"/>
                  <a:gd name="connsiteX21" fmla="*/ 12825 w 21711"/>
                  <a:gd name="connsiteY21" fmla="*/ 3620 h 24193"/>
                  <a:gd name="connsiteX22" fmla="*/ 13397 w 21711"/>
                  <a:gd name="connsiteY22" fmla="*/ 3810 h 24193"/>
                  <a:gd name="connsiteX23" fmla="*/ 15016 w 21711"/>
                  <a:gd name="connsiteY23" fmla="*/ 5144 h 24193"/>
                  <a:gd name="connsiteX24" fmla="*/ 7491 w 21711"/>
                  <a:gd name="connsiteY24" fmla="*/ 13811 h 24193"/>
                  <a:gd name="connsiteX25" fmla="*/ 3967 w 21711"/>
                  <a:gd name="connsiteY25" fmla="*/ 11049 h 24193"/>
                  <a:gd name="connsiteX26" fmla="*/ 7491 w 21711"/>
                  <a:gd name="connsiteY26" fmla="*/ 13811 h 24193"/>
                  <a:gd name="connsiteX27" fmla="*/ 3300 w 21711"/>
                  <a:gd name="connsiteY27" fmla="*/ 14383 h 24193"/>
                  <a:gd name="connsiteX28" fmla="*/ 3300 w 21711"/>
                  <a:gd name="connsiteY28" fmla="*/ 14192 h 24193"/>
                  <a:gd name="connsiteX29" fmla="*/ 4443 w 21711"/>
                  <a:gd name="connsiteY29" fmla="*/ 15145 h 24193"/>
                  <a:gd name="connsiteX30" fmla="*/ 3491 w 21711"/>
                  <a:gd name="connsiteY30" fmla="*/ 14669 h 24193"/>
                  <a:gd name="connsiteX31" fmla="*/ 3300 w 21711"/>
                  <a:gd name="connsiteY31" fmla="*/ 14383 h 24193"/>
                  <a:gd name="connsiteX32" fmla="*/ 13206 w 21711"/>
                  <a:gd name="connsiteY32" fmla="*/ 12287 h 24193"/>
                  <a:gd name="connsiteX33" fmla="*/ 17683 w 21711"/>
                  <a:gd name="connsiteY33" fmla="*/ 16288 h 24193"/>
                  <a:gd name="connsiteX34" fmla="*/ 17493 w 21711"/>
                  <a:gd name="connsiteY34" fmla="*/ 16573 h 24193"/>
                  <a:gd name="connsiteX35" fmla="*/ 13206 w 21711"/>
                  <a:gd name="connsiteY35" fmla="*/ 12287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1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  <a:moveTo>
                      <a:pt x="5682" y="5524"/>
                    </a:moveTo>
                    <a:cubicBezTo>
                      <a:pt x="5872" y="5715"/>
                      <a:pt x="5967" y="5810"/>
                      <a:pt x="6158" y="6001"/>
                    </a:cubicBezTo>
                    <a:cubicBezTo>
                      <a:pt x="5967" y="6191"/>
                      <a:pt x="5777" y="6286"/>
                      <a:pt x="5586" y="6572"/>
                    </a:cubicBezTo>
                    <a:cubicBezTo>
                      <a:pt x="5301" y="6858"/>
                      <a:pt x="5205" y="7239"/>
                      <a:pt x="5205" y="7620"/>
                    </a:cubicBezTo>
                    <a:cubicBezTo>
                      <a:pt x="5205" y="8001"/>
                      <a:pt x="5205" y="8192"/>
                      <a:pt x="5777" y="8858"/>
                    </a:cubicBezTo>
                    <a:cubicBezTo>
                      <a:pt x="5110" y="8382"/>
                      <a:pt x="4443" y="8192"/>
                      <a:pt x="3872" y="8001"/>
                    </a:cubicBezTo>
                    <a:cubicBezTo>
                      <a:pt x="4348" y="7048"/>
                      <a:pt x="4920" y="6191"/>
                      <a:pt x="5682" y="5524"/>
                    </a:cubicBezTo>
                    <a:close/>
                    <a:moveTo>
                      <a:pt x="8730" y="3620"/>
                    </a:moveTo>
                    <a:cubicBezTo>
                      <a:pt x="8825" y="3620"/>
                      <a:pt x="8920" y="3620"/>
                      <a:pt x="9111" y="3524"/>
                    </a:cubicBezTo>
                    <a:cubicBezTo>
                      <a:pt x="9587" y="4477"/>
                      <a:pt x="10635" y="5429"/>
                      <a:pt x="11968" y="6477"/>
                    </a:cubicBezTo>
                    <a:cubicBezTo>
                      <a:pt x="11301" y="6191"/>
                      <a:pt x="10730" y="5906"/>
                      <a:pt x="10158" y="5715"/>
                    </a:cubicBezTo>
                    <a:cubicBezTo>
                      <a:pt x="9492" y="5144"/>
                      <a:pt x="8825" y="4477"/>
                      <a:pt x="8158" y="3905"/>
                    </a:cubicBezTo>
                    <a:cubicBezTo>
                      <a:pt x="8349" y="3810"/>
                      <a:pt x="8539" y="3715"/>
                      <a:pt x="8730" y="3620"/>
                    </a:cubicBezTo>
                    <a:close/>
                    <a:moveTo>
                      <a:pt x="15016" y="5144"/>
                    </a:moveTo>
                    <a:cubicBezTo>
                      <a:pt x="14254" y="4667"/>
                      <a:pt x="13492" y="4096"/>
                      <a:pt x="12825" y="3620"/>
                    </a:cubicBezTo>
                    <a:cubicBezTo>
                      <a:pt x="13016" y="3715"/>
                      <a:pt x="13206" y="3715"/>
                      <a:pt x="13397" y="3810"/>
                    </a:cubicBezTo>
                    <a:cubicBezTo>
                      <a:pt x="13968" y="4191"/>
                      <a:pt x="14540" y="4667"/>
                      <a:pt x="15016" y="5144"/>
                    </a:cubicBezTo>
                    <a:close/>
                    <a:moveTo>
                      <a:pt x="7491" y="13811"/>
                    </a:moveTo>
                    <a:cubicBezTo>
                      <a:pt x="6063" y="12859"/>
                      <a:pt x="4634" y="11811"/>
                      <a:pt x="3967" y="11049"/>
                    </a:cubicBezTo>
                    <a:cubicBezTo>
                      <a:pt x="4824" y="11525"/>
                      <a:pt x="6158" y="12573"/>
                      <a:pt x="7491" y="13811"/>
                    </a:cubicBezTo>
                    <a:close/>
                    <a:moveTo>
                      <a:pt x="3300" y="14383"/>
                    </a:moveTo>
                    <a:cubicBezTo>
                      <a:pt x="3300" y="14288"/>
                      <a:pt x="3300" y="14288"/>
                      <a:pt x="3300" y="14192"/>
                    </a:cubicBezTo>
                    <a:cubicBezTo>
                      <a:pt x="3681" y="14478"/>
                      <a:pt x="3967" y="14764"/>
                      <a:pt x="4443" y="15145"/>
                    </a:cubicBezTo>
                    <a:cubicBezTo>
                      <a:pt x="4158" y="14954"/>
                      <a:pt x="3777" y="14859"/>
                      <a:pt x="3491" y="14669"/>
                    </a:cubicBezTo>
                    <a:cubicBezTo>
                      <a:pt x="3396" y="14573"/>
                      <a:pt x="3300" y="14478"/>
                      <a:pt x="3300" y="14383"/>
                    </a:cubicBezTo>
                    <a:close/>
                    <a:moveTo>
                      <a:pt x="13206" y="12287"/>
                    </a:moveTo>
                    <a:cubicBezTo>
                      <a:pt x="14730" y="13621"/>
                      <a:pt x="16254" y="14954"/>
                      <a:pt x="17683" y="16288"/>
                    </a:cubicBezTo>
                    <a:cubicBezTo>
                      <a:pt x="17588" y="16383"/>
                      <a:pt x="17588" y="16478"/>
                      <a:pt x="17493" y="16573"/>
                    </a:cubicBezTo>
                    <a:cubicBezTo>
                      <a:pt x="16350" y="15431"/>
                      <a:pt x="15016" y="14002"/>
                      <a:pt x="13206" y="12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66297EF-5964-4EDB-A118-849609EB5DF0}"/>
                </a:ext>
              </a:extLst>
            </p:cNvPr>
            <p:cNvGrpSpPr/>
            <p:nvPr userDrawn="1"/>
          </p:nvGrpSpPr>
          <p:grpSpPr>
            <a:xfrm>
              <a:off x="1933546" y="1717872"/>
              <a:ext cx="119795" cy="224885"/>
              <a:chOff x="3976625" y="2665285"/>
              <a:chExt cx="119795" cy="224885"/>
            </a:xfrm>
            <a:grpFill/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8FBA671-B3D5-4C44-930D-EDD7D95CC937}"/>
                  </a:ext>
                </a:extLst>
              </p:cNvPr>
              <p:cNvSpPr/>
              <p:nvPr/>
            </p:nvSpPr>
            <p:spPr>
              <a:xfrm>
                <a:off x="4061073" y="2850832"/>
                <a:ext cx="35347" cy="39338"/>
              </a:xfrm>
              <a:custGeom>
                <a:avLst/>
                <a:gdLst>
                  <a:gd name="connsiteX0" fmla="*/ 34676 w 35347"/>
                  <a:gd name="connsiteY0" fmla="*/ 14288 h 39338"/>
                  <a:gd name="connsiteX1" fmla="*/ 17721 w 35347"/>
                  <a:gd name="connsiteY1" fmla="*/ 0 h 39338"/>
                  <a:gd name="connsiteX2" fmla="*/ 12864 w 35347"/>
                  <a:gd name="connsiteY2" fmla="*/ 762 h 39338"/>
                  <a:gd name="connsiteX3" fmla="*/ 672 w 35347"/>
                  <a:gd name="connsiteY3" fmla="*/ 25051 h 39338"/>
                  <a:gd name="connsiteX4" fmla="*/ 17626 w 35347"/>
                  <a:gd name="connsiteY4" fmla="*/ 39338 h 39338"/>
                  <a:gd name="connsiteX5" fmla="*/ 22484 w 35347"/>
                  <a:gd name="connsiteY5" fmla="*/ 38576 h 39338"/>
                  <a:gd name="connsiteX6" fmla="*/ 34676 w 35347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7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6" y="14573"/>
                      <a:pt x="672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818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0631137-4773-46E5-A2AA-D80C63FD77FB}"/>
                  </a:ext>
                </a:extLst>
              </p:cNvPr>
              <p:cNvSpPr/>
              <p:nvPr/>
            </p:nvSpPr>
            <p:spPr>
              <a:xfrm>
                <a:off x="3976625" y="283873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4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908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BC58F14-C486-4B0C-AF20-FF20761E6C15}"/>
                  </a:ext>
                </a:extLst>
              </p:cNvPr>
              <p:cNvSpPr/>
              <p:nvPr/>
            </p:nvSpPr>
            <p:spPr>
              <a:xfrm>
                <a:off x="3987483" y="266528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3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F99E09-0359-42BE-AF87-0CFCCD747AB7}"/>
                </a:ext>
              </a:extLst>
            </p:cNvPr>
            <p:cNvSpPr/>
            <p:nvPr userDrawn="1"/>
          </p:nvSpPr>
          <p:spPr>
            <a:xfrm>
              <a:off x="4130732" y="1478194"/>
              <a:ext cx="180998" cy="178035"/>
            </a:xfrm>
            <a:custGeom>
              <a:avLst/>
              <a:gdLst>
                <a:gd name="connsiteX0" fmla="*/ 24203 w 180998"/>
                <a:gd name="connsiteY0" fmla="*/ 178036 h 178035"/>
                <a:gd name="connsiteX1" fmla="*/ 7249 w 180998"/>
                <a:gd name="connsiteY1" fmla="*/ 171178 h 178035"/>
                <a:gd name="connsiteX2" fmla="*/ 10 w 180998"/>
                <a:gd name="connsiteY2" fmla="*/ 153366 h 178035"/>
                <a:gd name="connsiteX3" fmla="*/ 8106 w 180998"/>
                <a:gd name="connsiteY3" fmla="*/ 135840 h 178035"/>
                <a:gd name="connsiteX4" fmla="*/ 12487 w 180998"/>
                <a:gd name="connsiteY4" fmla="*/ 131935 h 178035"/>
                <a:gd name="connsiteX5" fmla="*/ 117834 w 180998"/>
                <a:gd name="connsiteY5" fmla="*/ 39828 h 178035"/>
                <a:gd name="connsiteX6" fmla="*/ 129931 w 180998"/>
                <a:gd name="connsiteY6" fmla="*/ 35637 h 178035"/>
                <a:gd name="connsiteX7" fmla="*/ 141551 w 180998"/>
                <a:gd name="connsiteY7" fmla="*/ 41162 h 178035"/>
                <a:gd name="connsiteX8" fmla="*/ 145837 w 180998"/>
                <a:gd name="connsiteY8" fmla="*/ 53354 h 178035"/>
                <a:gd name="connsiteX9" fmla="*/ 140313 w 180998"/>
                <a:gd name="connsiteY9" fmla="*/ 64974 h 178035"/>
                <a:gd name="connsiteX10" fmla="*/ 70495 w 180998"/>
                <a:gd name="connsiteY10" fmla="*/ 121362 h 178035"/>
                <a:gd name="connsiteX11" fmla="*/ 63351 w 180998"/>
                <a:gd name="connsiteY11" fmla="*/ 120600 h 178035"/>
                <a:gd name="connsiteX12" fmla="*/ 64113 w 180998"/>
                <a:gd name="connsiteY12" fmla="*/ 113456 h 178035"/>
                <a:gd name="connsiteX13" fmla="*/ 133741 w 180998"/>
                <a:gd name="connsiteY13" fmla="*/ 57259 h 178035"/>
                <a:gd name="connsiteX14" fmla="*/ 135741 w 180998"/>
                <a:gd name="connsiteY14" fmla="*/ 52782 h 178035"/>
                <a:gd name="connsiteX15" fmla="*/ 134026 w 180998"/>
                <a:gd name="connsiteY15" fmla="*/ 47924 h 178035"/>
                <a:gd name="connsiteX16" fmla="*/ 129454 w 180998"/>
                <a:gd name="connsiteY16" fmla="*/ 45734 h 178035"/>
                <a:gd name="connsiteX17" fmla="*/ 124597 w 180998"/>
                <a:gd name="connsiteY17" fmla="*/ 47448 h 178035"/>
                <a:gd name="connsiteX18" fmla="*/ 14964 w 180998"/>
                <a:gd name="connsiteY18" fmla="*/ 143460 h 178035"/>
                <a:gd name="connsiteX19" fmla="*/ 10297 w 180998"/>
                <a:gd name="connsiteY19" fmla="*/ 153652 h 178035"/>
                <a:gd name="connsiteX20" fmla="*/ 14488 w 180998"/>
                <a:gd name="connsiteY20" fmla="*/ 164034 h 178035"/>
                <a:gd name="connsiteX21" fmla="*/ 33538 w 180998"/>
                <a:gd name="connsiteY21" fmla="*/ 164606 h 178035"/>
                <a:gd name="connsiteX22" fmla="*/ 163078 w 180998"/>
                <a:gd name="connsiteY22" fmla="*/ 51163 h 178035"/>
                <a:gd name="connsiteX23" fmla="*/ 170793 w 180998"/>
                <a:gd name="connsiteY23" fmla="*/ 34970 h 178035"/>
                <a:gd name="connsiteX24" fmla="*/ 164887 w 180998"/>
                <a:gd name="connsiteY24" fmla="*/ 18016 h 178035"/>
                <a:gd name="connsiteX25" fmla="*/ 131740 w 180998"/>
                <a:gd name="connsiteY25" fmla="*/ 16206 h 178035"/>
                <a:gd name="connsiteX26" fmla="*/ 23441 w 180998"/>
                <a:gd name="connsiteY26" fmla="*/ 113361 h 178035"/>
                <a:gd name="connsiteX27" fmla="*/ 16202 w 180998"/>
                <a:gd name="connsiteY27" fmla="*/ 112980 h 178035"/>
                <a:gd name="connsiteX28" fmla="*/ 16583 w 180998"/>
                <a:gd name="connsiteY28" fmla="*/ 105741 h 178035"/>
                <a:gd name="connsiteX29" fmla="*/ 124882 w 180998"/>
                <a:gd name="connsiteY29" fmla="*/ 8586 h 178035"/>
                <a:gd name="connsiteX30" fmla="*/ 172412 w 180998"/>
                <a:gd name="connsiteY30" fmla="*/ 11158 h 178035"/>
                <a:gd name="connsiteX31" fmla="*/ 169840 w 180998"/>
                <a:gd name="connsiteY31" fmla="*/ 58688 h 178035"/>
                <a:gd name="connsiteX32" fmla="*/ 40205 w 180998"/>
                <a:gd name="connsiteY32" fmla="*/ 172130 h 178035"/>
                <a:gd name="connsiteX33" fmla="*/ 24203 w 180998"/>
                <a:gd name="connsiteY33" fmla="*/ 178036 h 17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98" h="178035">
                  <a:moveTo>
                    <a:pt x="24203" y="178036"/>
                  </a:moveTo>
                  <a:cubicBezTo>
                    <a:pt x="18012" y="178036"/>
                    <a:pt x="11916" y="175750"/>
                    <a:pt x="7249" y="171178"/>
                  </a:cubicBezTo>
                  <a:cubicBezTo>
                    <a:pt x="2486" y="166511"/>
                    <a:pt x="-181" y="160034"/>
                    <a:pt x="10" y="153366"/>
                  </a:cubicBezTo>
                  <a:cubicBezTo>
                    <a:pt x="200" y="146699"/>
                    <a:pt x="3058" y="140317"/>
                    <a:pt x="8106" y="135840"/>
                  </a:cubicBezTo>
                  <a:lnTo>
                    <a:pt x="12487" y="131935"/>
                  </a:lnTo>
                  <a:lnTo>
                    <a:pt x="117834" y="39828"/>
                  </a:lnTo>
                  <a:cubicBezTo>
                    <a:pt x="121168" y="36875"/>
                    <a:pt x="125454" y="35256"/>
                    <a:pt x="129931" y="35637"/>
                  </a:cubicBezTo>
                  <a:cubicBezTo>
                    <a:pt x="134407" y="35923"/>
                    <a:pt x="138598" y="37828"/>
                    <a:pt x="141551" y="41162"/>
                  </a:cubicBezTo>
                  <a:cubicBezTo>
                    <a:pt x="144504" y="44495"/>
                    <a:pt x="146028" y="48782"/>
                    <a:pt x="145837" y="53354"/>
                  </a:cubicBezTo>
                  <a:cubicBezTo>
                    <a:pt x="145552" y="57830"/>
                    <a:pt x="143647" y="62021"/>
                    <a:pt x="140313" y="64974"/>
                  </a:cubicBezTo>
                  <a:lnTo>
                    <a:pt x="70495" y="121362"/>
                  </a:lnTo>
                  <a:cubicBezTo>
                    <a:pt x="68304" y="123172"/>
                    <a:pt x="65065" y="122791"/>
                    <a:pt x="63351" y="120600"/>
                  </a:cubicBezTo>
                  <a:cubicBezTo>
                    <a:pt x="61541" y="118409"/>
                    <a:pt x="61922" y="115171"/>
                    <a:pt x="64113" y="113456"/>
                  </a:cubicBezTo>
                  <a:lnTo>
                    <a:pt x="133741" y="57259"/>
                  </a:lnTo>
                  <a:cubicBezTo>
                    <a:pt x="134884" y="56211"/>
                    <a:pt x="135646" y="54592"/>
                    <a:pt x="135741" y="52782"/>
                  </a:cubicBezTo>
                  <a:cubicBezTo>
                    <a:pt x="135836" y="50972"/>
                    <a:pt x="135265" y="49258"/>
                    <a:pt x="134026" y="47924"/>
                  </a:cubicBezTo>
                  <a:cubicBezTo>
                    <a:pt x="132883" y="46591"/>
                    <a:pt x="131169" y="45829"/>
                    <a:pt x="129454" y="45734"/>
                  </a:cubicBezTo>
                  <a:cubicBezTo>
                    <a:pt x="127549" y="45638"/>
                    <a:pt x="125930" y="46210"/>
                    <a:pt x="124597" y="47448"/>
                  </a:cubicBezTo>
                  <a:lnTo>
                    <a:pt x="14964" y="143460"/>
                  </a:lnTo>
                  <a:cubicBezTo>
                    <a:pt x="12011" y="146127"/>
                    <a:pt x="10392" y="149651"/>
                    <a:pt x="10297" y="153652"/>
                  </a:cubicBezTo>
                  <a:cubicBezTo>
                    <a:pt x="10201" y="157557"/>
                    <a:pt x="11725" y="161272"/>
                    <a:pt x="14488" y="164034"/>
                  </a:cubicBezTo>
                  <a:cubicBezTo>
                    <a:pt x="19726" y="169178"/>
                    <a:pt x="28108" y="169368"/>
                    <a:pt x="33538" y="164606"/>
                  </a:cubicBezTo>
                  <a:lnTo>
                    <a:pt x="163078" y="51163"/>
                  </a:lnTo>
                  <a:cubicBezTo>
                    <a:pt x="167650" y="47067"/>
                    <a:pt x="170412" y="41257"/>
                    <a:pt x="170793" y="34970"/>
                  </a:cubicBezTo>
                  <a:cubicBezTo>
                    <a:pt x="171174" y="28684"/>
                    <a:pt x="168983" y="22683"/>
                    <a:pt x="164887" y="18016"/>
                  </a:cubicBezTo>
                  <a:cubicBezTo>
                    <a:pt x="156220" y="8396"/>
                    <a:pt x="141361" y="7634"/>
                    <a:pt x="131740" y="16206"/>
                  </a:cubicBezTo>
                  <a:lnTo>
                    <a:pt x="23441" y="113361"/>
                  </a:lnTo>
                  <a:cubicBezTo>
                    <a:pt x="21346" y="115266"/>
                    <a:pt x="18107" y="115076"/>
                    <a:pt x="16202" y="112980"/>
                  </a:cubicBezTo>
                  <a:cubicBezTo>
                    <a:pt x="14297" y="110885"/>
                    <a:pt x="14488" y="107646"/>
                    <a:pt x="16583" y="105741"/>
                  </a:cubicBezTo>
                  <a:lnTo>
                    <a:pt x="124882" y="8586"/>
                  </a:lnTo>
                  <a:cubicBezTo>
                    <a:pt x="138694" y="-3796"/>
                    <a:pt x="160030" y="-2653"/>
                    <a:pt x="172412" y="11158"/>
                  </a:cubicBezTo>
                  <a:cubicBezTo>
                    <a:pt x="184795" y="24969"/>
                    <a:pt x="183652" y="46305"/>
                    <a:pt x="169840" y="58688"/>
                  </a:cubicBezTo>
                  <a:lnTo>
                    <a:pt x="40205" y="172130"/>
                  </a:lnTo>
                  <a:cubicBezTo>
                    <a:pt x="35538" y="176036"/>
                    <a:pt x="29823" y="178036"/>
                    <a:pt x="24203" y="178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34B0CE8-5D9D-4947-B488-BAAFFCE7D0A9}"/>
                </a:ext>
              </a:extLst>
            </p:cNvPr>
            <p:cNvSpPr/>
            <p:nvPr userDrawn="1"/>
          </p:nvSpPr>
          <p:spPr>
            <a:xfrm>
              <a:off x="11236248" y="1777383"/>
              <a:ext cx="184233" cy="174698"/>
            </a:xfrm>
            <a:custGeom>
              <a:avLst/>
              <a:gdLst>
                <a:gd name="connsiteX0" fmla="*/ 150608 w 184233"/>
                <a:gd name="connsiteY0" fmla="*/ 174698 h 174698"/>
                <a:gd name="connsiteX1" fmla="*/ 126700 w 184233"/>
                <a:gd name="connsiteY1" fmla="*/ 164792 h 174698"/>
                <a:gd name="connsiteX2" fmla="*/ 6781 w 184233"/>
                <a:gd name="connsiteY2" fmla="*/ 41158 h 174698"/>
                <a:gd name="connsiteX3" fmla="*/ 6019 w 184233"/>
                <a:gd name="connsiteY3" fmla="*/ 8201 h 174698"/>
                <a:gd name="connsiteX4" fmla="*/ 23449 w 184233"/>
                <a:gd name="connsiteY4" fmla="*/ 10 h 174698"/>
                <a:gd name="connsiteX5" fmla="*/ 41356 w 184233"/>
                <a:gd name="connsiteY5" fmla="*/ 7154 h 174698"/>
                <a:gd name="connsiteX6" fmla="*/ 45452 w 184233"/>
                <a:gd name="connsiteY6" fmla="*/ 11249 h 174698"/>
                <a:gd name="connsiteX7" fmla="*/ 142893 w 184233"/>
                <a:gd name="connsiteY7" fmla="*/ 111738 h 174698"/>
                <a:gd name="connsiteX8" fmla="*/ 147751 w 184233"/>
                <a:gd name="connsiteY8" fmla="*/ 123644 h 174698"/>
                <a:gd name="connsiteX9" fmla="*/ 142798 w 184233"/>
                <a:gd name="connsiteY9" fmla="*/ 135551 h 174698"/>
                <a:gd name="connsiteX10" fmla="*/ 130891 w 184233"/>
                <a:gd name="connsiteY10" fmla="*/ 140408 h 174698"/>
                <a:gd name="connsiteX11" fmla="*/ 130796 w 184233"/>
                <a:gd name="connsiteY11" fmla="*/ 140408 h 174698"/>
                <a:gd name="connsiteX12" fmla="*/ 118890 w 184233"/>
                <a:gd name="connsiteY12" fmla="*/ 135455 h 174698"/>
                <a:gd name="connsiteX13" fmla="*/ 59073 w 184233"/>
                <a:gd name="connsiteY13" fmla="*/ 68590 h 174698"/>
                <a:gd name="connsiteX14" fmla="*/ 59454 w 184233"/>
                <a:gd name="connsiteY14" fmla="*/ 61351 h 174698"/>
                <a:gd name="connsiteX15" fmla="*/ 66693 w 184233"/>
                <a:gd name="connsiteY15" fmla="*/ 61732 h 174698"/>
                <a:gd name="connsiteX16" fmla="*/ 126319 w 184233"/>
                <a:gd name="connsiteY16" fmla="*/ 128407 h 174698"/>
                <a:gd name="connsiteX17" fmla="*/ 130891 w 184233"/>
                <a:gd name="connsiteY17" fmla="*/ 130217 h 174698"/>
                <a:gd name="connsiteX18" fmla="*/ 135559 w 184233"/>
                <a:gd name="connsiteY18" fmla="*/ 128312 h 174698"/>
                <a:gd name="connsiteX19" fmla="*/ 137559 w 184233"/>
                <a:gd name="connsiteY19" fmla="*/ 123549 h 174698"/>
                <a:gd name="connsiteX20" fmla="*/ 135654 w 184233"/>
                <a:gd name="connsiteY20" fmla="*/ 118787 h 174698"/>
                <a:gd name="connsiteX21" fmla="*/ 34213 w 184233"/>
                <a:gd name="connsiteY21" fmla="*/ 14202 h 174698"/>
                <a:gd name="connsiteX22" fmla="*/ 23830 w 184233"/>
                <a:gd name="connsiteY22" fmla="*/ 10106 h 174698"/>
                <a:gd name="connsiteX23" fmla="*/ 13734 w 184233"/>
                <a:gd name="connsiteY23" fmla="*/ 14869 h 174698"/>
                <a:gd name="connsiteX24" fmla="*/ 14115 w 184233"/>
                <a:gd name="connsiteY24" fmla="*/ 34014 h 174698"/>
                <a:gd name="connsiteX25" fmla="*/ 134035 w 184233"/>
                <a:gd name="connsiteY25" fmla="*/ 157553 h 174698"/>
                <a:gd name="connsiteX26" fmla="*/ 167182 w 184233"/>
                <a:gd name="connsiteY26" fmla="*/ 157649 h 174698"/>
                <a:gd name="connsiteX27" fmla="*/ 174040 w 184233"/>
                <a:gd name="connsiteY27" fmla="*/ 141075 h 174698"/>
                <a:gd name="connsiteX28" fmla="*/ 167277 w 184233"/>
                <a:gd name="connsiteY28" fmla="*/ 124502 h 174698"/>
                <a:gd name="connsiteX29" fmla="*/ 64693 w 184233"/>
                <a:gd name="connsiteY29" fmla="*/ 21346 h 174698"/>
                <a:gd name="connsiteX30" fmla="*/ 64693 w 184233"/>
                <a:gd name="connsiteY30" fmla="*/ 14107 h 174698"/>
                <a:gd name="connsiteX31" fmla="*/ 71932 w 184233"/>
                <a:gd name="connsiteY31" fmla="*/ 14107 h 174698"/>
                <a:gd name="connsiteX32" fmla="*/ 174516 w 184233"/>
                <a:gd name="connsiteY32" fmla="*/ 117263 h 174698"/>
                <a:gd name="connsiteX33" fmla="*/ 184231 w 184233"/>
                <a:gd name="connsiteY33" fmla="*/ 141075 h 174698"/>
                <a:gd name="connsiteX34" fmla="*/ 174325 w 184233"/>
                <a:gd name="connsiteY34" fmla="*/ 164888 h 174698"/>
                <a:gd name="connsiteX35" fmla="*/ 150608 w 184233"/>
                <a:gd name="connsiteY35" fmla="*/ 174698 h 1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233" h="174698">
                  <a:moveTo>
                    <a:pt x="150608" y="174698"/>
                  </a:moveTo>
                  <a:cubicBezTo>
                    <a:pt x="141940" y="174698"/>
                    <a:pt x="133273" y="171365"/>
                    <a:pt x="126700" y="164792"/>
                  </a:cubicBezTo>
                  <a:lnTo>
                    <a:pt x="6781" y="41158"/>
                  </a:lnTo>
                  <a:cubicBezTo>
                    <a:pt x="-1982" y="32109"/>
                    <a:pt x="-2268" y="17631"/>
                    <a:pt x="6019" y="8201"/>
                  </a:cubicBezTo>
                  <a:cubicBezTo>
                    <a:pt x="10400" y="3248"/>
                    <a:pt x="16782" y="200"/>
                    <a:pt x="23449" y="10"/>
                  </a:cubicBezTo>
                  <a:cubicBezTo>
                    <a:pt x="30117" y="-181"/>
                    <a:pt x="36689" y="2391"/>
                    <a:pt x="41356" y="7154"/>
                  </a:cubicBezTo>
                  <a:lnTo>
                    <a:pt x="45452" y="11249"/>
                  </a:lnTo>
                  <a:lnTo>
                    <a:pt x="142893" y="111738"/>
                  </a:lnTo>
                  <a:cubicBezTo>
                    <a:pt x="146036" y="114881"/>
                    <a:pt x="147751" y="119168"/>
                    <a:pt x="147751" y="123644"/>
                  </a:cubicBezTo>
                  <a:cubicBezTo>
                    <a:pt x="147751" y="128121"/>
                    <a:pt x="145941" y="132407"/>
                    <a:pt x="142798" y="135551"/>
                  </a:cubicBezTo>
                  <a:cubicBezTo>
                    <a:pt x="139654" y="138694"/>
                    <a:pt x="135368" y="140408"/>
                    <a:pt x="130891" y="140408"/>
                  </a:cubicBezTo>
                  <a:cubicBezTo>
                    <a:pt x="130891" y="140408"/>
                    <a:pt x="130891" y="140408"/>
                    <a:pt x="130796" y="140408"/>
                  </a:cubicBezTo>
                  <a:cubicBezTo>
                    <a:pt x="126319" y="140408"/>
                    <a:pt x="122033" y="138599"/>
                    <a:pt x="118890" y="135455"/>
                  </a:cubicBezTo>
                  <a:lnTo>
                    <a:pt x="59073" y="68590"/>
                  </a:lnTo>
                  <a:cubicBezTo>
                    <a:pt x="57168" y="66494"/>
                    <a:pt x="57358" y="63256"/>
                    <a:pt x="59454" y="61351"/>
                  </a:cubicBezTo>
                  <a:cubicBezTo>
                    <a:pt x="61549" y="59446"/>
                    <a:pt x="64788" y="59636"/>
                    <a:pt x="66693" y="61732"/>
                  </a:cubicBezTo>
                  <a:lnTo>
                    <a:pt x="126319" y="128407"/>
                  </a:lnTo>
                  <a:cubicBezTo>
                    <a:pt x="127367" y="129455"/>
                    <a:pt x="128891" y="130598"/>
                    <a:pt x="130891" y="130217"/>
                  </a:cubicBezTo>
                  <a:cubicBezTo>
                    <a:pt x="132701" y="130217"/>
                    <a:pt x="134320" y="129550"/>
                    <a:pt x="135559" y="128312"/>
                  </a:cubicBezTo>
                  <a:cubicBezTo>
                    <a:pt x="136797" y="127073"/>
                    <a:pt x="137464" y="125359"/>
                    <a:pt x="137559" y="123549"/>
                  </a:cubicBezTo>
                  <a:cubicBezTo>
                    <a:pt x="137559" y="121739"/>
                    <a:pt x="136892" y="120120"/>
                    <a:pt x="135654" y="118787"/>
                  </a:cubicBezTo>
                  <a:lnTo>
                    <a:pt x="34213" y="14202"/>
                  </a:lnTo>
                  <a:cubicBezTo>
                    <a:pt x="31450" y="11440"/>
                    <a:pt x="27640" y="9821"/>
                    <a:pt x="23830" y="10106"/>
                  </a:cubicBezTo>
                  <a:cubicBezTo>
                    <a:pt x="19925" y="10202"/>
                    <a:pt x="16306" y="11916"/>
                    <a:pt x="13734" y="14869"/>
                  </a:cubicBezTo>
                  <a:cubicBezTo>
                    <a:pt x="8876" y="20298"/>
                    <a:pt x="9067" y="28680"/>
                    <a:pt x="14115" y="34014"/>
                  </a:cubicBezTo>
                  <a:lnTo>
                    <a:pt x="134035" y="157553"/>
                  </a:lnTo>
                  <a:cubicBezTo>
                    <a:pt x="143083" y="166697"/>
                    <a:pt x="158038" y="166697"/>
                    <a:pt x="167182" y="157649"/>
                  </a:cubicBezTo>
                  <a:cubicBezTo>
                    <a:pt x="171563" y="153267"/>
                    <a:pt x="174040" y="147362"/>
                    <a:pt x="174040" y="141075"/>
                  </a:cubicBezTo>
                  <a:cubicBezTo>
                    <a:pt x="174040" y="134789"/>
                    <a:pt x="171658" y="128883"/>
                    <a:pt x="167277" y="124502"/>
                  </a:cubicBezTo>
                  <a:lnTo>
                    <a:pt x="64693" y="21346"/>
                  </a:lnTo>
                  <a:cubicBezTo>
                    <a:pt x="62692" y="19346"/>
                    <a:pt x="62692" y="16107"/>
                    <a:pt x="64693" y="14107"/>
                  </a:cubicBezTo>
                  <a:cubicBezTo>
                    <a:pt x="66693" y="12107"/>
                    <a:pt x="69931" y="12107"/>
                    <a:pt x="71932" y="14107"/>
                  </a:cubicBezTo>
                  <a:lnTo>
                    <a:pt x="174516" y="117263"/>
                  </a:lnTo>
                  <a:cubicBezTo>
                    <a:pt x="180802" y="123644"/>
                    <a:pt x="184327" y="132122"/>
                    <a:pt x="184231" y="141075"/>
                  </a:cubicBezTo>
                  <a:cubicBezTo>
                    <a:pt x="184231" y="150124"/>
                    <a:pt x="180707" y="158506"/>
                    <a:pt x="174325" y="164888"/>
                  </a:cubicBezTo>
                  <a:cubicBezTo>
                    <a:pt x="167753" y="171365"/>
                    <a:pt x="159181" y="174698"/>
                    <a:pt x="150608" y="174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B51B11-18AE-42B5-9C38-BC6420A3189B}"/>
                </a:ext>
              </a:extLst>
            </p:cNvPr>
            <p:cNvSpPr/>
            <p:nvPr userDrawn="1"/>
          </p:nvSpPr>
          <p:spPr>
            <a:xfrm>
              <a:off x="10608508" y="2713088"/>
              <a:ext cx="229973" cy="67532"/>
            </a:xfrm>
            <a:custGeom>
              <a:avLst/>
              <a:gdLst>
                <a:gd name="connsiteX0" fmla="*/ 196159 w 229973"/>
                <a:gd name="connsiteY0" fmla="*/ 67532 h 67532"/>
                <a:gd name="connsiteX1" fmla="*/ 196159 w 229973"/>
                <a:gd name="connsiteY1" fmla="*/ 67532 h 67532"/>
                <a:gd name="connsiteX2" fmla="*/ 23852 w 229973"/>
                <a:gd name="connsiteY2" fmla="*/ 65056 h 67532"/>
                <a:gd name="connsiteX3" fmla="*/ 40 w 229973"/>
                <a:gd name="connsiteY3" fmla="*/ 42291 h 67532"/>
                <a:gd name="connsiteX4" fmla="*/ 6612 w 229973"/>
                <a:gd name="connsiteY4" fmla="*/ 24194 h 67532"/>
                <a:gd name="connsiteX5" fmla="*/ 24233 w 229973"/>
                <a:gd name="connsiteY5" fmla="*/ 16574 h 67532"/>
                <a:gd name="connsiteX6" fmla="*/ 24328 w 229973"/>
                <a:gd name="connsiteY6" fmla="*/ 16574 h 67532"/>
                <a:gd name="connsiteX7" fmla="*/ 30139 w 229973"/>
                <a:gd name="connsiteY7" fmla="*/ 16574 h 67532"/>
                <a:gd name="connsiteX8" fmla="*/ 170061 w 229973"/>
                <a:gd name="connsiteY8" fmla="*/ 18669 h 67532"/>
                <a:gd name="connsiteX9" fmla="*/ 186825 w 229973"/>
                <a:gd name="connsiteY9" fmla="*/ 35624 h 67532"/>
                <a:gd name="connsiteX10" fmla="*/ 169966 w 229973"/>
                <a:gd name="connsiteY10" fmla="*/ 52483 h 67532"/>
                <a:gd name="connsiteX11" fmla="*/ 169966 w 229973"/>
                <a:gd name="connsiteY11" fmla="*/ 52483 h 67532"/>
                <a:gd name="connsiteX12" fmla="*/ 80335 w 229973"/>
                <a:gd name="connsiteY12" fmla="*/ 47530 h 67532"/>
                <a:gd name="connsiteX13" fmla="*/ 75573 w 229973"/>
                <a:gd name="connsiteY13" fmla="*/ 42196 h 67532"/>
                <a:gd name="connsiteX14" fmla="*/ 80907 w 229973"/>
                <a:gd name="connsiteY14" fmla="*/ 37433 h 67532"/>
                <a:gd name="connsiteX15" fmla="*/ 170251 w 229973"/>
                <a:gd name="connsiteY15" fmla="*/ 42386 h 67532"/>
                <a:gd name="connsiteX16" fmla="*/ 174728 w 229973"/>
                <a:gd name="connsiteY16" fmla="*/ 40386 h 67532"/>
                <a:gd name="connsiteX17" fmla="*/ 176728 w 229973"/>
                <a:gd name="connsiteY17" fmla="*/ 35719 h 67532"/>
                <a:gd name="connsiteX18" fmla="*/ 170061 w 229973"/>
                <a:gd name="connsiteY18" fmla="*/ 29051 h 67532"/>
                <a:gd name="connsiteX19" fmla="*/ 24328 w 229973"/>
                <a:gd name="connsiteY19" fmla="*/ 26956 h 67532"/>
                <a:gd name="connsiteX20" fmla="*/ 24328 w 229973"/>
                <a:gd name="connsiteY20" fmla="*/ 26956 h 67532"/>
                <a:gd name="connsiteX21" fmla="*/ 14137 w 229973"/>
                <a:gd name="connsiteY21" fmla="*/ 31337 h 67532"/>
                <a:gd name="connsiteX22" fmla="*/ 10327 w 229973"/>
                <a:gd name="connsiteY22" fmla="*/ 41815 h 67532"/>
                <a:gd name="connsiteX23" fmla="*/ 24138 w 229973"/>
                <a:gd name="connsiteY23" fmla="*/ 55054 h 67532"/>
                <a:gd name="connsiteX24" fmla="*/ 196255 w 229973"/>
                <a:gd name="connsiteY24" fmla="*/ 57531 h 67532"/>
                <a:gd name="connsiteX25" fmla="*/ 196350 w 229973"/>
                <a:gd name="connsiteY25" fmla="*/ 57531 h 67532"/>
                <a:gd name="connsiteX26" fmla="*/ 219781 w 229973"/>
                <a:gd name="connsiteY26" fmla="*/ 34100 h 67532"/>
                <a:gd name="connsiteX27" fmla="*/ 212923 w 229973"/>
                <a:gd name="connsiteY27" fmla="*/ 17526 h 67532"/>
                <a:gd name="connsiteX28" fmla="*/ 196350 w 229973"/>
                <a:gd name="connsiteY28" fmla="*/ 10573 h 67532"/>
                <a:gd name="connsiteX29" fmla="*/ 50808 w 229973"/>
                <a:gd name="connsiteY29" fmla="*/ 10192 h 67532"/>
                <a:gd name="connsiteX30" fmla="*/ 45760 w 229973"/>
                <a:gd name="connsiteY30" fmla="*/ 5048 h 67532"/>
                <a:gd name="connsiteX31" fmla="*/ 50903 w 229973"/>
                <a:gd name="connsiteY31" fmla="*/ 0 h 67532"/>
                <a:gd name="connsiteX32" fmla="*/ 50903 w 229973"/>
                <a:gd name="connsiteY32" fmla="*/ 0 h 67532"/>
                <a:gd name="connsiteX33" fmla="*/ 196445 w 229973"/>
                <a:gd name="connsiteY33" fmla="*/ 381 h 67532"/>
                <a:gd name="connsiteX34" fmla="*/ 220162 w 229973"/>
                <a:gd name="connsiteY34" fmla="*/ 10287 h 67532"/>
                <a:gd name="connsiteX35" fmla="*/ 229973 w 229973"/>
                <a:gd name="connsiteY35" fmla="*/ 34100 h 67532"/>
                <a:gd name="connsiteX36" fmla="*/ 220067 w 229973"/>
                <a:gd name="connsiteY36" fmla="*/ 57817 h 67532"/>
                <a:gd name="connsiteX37" fmla="*/ 196159 w 229973"/>
                <a:gd name="connsiteY37" fmla="*/ 67532 h 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973" h="67532">
                  <a:moveTo>
                    <a:pt x="196159" y="67532"/>
                  </a:moveTo>
                  <a:cubicBezTo>
                    <a:pt x="196159" y="67532"/>
                    <a:pt x="196064" y="67532"/>
                    <a:pt x="196159" y="67532"/>
                  </a:cubicBezTo>
                  <a:lnTo>
                    <a:pt x="23852" y="65056"/>
                  </a:lnTo>
                  <a:cubicBezTo>
                    <a:pt x="11279" y="64865"/>
                    <a:pt x="802" y="54864"/>
                    <a:pt x="40" y="42291"/>
                  </a:cubicBezTo>
                  <a:cubicBezTo>
                    <a:pt x="-341" y="35624"/>
                    <a:pt x="2040" y="29051"/>
                    <a:pt x="6612" y="24194"/>
                  </a:cubicBezTo>
                  <a:cubicBezTo>
                    <a:pt x="11184" y="19336"/>
                    <a:pt x="17566" y="16574"/>
                    <a:pt x="24233" y="16574"/>
                  </a:cubicBezTo>
                  <a:cubicBezTo>
                    <a:pt x="24233" y="16574"/>
                    <a:pt x="24233" y="16574"/>
                    <a:pt x="24328" y="16574"/>
                  </a:cubicBezTo>
                  <a:lnTo>
                    <a:pt x="30139" y="16574"/>
                  </a:lnTo>
                  <a:lnTo>
                    <a:pt x="170061" y="18669"/>
                  </a:lnTo>
                  <a:cubicBezTo>
                    <a:pt x="179300" y="18669"/>
                    <a:pt x="186825" y="26289"/>
                    <a:pt x="186825" y="35624"/>
                  </a:cubicBezTo>
                  <a:cubicBezTo>
                    <a:pt x="186825" y="44958"/>
                    <a:pt x="179205" y="52483"/>
                    <a:pt x="169966" y="52483"/>
                  </a:cubicBezTo>
                  <a:cubicBezTo>
                    <a:pt x="169966" y="52483"/>
                    <a:pt x="169966" y="52483"/>
                    <a:pt x="169966" y="52483"/>
                  </a:cubicBezTo>
                  <a:lnTo>
                    <a:pt x="80335" y="47530"/>
                  </a:lnTo>
                  <a:cubicBezTo>
                    <a:pt x="77478" y="47339"/>
                    <a:pt x="75382" y="44958"/>
                    <a:pt x="75573" y="42196"/>
                  </a:cubicBezTo>
                  <a:cubicBezTo>
                    <a:pt x="75763" y="39338"/>
                    <a:pt x="78049" y="37147"/>
                    <a:pt x="80907" y="37433"/>
                  </a:cubicBezTo>
                  <a:lnTo>
                    <a:pt x="170251" y="42386"/>
                  </a:lnTo>
                  <a:cubicBezTo>
                    <a:pt x="171775" y="42386"/>
                    <a:pt x="173395" y="41720"/>
                    <a:pt x="174728" y="40386"/>
                  </a:cubicBezTo>
                  <a:cubicBezTo>
                    <a:pt x="175966" y="39148"/>
                    <a:pt x="176728" y="37433"/>
                    <a:pt x="176728" y="35719"/>
                  </a:cubicBezTo>
                  <a:cubicBezTo>
                    <a:pt x="176728" y="32004"/>
                    <a:pt x="173776" y="29051"/>
                    <a:pt x="170061" y="29051"/>
                  </a:cubicBezTo>
                  <a:lnTo>
                    <a:pt x="24328" y="26956"/>
                  </a:lnTo>
                  <a:cubicBezTo>
                    <a:pt x="24328" y="26956"/>
                    <a:pt x="24328" y="26956"/>
                    <a:pt x="24328" y="26956"/>
                  </a:cubicBezTo>
                  <a:cubicBezTo>
                    <a:pt x="20423" y="26956"/>
                    <a:pt x="16804" y="28480"/>
                    <a:pt x="14137" y="31337"/>
                  </a:cubicBezTo>
                  <a:cubicBezTo>
                    <a:pt x="11470" y="34195"/>
                    <a:pt x="10136" y="37910"/>
                    <a:pt x="10327" y="41815"/>
                  </a:cubicBezTo>
                  <a:cubicBezTo>
                    <a:pt x="10803" y="49054"/>
                    <a:pt x="16804" y="54864"/>
                    <a:pt x="24138" y="55054"/>
                  </a:cubicBezTo>
                  <a:lnTo>
                    <a:pt x="196255" y="57531"/>
                  </a:lnTo>
                  <a:cubicBezTo>
                    <a:pt x="196255" y="57531"/>
                    <a:pt x="196255" y="57531"/>
                    <a:pt x="196350" y="57531"/>
                  </a:cubicBezTo>
                  <a:cubicBezTo>
                    <a:pt x="209209" y="57531"/>
                    <a:pt x="219686" y="47054"/>
                    <a:pt x="219781" y="34100"/>
                  </a:cubicBezTo>
                  <a:cubicBezTo>
                    <a:pt x="219781" y="27908"/>
                    <a:pt x="217400" y="22003"/>
                    <a:pt x="212923" y="17526"/>
                  </a:cubicBezTo>
                  <a:cubicBezTo>
                    <a:pt x="208447" y="13049"/>
                    <a:pt x="202636" y="10573"/>
                    <a:pt x="196350" y="10573"/>
                  </a:cubicBezTo>
                  <a:lnTo>
                    <a:pt x="50808" y="10192"/>
                  </a:lnTo>
                  <a:cubicBezTo>
                    <a:pt x="47950" y="10192"/>
                    <a:pt x="45760" y="7906"/>
                    <a:pt x="45760" y="5048"/>
                  </a:cubicBezTo>
                  <a:cubicBezTo>
                    <a:pt x="45760" y="2191"/>
                    <a:pt x="48046" y="0"/>
                    <a:pt x="50903" y="0"/>
                  </a:cubicBezTo>
                  <a:lnTo>
                    <a:pt x="50903" y="0"/>
                  </a:lnTo>
                  <a:lnTo>
                    <a:pt x="196445" y="381"/>
                  </a:lnTo>
                  <a:cubicBezTo>
                    <a:pt x="205399" y="381"/>
                    <a:pt x="213876" y="3905"/>
                    <a:pt x="220162" y="10287"/>
                  </a:cubicBezTo>
                  <a:cubicBezTo>
                    <a:pt x="226544" y="16669"/>
                    <a:pt x="229973" y="25146"/>
                    <a:pt x="229973" y="34100"/>
                  </a:cubicBezTo>
                  <a:cubicBezTo>
                    <a:pt x="229973" y="43053"/>
                    <a:pt x="226449" y="51530"/>
                    <a:pt x="220067" y="57817"/>
                  </a:cubicBezTo>
                  <a:cubicBezTo>
                    <a:pt x="213495" y="64103"/>
                    <a:pt x="205113" y="67532"/>
                    <a:pt x="196159" y="6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877BB-97AC-4C40-BFDB-A7E295289B7A}"/>
                </a:ext>
              </a:extLst>
            </p:cNvPr>
            <p:cNvSpPr/>
            <p:nvPr userDrawn="1"/>
          </p:nvSpPr>
          <p:spPr>
            <a:xfrm>
              <a:off x="8264223" y="1140347"/>
              <a:ext cx="184837" cy="173845"/>
            </a:xfrm>
            <a:custGeom>
              <a:avLst/>
              <a:gdLst>
                <a:gd name="connsiteX0" fmla="*/ 24327 w 184837"/>
                <a:gd name="connsiteY0" fmla="*/ 173845 h 173845"/>
                <a:gd name="connsiteX1" fmla="*/ 6706 w 184837"/>
                <a:gd name="connsiteY1" fmla="*/ 166321 h 173845"/>
                <a:gd name="connsiteX2" fmla="*/ 38 w 184837"/>
                <a:gd name="connsiteY2" fmla="*/ 148223 h 173845"/>
                <a:gd name="connsiteX3" fmla="*/ 8706 w 184837"/>
                <a:gd name="connsiteY3" fmla="*/ 130983 h 173845"/>
                <a:gd name="connsiteX4" fmla="*/ 13183 w 184837"/>
                <a:gd name="connsiteY4" fmla="*/ 127268 h 173845"/>
                <a:gd name="connsiteX5" fmla="*/ 121673 w 184837"/>
                <a:gd name="connsiteY5" fmla="*/ 38876 h 173845"/>
                <a:gd name="connsiteX6" fmla="*/ 133960 w 184837"/>
                <a:gd name="connsiteY6" fmla="*/ 35066 h 173845"/>
                <a:gd name="connsiteX7" fmla="*/ 145390 w 184837"/>
                <a:gd name="connsiteY7" fmla="*/ 41067 h 173845"/>
                <a:gd name="connsiteX8" fmla="*/ 149200 w 184837"/>
                <a:gd name="connsiteY8" fmla="*/ 53354 h 173845"/>
                <a:gd name="connsiteX9" fmla="*/ 143199 w 184837"/>
                <a:gd name="connsiteY9" fmla="*/ 64784 h 173845"/>
                <a:gd name="connsiteX10" fmla="*/ 71381 w 184837"/>
                <a:gd name="connsiteY10" fmla="*/ 118696 h 173845"/>
                <a:gd name="connsiteX11" fmla="*/ 64237 w 184837"/>
                <a:gd name="connsiteY11" fmla="*/ 117648 h 173845"/>
                <a:gd name="connsiteX12" fmla="*/ 65285 w 184837"/>
                <a:gd name="connsiteY12" fmla="*/ 110504 h 173845"/>
                <a:gd name="connsiteX13" fmla="*/ 136817 w 184837"/>
                <a:gd name="connsiteY13" fmla="*/ 56783 h 173845"/>
                <a:gd name="connsiteX14" fmla="*/ 138913 w 184837"/>
                <a:gd name="connsiteY14" fmla="*/ 52402 h 173845"/>
                <a:gd name="connsiteX15" fmla="*/ 137389 w 184837"/>
                <a:gd name="connsiteY15" fmla="*/ 47544 h 173845"/>
                <a:gd name="connsiteX16" fmla="*/ 132817 w 184837"/>
                <a:gd name="connsiteY16" fmla="*/ 45163 h 173845"/>
                <a:gd name="connsiteX17" fmla="*/ 127959 w 184837"/>
                <a:gd name="connsiteY17" fmla="*/ 46687 h 173845"/>
                <a:gd name="connsiteX18" fmla="*/ 14993 w 184837"/>
                <a:gd name="connsiteY18" fmla="*/ 138793 h 173845"/>
                <a:gd name="connsiteX19" fmla="*/ 9944 w 184837"/>
                <a:gd name="connsiteY19" fmla="*/ 148795 h 173845"/>
                <a:gd name="connsiteX20" fmla="*/ 13754 w 184837"/>
                <a:gd name="connsiteY20" fmla="*/ 159272 h 173845"/>
                <a:gd name="connsiteX21" fmla="*/ 32804 w 184837"/>
                <a:gd name="connsiteY21" fmla="*/ 160510 h 173845"/>
                <a:gd name="connsiteX22" fmla="*/ 166250 w 184837"/>
                <a:gd name="connsiteY22" fmla="*/ 51640 h 173845"/>
                <a:gd name="connsiteX23" fmla="*/ 174441 w 184837"/>
                <a:gd name="connsiteY23" fmla="*/ 35733 h 173845"/>
                <a:gd name="connsiteX24" fmla="*/ 169107 w 184837"/>
                <a:gd name="connsiteY24" fmla="*/ 18588 h 173845"/>
                <a:gd name="connsiteX25" fmla="*/ 136056 w 184837"/>
                <a:gd name="connsiteY25" fmla="*/ 15635 h 173845"/>
                <a:gd name="connsiteX26" fmla="*/ 24423 w 184837"/>
                <a:gd name="connsiteY26" fmla="*/ 108980 h 173845"/>
                <a:gd name="connsiteX27" fmla="*/ 17279 w 184837"/>
                <a:gd name="connsiteY27" fmla="*/ 108313 h 173845"/>
                <a:gd name="connsiteX28" fmla="*/ 17945 w 184837"/>
                <a:gd name="connsiteY28" fmla="*/ 101170 h 173845"/>
                <a:gd name="connsiteX29" fmla="*/ 129578 w 184837"/>
                <a:gd name="connsiteY29" fmla="*/ 7825 h 173845"/>
                <a:gd name="connsiteX30" fmla="*/ 177013 w 184837"/>
                <a:gd name="connsiteY30" fmla="*/ 12016 h 173845"/>
                <a:gd name="connsiteX31" fmla="*/ 172822 w 184837"/>
                <a:gd name="connsiteY31" fmla="*/ 59450 h 173845"/>
                <a:gd name="connsiteX32" fmla="*/ 39377 w 184837"/>
                <a:gd name="connsiteY32" fmla="*/ 168321 h 173845"/>
                <a:gd name="connsiteX33" fmla="*/ 24327 w 184837"/>
                <a:gd name="connsiteY33" fmla="*/ 173845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4837" h="173845">
                  <a:moveTo>
                    <a:pt x="24327" y="173845"/>
                  </a:moveTo>
                  <a:cubicBezTo>
                    <a:pt x="17850" y="173845"/>
                    <a:pt x="11468" y="171274"/>
                    <a:pt x="6706" y="166321"/>
                  </a:cubicBezTo>
                  <a:cubicBezTo>
                    <a:pt x="2134" y="161463"/>
                    <a:pt x="-342" y="154891"/>
                    <a:pt x="38" y="148223"/>
                  </a:cubicBezTo>
                  <a:cubicBezTo>
                    <a:pt x="419" y="141556"/>
                    <a:pt x="3563" y="135269"/>
                    <a:pt x="8706" y="130983"/>
                  </a:cubicBezTo>
                  <a:lnTo>
                    <a:pt x="13183" y="127268"/>
                  </a:lnTo>
                  <a:lnTo>
                    <a:pt x="121673" y="38876"/>
                  </a:lnTo>
                  <a:cubicBezTo>
                    <a:pt x="125102" y="36019"/>
                    <a:pt x="129388" y="34685"/>
                    <a:pt x="133960" y="35066"/>
                  </a:cubicBezTo>
                  <a:cubicBezTo>
                    <a:pt x="138437" y="35447"/>
                    <a:pt x="142533" y="37638"/>
                    <a:pt x="145390" y="41067"/>
                  </a:cubicBezTo>
                  <a:cubicBezTo>
                    <a:pt x="148248" y="44496"/>
                    <a:pt x="149676" y="48877"/>
                    <a:pt x="149200" y="53354"/>
                  </a:cubicBezTo>
                  <a:cubicBezTo>
                    <a:pt x="148819" y="57831"/>
                    <a:pt x="146724" y="61927"/>
                    <a:pt x="143199" y="64784"/>
                  </a:cubicBezTo>
                  <a:lnTo>
                    <a:pt x="71381" y="118696"/>
                  </a:lnTo>
                  <a:cubicBezTo>
                    <a:pt x="69095" y="120410"/>
                    <a:pt x="65951" y="119934"/>
                    <a:pt x="64237" y="117648"/>
                  </a:cubicBezTo>
                  <a:cubicBezTo>
                    <a:pt x="62523" y="115362"/>
                    <a:pt x="62999" y="112219"/>
                    <a:pt x="65285" y="110504"/>
                  </a:cubicBezTo>
                  <a:lnTo>
                    <a:pt x="136817" y="56783"/>
                  </a:lnTo>
                  <a:cubicBezTo>
                    <a:pt x="137960" y="55831"/>
                    <a:pt x="138818" y="54211"/>
                    <a:pt x="138913" y="52402"/>
                  </a:cubicBezTo>
                  <a:cubicBezTo>
                    <a:pt x="139103" y="50592"/>
                    <a:pt x="138532" y="48877"/>
                    <a:pt x="137389" y="47544"/>
                  </a:cubicBezTo>
                  <a:cubicBezTo>
                    <a:pt x="136246" y="46210"/>
                    <a:pt x="134627" y="45353"/>
                    <a:pt x="132817" y="45163"/>
                  </a:cubicBezTo>
                  <a:cubicBezTo>
                    <a:pt x="131007" y="44972"/>
                    <a:pt x="129293" y="45544"/>
                    <a:pt x="127959" y="46687"/>
                  </a:cubicBezTo>
                  <a:lnTo>
                    <a:pt x="14993" y="138793"/>
                  </a:lnTo>
                  <a:cubicBezTo>
                    <a:pt x="11945" y="141270"/>
                    <a:pt x="10230" y="144889"/>
                    <a:pt x="9944" y="148795"/>
                  </a:cubicBezTo>
                  <a:cubicBezTo>
                    <a:pt x="9754" y="152700"/>
                    <a:pt x="11087" y="156415"/>
                    <a:pt x="13754" y="159272"/>
                  </a:cubicBezTo>
                  <a:cubicBezTo>
                    <a:pt x="18803" y="164606"/>
                    <a:pt x="27185" y="165082"/>
                    <a:pt x="32804" y="160510"/>
                  </a:cubicBezTo>
                  <a:lnTo>
                    <a:pt x="166250" y="51640"/>
                  </a:lnTo>
                  <a:cubicBezTo>
                    <a:pt x="171012" y="47639"/>
                    <a:pt x="173965" y="42019"/>
                    <a:pt x="174441" y="35733"/>
                  </a:cubicBezTo>
                  <a:cubicBezTo>
                    <a:pt x="175013" y="29446"/>
                    <a:pt x="173108" y="23350"/>
                    <a:pt x="169107" y="18588"/>
                  </a:cubicBezTo>
                  <a:cubicBezTo>
                    <a:pt x="160820" y="8682"/>
                    <a:pt x="145961" y="7348"/>
                    <a:pt x="136056" y="15635"/>
                  </a:cubicBezTo>
                  <a:lnTo>
                    <a:pt x="24423" y="108980"/>
                  </a:lnTo>
                  <a:cubicBezTo>
                    <a:pt x="22327" y="110790"/>
                    <a:pt x="19088" y="110504"/>
                    <a:pt x="17279" y="108313"/>
                  </a:cubicBezTo>
                  <a:cubicBezTo>
                    <a:pt x="15469" y="106123"/>
                    <a:pt x="15755" y="102979"/>
                    <a:pt x="17945" y="101170"/>
                  </a:cubicBezTo>
                  <a:lnTo>
                    <a:pt x="129578" y="7825"/>
                  </a:lnTo>
                  <a:cubicBezTo>
                    <a:pt x="143771" y="-4082"/>
                    <a:pt x="165107" y="-2177"/>
                    <a:pt x="177013" y="12016"/>
                  </a:cubicBezTo>
                  <a:cubicBezTo>
                    <a:pt x="188919" y="26208"/>
                    <a:pt x="187014" y="47544"/>
                    <a:pt x="172822" y="59450"/>
                  </a:cubicBezTo>
                  <a:lnTo>
                    <a:pt x="39377" y="168321"/>
                  </a:lnTo>
                  <a:cubicBezTo>
                    <a:pt x="35091" y="172036"/>
                    <a:pt x="29661" y="173845"/>
                    <a:pt x="24327" y="173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68D239-F1B8-4408-B52E-DF62F4C80F34}"/>
                </a:ext>
              </a:extLst>
            </p:cNvPr>
            <p:cNvSpPr/>
            <p:nvPr userDrawn="1"/>
          </p:nvSpPr>
          <p:spPr>
            <a:xfrm>
              <a:off x="8991315" y="3030505"/>
              <a:ext cx="199037" cy="156418"/>
            </a:xfrm>
            <a:custGeom>
              <a:avLst/>
              <a:gdLst>
                <a:gd name="connsiteX0" fmla="*/ 24411 w 199037"/>
                <a:gd name="connsiteY0" fmla="*/ 156418 h 156418"/>
                <a:gd name="connsiteX1" fmla="*/ 4695 w 199037"/>
                <a:gd name="connsiteY1" fmla="*/ 146513 h 156418"/>
                <a:gd name="connsiteX2" fmla="*/ 408 w 199037"/>
                <a:gd name="connsiteY2" fmla="*/ 127653 h 156418"/>
                <a:gd name="connsiteX3" fmla="*/ 11267 w 199037"/>
                <a:gd name="connsiteY3" fmla="*/ 111746 h 156418"/>
                <a:gd name="connsiteX4" fmla="*/ 16220 w 199037"/>
                <a:gd name="connsiteY4" fmla="*/ 108603 h 156418"/>
                <a:gd name="connsiteX5" fmla="*/ 135282 w 199037"/>
                <a:gd name="connsiteY5" fmla="*/ 34975 h 156418"/>
                <a:gd name="connsiteX6" fmla="*/ 158523 w 199037"/>
                <a:gd name="connsiteY6" fmla="*/ 40214 h 156418"/>
                <a:gd name="connsiteX7" fmla="*/ 160714 w 199037"/>
                <a:gd name="connsiteY7" fmla="*/ 52977 h 156418"/>
                <a:gd name="connsiteX8" fmla="*/ 153285 w 199037"/>
                <a:gd name="connsiteY8" fmla="*/ 63550 h 156418"/>
                <a:gd name="connsiteX9" fmla="*/ 75180 w 199037"/>
                <a:gd name="connsiteY9" fmla="*/ 107650 h 156418"/>
                <a:gd name="connsiteX10" fmla="*/ 68226 w 199037"/>
                <a:gd name="connsiteY10" fmla="*/ 105745 h 156418"/>
                <a:gd name="connsiteX11" fmla="*/ 70131 w 199037"/>
                <a:gd name="connsiteY11" fmla="*/ 98792 h 156418"/>
                <a:gd name="connsiteX12" fmla="*/ 148046 w 199037"/>
                <a:gd name="connsiteY12" fmla="*/ 54787 h 156418"/>
                <a:gd name="connsiteX13" fmla="*/ 150713 w 199037"/>
                <a:gd name="connsiteY13" fmla="*/ 50691 h 156418"/>
                <a:gd name="connsiteX14" fmla="*/ 149856 w 199037"/>
                <a:gd name="connsiteY14" fmla="*/ 45643 h 156418"/>
                <a:gd name="connsiteX15" fmla="*/ 145665 w 199037"/>
                <a:gd name="connsiteY15" fmla="*/ 42690 h 156418"/>
                <a:gd name="connsiteX16" fmla="*/ 140616 w 199037"/>
                <a:gd name="connsiteY16" fmla="*/ 43547 h 156418"/>
                <a:gd name="connsiteX17" fmla="*/ 16696 w 199037"/>
                <a:gd name="connsiteY17" fmla="*/ 120319 h 156418"/>
                <a:gd name="connsiteX18" fmla="*/ 10410 w 199037"/>
                <a:gd name="connsiteY18" fmla="*/ 129558 h 156418"/>
                <a:gd name="connsiteX19" fmla="*/ 12886 w 199037"/>
                <a:gd name="connsiteY19" fmla="*/ 140416 h 156418"/>
                <a:gd name="connsiteX20" fmla="*/ 31650 w 199037"/>
                <a:gd name="connsiteY20" fmla="*/ 144131 h 156418"/>
                <a:gd name="connsiteX21" fmla="*/ 178050 w 199037"/>
                <a:gd name="connsiteY21" fmla="*/ 53453 h 156418"/>
                <a:gd name="connsiteX22" fmla="*/ 185193 w 199037"/>
                <a:gd name="connsiteY22" fmla="*/ 21068 h 156418"/>
                <a:gd name="connsiteX23" fmla="*/ 170525 w 199037"/>
                <a:gd name="connsiteY23" fmla="*/ 10781 h 156418"/>
                <a:gd name="connsiteX24" fmla="*/ 152808 w 199037"/>
                <a:gd name="connsiteY24" fmla="*/ 13829 h 156418"/>
                <a:gd name="connsiteX25" fmla="*/ 30031 w 199037"/>
                <a:gd name="connsiteY25" fmla="*/ 91934 h 156418"/>
                <a:gd name="connsiteX26" fmla="*/ 22983 w 199037"/>
                <a:gd name="connsiteY26" fmla="*/ 90410 h 156418"/>
                <a:gd name="connsiteX27" fmla="*/ 24507 w 199037"/>
                <a:gd name="connsiteY27" fmla="*/ 83362 h 156418"/>
                <a:gd name="connsiteX28" fmla="*/ 147284 w 199037"/>
                <a:gd name="connsiteY28" fmla="*/ 5257 h 156418"/>
                <a:gd name="connsiteX29" fmla="*/ 172620 w 199037"/>
                <a:gd name="connsiteY29" fmla="*/ 780 h 156418"/>
                <a:gd name="connsiteX30" fmla="*/ 193766 w 199037"/>
                <a:gd name="connsiteY30" fmla="*/ 15544 h 156418"/>
                <a:gd name="connsiteX31" fmla="*/ 183479 w 199037"/>
                <a:gd name="connsiteY31" fmla="*/ 62026 h 156418"/>
                <a:gd name="connsiteX32" fmla="*/ 36984 w 199037"/>
                <a:gd name="connsiteY32" fmla="*/ 152704 h 156418"/>
                <a:gd name="connsiteX33" fmla="*/ 24411 w 199037"/>
                <a:gd name="connsiteY33" fmla="*/ 156418 h 15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9037" h="156418">
                  <a:moveTo>
                    <a:pt x="24411" y="156418"/>
                  </a:moveTo>
                  <a:cubicBezTo>
                    <a:pt x="16887" y="156418"/>
                    <a:pt x="9457" y="152990"/>
                    <a:pt x="4695" y="146513"/>
                  </a:cubicBezTo>
                  <a:cubicBezTo>
                    <a:pt x="789" y="141083"/>
                    <a:pt x="-830" y="134225"/>
                    <a:pt x="408" y="127653"/>
                  </a:cubicBezTo>
                  <a:cubicBezTo>
                    <a:pt x="1647" y="121081"/>
                    <a:pt x="5552" y="115270"/>
                    <a:pt x="11267" y="111746"/>
                  </a:cubicBezTo>
                  <a:lnTo>
                    <a:pt x="16220" y="108603"/>
                  </a:lnTo>
                  <a:lnTo>
                    <a:pt x="135282" y="34975"/>
                  </a:lnTo>
                  <a:cubicBezTo>
                    <a:pt x="143093" y="30022"/>
                    <a:pt x="153570" y="32308"/>
                    <a:pt x="158523" y="40214"/>
                  </a:cubicBezTo>
                  <a:cubicBezTo>
                    <a:pt x="160905" y="44023"/>
                    <a:pt x="161762" y="48500"/>
                    <a:pt x="160714" y="52977"/>
                  </a:cubicBezTo>
                  <a:cubicBezTo>
                    <a:pt x="159762" y="57358"/>
                    <a:pt x="157095" y="61168"/>
                    <a:pt x="153285" y="63550"/>
                  </a:cubicBezTo>
                  <a:lnTo>
                    <a:pt x="75180" y="107650"/>
                  </a:lnTo>
                  <a:cubicBezTo>
                    <a:pt x="72703" y="109079"/>
                    <a:pt x="69655" y="108127"/>
                    <a:pt x="68226" y="105745"/>
                  </a:cubicBezTo>
                  <a:cubicBezTo>
                    <a:pt x="66798" y="103269"/>
                    <a:pt x="67750" y="100221"/>
                    <a:pt x="70131" y="98792"/>
                  </a:cubicBezTo>
                  <a:lnTo>
                    <a:pt x="148046" y="54787"/>
                  </a:lnTo>
                  <a:cubicBezTo>
                    <a:pt x="149284" y="54025"/>
                    <a:pt x="150332" y="52501"/>
                    <a:pt x="150713" y="50691"/>
                  </a:cubicBezTo>
                  <a:cubicBezTo>
                    <a:pt x="151094" y="48976"/>
                    <a:pt x="150808" y="47167"/>
                    <a:pt x="149856" y="45643"/>
                  </a:cubicBezTo>
                  <a:cubicBezTo>
                    <a:pt x="148903" y="44119"/>
                    <a:pt x="147379" y="43071"/>
                    <a:pt x="145665" y="42690"/>
                  </a:cubicBezTo>
                  <a:cubicBezTo>
                    <a:pt x="143950" y="42309"/>
                    <a:pt x="142140" y="42595"/>
                    <a:pt x="140616" y="43547"/>
                  </a:cubicBezTo>
                  <a:lnTo>
                    <a:pt x="16696" y="120319"/>
                  </a:lnTo>
                  <a:cubicBezTo>
                    <a:pt x="13362" y="122414"/>
                    <a:pt x="11172" y="125748"/>
                    <a:pt x="10410" y="129558"/>
                  </a:cubicBezTo>
                  <a:cubicBezTo>
                    <a:pt x="9648" y="133368"/>
                    <a:pt x="10600" y="137273"/>
                    <a:pt x="12886" y="140416"/>
                  </a:cubicBezTo>
                  <a:cubicBezTo>
                    <a:pt x="17172" y="146322"/>
                    <a:pt x="25459" y="147941"/>
                    <a:pt x="31650" y="144131"/>
                  </a:cubicBezTo>
                  <a:lnTo>
                    <a:pt x="178050" y="53453"/>
                  </a:lnTo>
                  <a:cubicBezTo>
                    <a:pt x="188908" y="46500"/>
                    <a:pt x="192147" y="32022"/>
                    <a:pt x="185193" y="21068"/>
                  </a:cubicBezTo>
                  <a:cubicBezTo>
                    <a:pt x="181860" y="15830"/>
                    <a:pt x="176621" y="12115"/>
                    <a:pt x="170525" y="10781"/>
                  </a:cubicBezTo>
                  <a:cubicBezTo>
                    <a:pt x="164429" y="9448"/>
                    <a:pt x="158142" y="10495"/>
                    <a:pt x="152808" y="13829"/>
                  </a:cubicBezTo>
                  <a:lnTo>
                    <a:pt x="30031" y="91934"/>
                  </a:lnTo>
                  <a:cubicBezTo>
                    <a:pt x="27650" y="93458"/>
                    <a:pt x="24507" y="92696"/>
                    <a:pt x="22983" y="90410"/>
                  </a:cubicBezTo>
                  <a:cubicBezTo>
                    <a:pt x="21459" y="88029"/>
                    <a:pt x="22125" y="84886"/>
                    <a:pt x="24507" y="83362"/>
                  </a:cubicBezTo>
                  <a:lnTo>
                    <a:pt x="147284" y="5257"/>
                  </a:lnTo>
                  <a:cubicBezTo>
                    <a:pt x="154809" y="494"/>
                    <a:pt x="163857" y="-1125"/>
                    <a:pt x="172620" y="780"/>
                  </a:cubicBezTo>
                  <a:cubicBezTo>
                    <a:pt x="181383" y="2780"/>
                    <a:pt x="188908" y="8019"/>
                    <a:pt x="193766" y="15544"/>
                  </a:cubicBezTo>
                  <a:cubicBezTo>
                    <a:pt x="203767" y="31165"/>
                    <a:pt x="199100" y="52024"/>
                    <a:pt x="183479" y="62026"/>
                  </a:cubicBezTo>
                  <a:lnTo>
                    <a:pt x="36984" y="152704"/>
                  </a:lnTo>
                  <a:cubicBezTo>
                    <a:pt x="33174" y="155275"/>
                    <a:pt x="28698" y="156418"/>
                    <a:pt x="24411" y="156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1">
              <a:extLst>
                <a:ext uri="{FF2B5EF4-FFF2-40B4-BE49-F238E27FC236}">
                  <a16:creationId xmlns:a16="http://schemas.microsoft.com/office/drawing/2014/main" id="{2E9B413C-7B02-4BDC-BDB3-3D48438840E2}"/>
                </a:ext>
              </a:extLst>
            </p:cNvPr>
            <p:cNvGrpSpPr/>
            <p:nvPr userDrawn="1"/>
          </p:nvGrpSpPr>
          <p:grpSpPr>
            <a:xfrm>
              <a:off x="5881529" y="6038235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82A97A6-1CA6-4BAA-BEEB-B67627CEB08F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585423C-B248-4A4A-8A3E-BD4C0350694F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E7E2644-F6C5-4EF8-966D-0466934BBAB0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80800FA-8B1C-4120-A5BA-AE789700DE9E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84DBEA38-AFC8-4290-9089-A990D5F0DCB3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1">
              <a:extLst>
                <a:ext uri="{FF2B5EF4-FFF2-40B4-BE49-F238E27FC236}">
                  <a16:creationId xmlns:a16="http://schemas.microsoft.com/office/drawing/2014/main" id="{3A109828-3763-4812-A04C-9D0872C59E13}"/>
                </a:ext>
              </a:extLst>
            </p:cNvPr>
            <p:cNvGrpSpPr/>
            <p:nvPr userDrawn="1"/>
          </p:nvGrpSpPr>
          <p:grpSpPr>
            <a:xfrm>
              <a:off x="6030065" y="4128790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4AC4F7F-0EA3-4645-B9E5-566DD5E33857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894C1B1-55BE-4887-85B8-F625A472D6F6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B3AF9FD-83BE-4C0C-8E4B-337C9C131E32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41AE0CA-9D79-4B25-8B7E-6ECCF9BC1F67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CE488EB8-9AE0-47A2-A68B-5D1FC67AEC78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E5FFC43-1894-4EC2-A84A-9590BCB76F1A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F5B2177-CCE5-4906-BF16-D2754249BA59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9040AEF-3BC1-4A90-AAFA-3F03F5DCD7E5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A3440C0-38A1-4316-B5CC-FAB81577A6C1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D040793E-1EA5-4A9F-B04D-94AD0F5CAB96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aphic 1">
              <a:extLst>
                <a:ext uri="{FF2B5EF4-FFF2-40B4-BE49-F238E27FC236}">
                  <a16:creationId xmlns:a16="http://schemas.microsoft.com/office/drawing/2014/main" id="{A7BC8FE6-E5D1-4E75-9436-35B0912D4A1D}"/>
                </a:ext>
              </a:extLst>
            </p:cNvPr>
            <p:cNvGrpSpPr/>
            <p:nvPr userDrawn="1"/>
          </p:nvGrpSpPr>
          <p:grpSpPr>
            <a:xfrm>
              <a:off x="8329956" y="3222515"/>
              <a:ext cx="841020" cy="774891"/>
              <a:chOff x="5114393" y="1577688"/>
              <a:chExt cx="841020" cy="774891"/>
            </a:xfrm>
            <a:grpFill/>
          </p:grpSpPr>
          <p:grpSp>
            <p:nvGrpSpPr>
              <p:cNvPr id="158" name="Graphic 1">
                <a:extLst>
                  <a:ext uri="{FF2B5EF4-FFF2-40B4-BE49-F238E27FC236}">
                    <a16:creationId xmlns:a16="http://schemas.microsoft.com/office/drawing/2014/main" id="{B650B4C1-B874-417C-935D-45059BC7A926}"/>
                  </a:ext>
                </a:extLst>
              </p:cNvPr>
              <p:cNvGrpSpPr/>
              <p:nvPr/>
            </p:nvGrpSpPr>
            <p:grpSpPr>
              <a:xfrm>
                <a:off x="5114393" y="1762791"/>
                <a:ext cx="811529" cy="589787"/>
                <a:chOff x="5114393" y="1762791"/>
                <a:chExt cx="811529" cy="589787"/>
              </a:xfrm>
              <a:grpFill/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82334DE-88C2-440B-B0F4-027586FB8D7D}"/>
                    </a:ext>
                  </a:extLst>
                </p:cNvPr>
                <p:cNvSpPr/>
                <p:nvPr/>
              </p:nvSpPr>
              <p:spPr>
                <a:xfrm>
                  <a:off x="5114393" y="2081062"/>
                  <a:ext cx="230328" cy="271516"/>
                </a:xfrm>
                <a:custGeom>
                  <a:avLst/>
                  <a:gdLst>
                    <a:gd name="connsiteX0" fmla="*/ 119403 w 230328"/>
                    <a:gd name="connsiteY0" fmla="*/ 271517 h 271516"/>
                    <a:gd name="connsiteX1" fmla="*/ 117974 w 230328"/>
                    <a:gd name="connsiteY1" fmla="*/ 271326 h 271516"/>
                    <a:gd name="connsiteX2" fmla="*/ 114926 w 230328"/>
                    <a:gd name="connsiteY2" fmla="*/ 268945 h 271516"/>
                    <a:gd name="connsiteX3" fmla="*/ 626 w 230328"/>
                    <a:gd name="connsiteY3" fmla="*/ 64443 h 271516"/>
                    <a:gd name="connsiteX4" fmla="*/ 2626 w 230328"/>
                    <a:gd name="connsiteY4" fmla="*/ 57490 h 271516"/>
                    <a:gd name="connsiteX5" fmla="*/ 104353 w 230328"/>
                    <a:gd name="connsiteY5" fmla="*/ 626 h 271516"/>
                    <a:gd name="connsiteX6" fmla="*/ 111306 w 230328"/>
                    <a:gd name="connsiteY6" fmla="*/ 2626 h 271516"/>
                    <a:gd name="connsiteX7" fmla="*/ 134166 w 230328"/>
                    <a:gd name="connsiteY7" fmla="*/ 43584 h 271516"/>
                    <a:gd name="connsiteX8" fmla="*/ 134643 w 230328"/>
                    <a:gd name="connsiteY8" fmla="*/ 47489 h 271516"/>
                    <a:gd name="connsiteX9" fmla="*/ 132261 w 230328"/>
                    <a:gd name="connsiteY9" fmla="*/ 50537 h 271516"/>
                    <a:gd name="connsiteX10" fmla="*/ 95971 w 230328"/>
                    <a:gd name="connsiteY10" fmla="*/ 70825 h 271516"/>
                    <a:gd name="connsiteX11" fmla="*/ 112640 w 230328"/>
                    <a:gd name="connsiteY11" fmla="*/ 100734 h 271516"/>
                    <a:gd name="connsiteX12" fmla="*/ 146263 w 230328"/>
                    <a:gd name="connsiteY12" fmla="*/ 81969 h 271516"/>
                    <a:gd name="connsiteX13" fmla="*/ 153216 w 230328"/>
                    <a:gd name="connsiteY13" fmla="*/ 83970 h 271516"/>
                    <a:gd name="connsiteX14" fmla="*/ 174933 w 230328"/>
                    <a:gd name="connsiteY14" fmla="*/ 122832 h 271516"/>
                    <a:gd name="connsiteX15" fmla="*/ 175410 w 230328"/>
                    <a:gd name="connsiteY15" fmla="*/ 126737 h 271516"/>
                    <a:gd name="connsiteX16" fmla="*/ 173028 w 230328"/>
                    <a:gd name="connsiteY16" fmla="*/ 129785 h 271516"/>
                    <a:gd name="connsiteX17" fmla="*/ 139405 w 230328"/>
                    <a:gd name="connsiteY17" fmla="*/ 148549 h 271516"/>
                    <a:gd name="connsiteX18" fmla="*/ 159598 w 230328"/>
                    <a:gd name="connsiteY18" fmla="*/ 184649 h 271516"/>
                    <a:gd name="connsiteX19" fmla="*/ 199889 w 230328"/>
                    <a:gd name="connsiteY19" fmla="*/ 162075 h 271516"/>
                    <a:gd name="connsiteX20" fmla="*/ 203794 w 230328"/>
                    <a:gd name="connsiteY20" fmla="*/ 161598 h 271516"/>
                    <a:gd name="connsiteX21" fmla="*/ 206842 w 230328"/>
                    <a:gd name="connsiteY21" fmla="*/ 163980 h 271516"/>
                    <a:gd name="connsiteX22" fmla="*/ 229702 w 230328"/>
                    <a:gd name="connsiteY22" fmla="*/ 204937 h 271516"/>
                    <a:gd name="connsiteX23" fmla="*/ 227702 w 230328"/>
                    <a:gd name="connsiteY23" fmla="*/ 211890 h 271516"/>
                    <a:gd name="connsiteX24" fmla="*/ 121974 w 230328"/>
                    <a:gd name="connsiteY24" fmla="*/ 271041 h 271516"/>
                    <a:gd name="connsiteX25" fmla="*/ 119403 w 230328"/>
                    <a:gd name="connsiteY25" fmla="*/ 271517 h 27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328" h="271516">
                      <a:moveTo>
                        <a:pt x="119403" y="271517"/>
                      </a:moveTo>
                      <a:cubicBezTo>
                        <a:pt x="118926" y="271517"/>
                        <a:pt x="118450" y="271422"/>
                        <a:pt x="117974" y="271326"/>
                      </a:cubicBezTo>
                      <a:cubicBezTo>
                        <a:pt x="116640" y="270945"/>
                        <a:pt x="115593" y="270088"/>
                        <a:pt x="114926" y="268945"/>
                      </a:cubicBezTo>
                      <a:lnTo>
                        <a:pt x="626" y="64443"/>
                      </a:lnTo>
                      <a:cubicBezTo>
                        <a:pt x="-708" y="61967"/>
                        <a:pt x="150" y="58919"/>
                        <a:pt x="2626" y="57490"/>
                      </a:cubicBezTo>
                      <a:lnTo>
                        <a:pt x="104353" y="626"/>
                      </a:lnTo>
                      <a:cubicBezTo>
                        <a:pt x="106830" y="-708"/>
                        <a:pt x="109878" y="150"/>
                        <a:pt x="111306" y="2626"/>
                      </a:cubicBezTo>
                      <a:lnTo>
                        <a:pt x="134166" y="43584"/>
                      </a:lnTo>
                      <a:cubicBezTo>
                        <a:pt x="134833" y="44727"/>
                        <a:pt x="135024" y="46155"/>
                        <a:pt x="134643" y="47489"/>
                      </a:cubicBezTo>
                      <a:cubicBezTo>
                        <a:pt x="134262" y="48822"/>
                        <a:pt x="133404" y="49870"/>
                        <a:pt x="132261" y="50537"/>
                      </a:cubicBezTo>
                      <a:lnTo>
                        <a:pt x="95971" y="70825"/>
                      </a:lnTo>
                      <a:lnTo>
                        <a:pt x="112640" y="100734"/>
                      </a:lnTo>
                      <a:lnTo>
                        <a:pt x="146263" y="81969"/>
                      </a:lnTo>
                      <a:cubicBezTo>
                        <a:pt x="148740" y="80636"/>
                        <a:pt x="151788" y="81493"/>
                        <a:pt x="153216" y="83970"/>
                      </a:cubicBezTo>
                      <a:lnTo>
                        <a:pt x="174933" y="122832"/>
                      </a:lnTo>
                      <a:cubicBezTo>
                        <a:pt x="175600" y="123975"/>
                        <a:pt x="175791" y="125403"/>
                        <a:pt x="175410" y="126737"/>
                      </a:cubicBezTo>
                      <a:cubicBezTo>
                        <a:pt x="175029" y="128070"/>
                        <a:pt x="174171" y="129118"/>
                        <a:pt x="173028" y="129785"/>
                      </a:cubicBezTo>
                      <a:lnTo>
                        <a:pt x="139405" y="148549"/>
                      </a:lnTo>
                      <a:lnTo>
                        <a:pt x="159598" y="184649"/>
                      </a:lnTo>
                      <a:lnTo>
                        <a:pt x="199889" y="162075"/>
                      </a:lnTo>
                      <a:cubicBezTo>
                        <a:pt x="201127" y="161408"/>
                        <a:pt x="202461" y="161313"/>
                        <a:pt x="203794" y="161598"/>
                      </a:cubicBezTo>
                      <a:cubicBezTo>
                        <a:pt x="205128" y="161979"/>
                        <a:pt x="206175" y="162837"/>
                        <a:pt x="206842" y="163980"/>
                      </a:cubicBezTo>
                      <a:lnTo>
                        <a:pt x="229702" y="204937"/>
                      </a:lnTo>
                      <a:cubicBezTo>
                        <a:pt x="231036" y="207414"/>
                        <a:pt x="230178" y="210462"/>
                        <a:pt x="227702" y="211890"/>
                      </a:cubicBezTo>
                      <a:lnTo>
                        <a:pt x="121974" y="271041"/>
                      </a:lnTo>
                      <a:cubicBezTo>
                        <a:pt x="121117" y="271326"/>
                        <a:pt x="120260" y="271517"/>
                        <a:pt x="119403" y="2715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0C82116F-2D8B-4D03-9408-EC64D3E4E944}"/>
                    </a:ext>
                  </a:extLst>
                </p:cNvPr>
                <p:cNvSpPr/>
                <p:nvPr/>
              </p:nvSpPr>
              <p:spPr>
                <a:xfrm>
                  <a:off x="5303465" y="2046677"/>
                  <a:ext cx="175940" cy="157121"/>
                </a:xfrm>
                <a:custGeom>
                  <a:avLst/>
                  <a:gdLst>
                    <a:gd name="connsiteX0" fmla="*/ 49394 w 175940"/>
                    <a:gd name="connsiteY0" fmla="*/ 157122 h 157121"/>
                    <a:gd name="connsiteX1" fmla="*/ 44917 w 175940"/>
                    <a:gd name="connsiteY1" fmla="*/ 154550 h 157121"/>
                    <a:gd name="connsiteX2" fmla="*/ 27677 w 175940"/>
                    <a:gd name="connsiteY2" fmla="*/ 123689 h 157121"/>
                    <a:gd name="connsiteX3" fmla="*/ 27201 w 175940"/>
                    <a:gd name="connsiteY3" fmla="*/ 119784 h 157121"/>
                    <a:gd name="connsiteX4" fmla="*/ 29582 w 175940"/>
                    <a:gd name="connsiteY4" fmla="*/ 116736 h 157121"/>
                    <a:gd name="connsiteX5" fmla="*/ 151121 w 175940"/>
                    <a:gd name="connsiteY5" fmla="*/ 48822 h 157121"/>
                    <a:gd name="connsiteX6" fmla="*/ 155026 w 175940"/>
                    <a:gd name="connsiteY6" fmla="*/ 48346 h 157121"/>
                    <a:gd name="connsiteX7" fmla="*/ 158074 w 175940"/>
                    <a:gd name="connsiteY7" fmla="*/ 50727 h 157121"/>
                    <a:gd name="connsiteX8" fmla="*/ 175314 w 175940"/>
                    <a:gd name="connsiteY8" fmla="*/ 81588 h 157121"/>
                    <a:gd name="connsiteX9" fmla="*/ 173314 w 175940"/>
                    <a:gd name="connsiteY9" fmla="*/ 88542 h 157121"/>
                    <a:gd name="connsiteX10" fmla="*/ 51775 w 175940"/>
                    <a:gd name="connsiteY10" fmla="*/ 156455 h 157121"/>
                    <a:gd name="connsiteX11" fmla="*/ 49394 w 175940"/>
                    <a:gd name="connsiteY11" fmla="*/ 157122 h 157121"/>
                    <a:gd name="connsiteX12" fmla="*/ 22343 w 175940"/>
                    <a:gd name="connsiteY12" fmla="*/ 108925 h 157121"/>
                    <a:gd name="connsiteX13" fmla="*/ 20914 w 175940"/>
                    <a:gd name="connsiteY13" fmla="*/ 108735 h 157121"/>
                    <a:gd name="connsiteX14" fmla="*/ 17866 w 175940"/>
                    <a:gd name="connsiteY14" fmla="*/ 106353 h 157121"/>
                    <a:gd name="connsiteX15" fmla="*/ 626 w 175940"/>
                    <a:gd name="connsiteY15" fmla="*/ 75492 h 157121"/>
                    <a:gd name="connsiteX16" fmla="*/ 2626 w 175940"/>
                    <a:gd name="connsiteY16" fmla="*/ 68539 h 157121"/>
                    <a:gd name="connsiteX17" fmla="*/ 124165 w 175940"/>
                    <a:gd name="connsiteY17" fmla="*/ 626 h 157121"/>
                    <a:gd name="connsiteX18" fmla="*/ 131118 w 175940"/>
                    <a:gd name="connsiteY18" fmla="*/ 2626 h 157121"/>
                    <a:gd name="connsiteX19" fmla="*/ 148359 w 175940"/>
                    <a:gd name="connsiteY19" fmla="*/ 33487 h 157121"/>
                    <a:gd name="connsiteX20" fmla="*/ 148835 w 175940"/>
                    <a:gd name="connsiteY20" fmla="*/ 37392 h 157121"/>
                    <a:gd name="connsiteX21" fmla="*/ 146454 w 175940"/>
                    <a:gd name="connsiteY21" fmla="*/ 40440 h 157121"/>
                    <a:gd name="connsiteX22" fmla="*/ 24915 w 175940"/>
                    <a:gd name="connsiteY22" fmla="*/ 108354 h 157121"/>
                    <a:gd name="connsiteX23" fmla="*/ 22343 w 175940"/>
                    <a:gd name="connsiteY23" fmla="*/ 108925 h 157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5940" h="157121">
                      <a:moveTo>
                        <a:pt x="49394" y="157122"/>
                      </a:moveTo>
                      <a:cubicBezTo>
                        <a:pt x="47584" y="157122"/>
                        <a:pt x="45870" y="156169"/>
                        <a:pt x="44917" y="154550"/>
                      </a:cubicBezTo>
                      <a:lnTo>
                        <a:pt x="27677" y="123689"/>
                      </a:lnTo>
                      <a:cubicBezTo>
                        <a:pt x="27010" y="122546"/>
                        <a:pt x="26820" y="121117"/>
                        <a:pt x="27201" y="119784"/>
                      </a:cubicBezTo>
                      <a:cubicBezTo>
                        <a:pt x="27582" y="118450"/>
                        <a:pt x="28439" y="117402"/>
                        <a:pt x="29582" y="116736"/>
                      </a:cubicBezTo>
                      <a:lnTo>
                        <a:pt x="151121" y="48822"/>
                      </a:lnTo>
                      <a:cubicBezTo>
                        <a:pt x="152359" y="48156"/>
                        <a:pt x="153693" y="47965"/>
                        <a:pt x="155026" y="48346"/>
                      </a:cubicBezTo>
                      <a:cubicBezTo>
                        <a:pt x="156360" y="48727"/>
                        <a:pt x="157407" y="49584"/>
                        <a:pt x="158074" y="50727"/>
                      </a:cubicBezTo>
                      <a:lnTo>
                        <a:pt x="175314" y="81588"/>
                      </a:lnTo>
                      <a:cubicBezTo>
                        <a:pt x="176648" y="84065"/>
                        <a:pt x="175791" y="87113"/>
                        <a:pt x="173314" y="88542"/>
                      </a:cubicBezTo>
                      <a:lnTo>
                        <a:pt x="51775" y="156455"/>
                      </a:lnTo>
                      <a:cubicBezTo>
                        <a:pt x="51013" y="156931"/>
                        <a:pt x="50156" y="157122"/>
                        <a:pt x="49394" y="157122"/>
                      </a:cubicBezTo>
                      <a:close/>
                      <a:moveTo>
                        <a:pt x="22343" y="108925"/>
                      </a:moveTo>
                      <a:cubicBezTo>
                        <a:pt x="21867" y="108925"/>
                        <a:pt x="21390" y="108830"/>
                        <a:pt x="20914" y="108735"/>
                      </a:cubicBezTo>
                      <a:cubicBezTo>
                        <a:pt x="19581" y="108354"/>
                        <a:pt x="18533" y="107496"/>
                        <a:pt x="17866" y="106353"/>
                      </a:cubicBezTo>
                      <a:lnTo>
                        <a:pt x="626" y="75492"/>
                      </a:lnTo>
                      <a:cubicBezTo>
                        <a:pt x="-708" y="73016"/>
                        <a:pt x="150" y="69968"/>
                        <a:pt x="2626" y="68539"/>
                      </a:cubicBezTo>
                      <a:lnTo>
                        <a:pt x="124165" y="626"/>
                      </a:lnTo>
                      <a:cubicBezTo>
                        <a:pt x="126642" y="-708"/>
                        <a:pt x="129690" y="150"/>
                        <a:pt x="131118" y="2626"/>
                      </a:cubicBezTo>
                      <a:lnTo>
                        <a:pt x="148359" y="33487"/>
                      </a:lnTo>
                      <a:cubicBezTo>
                        <a:pt x="149025" y="34630"/>
                        <a:pt x="149216" y="36059"/>
                        <a:pt x="148835" y="37392"/>
                      </a:cubicBezTo>
                      <a:cubicBezTo>
                        <a:pt x="148454" y="38726"/>
                        <a:pt x="147597" y="39774"/>
                        <a:pt x="146454" y="40440"/>
                      </a:cubicBezTo>
                      <a:lnTo>
                        <a:pt x="24915" y="108354"/>
                      </a:lnTo>
                      <a:cubicBezTo>
                        <a:pt x="24057" y="108639"/>
                        <a:pt x="23200" y="108925"/>
                        <a:pt x="22343" y="1089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C64231CA-35DE-43B3-AE20-750A2E57DF52}"/>
                    </a:ext>
                  </a:extLst>
                </p:cNvPr>
                <p:cNvSpPr/>
                <p:nvPr/>
              </p:nvSpPr>
              <p:spPr>
                <a:xfrm>
                  <a:off x="5449819" y="1845223"/>
                  <a:ext cx="312617" cy="319903"/>
                </a:xfrm>
                <a:custGeom>
                  <a:avLst/>
                  <a:gdLst>
                    <a:gd name="connsiteX0" fmla="*/ 119447 w 312617"/>
                    <a:gd name="connsiteY0" fmla="*/ 319904 h 319903"/>
                    <a:gd name="connsiteX1" fmla="*/ 114970 w 312617"/>
                    <a:gd name="connsiteY1" fmla="*/ 317332 h 319903"/>
                    <a:gd name="connsiteX2" fmla="*/ 670 w 312617"/>
                    <a:gd name="connsiteY2" fmla="*/ 112830 h 319903"/>
                    <a:gd name="connsiteX3" fmla="*/ 194 w 312617"/>
                    <a:gd name="connsiteY3" fmla="*/ 108925 h 319903"/>
                    <a:gd name="connsiteX4" fmla="*/ 2575 w 312617"/>
                    <a:gd name="connsiteY4" fmla="*/ 105877 h 319903"/>
                    <a:gd name="connsiteX5" fmla="*/ 81538 w 312617"/>
                    <a:gd name="connsiteY5" fmla="*/ 61776 h 319903"/>
                    <a:gd name="connsiteX6" fmla="*/ 87919 w 312617"/>
                    <a:gd name="connsiteY6" fmla="*/ 62919 h 319903"/>
                    <a:gd name="connsiteX7" fmla="*/ 119543 w 312617"/>
                    <a:gd name="connsiteY7" fmla="*/ 102543 h 319903"/>
                    <a:gd name="connsiteX8" fmla="*/ 136878 w 312617"/>
                    <a:gd name="connsiteY8" fmla="*/ 124260 h 319903"/>
                    <a:gd name="connsiteX9" fmla="*/ 109065 w 312617"/>
                    <a:gd name="connsiteY9" fmla="*/ 51299 h 319903"/>
                    <a:gd name="connsiteX10" fmla="*/ 111351 w 312617"/>
                    <a:gd name="connsiteY10" fmla="*/ 45012 h 319903"/>
                    <a:gd name="connsiteX11" fmla="*/ 190694 w 312617"/>
                    <a:gd name="connsiteY11" fmla="*/ 626 h 319903"/>
                    <a:gd name="connsiteX12" fmla="*/ 197647 w 312617"/>
                    <a:gd name="connsiteY12" fmla="*/ 2626 h 319903"/>
                    <a:gd name="connsiteX13" fmla="*/ 311947 w 312617"/>
                    <a:gd name="connsiteY13" fmla="*/ 207128 h 319903"/>
                    <a:gd name="connsiteX14" fmla="*/ 312424 w 312617"/>
                    <a:gd name="connsiteY14" fmla="*/ 211033 h 319903"/>
                    <a:gd name="connsiteX15" fmla="*/ 310043 w 312617"/>
                    <a:gd name="connsiteY15" fmla="*/ 214081 h 319903"/>
                    <a:gd name="connsiteX16" fmla="*/ 256702 w 312617"/>
                    <a:gd name="connsiteY16" fmla="*/ 243894 h 319903"/>
                    <a:gd name="connsiteX17" fmla="*/ 249749 w 312617"/>
                    <a:gd name="connsiteY17" fmla="*/ 241894 h 319903"/>
                    <a:gd name="connsiteX18" fmla="*/ 204982 w 312617"/>
                    <a:gd name="connsiteY18" fmla="*/ 161884 h 319903"/>
                    <a:gd name="connsiteX19" fmla="*/ 237652 w 312617"/>
                    <a:gd name="connsiteY19" fmla="*/ 249514 h 319903"/>
                    <a:gd name="connsiteX20" fmla="*/ 235366 w 312617"/>
                    <a:gd name="connsiteY20" fmla="*/ 255705 h 319903"/>
                    <a:gd name="connsiteX21" fmla="*/ 197552 w 312617"/>
                    <a:gd name="connsiteY21" fmla="*/ 276851 h 319903"/>
                    <a:gd name="connsiteX22" fmla="*/ 191075 w 312617"/>
                    <a:gd name="connsiteY22" fmla="*/ 275613 h 319903"/>
                    <a:gd name="connsiteX23" fmla="*/ 131830 w 312617"/>
                    <a:gd name="connsiteY23" fmla="*/ 201413 h 319903"/>
                    <a:gd name="connsiteX24" fmla="*/ 177073 w 312617"/>
                    <a:gd name="connsiteY24" fmla="*/ 282471 h 319903"/>
                    <a:gd name="connsiteX25" fmla="*/ 175073 w 312617"/>
                    <a:gd name="connsiteY25" fmla="*/ 289424 h 319903"/>
                    <a:gd name="connsiteX26" fmla="*/ 121733 w 312617"/>
                    <a:gd name="connsiteY26" fmla="*/ 319237 h 319903"/>
                    <a:gd name="connsiteX27" fmla="*/ 119447 w 312617"/>
                    <a:gd name="connsiteY27" fmla="*/ 319904 h 31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12617" h="319903">
                      <a:moveTo>
                        <a:pt x="119447" y="319904"/>
                      </a:moveTo>
                      <a:cubicBezTo>
                        <a:pt x="117637" y="319904"/>
                        <a:pt x="115923" y="318951"/>
                        <a:pt x="114970" y="317332"/>
                      </a:cubicBezTo>
                      <a:lnTo>
                        <a:pt x="670" y="112830"/>
                      </a:lnTo>
                      <a:cubicBezTo>
                        <a:pt x="4" y="111687"/>
                        <a:pt x="-187" y="110259"/>
                        <a:pt x="194" y="108925"/>
                      </a:cubicBezTo>
                      <a:cubicBezTo>
                        <a:pt x="575" y="107592"/>
                        <a:pt x="1432" y="106544"/>
                        <a:pt x="2575" y="105877"/>
                      </a:cubicBezTo>
                      <a:lnTo>
                        <a:pt x="81538" y="61776"/>
                      </a:lnTo>
                      <a:cubicBezTo>
                        <a:pt x="83728" y="60538"/>
                        <a:pt x="86395" y="61110"/>
                        <a:pt x="87919" y="62919"/>
                      </a:cubicBezTo>
                      <a:cubicBezTo>
                        <a:pt x="97159" y="73873"/>
                        <a:pt x="107731" y="87208"/>
                        <a:pt x="119543" y="102543"/>
                      </a:cubicBezTo>
                      <a:lnTo>
                        <a:pt x="136878" y="124260"/>
                      </a:lnTo>
                      <a:lnTo>
                        <a:pt x="109065" y="51299"/>
                      </a:lnTo>
                      <a:cubicBezTo>
                        <a:pt x="108208" y="48918"/>
                        <a:pt x="109160" y="46251"/>
                        <a:pt x="111351" y="45012"/>
                      </a:cubicBezTo>
                      <a:lnTo>
                        <a:pt x="190694" y="626"/>
                      </a:lnTo>
                      <a:cubicBezTo>
                        <a:pt x="193171" y="-708"/>
                        <a:pt x="196219" y="150"/>
                        <a:pt x="197647" y="2626"/>
                      </a:cubicBezTo>
                      <a:lnTo>
                        <a:pt x="311947" y="207128"/>
                      </a:lnTo>
                      <a:cubicBezTo>
                        <a:pt x="312614" y="208271"/>
                        <a:pt x="312805" y="209700"/>
                        <a:pt x="312424" y="211033"/>
                      </a:cubicBezTo>
                      <a:cubicBezTo>
                        <a:pt x="312043" y="212367"/>
                        <a:pt x="311185" y="213414"/>
                        <a:pt x="310043" y="214081"/>
                      </a:cubicBezTo>
                      <a:lnTo>
                        <a:pt x="256702" y="243894"/>
                      </a:lnTo>
                      <a:cubicBezTo>
                        <a:pt x="254226" y="245228"/>
                        <a:pt x="251178" y="244371"/>
                        <a:pt x="249749" y="241894"/>
                      </a:cubicBezTo>
                      <a:lnTo>
                        <a:pt x="204982" y="161884"/>
                      </a:lnTo>
                      <a:lnTo>
                        <a:pt x="237652" y="249514"/>
                      </a:lnTo>
                      <a:cubicBezTo>
                        <a:pt x="238510" y="251895"/>
                        <a:pt x="237557" y="254562"/>
                        <a:pt x="235366" y="255705"/>
                      </a:cubicBezTo>
                      <a:lnTo>
                        <a:pt x="197552" y="276851"/>
                      </a:lnTo>
                      <a:cubicBezTo>
                        <a:pt x="195361" y="278089"/>
                        <a:pt x="192599" y="277518"/>
                        <a:pt x="191075" y="275613"/>
                      </a:cubicBezTo>
                      <a:lnTo>
                        <a:pt x="131830" y="201413"/>
                      </a:lnTo>
                      <a:lnTo>
                        <a:pt x="177073" y="282471"/>
                      </a:lnTo>
                      <a:cubicBezTo>
                        <a:pt x="178407" y="284947"/>
                        <a:pt x="177550" y="287995"/>
                        <a:pt x="175073" y="289424"/>
                      </a:cubicBezTo>
                      <a:lnTo>
                        <a:pt x="121733" y="319237"/>
                      </a:lnTo>
                      <a:cubicBezTo>
                        <a:pt x="121066" y="319713"/>
                        <a:pt x="120304" y="319904"/>
                        <a:pt x="119447" y="3199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8D7B88CF-DBD5-44FC-8C81-6787C646E694}"/>
                    </a:ext>
                  </a:extLst>
                </p:cNvPr>
                <p:cNvSpPr/>
                <p:nvPr/>
              </p:nvSpPr>
              <p:spPr>
                <a:xfrm>
                  <a:off x="5699128" y="1762791"/>
                  <a:ext cx="226795" cy="254508"/>
                </a:xfrm>
                <a:custGeom>
                  <a:avLst/>
                  <a:gdLst>
                    <a:gd name="connsiteX0" fmla="*/ 120837 w 226795"/>
                    <a:gd name="connsiteY0" fmla="*/ 254508 h 254508"/>
                    <a:gd name="connsiteX1" fmla="*/ 85594 w 226795"/>
                    <a:gd name="connsiteY1" fmla="*/ 242602 h 254508"/>
                    <a:gd name="connsiteX2" fmla="*/ 53590 w 226795"/>
                    <a:gd name="connsiteY2" fmla="*/ 199263 h 254508"/>
                    <a:gd name="connsiteX3" fmla="*/ 20158 w 226795"/>
                    <a:gd name="connsiteY3" fmla="*/ 139541 h 254508"/>
                    <a:gd name="connsiteX4" fmla="*/ 3013 w 226795"/>
                    <a:gd name="connsiteY4" fmla="*/ 104680 h 254508"/>
                    <a:gd name="connsiteX5" fmla="*/ 1203 w 226795"/>
                    <a:gd name="connsiteY5" fmla="*/ 74867 h 254508"/>
                    <a:gd name="connsiteX6" fmla="*/ 17205 w 226795"/>
                    <a:gd name="connsiteY6" fmla="*/ 43148 h 254508"/>
                    <a:gd name="connsiteX7" fmla="*/ 50447 w 226795"/>
                    <a:gd name="connsiteY7" fmla="*/ 16478 h 254508"/>
                    <a:gd name="connsiteX8" fmla="*/ 102358 w 226795"/>
                    <a:gd name="connsiteY8" fmla="*/ 95 h 254508"/>
                    <a:gd name="connsiteX9" fmla="*/ 105311 w 226795"/>
                    <a:gd name="connsiteY9" fmla="*/ 0 h 254508"/>
                    <a:gd name="connsiteX10" fmla="*/ 141316 w 226795"/>
                    <a:gd name="connsiteY10" fmla="*/ 10954 h 254508"/>
                    <a:gd name="connsiteX11" fmla="*/ 171700 w 226795"/>
                    <a:gd name="connsiteY11" fmla="*/ 51530 h 254508"/>
                    <a:gd name="connsiteX12" fmla="*/ 182559 w 226795"/>
                    <a:gd name="connsiteY12" fmla="*/ 70961 h 254508"/>
                    <a:gd name="connsiteX13" fmla="*/ 180559 w 226795"/>
                    <a:gd name="connsiteY13" fmla="*/ 77915 h 254508"/>
                    <a:gd name="connsiteX14" fmla="*/ 119599 w 226795"/>
                    <a:gd name="connsiteY14" fmla="*/ 112014 h 254508"/>
                    <a:gd name="connsiteX15" fmla="*/ 115693 w 226795"/>
                    <a:gd name="connsiteY15" fmla="*/ 112490 h 254508"/>
                    <a:gd name="connsiteX16" fmla="*/ 112645 w 226795"/>
                    <a:gd name="connsiteY16" fmla="*/ 110109 h 254508"/>
                    <a:gd name="connsiteX17" fmla="*/ 92738 w 226795"/>
                    <a:gd name="connsiteY17" fmla="*/ 74581 h 254508"/>
                    <a:gd name="connsiteX18" fmla="*/ 81594 w 226795"/>
                    <a:gd name="connsiteY18" fmla="*/ 58102 h 254508"/>
                    <a:gd name="connsiteX19" fmla="*/ 76165 w 226795"/>
                    <a:gd name="connsiteY19" fmla="*/ 59341 h 254508"/>
                    <a:gd name="connsiteX20" fmla="*/ 71783 w 226795"/>
                    <a:gd name="connsiteY20" fmla="*/ 64389 h 254508"/>
                    <a:gd name="connsiteX21" fmla="*/ 80451 w 226795"/>
                    <a:gd name="connsiteY21" fmla="*/ 83725 h 254508"/>
                    <a:gd name="connsiteX22" fmla="*/ 133505 w 226795"/>
                    <a:gd name="connsiteY22" fmla="*/ 178689 h 254508"/>
                    <a:gd name="connsiteX23" fmla="*/ 145030 w 226795"/>
                    <a:gd name="connsiteY23" fmla="*/ 195453 h 254508"/>
                    <a:gd name="connsiteX24" fmla="*/ 151126 w 226795"/>
                    <a:gd name="connsiteY24" fmla="*/ 194500 h 254508"/>
                    <a:gd name="connsiteX25" fmla="*/ 154936 w 226795"/>
                    <a:gd name="connsiteY25" fmla="*/ 189833 h 254508"/>
                    <a:gd name="connsiteX26" fmla="*/ 145697 w 226795"/>
                    <a:gd name="connsiteY26" fmla="*/ 169354 h 254508"/>
                    <a:gd name="connsiteX27" fmla="*/ 131314 w 226795"/>
                    <a:gd name="connsiteY27" fmla="*/ 143637 h 254508"/>
                    <a:gd name="connsiteX28" fmla="*/ 133315 w 226795"/>
                    <a:gd name="connsiteY28" fmla="*/ 136684 h 254508"/>
                    <a:gd name="connsiteX29" fmla="*/ 194275 w 226795"/>
                    <a:gd name="connsiteY29" fmla="*/ 102584 h 254508"/>
                    <a:gd name="connsiteX30" fmla="*/ 198180 w 226795"/>
                    <a:gd name="connsiteY30" fmla="*/ 102108 h 254508"/>
                    <a:gd name="connsiteX31" fmla="*/ 201228 w 226795"/>
                    <a:gd name="connsiteY31" fmla="*/ 104489 h 254508"/>
                    <a:gd name="connsiteX32" fmla="*/ 205705 w 226795"/>
                    <a:gd name="connsiteY32" fmla="*/ 112490 h 254508"/>
                    <a:gd name="connsiteX33" fmla="*/ 226374 w 226795"/>
                    <a:gd name="connsiteY33" fmla="*/ 162211 h 254508"/>
                    <a:gd name="connsiteX34" fmla="*/ 215992 w 226795"/>
                    <a:gd name="connsiteY34" fmla="*/ 201549 h 254508"/>
                    <a:gd name="connsiteX35" fmla="*/ 176272 w 226795"/>
                    <a:gd name="connsiteY35" fmla="*/ 237554 h 254508"/>
                    <a:gd name="connsiteX36" fmla="*/ 125123 w 226795"/>
                    <a:gd name="connsiteY36" fmla="*/ 254413 h 254508"/>
                    <a:gd name="connsiteX37" fmla="*/ 120837 w 226795"/>
                    <a:gd name="connsiteY37" fmla="*/ 254508 h 25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26795" h="254508">
                      <a:moveTo>
                        <a:pt x="120837" y="254508"/>
                      </a:moveTo>
                      <a:cubicBezTo>
                        <a:pt x="106835" y="254508"/>
                        <a:pt x="94929" y="250508"/>
                        <a:pt x="85594" y="242602"/>
                      </a:cubicBezTo>
                      <a:cubicBezTo>
                        <a:pt x="75688" y="234220"/>
                        <a:pt x="65211" y="220123"/>
                        <a:pt x="53590" y="199263"/>
                      </a:cubicBezTo>
                      <a:lnTo>
                        <a:pt x="20158" y="139541"/>
                      </a:lnTo>
                      <a:cubicBezTo>
                        <a:pt x="11871" y="124682"/>
                        <a:pt x="6061" y="112967"/>
                        <a:pt x="3013" y="104680"/>
                      </a:cubicBezTo>
                      <a:cubicBezTo>
                        <a:pt x="-226" y="95822"/>
                        <a:pt x="-893" y="85820"/>
                        <a:pt x="1203" y="74867"/>
                      </a:cubicBezTo>
                      <a:cubicBezTo>
                        <a:pt x="3298" y="64008"/>
                        <a:pt x="8728" y="53340"/>
                        <a:pt x="17205" y="43148"/>
                      </a:cubicBezTo>
                      <a:cubicBezTo>
                        <a:pt x="25587" y="33147"/>
                        <a:pt x="36731" y="24098"/>
                        <a:pt x="50447" y="16478"/>
                      </a:cubicBezTo>
                      <a:cubicBezTo>
                        <a:pt x="69021" y="6096"/>
                        <a:pt x="86547" y="572"/>
                        <a:pt x="102358" y="95"/>
                      </a:cubicBezTo>
                      <a:lnTo>
                        <a:pt x="105311" y="0"/>
                      </a:lnTo>
                      <a:cubicBezTo>
                        <a:pt x="120170" y="0"/>
                        <a:pt x="132267" y="3715"/>
                        <a:pt x="141316" y="10954"/>
                      </a:cubicBezTo>
                      <a:cubicBezTo>
                        <a:pt x="150650" y="18383"/>
                        <a:pt x="160556" y="31718"/>
                        <a:pt x="171700" y="51530"/>
                      </a:cubicBezTo>
                      <a:lnTo>
                        <a:pt x="182559" y="70961"/>
                      </a:lnTo>
                      <a:cubicBezTo>
                        <a:pt x="183892" y="73438"/>
                        <a:pt x="183035" y="76486"/>
                        <a:pt x="180559" y="77915"/>
                      </a:cubicBezTo>
                      <a:lnTo>
                        <a:pt x="119599" y="112014"/>
                      </a:lnTo>
                      <a:cubicBezTo>
                        <a:pt x="118456" y="112681"/>
                        <a:pt x="117027" y="112871"/>
                        <a:pt x="115693" y="112490"/>
                      </a:cubicBezTo>
                      <a:cubicBezTo>
                        <a:pt x="114360" y="112109"/>
                        <a:pt x="113312" y="111252"/>
                        <a:pt x="112645" y="110109"/>
                      </a:cubicBezTo>
                      <a:lnTo>
                        <a:pt x="92738" y="74581"/>
                      </a:lnTo>
                      <a:cubicBezTo>
                        <a:pt x="85213" y="61151"/>
                        <a:pt x="82261" y="58579"/>
                        <a:pt x="81594" y="58102"/>
                      </a:cubicBezTo>
                      <a:cubicBezTo>
                        <a:pt x="81118" y="57722"/>
                        <a:pt x="80070" y="57150"/>
                        <a:pt x="76165" y="59341"/>
                      </a:cubicBezTo>
                      <a:cubicBezTo>
                        <a:pt x="73117" y="61055"/>
                        <a:pt x="71593" y="62770"/>
                        <a:pt x="71783" y="64389"/>
                      </a:cubicBezTo>
                      <a:cubicBezTo>
                        <a:pt x="71974" y="66199"/>
                        <a:pt x="73307" y="71056"/>
                        <a:pt x="80451" y="83725"/>
                      </a:cubicBezTo>
                      <a:lnTo>
                        <a:pt x="133505" y="178689"/>
                      </a:lnTo>
                      <a:cubicBezTo>
                        <a:pt x="140268" y="190881"/>
                        <a:pt x="143602" y="194405"/>
                        <a:pt x="145030" y="195453"/>
                      </a:cubicBezTo>
                      <a:cubicBezTo>
                        <a:pt x="146173" y="196310"/>
                        <a:pt x="147126" y="196787"/>
                        <a:pt x="151126" y="194500"/>
                      </a:cubicBezTo>
                      <a:cubicBezTo>
                        <a:pt x="155127" y="192310"/>
                        <a:pt x="154936" y="190500"/>
                        <a:pt x="154936" y="189833"/>
                      </a:cubicBezTo>
                      <a:cubicBezTo>
                        <a:pt x="154841" y="188404"/>
                        <a:pt x="153698" y="183642"/>
                        <a:pt x="145697" y="169354"/>
                      </a:cubicBezTo>
                      <a:lnTo>
                        <a:pt x="131314" y="143637"/>
                      </a:lnTo>
                      <a:cubicBezTo>
                        <a:pt x="129981" y="141161"/>
                        <a:pt x="130838" y="138113"/>
                        <a:pt x="133315" y="136684"/>
                      </a:cubicBezTo>
                      <a:lnTo>
                        <a:pt x="194275" y="102584"/>
                      </a:lnTo>
                      <a:cubicBezTo>
                        <a:pt x="195418" y="101918"/>
                        <a:pt x="196846" y="101727"/>
                        <a:pt x="198180" y="102108"/>
                      </a:cubicBezTo>
                      <a:cubicBezTo>
                        <a:pt x="199513" y="102489"/>
                        <a:pt x="200561" y="103346"/>
                        <a:pt x="201228" y="104489"/>
                      </a:cubicBezTo>
                      <a:lnTo>
                        <a:pt x="205705" y="112490"/>
                      </a:lnTo>
                      <a:cubicBezTo>
                        <a:pt x="217992" y="134398"/>
                        <a:pt x="224659" y="150686"/>
                        <a:pt x="226374" y="162211"/>
                      </a:cubicBezTo>
                      <a:cubicBezTo>
                        <a:pt x="228088" y="174117"/>
                        <a:pt x="224564" y="187357"/>
                        <a:pt x="215992" y="201549"/>
                      </a:cubicBezTo>
                      <a:cubicBezTo>
                        <a:pt x="207514" y="215456"/>
                        <a:pt x="194179" y="227648"/>
                        <a:pt x="176272" y="237554"/>
                      </a:cubicBezTo>
                      <a:cubicBezTo>
                        <a:pt x="157794" y="247840"/>
                        <a:pt x="140649" y="253556"/>
                        <a:pt x="125123" y="254413"/>
                      </a:cubicBezTo>
                      <a:cubicBezTo>
                        <a:pt x="123790" y="254508"/>
                        <a:pt x="122361" y="254508"/>
                        <a:pt x="120837" y="2545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A58AA10-6011-46FB-B8F4-4CE0F24AE521}"/>
                  </a:ext>
                </a:extLst>
              </p:cNvPr>
              <p:cNvSpPr/>
              <p:nvPr/>
            </p:nvSpPr>
            <p:spPr>
              <a:xfrm>
                <a:off x="5788740" y="1577688"/>
                <a:ext cx="166673" cy="199486"/>
              </a:xfrm>
              <a:custGeom>
                <a:avLst/>
                <a:gdLst>
                  <a:gd name="connsiteX0" fmla="*/ 77040 w 166673"/>
                  <a:gd name="connsiteY0" fmla="*/ 199486 h 199486"/>
                  <a:gd name="connsiteX1" fmla="*/ 75611 w 166673"/>
                  <a:gd name="connsiteY1" fmla="*/ 199296 h 199486"/>
                  <a:gd name="connsiteX2" fmla="*/ 72563 w 166673"/>
                  <a:gd name="connsiteY2" fmla="*/ 196915 h 199486"/>
                  <a:gd name="connsiteX3" fmla="*/ 60276 w 166673"/>
                  <a:gd name="connsiteY3" fmla="*/ 174912 h 199486"/>
                  <a:gd name="connsiteX4" fmla="*/ 59609 w 166673"/>
                  <a:gd name="connsiteY4" fmla="*/ 172245 h 199486"/>
                  <a:gd name="connsiteX5" fmla="*/ 61800 w 166673"/>
                  <a:gd name="connsiteY5" fmla="*/ 71756 h 199486"/>
                  <a:gd name="connsiteX6" fmla="*/ 56752 w 166673"/>
                  <a:gd name="connsiteY6" fmla="*/ 47182 h 199486"/>
                  <a:gd name="connsiteX7" fmla="*/ 51608 w 166673"/>
                  <a:gd name="connsiteY7" fmla="*/ 41086 h 199486"/>
                  <a:gd name="connsiteX8" fmla="*/ 48084 w 166673"/>
                  <a:gd name="connsiteY8" fmla="*/ 41467 h 199486"/>
                  <a:gd name="connsiteX9" fmla="*/ 46084 w 166673"/>
                  <a:gd name="connsiteY9" fmla="*/ 44324 h 199486"/>
                  <a:gd name="connsiteX10" fmla="*/ 50942 w 166673"/>
                  <a:gd name="connsiteY10" fmla="*/ 56421 h 199486"/>
                  <a:gd name="connsiteX11" fmla="*/ 59133 w 166673"/>
                  <a:gd name="connsiteY11" fmla="*/ 71089 h 199486"/>
                  <a:gd name="connsiteX12" fmla="*/ 59609 w 166673"/>
                  <a:gd name="connsiteY12" fmla="*/ 74995 h 199486"/>
                  <a:gd name="connsiteX13" fmla="*/ 57228 w 166673"/>
                  <a:gd name="connsiteY13" fmla="*/ 78043 h 199486"/>
                  <a:gd name="connsiteX14" fmla="*/ 22843 w 166673"/>
                  <a:gd name="connsiteY14" fmla="*/ 97283 h 199486"/>
                  <a:gd name="connsiteX15" fmla="*/ 18938 w 166673"/>
                  <a:gd name="connsiteY15" fmla="*/ 97759 h 199486"/>
                  <a:gd name="connsiteX16" fmla="*/ 15890 w 166673"/>
                  <a:gd name="connsiteY16" fmla="*/ 95378 h 199486"/>
                  <a:gd name="connsiteX17" fmla="*/ 12746 w 166673"/>
                  <a:gd name="connsiteY17" fmla="*/ 89758 h 199486"/>
                  <a:gd name="connsiteX18" fmla="*/ 2269 w 166673"/>
                  <a:gd name="connsiteY18" fmla="*/ 67756 h 199486"/>
                  <a:gd name="connsiteX19" fmla="*/ 364 w 166673"/>
                  <a:gd name="connsiteY19" fmla="*/ 47182 h 199486"/>
                  <a:gd name="connsiteX20" fmla="*/ 8841 w 166673"/>
                  <a:gd name="connsiteY20" fmla="*/ 26227 h 199486"/>
                  <a:gd name="connsiteX21" fmla="*/ 28463 w 166673"/>
                  <a:gd name="connsiteY21" fmla="*/ 9939 h 199486"/>
                  <a:gd name="connsiteX22" fmla="*/ 73230 w 166673"/>
                  <a:gd name="connsiteY22" fmla="*/ 1462 h 199486"/>
                  <a:gd name="connsiteX23" fmla="*/ 104186 w 166673"/>
                  <a:gd name="connsiteY23" fmla="*/ 26131 h 199486"/>
                  <a:gd name="connsiteX24" fmla="*/ 113807 w 166673"/>
                  <a:gd name="connsiteY24" fmla="*/ 59850 h 199486"/>
                  <a:gd name="connsiteX25" fmla="*/ 110663 w 166673"/>
                  <a:gd name="connsiteY25" fmla="*/ 135478 h 199486"/>
                  <a:gd name="connsiteX26" fmla="*/ 144382 w 166673"/>
                  <a:gd name="connsiteY26" fmla="*/ 116619 h 199486"/>
                  <a:gd name="connsiteX27" fmla="*/ 151335 w 166673"/>
                  <a:gd name="connsiteY27" fmla="*/ 118619 h 199486"/>
                  <a:gd name="connsiteX28" fmla="*/ 166004 w 166673"/>
                  <a:gd name="connsiteY28" fmla="*/ 144813 h 199486"/>
                  <a:gd name="connsiteX29" fmla="*/ 166480 w 166673"/>
                  <a:gd name="connsiteY29" fmla="*/ 148718 h 199486"/>
                  <a:gd name="connsiteX30" fmla="*/ 164099 w 166673"/>
                  <a:gd name="connsiteY30" fmla="*/ 151766 h 199486"/>
                  <a:gd name="connsiteX31" fmla="*/ 79612 w 166673"/>
                  <a:gd name="connsiteY31" fmla="*/ 199010 h 199486"/>
                  <a:gd name="connsiteX32" fmla="*/ 77040 w 166673"/>
                  <a:gd name="connsiteY32" fmla="*/ 199486 h 19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6673" h="199486">
                    <a:moveTo>
                      <a:pt x="77040" y="199486"/>
                    </a:moveTo>
                    <a:cubicBezTo>
                      <a:pt x="76564" y="199486"/>
                      <a:pt x="76088" y="199391"/>
                      <a:pt x="75611" y="199296"/>
                    </a:cubicBezTo>
                    <a:cubicBezTo>
                      <a:pt x="74278" y="198915"/>
                      <a:pt x="73230" y="198058"/>
                      <a:pt x="72563" y="196915"/>
                    </a:cubicBezTo>
                    <a:lnTo>
                      <a:pt x="60276" y="174912"/>
                    </a:lnTo>
                    <a:cubicBezTo>
                      <a:pt x="59800" y="174055"/>
                      <a:pt x="59609" y="173197"/>
                      <a:pt x="59609" y="172245"/>
                    </a:cubicBezTo>
                    <a:cubicBezTo>
                      <a:pt x="61705" y="117667"/>
                      <a:pt x="62467" y="83853"/>
                      <a:pt x="61800" y="71756"/>
                    </a:cubicBezTo>
                    <a:cubicBezTo>
                      <a:pt x="61133" y="60231"/>
                      <a:pt x="59419" y="51944"/>
                      <a:pt x="56752" y="47182"/>
                    </a:cubicBezTo>
                    <a:cubicBezTo>
                      <a:pt x="54371" y="42895"/>
                      <a:pt x="52466" y="41562"/>
                      <a:pt x="51608" y="41086"/>
                    </a:cubicBezTo>
                    <a:cubicBezTo>
                      <a:pt x="50465" y="40514"/>
                      <a:pt x="49513" y="40705"/>
                      <a:pt x="48084" y="41467"/>
                    </a:cubicBezTo>
                    <a:cubicBezTo>
                      <a:pt x="46465" y="42324"/>
                      <a:pt x="46179" y="43181"/>
                      <a:pt x="46084" y="44324"/>
                    </a:cubicBezTo>
                    <a:cubicBezTo>
                      <a:pt x="46084" y="45086"/>
                      <a:pt x="46274" y="48134"/>
                      <a:pt x="50942" y="56421"/>
                    </a:cubicBezTo>
                    <a:lnTo>
                      <a:pt x="59133" y="71089"/>
                    </a:lnTo>
                    <a:cubicBezTo>
                      <a:pt x="59800" y="72232"/>
                      <a:pt x="59990" y="73661"/>
                      <a:pt x="59609" y="74995"/>
                    </a:cubicBezTo>
                    <a:cubicBezTo>
                      <a:pt x="59228" y="76328"/>
                      <a:pt x="58371" y="77376"/>
                      <a:pt x="57228" y="78043"/>
                    </a:cubicBezTo>
                    <a:lnTo>
                      <a:pt x="22843" y="97283"/>
                    </a:lnTo>
                    <a:cubicBezTo>
                      <a:pt x="21700" y="97950"/>
                      <a:pt x="20271" y="98140"/>
                      <a:pt x="18938" y="97759"/>
                    </a:cubicBezTo>
                    <a:cubicBezTo>
                      <a:pt x="17604" y="97378"/>
                      <a:pt x="16556" y="96521"/>
                      <a:pt x="15890" y="95378"/>
                    </a:cubicBezTo>
                    <a:lnTo>
                      <a:pt x="12746" y="89758"/>
                    </a:lnTo>
                    <a:cubicBezTo>
                      <a:pt x="7698" y="80805"/>
                      <a:pt x="4269" y="73566"/>
                      <a:pt x="2269" y="67756"/>
                    </a:cubicBezTo>
                    <a:cubicBezTo>
                      <a:pt x="173" y="61564"/>
                      <a:pt x="-493" y="54611"/>
                      <a:pt x="364" y="47182"/>
                    </a:cubicBezTo>
                    <a:cubicBezTo>
                      <a:pt x="1221" y="39562"/>
                      <a:pt x="4079" y="32513"/>
                      <a:pt x="8841" y="26227"/>
                    </a:cubicBezTo>
                    <a:cubicBezTo>
                      <a:pt x="13413" y="20131"/>
                      <a:pt x="19985" y="14606"/>
                      <a:pt x="28463" y="9939"/>
                    </a:cubicBezTo>
                    <a:cubicBezTo>
                      <a:pt x="44846" y="795"/>
                      <a:pt x="59990" y="-2063"/>
                      <a:pt x="73230" y="1462"/>
                    </a:cubicBezTo>
                    <a:cubicBezTo>
                      <a:pt x="86660" y="4986"/>
                      <a:pt x="97042" y="13273"/>
                      <a:pt x="104186" y="26131"/>
                    </a:cubicBezTo>
                    <a:cubicBezTo>
                      <a:pt x="109425" y="35561"/>
                      <a:pt x="112664" y="46896"/>
                      <a:pt x="113807" y="59850"/>
                    </a:cubicBezTo>
                    <a:cubicBezTo>
                      <a:pt x="114854" y="71661"/>
                      <a:pt x="113807" y="96426"/>
                      <a:pt x="110663" y="135478"/>
                    </a:cubicBezTo>
                    <a:lnTo>
                      <a:pt x="144382" y="116619"/>
                    </a:lnTo>
                    <a:cubicBezTo>
                      <a:pt x="146858" y="115285"/>
                      <a:pt x="149906" y="116143"/>
                      <a:pt x="151335" y="118619"/>
                    </a:cubicBezTo>
                    <a:lnTo>
                      <a:pt x="166004" y="144813"/>
                    </a:lnTo>
                    <a:cubicBezTo>
                      <a:pt x="166670" y="145956"/>
                      <a:pt x="166861" y="147385"/>
                      <a:pt x="166480" y="148718"/>
                    </a:cubicBezTo>
                    <a:cubicBezTo>
                      <a:pt x="166099" y="150052"/>
                      <a:pt x="165242" y="151099"/>
                      <a:pt x="164099" y="151766"/>
                    </a:cubicBezTo>
                    <a:lnTo>
                      <a:pt x="79612" y="199010"/>
                    </a:lnTo>
                    <a:cubicBezTo>
                      <a:pt x="78755" y="199296"/>
                      <a:pt x="77897" y="199486"/>
                      <a:pt x="77040" y="199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1">
              <a:extLst>
                <a:ext uri="{FF2B5EF4-FFF2-40B4-BE49-F238E27FC236}">
                  <a16:creationId xmlns:a16="http://schemas.microsoft.com/office/drawing/2014/main" id="{49636B14-890C-46D6-978D-5DE68F721FF5}"/>
                </a:ext>
              </a:extLst>
            </p:cNvPr>
            <p:cNvGrpSpPr/>
            <p:nvPr userDrawn="1"/>
          </p:nvGrpSpPr>
          <p:grpSpPr>
            <a:xfrm>
              <a:off x="3928570" y="3024829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DB4DBB4-9FF8-45A1-96DF-AB47CF21834B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FEE15AD-3F41-4CAC-B8CB-EE4E36CAF508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AA4F9AC-308E-4735-8461-48A1055782DD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558D2D2-1548-48DB-9811-C7D47D3DB305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5DB8B6F-73E9-451E-AF34-21959E0A9018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">
              <a:extLst>
                <a:ext uri="{FF2B5EF4-FFF2-40B4-BE49-F238E27FC236}">
                  <a16:creationId xmlns:a16="http://schemas.microsoft.com/office/drawing/2014/main" id="{2006C2E1-054D-4DA5-B802-DC84B6FE5C9F}"/>
                </a:ext>
              </a:extLst>
            </p:cNvPr>
            <p:cNvGrpSpPr/>
            <p:nvPr userDrawn="1"/>
          </p:nvGrpSpPr>
          <p:grpSpPr>
            <a:xfrm>
              <a:off x="712566" y="4863679"/>
              <a:ext cx="769911" cy="749808"/>
              <a:chOff x="7045954" y="2447925"/>
              <a:chExt cx="769911" cy="749808"/>
            </a:xfrm>
            <a:grpFill/>
          </p:grpSpPr>
          <p:grpSp>
            <p:nvGrpSpPr>
              <p:cNvPr id="144" name="Graphic 1">
                <a:extLst>
                  <a:ext uri="{FF2B5EF4-FFF2-40B4-BE49-F238E27FC236}">
                    <a16:creationId xmlns:a16="http://schemas.microsoft.com/office/drawing/2014/main" id="{402D0201-26E8-4386-B510-1116586BCF09}"/>
                  </a:ext>
                </a:extLst>
              </p:cNvPr>
              <p:cNvGrpSpPr/>
              <p:nvPr/>
            </p:nvGrpSpPr>
            <p:grpSpPr>
              <a:xfrm>
                <a:off x="7045954" y="2447925"/>
                <a:ext cx="467269" cy="707717"/>
                <a:chOff x="7045954" y="2447925"/>
                <a:chExt cx="467269" cy="707717"/>
              </a:xfrm>
              <a:grpFill/>
            </p:grpSpPr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EB2E3461-E03D-4657-A67F-A55EF58CCA15}"/>
                    </a:ext>
                  </a:extLst>
                </p:cNvPr>
                <p:cNvSpPr/>
                <p:nvPr/>
              </p:nvSpPr>
              <p:spPr>
                <a:xfrm>
                  <a:off x="7045954" y="2447925"/>
                  <a:ext cx="187172" cy="163829"/>
                </a:xfrm>
                <a:custGeom>
                  <a:avLst/>
                  <a:gdLst>
                    <a:gd name="connsiteX0" fmla="*/ 28834 w 187172"/>
                    <a:gd name="connsiteY0" fmla="*/ 163830 h 163829"/>
                    <a:gd name="connsiteX1" fmla="*/ 27596 w 187172"/>
                    <a:gd name="connsiteY1" fmla="*/ 163639 h 163829"/>
                    <a:gd name="connsiteX2" fmla="*/ 24452 w 187172"/>
                    <a:gd name="connsiteY2" fmla="*/ 161258 h 163829"/>
                    <a:gd name="connsiteX3" fmla="*/ 13308 w 187172"/>
                    <a:gd name="connsiteY3" fmla="*/ 142589 h 163829"/>
                    <a:gd name="connsiteX4" fmla="*/ 2926 w 187172"/>
                    <a:gd name="connsiteY4" fmla="*/ 71152 h 163829"/>
                    <a:gd name="connsiteX5" fmla="*/ 46074 w 187172"/>
                    <a:gd name="connsiteY5" fmla="*/ 13335 h 163829"/>
                    <a:gd name="connsiteX6" fmla="*/ 94271 w 187172"/>
                    <a:gd name="connsiteY6" fmla="*/ 0 h 163829"/>
                    <a:gd name="connsiteX7" fmla="*/ 175328 w 187172"/>
                    <a:gd name="connsiteY7" fmla="*/ 46006 h 163829"/>
                    <a:gd name="connsiteX8" fmla="*/ 186472 w 187172"/>
                    <a:gd name="connsiteY8" fmla="*/ 64675 h 163829"/>
                    <a:gd name="connsiteX9" fmla="*/ 187044 w 187172"/>
                    <a:gd name="connsiteY9" fmla="*/ 68580 h 163829"/>
                    <a:gd name="connsiteX10" fmla="*/ 184663 w 187172"/>
                    <a:gd name="connsiteY10" fmla="*/ 71723 h 163829"/>
                    <a:gd name="connsiteX11" fmla="*/ 31405 w 187172"/>
                    <a:gd name="connsiteY11" fmla="*/ 163068 h 163829"/>
                    <a:gd name="connsiteX12" fmla="*/ 28834 w 187172"/>
                    <a:gd name="connsiteY12" fmla="*/ 163830 h 163829"/>
                    <a:gd name="connsiteX13" fmla="*/ 94271 w 187172"/>
                    <a:gd name="connsiteY13" fmla="*/ 10287 h 163829"/>
                    <a:gd name="connsiteX14" fmla="*/ 51313 w 187172"/>
                    <a:gd name="connsiteY14" fmla="*/ 22193 h 163829"/>
                    <a:gd name="connsiteX15" fmla="*/ 12832 w 187172"/>
                    <a:gd name="connsiteY15" fmla="*/ 73819 h 163829"/>
                    <a:gd name="connsiteX16" fmla="*/ 22071 w 187172"/>
                    <a:gd name="connsiteY16" fmla="*/ 137541 h 163829"/>
                    <a:gd name="connsiteX17" fmla="*/ 30548 w 187172"/>
                    <a:gd name="connsiteY17" fmla="*/ 151829 h 163829"/>
                    <a:gd name="connsiteX18" fmla="*/ 175042 w 187172"/>
                    <a:gd name="connsiteY18" fmla="*/ 65722 h 163829"/>
                    <a:gd name="connsiteX19" fmla="*/ 166565 w 187172"/>
                    <a:gd name="connsiteY19" fmla="*/ 51435 h 163829"/>
                    <a:gd name="connsiteX20" fmla="*/ 94271 w 187172"/>
                    <a:gd name="connsiteY20" fmla="*/ 10287 h 16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7172" h="163829">
                      <a:moveTo>
                        <a:pt x="28834" y="163830"/>
                      </a:moveTo>
                      <a:cubicBezTo>
                        <a:pt x="28453" y="163830"/>
                        <a:pt x="27977" y="163735"/>
                        <a:pt x="27596" y="163639"/>
                      </a:cubicBezTo>
                      <a:cubicBezTo>
                        <a:pt x="26262" y="163259"/>
                        <a:pt x="25119" y="162496"/>
                        <a:pt x="24452" y="161258"/>
                      </a:cubicBezTo>
                      <a:lnTo>
                        <a:pt x="13308" y="142589"/>
                      </a:lnTo>
                      <a:cubicBezTo>
                        <a:pt x="449" y="120967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186472" y="64675"/>
                      </a:lnTo>
                      <a:cubicBezTo>
                        <a:pt x="187139" y="65818"/>
                        <a:pt x="187330" y="67246"/>
                        <a:pt x="187044" y="68580"/>
                      </a:cubicBezTo>
                      <a:cubicBezTo>
                        <a:pt x="186663" y="69913"/>
                        <a:pt x="185901" y="71057"/>
                        <a:pt x="184663" y="71723"/>
                      </a:cubicBezTo>
                      <a:lnTo>
                        <a:pt x="31405" y="163068"/>
                      </a:lnTo>
                      <a:cubicBezTo>
                        <a:pt x="30644" y="163544"/>
                        <a:pt x="29691" y="163830"/>
                        <a:pt x="28834" y="163830"/>
                      </a:cubicBezTo>
                      <a:close/>
                      <a:moveTo>
                        <a:pt x="94271" y="10287"/>
                      </a:moveTo>
                      <a:cubicBezTo>
                        <a:pt x="79221" y="10287"/>
                        <a:pt x="64362" y="14383"/>
                        <a:pt x="51313" y="22193"/>
                      </a:cubicBezTo>
                      <a:cubicBezTo>
                        <a:pt x="31977" y="33718"/>
                        <a:pt x="18356" y="52007"/>
                        <a:pt x="12832" y="73819"/>
                      </a:cubicBezTo>
                      <a:cubicBezTo>
                        <a:pt x="7307" y="95631"/>
                        <a:pt x="10641" y="118205"/>
                        <a:pt x="22071" y="137541"/>
                      </a:cubicBezTo>
                      <a:lnTo>
                        <a:pt x="30548" y="151829"/>
                      </a:lnTo>
                      <a:lnTo>
                        <a:pt x="175042" y="65722"/>
                      </a:lnTo>
                      <a:lnTo>
                        <a:pt x="166565" y="51435"/>
                      </a:lnTo>
                      <a:cubicBezTo>
                        <a:pt x="151516" y="26003"/>
                        <a:pt x="123798" y="10287"/>
                        <a:pt x="94271" y="10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EBF635A-38E5-4DAC-B156-F12BED14788C}"/>
                    </a:ext>
                  </a:extLst>
                </p:cNvPr>
                <p:cNvSpPr/>
                <p:nvPr/>
              </p:nvSpPr>
              <p:spPr>
                <a:xfrm>
                  <a:off x="7069595" y="2510143"/>
                  <a:ext cx="194488" cy="153523"/>
                </a:xfrm>
                <a:custGeom>
                  <a:avLst/>
                  <a:gdLst>
                    <a:gd name="connsiteX0" fmla="*/ 36054 w 194488"/>
                    <a:gd name="connsiteY0" fmla="*/ 153523 h 153523"/>
                    <a:gd name="connsiteX1" fmla="*/ 34816 w 194488"/>
                    <a:gd name="connsiteY1" fmla="*/ 153333 h 153523"/>
                    <a:gd name="connsiteX2" fmla="*/ 31673 w 194488"/>
                    <a:gd name="connsiteY2" fmla="*/ 150951 h 153523"/>
                    <a:gd name="connsiteX3" fmla="*/ 716 w 194488"/>
                    <a:gd name="connsiteY3" fmla="*/ 99040 h 153523"/>
                    <a:gd name="connsiteX4" fmla="*/ 2526 w 194488"/>
                    <a:gd name="connsiteY4" fmla="*/ 92087 h 153523"/>
                    <a:gd name="connsiteX5" fmla="*/ 155783 w 194488"/>
                    <a:gd name="connsiteY5" fmla="*/ 742 h 153523"/>
                    <a:gd name="connsiteX6" fmla="*/ 159689 w 194488"/>
                    <a:gd name="connsiteY6" fmla="*/ 171 h 153523"/>
                    <a:gd name="connsiteX7" fmla="*/ 162832 w 194488"/>
                    <a:gd name="connsiteY7" fmla="*/ 2552 h 153523"/>
                    <a:gd name="connsiteX8" fmla="*/ 193788 w 194488"/>
                    <a:gd name="connsiteY8" fmla="*/ 54463 h 153523"/>
                    <a:gd name="connsiteX9" fmla="*/ 194359 w 194488"/>
                    <a:gd name="connsiteY9" fmla="*/ 58368 h 153523"/>
                    <a:gd name="connsiteX10" fmla="*/ 191978 w 194488"/>
                    <a:gd name="connsiteY10" fmla="*/ 61512 h 153523"/>
                    <a:gd name="connsiteX11" fmla="*/ 38721 w 194488"/>
                    <a:gd name="connsiteY11" fmla="*/ 152761 h 153523"/>
                    <a:gd name="connsiteX12" fmla="*/ 36054 w 194488"/>
                    <a:gd name="connsiteY12" fmla="*/ 153523 h 153523"/>
                    <a:gd name="connsiteX13" fmla="*/ 12146 w 194488"/>
                    <a:gd name="connsiteY13" fmla="*/ 98278 h 153523"/>
                    <a:gd name="connsiteX14" fmla="*/ 37864 w 194488"/>
                    <a:gd name="connsiteY14" fmla="*/ 141426 h 153523"/>
                    <a:gd name="connsiteX15" fmla="*/ 182358 w 194488"/>
                    <a:gd name="connsiteY15" fmla="*/ 55320 h 153523"/>
                    <a:gd name="connsiteX16" fmla="*/ 156641 w 194488"/>
                    <a:gd name="connsiteY16" fmla="*/ 12172 h 153523"/>
                    <a:gd name="connsiteX17" fmla="*/ 12146 w 194488"/>
                    <a:gd name="connsiteY17" fmla="*/ 98278 h 1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488" h="153523">
                      <a:moveTo>
                        <a:pt x="36054" y="153523"/>
                      </a:moveTo>
                      <a:cubicBezTo>
                        <a:pt x="35673" y="153523"/>
                        <a:pt x="35197" y="153428"/>
                        <a:pt x="34816" y="153333"/>
                      </a:cubicBezTo>
                      <a:cubicBezTo>
                        <a:pt x="33482" y="152952"/>
                        <a:pt x="32339" y="152190"/>
                        <a:pt x="31673" y="150951"/>
                      </a:cubicBezTo>
                      <a:lnTo>
                        <a:pt x="716" y="99040"/>
                      </a:lnTo>
                      <a:cubicBezTo>
                        <a:pt x="-712" y="96659"/>
                        <a:pt x="49" y="93516"/>
                        <a:pt x="2526" y="92087"/>
                      </a:cubicBezTo>
                      <a:lnTo>
                        <a:pt x="155783" y="742"/>
                      </a:lnTo>
                      <a:cubicBezTo>
                        <a:pt x="156926" y="75"/>
                        <a:pt x="158355" y="-210"/>
                        <a:pt x="159689" y="171"/>
                      </a:cubicBezTo>
                      <a:cubicBezTo>
                        <a:pt x="161022" y="552"/>
                        <a:pt x="162165" y="1314"/>
                        <a:pt x="162832" y="2552"/>
                      </a:cubicBezTo>
                      <a:lnTo>
                        <a:pt x="193788" y="54463"/>
                      </a:lnTo>
                      <a:cubicBezTo>
                        <a:pt x="194455" y="55606"/>
                        <a:pt x="194645" y="57035"/>
                        <a:pt x="194359" y="58368"/>
                      </a:cubicBezTo>
                      <a:cubicBezTo>
                        <a:pt x="193978" y="59702"/>
                        <a:pt x="193216" y="60845"/>
                        <a:pt x="191978" y="61512"/>
                      </a:cubicBezTo>
                      <a:lnTo>
                        <a:pt x="38721" y="152761"/>
                      </a:lnTo>
                      <a:cubicBezTo>
                        <a:pt x="37864" y="153237"/>
                        <a:pt x="37007" y="153523"/>
                        <a:pt x="36054" y="153523"/>
                      </a:cubicBezTo>
                      <a:close/>
                      <a:moveTo>
                        <a:pt x="12146" y="98278"/>
                      </a:moveTo>
                      <a:lnTo>
                        <a:pt x="37864" y="141426"/>
                      </a:lnTo>
                      <a:lnTo>
                        <a:pt x="182358" y="55320"/>
                      </a:lnTo>
                      <a:lnTo>
                        <a:pt x="156641" y="12172"/>
                      </a:lnTo>
                      <a:lnTo>
                        <a:pt x="12146" y="982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4E1AC17-A23F-4D17-84E0-018BAD909D2A}"/>
                    </a:ext>
                  </a:extLst>
                </p:cNvPr>
                <p:cNvSpPr/>
                <p:nvPr/>
              </p:nvSpPr>
              <p:spPr>
                <a:xfrm>
                  <a:off x="7147795" y="2625421"/>
                  <a:ext cx="234890" cy="387431"/>
                </a:xfrm>
                <a:custGeom>
                  <a:avLst/>
                  <a:gdLst>
                    <a:gd name="connsiteX0" fmla="*/ 229792 w 234890"/>
                    <a:gd name="connsiteY0" fmla="*/ 387431 h 387431"/>
                    <a:gd name="connsiteX1" fmla="*/ 225411 w 234890"/>
                    <a:gd name="connsiteY1" fmla="*/ 384955 h 387431"/>
                    <a:gd name="connsiteX2" fmla="*/ 716 w 234890"/>
                    <a:gd name="connsiteY2" fmla="*/ 7670 h 387431"/>
                    <a:gd name="connsiteX3" fmla="*/ 2526 w 234890"/>
                    <a:gd name="connsiteY3" fmla="*/ 716 h 387431"/>
                    <a:gd name="connsiteX4" fmla="*/ 9479 w 234890"/>
                    <a:gd name="connsiteY4" fmla="*/ 2526 h 387431"/>
                    <a:gd name="connsiteX5" fmla="*/ 234174 w 234890"/>
                    <a:gd name="connsiteY5" fmla="*/ 379811 h 387431"/>
                    <a:gd name="connsiteX6" fmla="*/ 232364 w 234890"/>
                    <a:gd name="connsiteY6" fmla="*/ 386765 h 387431"/>
                    <a:gd name="connsiteX7" fmla="*/ 229792 w 234890"/>
                    <a:gd name="connsiteY7" fmla="*/ 387431 h 38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890" h="387431">
                      <a:moveTo>
                        <a:pt x="229792" y="387431"/>
                      </a:moveTo>
                      <a:cubicBezTo>
                        <a:pt x="228078" y="387431"/>
                        <a:pt x="226364" y="386574"/>
                        <a:pt x="225411" y="384955"/>
                      </a:cubicBezTo>
                      <a:lnTo>
                        <a:pt x="716" y="7670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0" y="50"/>
                        <a:pt x="9479" y="2526"/>
                      </a:cubicBezTo>
                      <a:lnTo>
                        <a:pt x="234174" y="379811"/>
                      </a:lnTo>
                      <a:cubicBezTo>
                        <a:pt x="235603" y="382193"/>
                        <a:pt x="234841" y="385336"/>
                        <a:pt x="232364" y="386765"/>
                      </a:cubicBezTo>
                      <a:cubicBezTo>
                        <a:pt x="231602" y="387146"/>
                        <a:pt x="230650" y="387431"/>
                        <a:pt x="229792" y="3874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D9BBD3C6-443A-4092-AC8A-3B09A5A1DFD6}"/>
                    </a:ext>
                  </a:extLst>
                </p:cNvPr>
                <p:cNvSpPr/>
                <p:nvPr/>
              </p:nvSpPr>
              <p:spPr>
                <a:xfrm>
                  <a:off x="7206088" y="2590655"/>
                  <a:ext cx="232699" cy="383716"/>
                </a:xfrm>
                <a:custGeom>
                  <a:avLst/>
                  <a:gdLst>
                    <a:gd name="connsiteX0" fmla="*/ 227602 w 232699"/>
                    <a:gd name="connsiteY0" fmla="*/ 383717 h 383716"/>
                    <a:gd name="connsiteX1" fmla="*/ 223220 w 232699"/>
                    <a:gd name="connsiteY1" fmla="*/ 381240 h 383716"/>
                    <a:gd name="connsiteX2" fmla="*/ 716 w 232699"/>
                    <a:gd name="connsiteY2" fmla="*/ 7669 h 383716"/>
                    <a:gd name="connsiteX3" fmla="*/ 2526 w 232699"/>
                    <a:gd name="connsiteY3" fmla="*/ 716 h 383716"/>
                    <a:gd name="connsiteX4" fmla="*/ 9479 w 232699"/>
                    <a:gd name="connsiteY4" fmla="*/ 2526 h 383716"/>
                    <a:gd name="connsiteX5" fmla="*/ 231983 w 232699"/>
                    <a:gd name="connsiteY5" fmla="*/ 376097 h 383716"/>
                    <a:gd name="connsiteX6" fmla="*/ 230174 w 232699"/>
                    <a:gd name="connsiteY6" fmla="*/ 383050 h 383716"/>
                    <a:gd name="connsiteX7" fmla="*/ 227602 w 232699"/>
                    <a:gd name="connsiteY7" fmla="*/ 383717 h 38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699" h="383716">
                      <a:moveTo>
                        <a:pt x="227602" y="383717"/>
                      </a:moveTo>
                      <a:cubicBezTo>
                        <a:pt x="225887" y="383717"/>
                        <a:pt x="224173" y="382859"/>
                        <a:pt x="223220" y="381240"/>
                      </a:cubicBezTo>
                      <a:lnTo>
                        <a:pt x="716" y="7669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1" y="50"/>
                        <a:pt x="9479" y="2526"/>
                      </a:cubicBezTo>
                      <a:lnTo>
                        <a:pt x="231983" y="376097"/>
                      </a:lnTo>
                      <a:cubicBezTo>
                        <a:pt x="233412" y="378478"/>
                        <a:pt x="232650" y="381621"/>
                        <a:pt x="230174" y="383050"/>
                      </a:cubicBezTo>
                      <a:cubicBezTo>
                        <a:pt x="229412" y="383431"/>
                        <a:pt x="228554" y="383717"/>
                        <a:pt x="227602" y="3837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AE1D73B9-B401-4286-B3E8-3B7AA2E92F61}"/>
                    </a:ext>
                  </a:extLst>
                </p:cNvPr>
                <p:cNvSpPr/>
                <p:nvPr/>
              </p:nvSpPr>
              <p:spPr>
                <a:xfrm>
                  <a:off x="7334694" y="2953486"/>
                  <a:ext cx="178529" cy="202155"/>
                </a:xfrm>
                <a:custGeom>
                  <a:avLst/>
                  <a:gdLst>
                    <a:gd name="connsiteX0" fmla="*/ 173196 w 178529"/>
                    <a:gd name="connsiteY0" fmla="*/ 202146 h 202155"/>
                    <a:gd name="connsiteX1" fmla="*/ 170529 w 178529"/>
                    <a:gd name="connsiteY1" fmla="*/ 201384 h 202155"/>
                    <a:gd name="connsiteX2" fmla="*/ 2412 w 178529"/>
                    <a:gd name="connsiteY2" fmla="*/ 99657 h 202155"/>
                    <a:gd name="connsiteX3" fmla="*/ 126 w 178529"/>
                    <a:gd name="connsiteY3" fmla="*/ 96418 h 202155"/>
                    <a:gd name="connsiteX4" fmla="*/ 793 w 178529"/>
                    <a:gd name="connsiteY4" fmla="*/ 92513 h 202155"/>
                    <a:gd name="connsiteX5" fmla="*/ 156146 w 178529"/>
                    <a:gd name="connsiteY5" fmla="*/ 25 h 202155"/>
                    <a:gd name="connsiteX6" fmla="*/ 161480 w 178529"/>
                    <a:gd name="connsiteY6" fmla="*/ 4692 h 202155"/>
                    <a:gd name="connsiteX7" fmla="*/ 178148 w 178529"/>
                    <a:gd name="connsiteY7" fmla="*/ 195192 h 202155"/>
                    <a:gd name="connsiteX8" fmla="*/ 178529 w 178529"/>
                    <a:gd name="connsiteY8" fmla="*/ 197002 h 202155"/>
                    <a:gd name="connsiteX9" fmla="*/ 173291 w 178529"/>
                    <a:gd name="connsiteY9" fmla="*/ 202146 h 202155"/>
                    <a:gd name="connsiteX10" fmla="*/ 173196 w 178529"/>
                    <a:gd name="connsiteY10" fmla="*/ 202146 h 202155"/>
                    <a:gd name="connsiteX11" fmla="*/ 12413 w 178529"/>
                    <a:gd name="connsiteY11" fmla="*/ 93751 h 202155"/>
                    <a:gd name="connsiteX12" fmla="*/ 167290 w 178529"/>
                    <a:gd name="connsiteY12" fmla="*/ 187477 h 202155"/>
                    <a:gd name="connsiteX13" fmla="*/ 151859 w 178529"/>
                    <a:gd name="connsiteY13" fmla="*/ 10598 h 202155"/>
                    <a:gd name="connsiteX14" fmla="*/ 12413 w 178529"/>
                    <a:gd name="connsiteY14" fmla="*/ 93751 h 20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529" h="202155">
                      <a:moveTo>
                        <a:pt x="173196" y="202146"/>
                      </a:moveTo>
                      <a:cubicBezTo>
                        <a:pt x="172243" y="202146"/>
                        <a:pt x="171386" y="201860"/>
                        <a:pt x="170529" y="201384"/>
                      </a:cubicBezTo>
                      <a:lnTo>
                        <a:pt x="2412" y="99657"/>
                      </a:lnTo>
                      <a:cubicBezTo>
                        <a:pt x="1269" y="98990"/>
                        <a:pt x="412" y="97752"/>
                        <a:pt x="126" y="96418"/>
                      </a:cubicBezTo>
                      <a:cubicBezTo>
                        <a:pt x="-160" y="95085"/>
                        <a:pt x="31" y="93656"/>
                        <a:pt x="793" y="92513"/>
                      </a:cubicBezTo>
                      <a:cubicBezTo>
                        <a:pt x="3079" y="88893"/>
                        <a:pt x="58514" y="4311"/>
                        <a:pt x="156146" y="25"/>
                      </a:cubicBezTo>
                      <a:cubicBezTo>
                        <a:pt x="158908" y="-261"/>
                        <a:pt x="161194" y="1930"/>
                        <a:pt x="161480" y="4692"/>
                      </a:cubicBezTo>
                      <a:lnTo>
                        <a:pt x="178148" y="195192"/>
                      </a:lnTo>
                      <a:cubicBezTo>
                        <a:pt x="178339" y="195764"/>
                        <a:pt x="178529" y="196431"/>
                        <a:pt x="178529" y="197002"/>
                      </a:cubicBezTo>
                      <a:cubicBezTo>
                        <a:pt x="178529" y="199860"/>
                        <a:pt x="176148" y="202336"/>
                        <a:pt x="173291" y="202146"/>
                      </a:cubicBezTo>
                      <a:cubicBezTo>
                        <a:pt x="173291" y="202146"/>
                        <a:pt x="173196" y="202146"/>
                        <a:pt x="173196" y="202146"/>
                      </a:cubicBezTo>
                      <a:close/>
                      <a:moveTo>
                        <a:pt x="12413" y="93751"/>
                      </a:moveTo>
                      <a:lnTo>
                        <a:pt x="167290" y="187477"/>
                      </a:lnTo>
                      <a:lnTo>
                        <a:pt x="151859" y="10598"/>
                      </a:lnTo>
                      <a:cubicBezTo>
                        <a:pt x="74516" y="16313"/>
                        <a:pt x="24796" y="76987"/>
                        <a:pt x="12413" y="937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DF878476-C86E-43F3-8403-E7A0EB25BEB0}"/>
                    </a:ext>
                  </a:extLst>
                </p:cNvPr>
                <p:cNvSpPr/>
                <p:nvPr/>
              </p:nvSpPr>
              <p:spPr>
                <a:xfrm>
                  <a:off x="7445692" y="3078477"/>
                  <a:ext cx="61626" cy="72392"/>
                </a:xfrm>
                <a:custGeom>
                  <a:avLst/>
                  <a:gdLst>
                    <a:gd name="connsiteX0" fmla="*/ 55245 w 61626"/>
                    <a:gd name="connsiteY0" fmla="*/ 288 h 72392"/>
                    <a:gd name="connsiteX1" fmla="*/ 0 w 61626"/>
                    <a:gd name="connsiteY1" fmla="*/ 35054 h 72392"/>
                    <a:gd name="connsiteX2" fmla="*/ 61627 w 61626"/>
                    <a:gd name="connsiteY2" fmla="*/ 72392 h 72392"/>
                    <a:gd name="connsiteX3" fmla="*/ 55245 w 61626"/>
                    <a:gd name="connsiteY3" fmla="*/ 288 h 7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26" h="72392">
                      <a:moveTo>
                        <a:pt x="55245" y="288"/>
                      </a:moveTo>
                      <a:cubicBezTo>
                        <a:pt x="55245" y="288"/>
                        <a:pt x="16764" y="-5522"/>
                        <a:pt x="0" y="35054"/>
                      </a:cubicBezTo>
                      <a:lnTo>
                        <a:pt x="61627" y="72392"/>
                      </a:lnTo>
                      <a:lnTo>
                        <a:pt x="55245" y="2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01A0900B-6FEA-4D5F-B720-22D245760BEE}"/>
                    </a:ext>
                  </a:extLst>
                </p:cNvPr>
                <p:cNvSpPr/>
                <p:nvPr/>
              </p:nvSpPr>
              <p:spPr>
                <a:xfrm>
                  <a:off x="7046049" y="2448115"/>
                  <a:ext cx="450729" cy="607123"/>
                </a:xfrm>
                <a:custGeom>
                  <a:avLst/>
                  <a:gdLst>
                    <a:gd name="connsiteX0" fmla="*/ 295820 w 450729"/>
                    <a:gd name="connsiteY0" fmla="*/ 607028 h 607123"/>
                    <a:gd name="connsiteX1" fmla="*/ 295058 w 450729"/>
                    <a:gd name="connsiteY1" fmla="*/ 606933 h 607123"/>
                    <a:gd name="connsiteX2" fmla="*/ 291819 w 450729"/>
                    <a:gd name="connsiteY2" fmla="*/ 606457 h 607123"/>
                    <a:gd name="connsiteX3" fmla="*/ 288200 w 450729"/>
                    <a:gd name="connsiteY3" fmla="*/ 604076 h 607123"/>
                    <a:gd name="connsiteX4" fmla="*/ 13308 w 450729"/>
                    <a:gd name="connsiteY4" fmla="*/ 142589 h 607123"/>
                    <a:gd name="connsiteX5" fmla="*/ 2926 w 450729"/>
                    <a:gd name="connsiteY5" fmla="*/ 71152 h 607123"/>
                    <a:gd name="connsiteX6" fmla="*/ 46074 w 450729"/>
                    <a:gd name="connsiteY6" fmla="*/ 13335 h 607123"/>
                    <a:gd name="connsiteX7" fmla="*/ 94271 w 450729"/>
                    <a:gd name="connsiteY7" fmla="*/ 0 h 607123"/>
                    <a:gd name="connsiteX8" fmla="*/ 175328 w 450729"/>
                    <a:gd name="connsiteY8" fmla="*/ 46006 h 607123"/>
                    <a:gd name="connsiteX9" fmla="*/ 450029 w 450729"/>
                    <a:gd name="connsiteY9" fmla="*/ 507206 h 607123"/>
                    <a:gd name="connsiteX10" fmla="*/ 450601 w 450729"/>
                    <a:gd name="connsiteY10" fmla="*/ 510921 h 607123"/>
                    <a:gd name="connsiteX11" fmla="*/ 450220 w 450729"/>
                    <a:gd name="connsiteY11" fmla="*/ 512826 h 607123"/>
                    <a:gd name="connsiteX12" fmla="*/ 444886 w 450729"/>
                    <a:gd name="connsiteY12" fmla="*/ 516827 h 607123"/>
                    <a:gd name="connsiteX13" fmla="*/ 442314 w 450729"/>
                    <a:gd name="connsiteY13" fmla="*/ 515874 h 607123"/>
                    <a:gd name="connsiteX14" fmla="*/ 300677 w 450729"/>
                    <a:gd name="connsiteY14" fmla="*/ 599789 h 607123"/>
                    <a:gd name="connsiteX15" fmla="*/ 301154 w 450729"/>
                    <a:gd name="connsiteY15" fmla="*/ 601980 h 607123"/>
                    <a:gd name="connsiteX16" fmla="*/ 296010 w 450729"/>
                    <a:gd name="connsiteY16" fmla="*/ 607124 h 607123"/>
                    <a:gd name="connsiteX17" fmla="*/ 295820 w 450729"/>
                    <a:gd name="connsiteY17" fmla="*/ 607028 h 607123"/>
                    <a:gd name="connsiteX18" fmla="*/ 94175 w 450729"/>
                    <a:gd name="connsiteY18" fmla="*/ 10097 h 607123"/>
                    <a:gd name="connsiteX19" fmla="*/ 51218 w 450729"/>
                    <a:gd name="connsiteY19" fmla="*/ 22003 h 607123"/>
                    <a:gd name="connsiteX20" fmla="*/ 12736 w 450729"/>
                    <a:gd name="connsiteY20" fmla="*/ 73628 h 607123"/>
                    <a:gd name="connsiteX21" fmla="*/ 21976 w 450729"/>
                    <a:gd name="connsiteY21" fmla="*/ 137351 h 607123"/>
                    <a:gd name="connsiteX22" fmla="*/ 293153 w 450729"/>
                    <a:gd name="connsiteY22" fmla="*/ 592646 h 607123"/>
                    <a:gd name="connsiteX23" fmla="*/ 437361 w 450729"/>
                    <a:gd name="connsiteY23" fmla="*/ 506063 h 607123"/>
                    <a:gd name="connsiteX24" fmla="*/ 166470 w 450729"/>
                    <a:gd name="connsiteY24" fmla="*/ 51340 h 607123"/>
                    <a:gd name="connsiteX25" fmla="*/ 94175 w 450729"/>
                    <a:gd name="connsiteY25" fmla="*/ 10097 h 60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0729" h="607123">
                      <a:moveTo>
                        <a:pt x="295820" y="607028"/>
                      </a:moveTo>
                      <a:cubicBezTo>
                        <a:pt x="295534" y="607028"/>
                        <a:pt x="295248" y="607028"/>
                        <a:pt x="295058" y="606933"/>
                      </a:cubicBezTo>
                      <a:lnTo>
                        <a:pt x="291819" y="606457"/>
                      </a:lnTo>
                      <a:cubicBezTo>
                        <a:pt x="290295" y="606171"/>
                        <a:pt x="289057" y="605314"/>
                        <a:pt x="288200" y="604076"/>
                      </a:cubicBezTo>
                      <a:lnTo>
                        <a:pt x="13308" y="142589"/>
                      </a:lnTo>
                      <a:cubicBezTo>
                        <a:pt x="449" y="120968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450029" y="507206"/>
                      </a:lnTo>
                      <a:cubicBezTo>
                        <a:pt x="450696" y="508349"/>
                        <a:pt x="450887" y="509683"/>
                        <a:pt x="450601" y="510921"/>
                      </a:cubicBezTo>
                      <a:lnTo>
                        <a:pt x="450220" y="512826"/>
                      </a:lnTo>
                      <a:cubicBezTo>
                        <a:pt x="449649" y="515303"/>
                        <a:pt x="447267" y="516922"/>
                        <a:pt x="444886" y="516827"/>
                      </a:cubicBezTo>
                      <a:cubicBezTo>
                        <a:pt x="443933" y="516731"/>
                        <a:pt x="442981" y="516446"/>
                        <a:pt x="442314" y="515874"/>
                      </a:cubicBezTo>
                      <a:cubicBezTo>
                        <a:pt x="362971" y="520922"/>
                        <a:pt x="312393" y="583787"/>
                        <a:pt x="300677" y="599789"/>
                      </a:cubicBezTo>
                      <a:cubicBezTo>
                        <a:pt x="300963" y="600456"/>
                        <a:pt x="301154" y="601218"/>
                        <a:pt x="301154" y="601980"/>
                      </a:cubicBezTo>
                      <a:cubicBezTo>
                        <a:pt x="301154" y="604838"/>
                        <a:pt x="298487" y="606838"/>
                        <a:pt x="296010" y="607124"/>
                      </a:cubicBezTo>
                      <a:cubicBezTo>
                        <a:pt x="295820" y="607028"/>
                        <a:pt x="295820" y="607028"/>
                        <a:pt x="295820" y="607028"/>
                      </a:cubicBezTo>
                      <a:close/>
                      <a:moveTo>
                        <a:pt x="94175" y="10097"/>
                      </a:moveTo>
                      <a:cubicBezTo>
                        <a:pt x="79126" y="10097"/>
                        <a:pt x="64267" y="14192"/>
                        <a:pt x="51218" y="22003"/>
                      </a:cubicBezTo>
                      <a:cubicBezTo>
                        <a:pt x="31882" y="33528"/>
                        <a:pt x="18261" y="51816"/>
                        <a:pt x="12736" y="73628"/>
                      </a:cubicBezTo>
                      <a:cubicBezTo>
                        <a:pt x="7212" y="95440"/>
                        <a:pt x="10546" y="118015"/>
                        <a:pt x="21976" y="137351"/>
                      </a:cubicBezTo>
                      <a:lnTo>
                        <a:pt x="293153" y="592646"/>
                      </a:lnTo>
                      <a:cubicBezTo>
                        <a:pt x="306869" y="573881"/>
                        <a:pt x="357065" y="513017"/>
                        <a:pt x="437361" y="506063"/>
                      </a:cubicBezTo>
                      <a:lnTo>
                        <a:pt x="166470" y="51340"/>
                      </a:lnTo>
                      <a:cubicBezTo>
                        <a:pt x="151421" y="25813"/>
                        <a:pt x="123703" y="10097"/>
                        <a:pt x="94175" y="100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328E1EE-657E-46A0-B7BC-52931E5722AD}"/>
                  </a:ext>
                </a:extLst>
              </p:cNvPr>
              <p:cNvSpPr/>
              <p:nvPr/>
            </p:nvSpPr>
            <p:spPr>
              <a:xfrm>
                <a:off x="7430497" y="3118350"/>
                <a:ext cx="385369" cy="79382"/>
              </a:xfrm>
              <a:custGeom>
                <a:avLst/>
                <a:gdLst>
                  <a:gd name="connsiteX0" fmla="*/ 5098 w 385369"/>
                  <a:gd name="connsiteY0" fmla="*/ 79382 h 79382"/>
                  <a:gd name="connsiteX1" fmla="*/ 716 w 385369"/>
                  <a:gd name="connsiteY1" fmla="*/ 76906 h 79382"/>
                  <a:gd name="connsiteX2" fmla="*/ 2526 w 385369"/>
                  <a:gd name="connsiteY2" fmla="*/ 69952 h 79382"/>
                  <a:gd name="connsiteX3" fmla="*/ 148068 w 385369"/>
                  <a:gd name="connsiteY3" fmla="*/ 14422 h 79382"/>
                  <a:gd name="connsiteX4" fmla="*/ 175405 w 385369"/>
                  <a:gd name="connsiteY4" fmla="*/ 15946 h 79382"/>
                  <a:gd name="connsiteX5" fmla="*/ 188073 w 385369"/>
                  <a:gd name="connsiteY5" fmla="*/ 27471 h 79382"/>
                  <a:gd name="connsiteX6" fmla="*/ 199313 w 385369"/>
                  <a:gd name="connsiteY6" fmla="*/ 37091 h 79382"/>
                  <a:gd name="connsiteX7" fmla="*/ 214648 w 385369"/>
                  <a:gd name="connsiteY7" fmla="*/ 35281 h 79382"/>
                  <a:gd name="connsiteX8" fmla="*/ 330567 w 385369"/>
                  <a:gd name="connsiteY8" fmla="*/ 229 h 79382"/>
                  <a:gd name="connsiteX9" fmla="*/ 334949 w 385369"/>
                  <a:gd name="connsiteY9" fmla="*/ 896 h 79382"/>
                  <a:gd name="connsiteX10" fmla="*/ 337139 w 385369"/>
                  <a:gd name="connsiteY10" fmla="*/ 4706 h 79382"/>
                  <a:gd name="connsiteX11" fmla="*/ 352665 w 385369"/>
                  <a:gd name="connsiteY11" fmla="*/ 17565 h 79382"/>
                  <a:gd name="connsiteX12" fmla="*/ 378478 w 385369"/>
                  <a:gd name="connsiteY12" fmla="*/ 11945 h 79382"/>
                  <a:gd name="connsiteX13" fmla="*/ 385050 w 385369"/>
                  <a:gd name="connsiteY13" fmla="*/ 14898 h 79382"/>
                  <a:gd name="connsiteX14" fmla="*/ 382097 w 385369"/>
                  <a:gd name="connsiteY14" fmla="*/ 21470 h 79382"/>
                  <a:gd name="connsiteX15" fmla="*/ 351617 w 385369"/>
                  <a:gd name="connsiteY15" fmla="*/ 27757 h 79382"/>
                  <a:gd name="connsiteX16" fmla="*/ 328376 w 385369"/>
                  <a:gd name="connsiteY16" fmla="*/ 11564 h 79382"/>
                  <a:gd name="connsiteX17" fmla="*/ 217696 w 385369"/>
                  <a:gd name="connsiteY17" fmla="*/ 45092 h 79382"/>
                  <a:gd name="connsiteX18" fmla="*/ 196360 w 385369"/>
                  <a:gd name="connsiteY18" fmla="*/ 46902 h 79382"/>
                  <a:gd name="connsiteX19" fmla="*/ 180358 w 385369"/>
                  <a:gd name="connsiteY19" fmla="*/ 34138 h 79382"/>
                  <a:gd name="connsiteX20" fmla="*/ 170738 w 385369"/>
                  <a:gd name="connsiteY20" fmla="*/ 25090 h 79382"/>
                  <a:gd name="connsiteX21" fmla="*/ 150068 w 385369"/>
                  <a:gd name="connsiteY21" fmla="*/ 24518 h 79382"/>
                  <a:gd name="connsiteX22" fmla="*/ 7860 w 385369"/>
                  <a:gd name="connsiteY22" fmla="*/ 78715 h 79382"/>
                  <a:gd name="connsiteX23" fmla="*/ 5098 w 385369"/>
                  <a:gd name="connsiteY23" fmla="*/ 79382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5369" h="79382">
                    <a:moveTo>
                      <a:pt x="5098" y="79382"/>
                    </a:moveTo>
                    <a:cubicBezTo>
                      <a:pt x="3383" y="79382"/>
                      <a:pt x="1669" y="78525"/>
                      <a:pt x="716" y="76906"/>
                    </a:cubicBezTo>
                    <a:cubicBezTo>
                      <a:pt x="-712" y="74524"/>
                      <a:pt x="49" y="71381"/>
                      <a:pt x="2526" y="69952"/>
                    </a:cubicBezTo>
                    <a:cubicBezTo>
                      <a:pt x="47579" y="43092"/>
                      <a:pt x="96538" y="24423"/>
                      <a:pt x="148068" y="14422"/>
                    </a:cubicBezTo>
                    <a:cubicBezTo>
                      <a:pt x="156736" y="12707"/>
                      <a:pt x="166642" y="11374"/>
                      <a:pt x="175405" y="15946"/>
                    </a:cubicBezTo>
                    <a:cubicBezTo>
                      <a:pt x="180739" y="18708"/>
                      <a:pt x="184454" y="23185"/>
                      <a:pt x="188073" y="27471"/>
                    </a:cubicBezTo>
                    <a:cubicBezTo>
                      <a:pt x="191693" y="31662"/>
                      <a:pt x="195026" y="35758"/>
                      <a:pt x="199313" y="37091"/>
                    </a:cubicBezTo>
                    <a:cubicBezTo>
                      <a:pt x="203599" y="38425"/>
                      <a:pt x="208838" y="37091"/>
                      <a:pt x="214648" y="35281"/>
                    </a:cubicBezTo>
                    <a:lnTo>
                      <a:pt x="330567" y="229"/>
                    </a:lnTo>
                    <a:cubicBezTo>
                      <a:pt x="331996" y="-247"/>
                      <a:pt x="333615" y="39"/>
                      <a:pt x="334949" y="896"/>
                    </a:cubicBezTo>
                    <a:cubicBezTo>
                      <a:pt x="336187" y="1753"/>
                      <a:pt x="337044" y="3182"/>
                      <a:pt x="337139" y="4706"/>
                    </a:cubicBezTo>
                    <a:cubicBezTo>
                      <a:pt x="337616" y="11755"/>
                      <a:pt x="345617" y="16898"/>
                      <a:pt x="352665" y="17565"/>
                    </a:cubicBezTo>
                    <a:cubicBezTo>
                      <a:pt x="361142" y="18422"/>
                      <a:pt x="370382" y="14993"/>
                      <a:pt x="378478" y="11945"/>
                    </a:cubicBezTo>
                    <a:cubicBezTo>
                      <a:pt x="381049" y="10897"/>
                      <a:pt x="384098" y="12231"/>
                      <a:pt x="385050" y="14898"/>
                    </a:cubicBezTo>
                    <a:cubicBezTo>
                      <a:pt x="386003" y="17565"/>
                      <a:pt x="384764" y="20518"/>
                      <a:pt x="382097" y="21470"/>
                    </a:cubicBezTo>
                    <a:cubicBezTo>
                      <a:pt x="372953" y="24899"/>
                      <a:pt x="362666" y="28900"/>
                      <a:pt x="351617" y="27757"/>
                    </a:cubicBezTo>
                    <a:cubicBezTo>
                      <a:pt x="342283" y="26804"/>
                      <a:pt x="331996" y="20994"/>
                      <a:pt x="328376" y="11564"/>
                    </a:cubicBezTo>
                    <a:lnTo>
                      <a:pt x="217696" y="45092"/>
                    </a:lnTo>
                    <a:cubicBezTo>
                      <a:pt x="211981" y="46807"/>
                      <a:pt x="204075" y="49188"/>
                      <a:pt x="196360" y="46902"/>
                    </a:cubicBezTo>
                    <a:cubicBezTo>
                      <a:pt x="189216" y="44711"/>
                      <a:pt x="184454" y="39091"/>
                      <a:pt x="180358" y="34138"/>
                    </a:cubicBezTo>
                    <a:cubicBezTo>
                      <a:pt x="177215" y="30424"/>
                      <a:pt x="174357" y="26995"/>
                      <a:pt x="170738" y="25090"/>
                    </a:cubicBezTo>
                    <a:cubicBezTo>
                      <a:pt x="164927" y="22042"/>
                      <a:pt x="157307" y="23185"/>
                      <a:pt x="150068" y="24518"/>
                    </a:cubicBezTo>
                    <a:cubicBezTo>
                      <a:pt x="99681" y="34234"/>
                      <a:pt x="51865" y="52426"/>
                      <a:pt x="7860" y="78715"/>
                    </a:cubicBezTo>
                    <a:cubicBezTo>
                      <a:pt x="6907" y="79192"/>
                      <a:pt x="6050" y="79382"/>
                      <a:pt x="5098" y="79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" name="Graphic 1">
              <a:extLst>
                <a:ext uri="{FF2B5EF4-FFF2-40B4-BE49-F238E27FC236}">
                  <a16:creationId xmlns:a16="http://schemas.microsoft.com/office/drawing/2014/main" id="{C3FFEA11-810C-4C19-BAE2-F7FC5993A3FE}"/>
                </a:ext>
              </a:extLst>
            </p:cNvPr>
            <p:cNvGrpSpPr/>
            <p:nvPr userDrawn="1"/>
          </p:nvGrpSpPr>
          <p:grpSpPr>
            <a:xfrm>
              <a:off x="10590991" y="4648822"/>
              <a:ext cx="662837" cy="761244"/>
              <a:chOff x="6010167" y="1507705"/>
              <a:chExt cx="662837" cy="761244"/>
            </a:xfrm>
            <a:grpFill/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1234E5B-2C52-4201-993A-222633CFA2A4}"/>
                  </a:ext>
                </a:extLst>
              </p:cNvPr>
              <p:cNvSpPr/>
              <p:nvPr/>
            </p:nvSpPr>
            <p:spPr>
              <a:xfrm>
                <a:off x="6147310" y="1659159"/>
                <a:ext cx="383939" cy="483108"/>
              </a:xfrm>
              <a:custGeom>
                <a:avLst/>
                <a:gdLst>
                  <a:gd name="connsiteX0" fmla="*/ 218341 w 383939"/>
                  <a:gd name="connsiteY0" fmla="*/ 483108 h 483108"/>
                  <a:gd name="connsiteX1" fmla="*/ 217484 w 383939"/>
                  <a:gd name="connsiteY1" fmla="*/ 483013 h 483108"/>
                  <a:gd name="connsiteX2" fmla="*/ 64989 w 383939"/>
                  <a:gd name="connsiteY2" fmla="*/ 456057 h 483108"/>
                  <a:gd name="connsiteX3" fmla="*/ 61655 w 383939"/>
                  <a:gd name="connsiteY3" fmla="*/ 453962 h 483108"/>
                  <a:gd name="connsiteX4" fmla="*/ 60798 w 383939"/>
                  <a:gd name="connsiteY4" fmla="*/ 450151 h 483108"/>
                  <a:gd name="connsiteX5" fmla="*/ 58702 w 383939"/>
                  <a:gd name="connsiteY5" fmla="*/ 367189 h 483108"/>
                  <a:gd name="connsiteX6" fmla="*/ 34033 w 383939"/>
                  <a:gd name="connsiteY6" fmla="*/ 308610 h 483108"/>
                  <a:gd name="connsiteX7" fmla="*/ 9649 w 383939"/>
                  <a:gd name="connsiteY7" fmla="*/ 251460 h 483108"/>
                  <a:gd name="connsiteX8" fmla="*/ 10506 w 383939"/>
                  <a:gd name="connsiteY8" fmla="*/ 119158 h 483108"/>
                  <a:gd name="connsiteX9" fmla="*/ 187195 w 383939"/>
                  <a:gd name="connsiteY9" fmla="*/ 0 h 483108"/>
                  <a:gd name="connsiteX10" fmla="*/ 335975 w 383939"/>
                  <a:gd name="connsiteY10" fmla="*/ 64008 h 483108"/>
                  <a:gd name="connsiteX11" fmla="*/ 383886 w 383939"/>
                  <a:gd name="connsiteY11" fmla="*/ 185166 h 483108"/>
                  <a:gd name="connsiteX12" fmla="*/ 339404 w 383939"/>
                  <a:gd name="connsiteY12" fmla="*/ 309753 h 483108"/>
                  <a:gd name="connsiteX13" fmla="*/ 296923 w 383939"/>
                  <a:gd name="connsiteY13" fmla="*/ 355092 h 483108"/>
                  <a:gd name="connsiteX14" fmla="*/ 253393 w 383939"/>
                  <a:gd name="connsiteY14" fmla="*/ 402050 h 483108"/>
                  <a:gd name="connsiteX15" fmla="*/ 223294 w 383939"/>
                  <a:gd name="connsiteY15" fmla="*/ 478917 h 483108"/>
                  <a:gd name="connsiteX16" fmla="*/ 221199 w 383939"/>
                  <a:gd name="connsiteY16" fmla="*/ 482251 h 483108"/>
                  <a:gd name="connsiteX17" fmla="*/ 218341 w 383939"/>
                  <a:gd name="connsiteY17" fmla="*/ 483108 h 483108"/>
                  <a:gd name="connsiteX18" fmla="*/ 71752 w 383939"/>
                  <a:gd name="connsiteY18" fmla="*/ 446913 h 483108"/>
                  <a:gd name="connsiteX19" fmla="*/ 214341 w 383939"/>
                  <a:gd name="connsiteY19" fmla="*/ 472059 h 483108"/>
                  <a:gd name="connsiteX20" fmla="*/ 244916 w 383939"/>
                  <a:gd name="connsiteY20" fmla="*/ 396526 h 483108"/>
                  <a:gd name="connsiteX21" fmla="*/ 289969 w 383939"/>
                  <a:gd name="connsiteY21" fmla="*/ 347567 h 483108"/>
                  <a:gd name="connsiteX22" fmla="*/ 331308 w 383939"/>
                  <a:gd name="connsiteY22" fmla="*/ 303562 h 483108"/>
                  <a:gd name="connsiteX23" fmla="*/ 373885 w 383939"/>
                  <a:gd name="connsiteY23" fmla="*/ 184785 h 483108"/>
                  <a:gd name="connsiteX24" fmla="*/ 328546 w 383939"/>
                  <a:gd name="connsiteY24" fmla="*/ 70676 h 483108"/>
                  <a:gd name="connsiteX25" fmla="*/ 187385 w 383939"/>
                  <a:gd name="connsiteY25" fmla="*/ 10097 h 483108"/>
                  <a:gd name="connsiteX26" fmla="*/ 20412 w 383939"/>
                  <a:gd name="connsiteY26" fmla="*/ 122301 h 483108"/>
                  <a:gd name="connsiteX27" fmla="*/ 19650 w 383939"/>
                  <a:gd name="connsiteY27" fmla="*/ 248507 h 483108"/>
                  <a:gd name="connsiteX28" fmla="*/ 43367 w 383939"/>
                  <a:gd name="connsiteY28" fmla="*/ 303943 h 483108"/>
                  <a:gd name="connsiteX29" fmla="*/ 68894 w 383939"/>
                  <a:gd name="connsiteY29" fmla="*/ 364903 h 483108"/>
                  <a:gd name="connsiteX30" fmla="*/ 71752 w 383939"/>
                  <a:gd name="connsiteY30" fmla="*/ 446913 h 48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3939" h="483108">
                    <a:moveTo>
                      <a:pt x="218341" y="483108"/>
                    </a:moveTo>
                    <a:cubicBezTo>
                      <a:pt x="218056" y="483108"/>
                      <a:pt x="217770" y="483108"/>
                      <a:pt x="217484" y="483013"/>
                    </a:cubicBezTo>
                    <a:lnTo>
                      <a:pt x="64989" y="456057"/>
                    </a:lnTo>
                    <a:cubicBezTo>
                      <a:pt x="63655" y="455867"/>
                      <a:pt x="62512" y="455105"/>
                      <a:pt x="61655" y="453962"/>
                    </a:cubicBezTo>
                    <a:cubicBezTo>
                      <a:pt x="60893" y="452819"/>
                      <a:pt x="60607" y="451485"/>
                      <a:pt x="60798" y="450151"/>
                    </a:cubicBezTo>
                    <a:cubicBezTo>
                      <a:pt x="66894" y="415481"/>
                      <a:pt x="58798" y="367665"/>
                      <a:pt x="58702" y="367189"/>
                    </a:cubicBezTo>
                    <a:cubicBezTo>
                      <a:pt x="53083" y="346710"/>
                      <a:pt x="43462" y="327279"/>
                      <a:pt x="34033" y="308610"/>
                    </a:cubicBezTo>
                    <a:cubicBezTo>
                      <a:pt x="24984" y="290513"/>
                      <a:pt x="15649" y="271844"/>
                      <a:pt x="9649" y="251460"/>
                    </a:cubicBezTo>
                    <a:cubicBezTo>
                      <a:pt x="-3496" y="206788"/>
                      <a:pt x="-3210" y="159830"/>
                      <a:pt x="10506" y="119158"/>
                    </a:cubicBezTo>
                    <a:cubicBezTo>
                      <a:pt x="34795" y="46768"/>
                      <a:pt x="104137" y="0"/>
                      <a:pt x="187195" y="0"/>
                    </a:cubicBezTo>
                    <a:cubicBezTo>
                      <a:pt x="245488" y="0"/>
                      <a:pt x="299780" y="23336"/>
                      <a:pt x="335975" y="64008"/>
                    </a:cubicBezTo>
                    <a:cubicBezTo>
                      <a:pt x="367979" y="99917"/>
                      <a:pt x="385029" y="142875"/>
                      <a:pt x="383886" y="185166"/>
                    </a:cubicBezTo>
                    <a:cubicBezTo>
                      <a:pt x="382743" y="228124"/>
                      <a:pt x="366931" y="272320"/>
                      <a:pt x="339404" y="309753"/>
                    </a:cubicBezTo>
                    <a:cubicBezTo>
                      <a:pt x="326736" y="326898"/>
                      <a:pt x="311591" y="341186"/>
                      <a:pt x="296923" y="355092"/>
                    </a:cubicBezTo>
                    <a:cubicBezTo>
                      <a:pt x="281683" y="369475"/>
                      <a:pt x="265966" y="384334"/>
                      <a:pt x="253393" y="402050"/>
                    </a:cubicBezTo>
                    <a:cubicBezTo>
                      <a:pt x="253393" y="402050"/>
                      <a:pt x="229390" y="444246"/>
                      <a:pt x="223294" y="478917"/>
                    </a:cubicBezTo>
                    <a:cubicBezTo>
                      <a:pt x="223104" y="480251"/>
                      <a:pt x="222342" y="481394"/>
                      <a:pt x="221199" y="482251"/>
                    </a:cubicBezTo>
                    <a:cubicBezTo>
                      <a:pt x="220437" y="482822"/>
                      <a:pt x="219389" y="483108"/>
                      <a:pt x="218341" y="483108"/>
                    </a:cubicBezTo>
                    <a:close/>
                    <a:moveTo>
                      <a:pt x="71752" y="446913"/>
                    </a:moveTo>
                    <a:lnTo>
                      <a:pt x="214341" y="472059"/>
                    </a:lnTo>
                    <a:cubicBezTo>
                      <a:pt x="221961" y="436817"/>
                      <a:pt x="243964" y="398240"/>
                      <a:pt x="244916" y="396526"/>
                    </a:cubicBezTo>
                    <a:cubicBezTo>
                      <a:pt x="258251" y="377476"/>
                      <a:pt x="274444" y="362331"/>
                      <a:pt x="289969" y="347567"/>
                    </a:cubicBezTo>
                    <a:cubicBezTo>
                      <a:pt x="304352" y="334042"/>
                      <a:pt x="319211" y="320040"/>
                      <a:pt x="331308" y="303562"/>
                    </a:cubicBezTo>
                    <a:cubicBezTo>
                      <a:pt x="357692" y="267843"/>
                      <a:pt x="372837" y="225647"/>
                      <a:pt x="373885" y="184785"/>
                    </a:cubicBezTo>
                    <a:cubicBezTo>
                      <a:pt x="374932" y="145161"/>
                      <a:pt x="358835" y="104584"/>
                      <a:pt x="328546" y="70676"/>
                    </a:cubicBezTo>
                    <a:cubicBezTo>
                      <a:pt x="294256" y="32195"/>
                      <a:pt x="242725" y="10097"/>
                      <a:pt x="187385" y="10097"/>
                    </a:cubicBezTo>
                    <a:cubicBezTo>
                      <a:pt x="108804" y="10097"/>
                      <a:pt x="43272" y="54102"/>
                      <a:pt x="20412" y="122301"/>
                    </a:cubicBezTo>
                    <a:cubicBezTo>
                      <a:pt x="7363" y="161068"/>
                      <a:pt x="7172" y="205835"/>
                      <a:pt x="19650" y="248507"/>
                    </a:cubicBezTo>
                    <a:cubicBezTo>
                      <a:pt x="25365" y="268034"/>
                      <a:pt x="34509" y="286322"/>
                      <a:pt x="43367" y="303943"/>
                    </a:cubicBezTo>
                    <a:cubicBezTo>
                      <a:pt x="52987" y="323088"/>
                      <a:pt x="62893" y="342900"/>
                      <a:pt x="68894" y="364903"/>
                    </a:cubicBezTo>
                    <a:cubicBezTo>
                      <a:pt x="69180" y="367379"/>
                      <a:pt x="76609" y="411290"/>
                      <a:pt x="71752" y="4469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B592C0B6-01D2-4306-AD79-2D5556C6A81F}"/>
                  </a:ext>
                </a:extLst>
              </p:cNvPr>
              <p:cNvSpPr/>
              <p:nvPr/>
            </p:nvSpPr>
            <p:spPr>
              <a:xfrm>
                <a:off x="6181805" y="2104835"/>
                <a:ext cx="209292" cy="85724"/>
              </a:xfrm>
              <a:custGeom>
                <a:avLst/>
                <a:gdLst>
                  <a:gd name="connsiteX0" fmla="*/ 179656 w 209292"/>
                  <a:gd name="connsiteY0" fmla="*/ 85724 h 85724"/>
                  <a:gd name="connsiteX1" fmla="*/ 174512 w 209292"/>
                  <a:gd name="connsiteY1" fmla="*/ 85248 h 85724"/>
                  <a:gd name="connsiteX2" fmla="*/ 24398 w 209292"/>
                  <a:gd name="connsiteY2" fmla="*/ 58768 h 85724"/>
                  <a:gd name="connsiteX3" fmla="*/ 5348 w 209292"/>
                  <a:gd name="connsiteY3" fmla="*/ 46576 h 85724"/>
                  <a:gd name="connsiteX4" fmla="*/ 490 w 209292"/>
                  <a:gd name="connsiteY4" fmla="*/ 24478 h 85724"/>
                  <a:gd name="connsiteX5" fmla="*/ 34781 w 209292"/>
                  <a:gd name="connsiteY5" fmla="*/ 475 h 85724"/>
                  <a:gd name="connsiteX6" fmla="*/ 184894 w 209292"/>
                  <a:gd name="connsiteY6" fmla="*/ 26955 h 85724"/>
                  <a:gd name="connsiteX7" fmla="*/ 203944 w 209292"/>
                  <a:gd name="connsiteY7" fmla="*/ 39147 h 85724"/>
                  <a:gd name="connsiteX8" fmla="*/ 208802 w 209292"/>
                  <a:gd name="connsiteY8" fmla="*/ 61245 h 85724"/>
                  <a:gd name="connsiteX9" fmla="*/ 179656 w 209292"/>
                  <a:gd name="connsiteY9" fmla="*/ 85724 h 85724"/>
                  <a:gd name="connsiteX10" fmla="*/ 29447 w 209292"/>
                  <a:gd name="connsiteY10" fmla="*/ 10286 h 85724"/>
                  <a:gd name="connsiteX11" fmla="*/ 10397 w 209292"/>
                  <a:gd name="connsiteY11" fmla="*/ 26288 h 85724"/>
                  <a:gd name="connsiteX12" fmla="*/ 13635 w 209292"/>
                  <a:gd name="connsiteY12" fmla="*/ 40766 h 85724"/>
                  <a:gd name="connsiteX13" fmla="*/ 26113 w 209292"/>
                  <a:gd name="connsiteY13" fmla="*/ 48767 h 85724"/>
                  <a:gd name="connsiteX14" fmla="*/ 176227 w 209292"/>
                  <a:gd name="connsiteY14" fmla="*/ 75247 h 85724"/>
                  <a:gd name="connsiteX15" fmla="*/ 198706 w 209292"/>
                  <a:gd name="connsiteY15" fmla="*/ 59530 h 85724"/>
                  <a:gd name="connsiteX16" fmla="*/ 195467 w 209292"/>
                  <a:gd name="connsiteY16" fmla="*/ 45052 h 85724"/>
                  <a:gd name="connsiteX17" fmla="*/ 182990 w 209292"/>
                  <a:gd name="connsiteY17" fmla="*/ 37051 h 85724"/>
                  <a:gd name="connsiteX18" fmla="*/ 32876 w 209292"/>
                  <a:gd name="connsiteY18" fmla="*/ 10572 h 85724"/>
                  <a:gd name="connsiteX19" fmla="*/ 29447 w 209292"/>
                  <a:gd name="connsiteY19" fmla="*/ 10286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9292" h="85724">
                    <a:moveTo>
                      <a:pt x="179656" y="85724"/>
                    </a:moveTo>
                    <a:cubicBezTo>
                      <a:pt x="177941" y="85724"/>
                      <a:pt x="176227" y="85534"/>
                      <a:pt x="174512" y="85248"/>
                    </a:cubicBezTo>
                    <a:lnTo>
                      <a:pt x="24398" y="58768"/>
                    </a:lnTo>
                    <a:cubicBezTo>
                      <a:pt x="16588" y="57435"/>
                      <a:pt x="9825" y="53053"/>
                      <a:pt x="5348" y="46576"/>
                    </a:cubicBezTo>
                    <a:cubicBezTo>
                      <a:pt x="776" y="40099"/>
                      <a:pt x="-938" y="32289"/>
                      <a:pt x="490" y="24478"/>
                    </a:cubicBezTo>
                    <a:cubicBezTo>
                      <a:pt x="3253" y="8667"/>
                      <a:pt x="18398" y="-2477"/>
                      <a:pt x="34781" y="475"/>
                    </a:cubicBezTo>
                    <a:lnTo>
                      <a:pt x="184894" y="26955"/>
                    </a:lnTo>
                    <a:cubicBezTo>
                      <a:pt x="192705" y="28288"/>
                      <a:pt x="199468" y="32670"/>
                      <a:pt x="203944" y="39147"/>
                    </a:cubicBezTo>
                    <a:cubicBezTo>
                      <a:pt x="208516" y="45624"/>
                      <a:pt x="210231" y="53434"/>
                      <a:pt x="208802" y="61245"/>
                    </a:cubicBezTo>
                    <a:cubicBezTo>
                      <a:pt x="206231" y="75437"/>
                      <a:pt x="194039" y="85724"/>
                      <a:pt x="179656" y="85724"/>
                    </a:cubicBezTo>
                    <a:close/>
                    <a:moveTo>
                      <a:pt x="29447" y="10286"/>
                    </a:moveTo>
                    <a:cubicBezTo>
                      <a:pt x="20017" y="10286"/>
                      <a:pt x="12016" y="17049"/>
                      <a:pt x="10397" y="26288"/>
                    </a:cubicBezTo>
                    <a:cubicBezTo>
                      <a:pt x="9539" y="31432"/>
                      <a:pt x="10682" y="36575"/>
                      <a:pt x="13635" y="40766"/>
                    </a:cubicBezTo>
                    <a:cubicBezTo>
                      <a:pt x="16588" y="45052"/>
                      <a:pt x="21064" y="47815"/>
                      <a:pt x="26113" y="48767"/>
                    </a:cubicBezTo>
                    <a:lnTo>
                      <a:pt x="176227" y="75247"/>
                    </a:lnTo>
                    <a:cubicBezTo>
                      <a:pt x="186990" y="77152"/>
                      <a:pt x="196896" y="69913"/>
                      <a:pt x="198706" y="59530"/>
                    </a:cubicBezTo>
                    <a:cubicBezTo>
                      <a:pt x="199563" y="54387"/>
                      <a:pt x="198420" y="49243"/>
                      <a:pt x="195467" y="45052"/>
                    </a:cubicBezTo>
                    <a:cubicBezTo>
                      <a:pt x="192515" y="40861"/>
                      <a:pt x="188038" y="38004"/>
                      <a:pt x="182990" y="37051"/>
                    </a:cubicBezTo>
                    <a:lnTo>
                      <a:pt x="32876" y="10572"/>
                    </a:lnTo>
                    <a:cubicBezTo>
                      <a:pt x="31732" y="10381"/>
                      <a:pt x="30589" y="10286"/>
                      <a:pt x="29447" y="10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33F7705-6EB7-42A5-80A3-F4AAA354E7A9}"/>
                  </a:ext>
                </a:extLst>
              </p:cNvPr>
              <p:cNvSpPr/>
              <p:nvPr/>
            </p:nvSpPr>
            <p:spPr>
              <a:xfrm>
                <a:off x="6191170" y="2156199"/>
                <a:ext cx="173417" cy="79413"/>
              </a:xfrm>
              <a:custGeom>
                <a:avLst/>
                <a:gdLst>
                  <a:gd name="connsiteX0" fmla="*/ 143811 w 173417"/>
                  <a:gd name="connsiteY0" fmla="*/ 79413 h 79413"/>
                  <a:gd name="connsiteX1" fmla="*/ 138667 w 173417"/>
                  <a:gd name="connsiteY1" fmla="*/ 78937 h 79413"/>
                  <a:gd name="connsiteX2" fmla="*/ 24463 w 173417"/>
                  <a:gd name="connsiteY2" fmla="*/ 58744 h 79413"/>
                  <a:gd name="connsiteX3" fmla="*/ 460 w 173417"/>
                  <a:gd name="connsiteY3" fmla="*/ 24454 h 79413"/>
                  <a:gd name="connsiteX4" fmla="*/ 34750 w 173417"/>
                  <a:gd name="connsiteY4" fmla="*/ 451 h 79413"/>
                  <a:gd name="connsiteX5" fmla="*/ 148954 w 173417"/>
                  <a:gd name="connsiteY5" fmla="*/ 20644 h 79413"/>
                  <a:gd name="connsiteX6" fmla="*/ 172957 w 173417"/>
                  <a:gd name="connsiteY6" fmla="*/ 54934 h 79413"/>
                  <a:gd name="connsiteX7" fmla="*/ 143811 w 173417"/>
                  <a:gd name="connsiteY7" fmla="*/ 79413 h 79413"/>
                  <a:gd name="connsiteX8" fmla="*/ 29606 w 173417"/>
                  <a:gd name="connsiteY8" fmla="*/ 10262 h 79413"/>
                  <a:gd name="connsiteX9" fmla="*/ 10556 w 173417"/>
                  <a:gd name="connsiteY9" fmla="*/ 26264 h 79413"/>
                  <a:gd name="connsiteX10" fmla="*/ 26272 w 173417"/>
                  <a:gd name="connsiteY10" fmla="*/ 48743 h 79413"/>
                  <a:gd name="connsiteX11" fmla="*/ 140477 w 173417"/>
                  <a:gd name="connsiteY11" fmla="*/ 68936 h 79413"/>
                  <a:gd name="connsiteX12" fmla="*/ 162956 w 173417"/>
                  <a:gd name="connsiteY12" fmla="*/ 53219 h 79413"/>
                  <a:gd name="connsiteX13" fmla="*/ 147240 w 173417"/>
                  <a:gd name="connsiteY13" fmla="*/ 30740 h 79413"/>
                  <a:gd name="connsiteX14" fmla="*/ 33035 w 173417"/>
                  <a:gd name="connsiteY14" fmla="*/ 10547 h 79413"/>
                  <a:gd name="connsiteX15" fmla="*/ 29606 w 173417"/>
                  <a:gd name="connsiteY15" fmla="*/ 10262 h 7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17" h="79413">
                    <a:moveTo>
                      <a:pt x="143811" y="79413"/>
                    </a:moveTo>
                    <a:cubicBezTo>
                      <a:pt x="142096" y="79413"/>
                      <a:pt x="140382" y="79223"/>
                      <a:pt x="138667" y="78937"/>
                    </a:cubicBezTo>
                    <a:lnTo>
                      <a:pt x="24463" y="58744"/>
                    </a:lnTo>
                    <a:cubicBezTo>
                      <a:pt x="8365" y="55886"/>
                      <a:pt x="-2398" y="40551"/>
                      <a:pt x="460" y="24454"/>
                    </a:cubicBezTo>
                    <a:cubicBezTo>
                      <a:pt x="3222" y="8642"/>
                      <a:pt x="18367" y="-2407"/>
                      <a:pt x="34750" y="451"/>
                    </a:cubicBezTo>
                    <a:lnTo>
                      <a:pt x="148954" y="20644"/>
                    </a:lnTo>
                    <a:cubicBezTo>
                      <a:pt x="165052" y="23501"/>
                      <a:pt x="175815" y="38837"/>
                      <a:pt x="172957" y="54934"/>
                    </a:cubicBezTo>
                    <a:cubicBezTo>
                      <a:pt x="170386" y="69126"/>
                      <a:pt x="158194" y="79413"/>
                      <a:pt x="143811" y="79413"/>
                    </a:cubicBezTo>
                    <a:close/>
                    <a:moveTo>
                      <a:pt x="29606" y="10262"/>
                    </a:moveTo>
                    <a:cubicBezTo>
                      <a:pt x="20176" y="10262"/>
                      <a:pt x="12175" y="17024"/>
                      <a:pt x="10556" y="26264"/>
                    </a:cubicBezTo>
                    <a:cubicBezTo>
                      <a:pt x="8651" y="36836"/>
                      <a:pt x="15795" y="46838"/>
                      <a:pt x="26272" y="48743"/>
                    </a:cubicBezTo>
                    <a:lnTo>
                      <a:pt x="140477" y="68936"/>
                    </a:lnTo>
                    <a:cubicBezTo>
                      <a:pt x="151240" y="70841"/>
                      <a:pt x="161146" y="63602"/>
                      <a:pt x="162956" y="53219"/>
                    </a:cubicBezTo>
                    <a:cubicBezTo>
                      <a:pt x="164766" y="42742"/>
                      <a:pt x="157717" y="32645"/>
                      <a:pt x="147240" y="30740"/>
                    </a:cubicBezTo>
                    <a:lnTo>
                      <a:pt x="33035" y="10547"/>
                    </a:lnTo>
                    <a:cubicBezTo>
                      <a:pt x="31797" y="10357"/>
                      <a:pt x="30654" y="10262"/>
                      <a:pt x="29606" y="10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5F48955-E9CF-4F2A-BAF1-524CDEFBA913}"/>
                  </a:ext>
                </a:extLst>
              </p:cNvPr>
              <p:cNvSpPr/>
              <p:nvPr/>
            </p:nvSpPr>
            <p:spPr>
              <a:xfrm>
                <a:off x="6224708" y="2209311"/>
                <a:ext cx="96380" cy="59638"/>
              </a:xfrm>
              <a:custGeom>
                <a:avLst/>
                <a:gdLst>
                  <a:gd name="connsiteX0" fmla="*/ 48837 w 96380"/>
                  <a:gd name="connsiteY0" fmla="*/ 59638 h 59638"/>
                  <a:gd name="connsiteX1" fmla="*/ 48837 w 96380"/>
                  <a:gd name="connsiteY1" fmla="*/ 59638 h 59638"/>
                  <a:gd name="connsiteX2" fmla="*/ 40265 w 96380"/>
                  <a:gd name="connsiteY2" fmla="*/ 58876 h 59638"/>
                  <a:gd name="connsiteX3" fmla="*/ 450 w 96380"/>
                  <a:gd name="connsiteY3" fmla="*/ 4393 h 59638"/>
                  <a:gd name="connsiteX4" fmla="*/ 2451 w 96380"/>
                  <a:gd name="connsiteY4" fmla="*/ 964 h 59638"/>
                  <a:gd name="connsiteX5" fmla="*/ 6356 w 96380"/>
                  <a:gd name="connsiteY5" fmla="*/ 107 h 59638"/>
                  <a:gd name="connsiteX6" fmla="*/ 92176 w 96380"/>
                  <a:gd name="connsiteY6" fmla="*/ 15252 h 59638"/>
                  <a:gd name="connsiteX7" fmla="*/ 95510 w 96380"/>
                  <a:gd name="connsiteY7" fmla="*/ 17443 h 59638"/>
                  <a:gd name="connsiteX8" fmla="*/ 96272 w 96380"/>
                  <a:gd name="connsiteY8" fmla="*/ 21348 h 59638"/>
                  <a:gd name="connsiteX9" fmla="*/ 48837 w 96380"/>
                  <a:gd name="connsiteY9" fmla="*/ 59638 h 59638"/>
                  <a:gd name="connsiteX10" fmla="*/ 10261 w 96380"/>
                  <a:gd name="connsiteY10" fmla="*/ 11061 h 59638"/>
                  <a:gd name="connsiteX11" fmla="*/ 42075 w 96380"/>
                  <a:gd name="connsiteY11" fmla="*/ 48875 h 59638"/>
                  <a:gd name="connsiteX12" fmla="*/ 84937 w 96380"/>
                  <a:gd name="connsiteY12" fmla="*/ 24301 h 59638"/>
                  <a:gd name="connsiteX13" fmla="*/ 10261 w 96380"/>
                  <a:gd name="connsiteY13" fmla="*/ 11061 h 59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380" h="59638">
                    <a:moveTo>
                      <a:pt x="48837" y="59638"/>
                    </a:moveTo>
                    <a:lnTo>
                      <a:pt x="48837" y="59638"/>
                    </a:lnTo>
                    <a:cubicBezTo>
                      <a:pt x="45980" y="59638"/>
                      <a:pt x="43122" y="59353"/>
                      <a:pt x="40265" y="58876"/>
                    </a:cubicBezTo>
                    <a:cubicBezTo>
                      <a:pt x="14452" y="54304"/>
                      <a:pt x="-3074" y="30397"/>
                      <a:pt x="450" y="4393"/>
                    </a:cubicBezTo>
                    <a:cubicBezTo>
                      <a:pt x="641" y="3060"/>
                      <a:pt x="1403" y="1822"/>
                      <a:pt x="2451" y="964"/>
                    </a:cubicBezTo>
                    <a:cubicBezTo>
                      <a:pt x="3594" y="107"/>
                      <a:pt x="5022" y="-179"/>
                      <a:pt x="6356" y="107"/>
                    </a:cubicBezTo>
                    <a:lnTo>
                      <a:pt x="92176" y="15252"/>
                    </a:lnTo>
                    <a:cubicBezTo>
                      <a:pt x="93510" y="15442"/>
                      <a:pt x="94748" y="16300"/>
                      <a:pt x="95510" y="17443"/>
                    </a:cubicBezTo>
                    <a:cubicBezTo>
                      <a:pt x="96272" y="18586"/>
                      <a:pt x="96558" y="20014"/>
                      <a:pt x="96272" y="21348"/>
                    </a:cubicBezTo>
                    <a:cubicBezTo>
                      <a:pt x="91509" y="43541"/>
                      <a:pt x="71507" y="59638"/>
                      <a:pt x="48837" y="59638"/>
                    </a:cubicBezTo>
                    <a:close/>
                    <a:moveTo>
                      <a:pt x="10261" y="11061"/>
                    </a:moveTo>
                    <a:cubicBezTo>
                      <a:pt x="10261" y="29444"/>
                      <a:pt x="23406" y="45541"/>
                      <a:pt x="42075" y="48875"/>
                    </a:cubicBezTo>
                    <a:cubicBezTo>
                      <a:pt x="60839" y="52209"/>
                      <a:pt x="78555" y="41160"/>
                      <a:pt x="84937" y="24301"/>
                    </a:cubicBezTo>
                    <a:lnTo>
                      <a:pt x="10261" y="110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DB988E-5E60-477B-B745-146894AA7568}"/>
                  </a:ext>
                </a:extLst>
              </p:cNvPr>
              <p:cNvSpPr/>
              <p:nvPr/>
            </p:nvSpPr>
            <p:spPr>
              <a:xfrm>
                <a:off x="6237157" y="1918617"/>
                <a:ext cx="15626" cy="202790"/>
              </a:xfrm>
              <a:custGeom>
                <a:avLst/>
                <a:gdLst>
                  <a:gd name="connsiteX0" fmla="*/ 10480 w 15626"/>
                  <a:gd name="connsiteY0" fmla="*/ 202790 h 202790"/>
                  <a:gd name="connsiteX1" fmla="*/ 5432 w 15626"/>
                  <a:gd name="connsiteY1" fmla="*/ 197837 h 202790"/>
                  <a:gd name="connsiteX2" fmla="*/ 3 w 15626"/>
                  <a:gd name="connsiteY2" fmla="*/ 5242 h 202790"/>
                  <a:gd name="connsiteX3" fmla="*/ 4956 w 15626"/>
                  <a:gd name="connsiteY3" fmla="*/ 3 h 202790"/>
                  <a:gd name="connsiteX4" fmla="*/ 10195 w 15626"/>
                  <a:gd name="connsiteY4" fmla="*/ 4956 h 202790"/>
                  <a:gd name="connsiteX5" fmla="*/ 15624 w 15626"/>
                  <a:gd name="connsiteY5" fmla="*/ 197551 h 202790"/>
                  <a:gd name="connsiteX6" fmla="*/ 10671 w 15626"/>
                  <a:gd name="connsiteY6" fmla="*/ 202790 h 202790"/>
                  <a:gd name="connsiteX7" fmla="*/ 10480 w 15626"/>
                  <a:gd name="connsiteY7" fmla="*/ 202790 h 2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6" h="202790">
                    <a:moveTo>
                      <a:pt x="10480" y="202790"/>
                    </a:moveTo>
                    <a:cubicBezTo>
                      <a:pt x="7718" y="202790"/>
                      <a:pt x="5432" y="200599"/>
                      <a:pt x="5432" y="197837"/>
                    </a:cubicBezTo>
                    <a:lnTo>
                      <a:pt x="3" y="5242"/>
                    </a:lnTo>
                    <a:cubicBezTo>
                      <a:pt x="-92" y="2384"/>
                      <a:pt x="2098" y="98"/>
                      <a:pt x="4956" y="3"/>
                    </a:cubicBezTo>
                    <a:cubicBezTo>
                      <a:pt x="7813" y="-92"/>
                      <a:pt x="10099" y="2099"/>
                      <a:pt x="10195" y="4956"/>
                    </a:cubicBezTo>
                    <a:lnTo>
                      <a:pt x="15624" y="197551"/>
                    </a:lnTo>
                    <a:cubicBezTo>
                      <a:pt x="15719" y="200409"/>
                      <a:pt x="13528" y="202695"/>
                      <a:pt x="10671" y="202790"/>
                    </a:cubicBezTo>
                    <a:cubicBezTo>
                      <a:pt x="10576" y="202790"/>
                      <a:pt x="10480" y="202790"/>
                      <a:pt x="10480" y="2027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DEBA65D-067E-4F60-BD06-984B93BD582E}"/>
                  </a:ext>
                </a:extLst>
              </p:cNvPr>
              <p:cNvSpPr/>
              <p:nvPr/>
            </p:nvSpPr>
            <p:spPr>
              <a:xfrm>
                <a:off x="6324716" y="1946551"/>
                <a:ext cx="81299" cy="189430"/>
              </a:xfrm>
              <a:custGeom>
                <a:avLst/>
                <a:gdLst>
                  <a:gd name="connsiteX0" fmla="*/ 5122 w 81299"/>
                  <a:gd name="connsiteY0" fmla="*/ 189430 h 189430"/>
                  <a:gd name="connsiteX1" fmla="*/ 3217 w 81299"/>
                  <a:gd name="connsiteY1" fmla="*/ 189049 h 189430"/>
                  <a:gd name="connsiteX2" fmla="*/ 359 w 81299"/>
                  <a:gd name="connsiteY2" fmla="*/ 182382 h 189430"/>
                  <a:gd name="connsiteX3" fmla="*/ 71415 w 81299"/>
                  <a:gd name="connsiteY3" fmla="*/ 3216 h 189430"/>
                  <a:gd name="connsiteX4" fmla="*/ 78083 w 81299"/>
                  <a:gd name="connsiteY4" fmla="*/ 359 h 189430"/>
                  <a:gd name="connsiteX5" fmla="*/ 80940 w 81299"/>
                  <a:gd name="connsiteY5" fmla="*/ 7026 h 189430"/>
                  <a:gd name="connsiteX6" fmla="*/ 9884 w 81299"/>
                  <a:gd name="connsiteY6" fmla="*/ 186192 h 189430"/>
                  <a:gd name="connsiteX7" fmla="*/ 5122 w 81299"/>
                  <a:gd name="connsiteY7" fmla="*/ 189430 h 1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99" h="189430">
                    <a:moveTo>
                      <a:pt x="5122" y="189430"/>
                    </a:moveTo>
                    <a:cubicBezTo>
                      <a:pt x="4455" y="189430"/>
                      <a:pt x="3883" y="189335"/>
                      <a:pt x="3217" y="189049"/>
                    </a:cubicBezTo>
                    <a:cubicBezTo>
                      <a:pt x="645" y="188001"/>
                      <a:pt x="-689" y="185049"/>
                      <a:pt x="359" y="182382"/>
                    </a:cubicBezTo>
                    <a:lnTo>
                      <a:pt x="71415" y="3216"/>
                    </a:lnTo>
                    <a:cubicBezTo>
                      <a:pt x="72463" y="645"/>
                      <a:pt x="75416" y="-689"/>
                      <a:pt x="78083" y="359"/>
                    </a:cubicBezTo>
                    <a:cubicBezTo>
                      <a:pt x="80655" y="1407"/>
                      <a:pt x="81988" y="4359"/>
                      <a:pt x="80940" y="7026"/>
                    </a:cubicBezTo>
                    <a:lnTo>
                      <a:pt x="9884" y="186192"/>
                    </a:lnTo>
                    <a:cubicBezTo>
                      <a:pt x="9027" y="188192"/>
                      <a:pt x="7122" y="189430"/>
                      <a:pt x="5122" y="189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F9DEB68-FB5C-4C87-9F9E-15FB6B44E6DD}"/>
                  </a:ext>
                </a:extLst>
              </p:cNvPr>
              <p:cNvSpPr/>
              <p:nvPr/>
            </p:nvSpPr>
            <p:spPr>
              <a:xfrm>
                <a:off x="6238106" y="1882531"/>
                <a:ext cx="154698" cy="147722"/>
              </a:xfrm>
              <a:custGeom>
                <a:avLst/>
                <a:gdLst>
                  <a:gd name="connsiteX0" fmla="*/ 50870 w 154698"/>
                  <a:gd name="connsiteY0" fmla="*/ 147723 h 147722"/>
                  <a:gd name="connsiteX1" fmla="*/ 49536 w 154698"/>
                  <a:gd name="connsiteY1" fmla="*/ 147532 h 147722"/>
                  <a:gd name="connsiteX2" fmla="*/ 45822 w 154698"/>
                  <a:gd name="connsiteY2" fmla="*/ 142198 h 147722"/>
                  <a:gd name="connsiteX3" fmla="*/ 55347 w 154698"/>
                  <a:gd name="connsiteY3" fmla="*/ 33232 h 147722"/>
                  <a:gd name="connsiteX4" fmla="*/ 32201 w 154698"/>
                  <a:gd name="connsiteY4" fmla="*/ 82572 h 147722"/>
                  <a:gd name="connsiteX5" fmla="*/ 26676 w 154698"/>
                  <a:gd name="connsiteY5" fmla="*/ 85429 h 147722"/>
                  <a:gd name="connsiteX6" fmla="*/ 4197 w 154698"/>
                  <a:gd name="connsiteY6" fmla="*/ 81429 h 147722"/>
                  <a:gd name="connsiteX7" fmla="*/ 102 w 154698"/>
                  <a:gd name="connsiteY7" fmla="*/ 75523 h 147722"/>
                  <a:gd name="connsiteX8" fmla="*/ 6007 w 154698"/>
                  <a:gd name="connsiteY8" fmla="*/ 71427 h 147722"/>
                  <a:gd name="connsiteX9" fmla="*/ 24581 w 154698"/>
                  <a:gd name="connsiteY9" fmla="*/ 74761 h 147722"/>
                  <a:gd name="connsiteX10" fmla="*/ 58204 w 154698"/>
                  <a:gd name="connsiteY10" fmla="*/ 2943 h 147722"/>
                  <a:gd name="connsiteX11" fmla="*/ 64110 w 154698"/>
                  <a:gd name="connsiteY11" fmla="*/ 181 h 147722"/>
                  <a:gd name="connsiteX12" fmla="*/ 67824 w 154698"/>
                  <a:gd name="connsiteY12" fmla="*/ 5514 h 147722"/>
                  <a:gd name="connsiteX13" fmla="*/ 58299 w 154698"/>
                  <a:gd name="connsiteY13" fmla="*/ 114766 h 147722"/>
                  <a:gd name="connsiteX14" fmla="*/ 76587 w 154698"/>
                  <a:gd name="connsiteY14" fmla="*/ 76000 h 147722"/>
                  <a:gd name="connsiteX15" fmla="*/ 81731 w 154698"/>
                  <a:gd name="connsiteY15" fmla="*/ 73142 h 147722"/>
                  <a:gd name="connsiteX16" fmla="*/ 86112 w 154698"/>
                  <a:gd name="connsiteY16" fmla="*/ 77142 h 147722"/>
                  <a:gd name="connsiteX17" fmla="*/ 92208 w 154698"/>
                  <a:gd name="connsiteY17" fmla="*/ 104765 h 147722"/>
                  <a:gd name="connsiteX18" fmla="*/ 122879 w 154698"/>
                  <a:gd name="connsiteY18" fmla="*/ 42757 h 147722"/>
                  <a:gd name="connsiteX19" fmla="*/ 128689 w 154698"/>
                  <a:gd name="connsiteY19" fmla="*/ 40090 h 147722"/>
                  <a:gd name="connsiteX20" fmla="*/ 132594 w 154698"/>
                  <a:gd name="connsiteY20" fmla="*/ 45138 h 147722"/>
                  <a:gd name="connsiteX21" fmla="*/ 131642 w 154698"/>
                  <a:gd name="connsiteY21" fmla="*/ 94288 h 147722"/>
                  <a:gd name="connsiteX22" fmla="*/ 150501 w 154698"/>
                  <a:gd name="connsiteY22" fmla="*/ 97621 h 147722"/>
                  <a:gd name="connsiteX23" fmla="*/ 154597 w 154698"/>
                  <a:gd name="connsiteY23" fmla="*/ 103527 h 147722"/>
                  <a:gd name="connsiteX24" fmla="*/ 148692 w 154698"/>
                  <a:gd name="connsiteY24" fmla="*/ 107623 h 147722"/>
                  <a:gd name="connsiteX25" fmla="*/ 125546 w 154698"/>
                  <a:gd name="connsiteY25" fmla="*/ 103527 h 147722"/>
                  <a:gd name="connsiteX26" fmla="*/ 121355 w 154698"/>
                  <a:gd name="connsiteY26" fmla="*/ 98383 h 147722"/>
                  <a:gd name="connsiteX27" fmla="*/ 121926 w 154698"/>
                  <a:gd name="connsiteY27" fmla="*/ 67617 h 147722"/>
                  <a:gd name="connsiteX28" fmla="*/ 94875 w 154698"/>
                  <a:gd name="connsiteY28" fmla="*/ 122196 h 147722"/>
                  <a:gd name="connsiteX29" fmla="*/ 89637 w 154698"/>
                  <a:gd name="connsiteY29" fmla="*/ 124958 h 147722"/>
                  <a:gd name="connsiteX30" fmla="*/ 85255 w 154698"/>
                  <a:gd name="connsiteY30" fmla="*/ 120957 h 147722"/>
                  <a:gd name="connsiteX31" fmla="*/ 79254 w 154698"/>
                  <a:gd name="connsiteY31" fmla="*/ 93811 h 147722"/>
                  <a:gd name="connsiteX32" fmla="*/ 55156 w 154698"/>
                  <a:gd name="connsiteY32" fmla="*/ 144770 h 147722"/>
                  <a:gd name="connsiteX33" fmla="*/ 50870 w 154698"/>
                  <a:gd name="connsiteY33" fmla="*/ 147723 h 14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4698" h="147722">
                    <a:moveTo>
                      <a:pt x="50870" y="147723"/>
                    </a:moveTo>
                    <a:cubicBezTo>
                      <a:pt x="50394" y="147723"/>
                      <a:pt x="50013" y="147627"/>
                      <a:pt x="49536" y="147532"/>
                    </a:cubicBezTo>
                    <a:cubicBezTo>
                      <a:pt x="47155" y="146865"/>
                      <a:pt x="45536" y="144579"/>
                      <a:pt x="45822" y="142198"/>
                    </a:cubicBezTo>
                    <a:lnTo>
                      <a:pt x="55347" y="33232"/>
                    </a:lnTo>
                    <a:lnTo>
                      <a:pt x="32201" y="82572"/>
                    </a:lnTo>
                    <a:cubicBezTo>
                      <a:pt x="31248" y="84667"/>
                      <a:pt x="28962" y="85810"/>
                      <a:pt x="26676" y="85429"/>
                    </a:cubicBezTo>
                    <a:lnTo>
                      <a:pt x="4197" y="81429"/>
                    </a:lnTo>
                    <a:cubicBezTo>
                      <a:pt x="1435" y="80952"/>
                      <a:pt x="-470" y="78285"/>
                      <a:pt x="102" y="75523"/>
                    </a:cubicBezTo>
                    <a:cubicBezTo>
                      <a:pt x="578" y="72761"/>
                      <a:pt x="3245" y="70856"/>
                      <a:pt x="6007" y="71427"/>
                    </a:cubicBezTo>
                    <a:lnTo>
                      <a:pt x="24581" y="74761"/>
                    </a:lnTo>
                    <a:lnTo>
                      <a:pt x="58204" y="2943"/>
                    </a:lnTo>
                    <a:cubicBezTo>
                      <a:pt x="59252" y="752"/>
                      <a:pt x="61728" y="-486"/>
                      <a:pt x="64110" y="181"/>
                    </a:cubicBezTo>
                    <a:cubicBezTo>
                      <a:pt x="66491" y="847"/>
                      <a:pt x="68110" y="3038"/>
                      <a:pt x="67824" y="5514"/>
                    </a:cubicBezTo>
                    <a:lnTo>
                      <a:pt x="58299" y="114766"/>
                    </a:lnTo>
                    <a:lnTo>
                      <a:pt x="76587" y="76000"/>
                    </a:lnTo>
                    <a:cubicBezTo>
                      <a:pt x="77540" y="73999"/>
                      <a:pt x="79635" y="72856"/>
                      <a:pt x="81731" y="73142"/>
                    </a:cubicBezTo>
                    <a:cubicBezTo>
                      <a:pt x="83922" y="73428"/>
                      <a:pt x="85636" y="74952"/>
                      <a:pt x="86112" y="77142"/>
                    </a:cubicBezTo>
                    <a:lnTo>
                      <a:pt x="92208" y="104765"/>
                    </a:lnTo>
                    <a:lnTo>
                      <a:pt x="122879" y="42757"/>
                    </a:lnTo>
                    <a:cubicBezTo>
                      <a:pt x="123927" y="40662"/>
                      <a:pt x="126308" y="39519"/>
                      <a:pt x="128689" y="40090"/>
                    </a:cubicBezTo>
                    <a:cubicBezTo>
                      <a:pt x="130975" y="40662"/>
                      <a:pt x="132594" y="42757"/>
                      <a:pt x="132594" y="45138"/>
                    </a:cubicBezTo>
                    <a:lnTo>
                      <a:pt x="131642" y="94288"/>
                    </a:lnTo>
                    <a:lnTo>
                      <a:pt x="150501" y="97621"/>
                    </a:lnTo>
                    <a:cubicBezTo>
                      <a:pt x="153264" y="98098"/>
                      <a:pt x="155169" y="100765"/>
                      <a:pt x="154597" y="103527"/>
                    </a:cubicBezTo>
                    <a:cubicBezTo>
                      <a:pt x="154121" y="106289"/>
                      <a:pt x="151454" y="108194"/>
                      <a:pt x="148692" y="107623"/>
                    </a:cubicBezTo>
                    <a:lnTo>
                      <a:pt x="125546" y="103527"/>
                    </a:lnTo>
                    <a:cubicBezTo>
                      <a:pt x="123069" y="103050"/>
                      <a:pt x="121260" y="100955"/>
                      <a:pt x="121355" y="98383"/>
                    </a:cubicBezTo>
                    <a:lnTo>
                      <a:pt x="121926" y="67617"/>
                    </a:lnTo>
                    <a:lnTo>
                      <a:pt x="94875" y="122196"/>
                    </a:lnTo>
                    <a:cubicBezTo>
                      <a:pt x="93923" y="124101"/>
                      <a:pt x="91827" y="125244"/>
                      <a:pt x="89637" y="124958"/>
                    </a:cubicBezTo>
                    <a:cubicBezTo>
                      <a:pt x="87446" y="124672"/>
                      <a:pt x="85731" y="123148"/>
                      <a:pt x="85255" y="120957"/>
                    </a:cubicBezTo>
                    <a:lnTo>
                      <a:pt x="79254" y="93811"/>
                    </a:lnTo>
                    <a:lnTo>
                      <a:pt x="55156" y="144770"/>
                    </a:lnTo>
                    <a:cubicBezTo>
                      <a:pt x="54585" y="146580"/>
                      <a:pt x="52775" y="147723"/>
                      <a:pt x="50870" y="1477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157E4B6-6374-4D76-8F4C-70C2EE48B303}"/>
                  </a:ext>
                </a:extLst>
              </p:cNvPr>
              <p:cNvSpPr/>
              <p:nvPr/>
            </p:nvSpPr>
            <p:spPr>
              <a:xfrm>
                <a:off x="6377837" y="1507705"/>
                <a:ext cx="24587" cy="91827"/>
              </a:xfrm>
              <a:custGeom>
                <a:avLst/>
                <a:gdLst>
                  <a:gd name="connsiteX0" fmla="*/ 5054 w 24587"/>
                  <a:gd name="connsiteY0" fmla="*/ 91827 h 91827"/>
                  <a:gd name="connsiteX1" fmla="*/ 4197 w 24587"/>
                  <a:gd name="connsiteY1" fmla="*/ 91732 h 91827"/>
                  <a:gd name="connsiteX2" fmla="*/ 102 w 24587"/>
                  <a:gd name="connsiteY2" fmla="*/ 85827 h 91827"/>
                  <a:gd name="connsiteX3" fmla="*/ 14484 w 24587"/>
                  <a:gd name="connsiteY3" fmla="*/ 4197 h 91827"/>
                  <a:gd name="connsiteX4" fmla="*/ 20390 w 24587"/>
                  <a:gd name="connsiteY4" fmla="*/ 102 h 91827"/>
                  <a:gd name="connsiteX5" fmla="*/ 24486 w 24587"/>
                  <a:gd name="connsiteY5" fmla="*/ 6007 h 91827"/>
                  <a:gd name="connsiteX6" fmla="*/ 10103 w 24587"/>
                  <a:gd name="connsiteY6" fmla="*/ 87636 h 91827"/>
                  <a:gd name="connsiteX7" fmla="*/ 5054 w 24587"/>
                  <a:gd name="connsiteY7" fmla="*/ 91827 h 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87" h="91827">
                    <a:moveTo>
                      <a:pt x="5054" y="91827"/>
                    </a:moveTo>
                    <a:cubicBezTo>
                      <a:pt x="4769" y="91827"/>
                      <a:pt x="4483" y="91827"/>
                      <a:pt x="4197" y="91732"/>
                    </a:cubicBezTo>
                    <a:cubicBezTo>
                      <a:pt x="1435" y="91256"/>
                      <a:pt x="-470" y="88589"/>
                      <a:pt x="102" y="85827"/>
                    </a:cubicBezTo>
                    <a:lnTo>
                      <a:pt x="14484" y="4197"/>
                    </a:lnTo>
                    <a:cubicBezTo>
                      <a:pt x="14961" y="1435"/>
                      <a:pt x="17628" y="-470"/>
                      <a:pt x="20390" y="102"/>
                    </a:cubicBezTo>
                    <a:cubicBezTo>
                      <a:pt x="23152" y="578"/>
                      <a:pt x="25057" y="3245"/>
                      <a:pt x="24486" y="6007"/>
                    </a:cubicBezTo>
                    <a:lnTo>
                      <a:pt x="10103" y="87636"/>
                    </a:lnTo>
                    <a:cubicBezTo>
                      <a:pt x="9722" y="90113"/>
                      <a:pt x="7531" y="91827"/>
                      <a:pt x="5054" y="91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771D9CC-DC76-4D59-9A14-596FF51F7D23}"/>
                  </a:ext>
                </a:extLst>
              </p:cNvPr>
              <p:cNvSpPr/>
              <p:nvPr/>
            </p:nvSpPr>
            <p:spPr>
              <a:xfrm>
                <a:off x="6194694" y="1526984"/>
                <a:ext cx="44734" cy="85503"/>
              </a:xfrm>
              <a:custGeom>
                <a:avLst/>
                <a:gdLst>
                  <a:gd name="connsiteX0" fmla="*/ 39703 w 44734"/>
                  <a:gd name="connsiteY0" fmla="*/ 85503 h 85503"/>
                  <a:gd name="connsiteX1" fmla="*/ 35036 w 44734"/>
                  <a:gd name="connsiteY1" fmla="*/ 82550 h 85503"/>
                  <a:gd name="connsiteX2" fmla="*/ 460 w 44734"/>
                  <a:gd name="connsiteY2" fmla="*/ 7208 h 85503"/>
                  <a:gd name="connsiteX3" fmla="*/ 2936 w 44734"/>
                  <a:gd name="connsiteY3" fmla="*/ 445 h 85503"/>
                  <a:gd name="connsiteX4" fmla="*/ 9699 w 44734"/>
                  <a:gd name="connsiteY4" fmla="*/ 2921 h 85503"/>
                  <a:gd name="connsiteX5" fmla="*/ 44275 w 44734"/>
                  <a:gd name="connsiteY5" fmla="*/ 78264 h 85503"/>
                  <a:gd name="connsiteX6" fmla="*/ 41798 w 44734"/>
                  <a:gd name="connsiteY6" fmla="*/ 85027 h 85503"/>
                  <a:gd name="connsiteX7" fmla="*/ 39703 w 44734"/>
                  <a:gd name="connsiteY7" fmla="*/ 85503 h 8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34" h="85503">
                    <a:moveTo>
                      <a:pt x="39703" y="85503"/>
                    </a:moveTo>
                    <a:cubicBezTo>
                      <a:pt x="37798" y="85503"/>
                      <a:pt x="35893" y="84360"/>
                      <a:pt x="35036" y="82550"/>
                    </a:cubicBezTo>
                    <a:lnTo>
                      <a:pt x="460" y="7208"/>
                    </a:lnTo>
                    <a:cubicBezTo>
                      <a:pt x="-683" y="4636"/>
                      <a:pt x="365" y="1588"/>
                      <a:pt x="2936" y="445"/>
                    </a:cubicBezTo>
                    <a:cubicBezTo>
                      <a:pt x="5508" y="-698"/>
                      <a:pt x="8556" y="445"/>
                      <a:pt x="9699" y="2921"/>
                    </a:cubicBezTo>
                    <a:lnTo>
                      <a:pt x="44275" y="78264"/>
                    </a:lnTo>
                    <a:cubicBezTo>
                      <a:pt x="45418" y="80836"/>
                      <a:pt x="44370" y="83884"/>
                      <a:pt x="41798" y="85027"/>
                    </a:cubicBezTo>
                    <a:cubicBezTo>
                      <a:pt x="41132" y="85313"/>
                      <a:pt x="40370" y="85503"/>
                      <a:pt x="39703" y="8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1F709C6-31F7-4211-8486-0B2053B60033}"/>
                  </a:ext>
                </a:extLst>
              </p:cNvPr>
              <p:cNvSpPr/>
              <p:nvPr/>
            </p:nvSpPr>
            <p:spPr>
              <a:xfrm>
                <a:off x="6051680" y="1644653"/>
                <a:ext cx="81400" cy="52606"/>
              </a:xfrm>
              <a:custGeom>
                <a:avLst/>
                <a:gdLst>
                  <a:gd name="connsiteX0" fmla="*/ 76324 w 81400"/>
                  <a:gd name="connsiteY0" fmla="*/ 52606 h 52606"/>
                  <a:gd name="connsiteX1" fmla="*/ 73752 w 81400"/>
                  <a:gd name="connsiteY1" fmla="*/ 51844 h 52606"/>
                  <a:gd name="connsiteX2" fmla="*/ 2505 w 81400"/>
                  <a:gd name="connsiteY2" fmla="*/ 9458 h 52606"/>
                  <a:gd name="connsiteX3" fmla="*/ 695 w 81400"/>
                  <a:gd name="connsiteY3" fmla="*/ 2505 h 52606"/>
                  <a:gd name="connsiteX4" fmla="*/ 7648 w 81400"/>
                  <a:gd name="connsiteY4" fmla="*/ 695 h 52606"/>
                  <a:gd name="connsiteX5" fmla="*/ 78895 w 81400"/>
                  <a:gd name="connsiteY5" fmla="*/ 43081 h 52606"/>
                  <a:gd name="connsiteX6" fmla="*/ 80705 w 81400"/>
                  <a:gd name="connsiteY6" fmla="*/ 50034 h 52606"/>
                  <a:gd name="connsiteX7" fmla="*/ 76324 w 81400"/>
                  <a:gd name="connsiteY7" fmla="*/ 52606 h 5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00" h="52606">
                    <a:moveTo>
                      <a:pt x="76324" y="52606"/>
                    </a:moveTo>
                    <a:cubicBezTo>
                      <a:pt x="75466" y="52606"/>
                      <a:pt x="74514" y="52416"/>
                      <a:pt x="73752" y="51844"/>
                    </a:cubicBezTo>
                    <a:lnTo>
                      <a:pt x="2505" y="9458"/>
                    </a:lnTo>
                    <a:cubicBezTo>
                      <a:pt x="124" y="8029"/>
                      <a:pt x="-734" y="4886"/>
                      <a:pt x="695" y="2505"/>
                    </a:cubicBezTo>
                    <a:cubicBezTo>
                      <a:pt x="2124" y="124"/>
                      <a:pt x="5267" y="-734"/>
                      <a:pt x="7648" y="695"/>
                    </a:cubicBezTo>
                    <a:lnTo>
                      <a:pt x="78895" y="43081"/>
                    </a:lnTo>
                    <a:cubicBezTo>
                      <a:pt x="81277" y="44510"/>
                      <a:pt x="82134" y="47653"/>
                      <a:pt x="80705" y="50034"/>
                    </a:cubicBezTo>
                    <a:cubicBezTo>
                      <a:pt x="79753" y="51749"/>
                      <a:pt x="78038" y="52606"/>
                      <a:pt x="76324" y="526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0259B69-4046-4E22-8227-43F5F7B3BC28}"/>
                  </a:ext>
                </a:extLst>
              </p:cNvPr>
              <p:cNvSpPr/>
              <p:nvPr/>
            </p:nvSpPr>
            <p:spPr>
              <a:xfrm>
                <a:off x="6010167" y="1813080"/>
                <a:ext cx="92892" cy="15910"/>
              </a:xfrm>
              <a:custGeom>
                <a:avLst/>
                <a:gdLst>
                  <a:gd name="connsiteX0" fmla="*/ 5060 w 92892"/>
                  <a:gd name="connsiteY0" fmla="*/ 15910 h 15910"/>
                  <a:gd name="connsiteX1" fmla="*/ 12 w 92892"/>
                  <a:gd name="connsiteY1" fmla="*/ 11148 h 15910"/>
                  <a:gd name="connsiteX2" fmla="*/ 4775 w 92892"/>
                  <a:gd name="connsiteY2" fmla="*/ 5718 h 15910"/>
                  <a:gd name="connsiteX3" fmla="*/ 87451 w 92892"/>
                  <a:gd name="connsiteY3" fmla="*/ 3 h 15910"/>
                  <a:gd name="connsiteX4" fmla="*/ 92881 w 92892"/>
                  <a:gd name="connsiteY4" fmla="*/ 4766 h 15910"/>
                  <a:gd name="connsiteX5" fmla="*/ 88118 w 92892"/>
                  <a:gd name="connsiteY5" fmla="*/ 10195 h 15910"/>
                  <a:gd name="connsiteX6" fmla="*/ 5441 w 92892"/>
                  <a:gd name="connsiteY6" fmla="*/ 15910 h 15910"/>
                  <a:gd name="connsiteX7" fmla="*/ 5060 w 92892"/>
                  <a:gd name="connsiteY7" fmla="*/ 15910 h 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92" h="15910">
                    <a:moveTo>
                      <a:pt x="5060" y="15910"/>
                    </a:moveTo>
                    <a:cubicBezTo>
                      <a:pt x="2393" y="15910"/>
                      <a:pt x="202" y="13815"/>
                      <a:pt x="12" y="11148"/>
                    </a:cubicBezTo>
                    <a:cubicBezTo>
                      <a:pt x="-179" y="8385"/>
                      <a:pt x="1917" y="5909"/>
                      <a:pt x="4775" y="5718"/>
                    </a:cubicBezTo>
                    <a:lnTo>
                      <a:pt x="87451" y="3"/>
                    </a:lnTo>
                    <a:cubicBezTo>
                      <a:pt x="90214" y="-92"/>
                      <a:pt x="92690" y="1908"/>
                      <a:pt x="92881" y="4766"/>
                    </a:cubicBezTo>
                    <a:cubicBezTo>
                      <a:pt x="93071" y="7528"/>
                      <a:pt x="90976" y="10005"/>
                      <a:pt x="88118" y="10195"/>
                    </a:cubicBezTo>
                    <a:lnTo>
                      <a:pt x="5441" y="15910"/>
                    </a:lnTo>
                    <a:cubicBezTo>
                      <a:pt x="5346" y="15910"/>
                      <a:pt x="5155" y="15910"/>
                      <a:pt x="5060" y="159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F1D6A84-ADCD-4012-8C06-A303139D5BB2}"/>
                  </a:ext>
                </a:extLst>
              </p:cNvPr>
              <p:cNvSpPr/>
              <p:nvPr/>
            </p:nvSpPr>
            <p:spPr>
              <a:xfrm>
                <a:off x="6510456" y="1592984"/>
                <a:ext cx="68532" cy="69127"/>
              </a:xfrm>
              <a:custGeom>
                <a:avLst/>
                <a:gdLst>
                  <a:gd name="connsiteX0" fmla="*/ 5120 w 68532"/>
                  <a:gd name="connsiteY0" fmla="*/ 69128 h 69127"/>
                  <a:gd name="connsiteX1" fmla="*/ 1500 w 68532"/>
                  <a:gd name="connsiteY1" fmla="*/ 67699 h 69127"/>
                  <a:gd name="connsiteX2" fmla="*/ 1500 w 68532"/>
                  <a:gd name="connsiteY2" fmla="*/ 60460 h 69127"/>
                  <a:gd name="connsiteX3" fmla="*/ 59793 w 68532"/>
                  <a:gd name="connsiteY3" fmla="*/ 1500 h 69127"/>
                  <a:gd name="connsiteX4" fmla="*/ 67032 w 68532"/>
                  <a:gd name="connsiteY4" fmla="*/ 1500 h 69127"/>
                  <a:gd name="connsiteX5" fmla="*/ 67032 w 68532"/>
                  <a:gd name="connsiteY5" fmla="*/ 8739 h 69127"/>
                  <a:gd name="connsiteX6" fmla="*/ 8739 w 68532"/>
                  <a:gd name="connsiteY6" fmla="*/ 67699 h 69127"/>
                  <a:gd name="connsiteX7" fmla="*/ 5120 w 68532"/>
                  <a:gd name="connsiteY7" fmla="*/ 69128 h 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32" h="69127">
                    <a:moveTo>
                      <a:pt x="5120" y="69128"/>
                    </a:moveTo>
                    <a:cubicBezTo>
                      <a:pt x="3786" y="69128"/>
                      <a:pt x="2548" y="68651"/>
                      <a:pt x="1500" y="67699"/>
                    </a:cubicBezTo>
                    <a:cubicBezTo>
                      <a:pt x="-500" y="65699"/>
                      <a:pt x="-500" y="62460"/>
                      <a:pt x="1500" y="60460"/>
                    </a:cubicBezTo>
                    <a:lnTo>
                      <a:pt x="59793" y="1500"/>
                    </a:lnTo>
                    <a:cubicBezTo>
                      <a:pt x="61793" y="-500"/>
                      <a:pt x="65032" y="-500"/>
                      <a:pt x="67032" y="1500"/>
                    </a:cubicBezTo>
                    <a:cubicBezTo>
                      <a:pt x="69033" y="3500"/>
                      <a:pt x="69033" y="6739"/>
                      <a:pt x="67032" y="8739"/>
                    </a:cubicBezTo>
                    <a:lnTo>
                      <a:pt x="8739" y="67699"/>
                    </a:lnTo>
                    <a:cubicBezTo>
                      <a:pt x="7787" y="68651"/>
                      <a:pt x="6453" y="69128"/>
                      <a:pt x="5120" y="69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1FF2805-EBE6-45D2-92A0-1C9EC305FDA2}"/>
                  </a:ext>
                </a:extLst>
              </p:cNvPr>
              <p:cNvSpPr/>
              <p:nvPr/>
            </p:nvSpPr>
            <p:spPr>
              <a:xfrm>
                <a:off x="6581317" y="1752714"/>
                <a:ext cx="91687" cy="25602"/>
              </a:xfrm>
              <a:custGeom>
                <a:avLst/>
                <a:gdLst>
                  <a:gd name="connsiteX0" fmla="*/ 5124 w 91687"/>
                  <a:gd name="connsiteY0" fmla="*/ 25603 h 25602"/>
                  <a:gd name="connsiteX1" fmla="*/ 76 w 91687"/>
                  <a:gd name="connsiteY1" fmla="*/ 21412 h 25602"/>
                  <a:gd name="connsiteX2" fmla="*/ 4172 w 91687"/>
                  <a:gd name="connsiteY2" fmla="*/ 15411 h 25602"/>
                  <a:gd name="connsiteX3" fmla="*/ 85611 w 91687"/>
                  <a:gd name="connsiteY3" fmla="*/ 76 h 25602"/>
                  <a:gd name="connsiteX4" fmla="*/ 91611 w 91687"/>
                  <a:gd name="connsiteY4" fmla="*/ 4172 h 25602"/>
                  <a:gd name="connsiteX5" fmla="*/ 87516 w 91687"/>
                  <a:gd name="connsiteY5" fmla="*/ 10173 h 25602"/>
                  <a:gd name="connsiteX6" fmla="*/ 6077 w 91687"/>
                  <a:gd name="connsiteY6" fmla="*/ 25508 h 25602"/>
                  <a:gd name="connsiteX7" fmla="*/ 5124 w 91687"/>
                  <a:gd name="connsiteY7" fmla="*/ 25603 h 2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687" h="25602">
                    <a:moveTo>
                      <a:pt x="5124" y="25603"/>
                    </a:moveTo>
                    <a:cubicBezTo>
                      <a:pt x="2743" y="25603"/>
                      <a:pt x="552" y="23888"/>
                      <a:pt x="76" y="21412"/>
                    </a:cubicBezTo>
                    <a:cubicBezTo>
                      <a:pt x="-400" y="18650"/>
                      <a:pt x="1410" y="15983"/>
                      <a:pt x="4172" y="15411"/>
                    </a:cubicBezTo>
                    <a:lnTo>
                      <a:pt x="85611" y="76"/>
                    </a:lnTo>
                    <a:cubicBezTo>
                      <a:pt x="88373" y="-400"/>
                      <a:pt x="91040" y="1409"/>
                      <a:pt x="91611" y="4172"/>
                    </a:cubicBezTo>
                    <a:cubicBezTo>
                      <a:pt x="92087" y="6934"/>
                      <a:pt x="90278" y="9601"/>
                      <a:pt x="87516" y="10173"/>
                    </a:cubicBezTo>
                    <a:lnTo>
                      <a:pt x="6077" y="25508"/>
                    </a:lnTo>
                    <a:cubicBezTo>
                      <a:pt x="5791" y="25508"/>
                      <a:pt x="5505" y="25603"/>
                      <a:pt x="5124" y="256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1A0BA5E-44DC-4352-BE4C-5381398407BB}"/>
                  </a:ext>
                </a:extLst>
              </p:cNvPr>
              <p:cNvSpPr/>
              <p:nvPr/>
            </p:nvSpPr>
            <p:spPr>
              <a:xfrm>
                <a:off x="6566377" y="1896651"/>
                <a:ext cx="85944" cy="43972"/>
              </a:xfrm>
              <a:custGeom>
                <a:avLst/>
                <a:gdLst>
                  <a:gd name="connsiteX0" fmla="*/ 80834 w 85944"/>
                  <a:gd name="connsiteY0" fmla="*/ 43972 h 43972"/>
                  <a:gd name="connsiteX1" fmla="*/ 78739 w 85944"/>
                  <a:gd name="connsiteY1" fmla="*/ 43496 h 43972"/>
                  <a:gd name="connsiteX2" fmla="*/ 3015 w 85944"/>
                  <a:gd name="connsiteY2" fmla="*/ 9778 h 43972"/>
                  <a:gd name="connsiteX3" fmla="*/ 443 w 85944"/>
                  <a:gd name="connsiteY3" fmla="*/ 3015 h 43972"/>
                  <a:gd name="connsiteX4" fmla="*/ 7206 w 85944"/>
                  <a:gd name="connsiteY4" fmla="*/ 443 h 43972"/>
                  <a:gd name="connsiteX5" fmla="*/ 82930 w 85944"/>
                  <a:gd name="connsiteY5" fmla="*/ 34162 h 43972"/>
                  <a:gd name="connsiteX6" fmla="*/ 85501 w 85944"/>
                  <a:gd name="connsiteY6" fmla="*/ 40924 h 43972"/>
                  <a:gd name="connsiteX7" fmla="*/ 80834 w 85944"/>
                  <a:gd name="connsiteY7" fmla="*/ 43972 h 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44" h="43972">
                    <a:moveTo>
                      <a:pt x="80834" y="43972"/>
                    </a:moveTo>
                    <a:cubicBezTo>
                      <a:pt x="80167" y="43972"/>
                      <a:pt x="79405" y="43877"/>
                      <a:pt x="78739" y="43496"/>
                    </a:cubicBezTo>
                    <a:lnTo>
                      <a:pt x="3015" y="9778"/>
                    </a:lnTo>
                    <a:cubicBezTo>
                      <a:pt x="443" y="8635"/>
                      <a:pt x="-700" y="5587"/>
                      <a:pt x="443" y="3015"/>
                    </a:cubicBezTo>
                    <a:cubicBezTo>
                      <a:pt x="1586" y="443"/>
                      <a:pt x="4634" y="-700"/>
                      <a:pt x="7206" y="443"/>
                    </a:cubicBezTo>
                    <a:lnTo>
                      <a:pt x="82930" y="34162"/>
                    </a:lnTo>
                    <a:cubicBezTo>
                      <a:pt x="85501" y="35305"/>
                      <a:pt x="86644" y="38353"/>
                      <a:pt x="85501" y="40924"/>
                    </a:cubicBezTo>
                    <a:cubicBezTo>
                      <a:pt x="84644" y="42925"/>
                      <a:pt x="82834" y="43972"/>
                      <a:pt x="80834" y="439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1">
              <a:extLst>
                <a:ext uri="{FF2B5EF4-FFF2-40B4-BE49-F238E27FC236}">
                  <a16:creationId xmlns:a16="http://schemas.microsoft.com/office/drawing/2014/main" id="{B45187C8-EADD-403D-9492-71A8B938F089}"/>
                </a:ext>
              </a:extLst>
            </p:cNvPr>
            <p:cNvGrpSpPr/>
            <p:nvPr userDrawn="1"/>
          </p:nvGrpSpPr>
          <p:grpSpPr>
            <a:xfrm>
              <a:off x="8870850" y="5517885"/>
              <a:ext cx="533729" cy="754893"/>
              <a:chOff x="5445309" y="4658830"/>
              <a:chExt cx="533729" cy="754893"/>
            </a:xfrm>
            <a:grpFill/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D912DAB-9CC6-480D-9C2B-9F178886F044}"/>
                  </a:ext>
                </a:extLst>
              </p:cNvPr>
              <p:cNvSpPr/>
              <p:nvPr/>
            </p:nvSpPr>
            <p:spPr>
              <a:xfrm>
                <a:off x="5445309" y="4658830"/>
                <a:ext cx="489850" cy="489813"/>
              </a:xfrm>
              <a:custGeom>
                <a:avLst/>
                <a:gdLst>
                  <a:gd name="connsiteX0" fmla="*/ 260261 w 489850"/>
                  <a:gd name="connsiteY0" fmla="*/ 489813 h 489813"/>
                  <a:gd name="connsiteX1" fmla="*/ 224828 w 489850"/>
                  <a:gd name="connsiteY1" fmla="*/ 480288 h 489813"/>
                  <a:gd name="connsiteX2" fmla="*/ 202349 w 489850"/>
                  <a:gd name="connsiteY2" fmla="*/ 472573 h 489813"/>
                  <a:gd name="connsiteX3" fmla="*/ 186061 w 489850"/>
                  <a:gd name="connsiteY3" fmla="*/ 471335 h 489813"/>
                  <a:gd name="connsiteX4" fmla="*/ 177584 w 489850"/>
                  <a:gd name="connsiteY4" fmla="*/ 471430 h 489813"/>
                  <a:gd name="connsiteX5" fmla="*/ 169011 w 489850"/>
                  <a:gd name="connsiteY5" fmla="*/ 471525 h 489813"/>
                  <a:gd name="connsiteX6" fmla="*/ 138817 w 489850"/>
                  <a:gd name="connsiteY6" fmla="*/ 466286 h 489813"/>
                  <a:gd name="connsiteX7" fmla="*/ 110242 w 489850"/>
                  <a:gd name="connsiteY7" fmla="*/ 438950 h 489813"/>
                  <a:gd name="connsiteX8" fmla="*/ 94240 w 489850"/>
                  <a:gd name="connsiteY8" fmla="*/ 420662 h 489813"/>
                  <a:gd name="connsiteX9" fmla="*/ 73666 w 489850"/>
                  <a:gd name="connsiteY9" fmla="*/ 407612 h 489813"/>
                  <a:gd name="connsiteX10" fmla="*/ 42329 w 489850"/>
                  <a:gd name="connsiteY10" fmla="*/ 383514 h 489813"/>
                  <a:gd name="connsiteX11" fmla="*/ 31280 w 489850"/>
                  <a:gd name="connsiteY11" fmla="*/ 345986 h 489813"/>
                  <a:gd name="connsiteX12" fmla="*/ 26422 w 489850"/>
                  <a:gd name="connsiteY12" fmla="*/ 321792 h 489813"/>
                  <a:gd name="connsiteX13" fmla="*/ 15373 w 489850"/>
                  <a:gd name="connsiteY13" fmla="*/ 300742 h 489813"/>
                  <a:gd name="connsiteX14" fmla="*/ 133 w 489850"/>
                  <a:gd name="connsiteY14" fmla="*/ 263690 h 489813"/>
                  <a:gd name="connsiteX15" fmla="*/ 9563 w 489850"/>
                  <a:gd name="connsiteY15" fmla="*/ 224732 h 489813"/>
                  <a:gd name="connsiteX16" fmla="*/ 17278 w 489850"/>
                  <a:gd name="connsiteY16" fmla="*/ 202253 h 489813"/>
                  <a:gd name="connsiteX17" fmla="*/ 18326 w 489850"/>
                  <a:gd name="connsiteY17" fmla="*/ 177584 h 489813"/>
                  <a:gd name="connsiteX18" fmla="*/ 23469 w 489850"/>
                  <a:gd name="connsiteY18" fmla="*/ 138817 h 489813"/>
                  <a:gd name="connsiteX19" fmla="*/ 50711 w 489850"/>
                  <a:gd name="connsiteY19" fmla="*/ 110242 h 489813"/>
                  <a:gd name="connsiteX20" fmla="*/ 69094 w 489850"/>
                  <a:gd name="connsiteY20" fmla="*/ 94240 h 489813"/>
                  <a:gd name="connsiteX21" fmla="*/ 82143 w 489850"/>
                  <a:gd name="connsiteY21" fmla="*/ 73666 h 489813"/>
                  <a:gd name="connsiteX22" fmla="*/ 106241 w 489850"/>
                  <a:gd name="connsiteY22" fmla="*/ 42329 h 489813"/>
                  <a:gd name="connsiteX23" fmla="*/ 143770 w 489850"/>
                  <a:gd name="connsiteY23" fmla="*/ 31280 h 489813"/>
                  <a:gd name="connsiteX24" fmla="*/ 167964 w 489850"/>
                  <a:gd name="connsiteY24" fmla="*/ 26422 h 489813"/>
                  <a:gd name="connsiteX25" fmla="*/ 189014 w 489850"/>
                  <a:gd name="connsiteY25" fmla="*/ 15373 h 489813"/>
                  <a:gd name="connsiteX26" fmla="*/ 226066 w 489850"/>
                  <a:gd name="connsiteY26" fmla="*/ 133 h 489813"/>
                  <a:gd name="connsiteX27" fmla="*/ 265023 w 489850"/>
                  <a:gd name="connsiteY27" fmla="*/ 9563 h 489813"/>
                  <a:gd name="connsiteX28" fmla="*/ 287502 w 489850"/>
                  <a:gd name="connsiteY28" fmla="*/ 17278 h 489813"/>
                  <a:gd name="connsiteX29" fmla="*/ 303790 w 489850"/>
                  <a:gd name="connsiteY29" fmla="*/ 18516 h 489813"/>
                  <a:gd name="connsiteX30" fmla="*/ 312267 w 489850"/>
                  <a:gd name="connsiteY30" fmla="*/ 18421 h 489813"/>
                  <a:gd name="connsiteX31" fmla="*/ 320840 w 489850"/>
                  <a:gd name="connsiteY31" fmla="*/ 18326 h 489813"/>
                  <a:gd name="connsiteX32" fmla="*/ 351034 w 489850"/>
                  <a:gd name="connsiteY32" fmla="*/ 23660 h 489813"/>
                  <a:gd name="connsiteX33" fmla="*/ 379609 w 489850"/>
                  <a:gd name="connsiteY33" fmla="*/ 50901 h 489813"/>
                  <a:gd name="connsiteX34" fmla="*/ 395611 w 489850"/>
                  <a:gd name="connsiteY34" fmla="*/ 69189 h 489813"/>
                  <a:gd name="connsiteX35" fmla="*/ 416185 w 489850"/>
                  <a:gd name="connsiteY35" fmla="*/ 82238 h 489813"/>
                  <a:gd name="connsiteX36" fmla="*/ 447522 w 489850"/>
                  <a:gd name="connsiteY36" fmla="*/ 106337 h 489813"/>
                  <a:gd name="connsiteX37" fmla="*/ 458571 w 489850"/>
                  <a:gd name="connsiteY37" fmla="*/ 143865 h 489813"/>
                  <a:gd name="connsiteX38" fmla="*/ 463429 w 489850"/>
                  <a:gd name="connsiteY38" fmla="*/ 168059 h 489813"/>
                  <a:gd name="connsiteX39" fmla="*/ 474478 w 489850"/>
                  <a:gd name="connsiteY39" fmla="*/ 189109 h 489813"/>
                  <a:gd name="connsiteX40" fmla="*/ 489718 w 489850"/>
                  <a:gd name="connsiteY40" fmla="*/ 226161 h 489813"/>
                  <a:gd name="connsiteX41" fmla="*/ 480288 w 489850"/>
                  <a:gd name="connsiteY41" fmla="*/ 265119 h 489813"/>
                  <a:gd name="connsiteX42" fmla="*/ 472573 w 489850"/>
                  <a:gd name="connsiteY42" fmla="*/ 287597 h 489813"/>
                  <a:gd name="connsiteX43" fmla="*/ 471525 w 489850"/>
                  <a:gd name="connsiteY43" fmla="*/ 312267 h 489813"/>
                  <a:gd name="connsiteX44" fmla="*/ 466382 w 489850"/>
                  <a:gd name="connsiteY44" fmla="*/ 351034 h 489813"/>
                  <a:gd name="connsiteX45" fmla="*/ 439140 w 489850"/>
                  <a:gd name="connsiteY45" fmla="*/ 379609 h 489813"/>
                  <a:gd name="connsiteX46" fmla="*/ 420852 w 489850"/>
                  <a:gd name="connsiteY46" fmla="*/ 395611 h 489813"/>
                  <a:gd name="connsiteX47" fmla="*/ 407803 w 489850"/>
                  <a:gd name="connsiteY47" fmla="*/ 416185 h 489813"/>
                  <a:gd name="connsiteX48" fmla="*/ 383705 w 489850"/>
                  <a:gd name="connsiteY48" fmla="*/ 447522 h 489813"/>
                  <a:gd name="connsiteX49" fmla="*/ 346176 w 489850"/>
                  <a:gd name="connsiteY49" fmla="*/ 458571 h 489813"/>
                  <a:gd name="connsiteX50" fmla="*/ 321983 w 489850"/>
                  <a:gd name="connsiteY50" fmla="*/ 463429 h 489813"/>
                  <a:gd name="connsiteX51" fmla="*/ 300932 w 489850"/>
                  <a:gd name="connsiteY51" fmla="*/ 474478 h 489813"/>
                  <a:gd name="connsiteX52" fmla="*/ 263880 w 489850"/>
                  <a:gd name="connsiteY52" fmla="*/ 489718 h 489813"/>
                  <a:gd name="connsiteX53" fmla="*/ 260261 w 489850"/>
                  <a:gd name="connsiteY53" fmla="*/ 489813 h 489813"/>
                  <a:gd name="connsiteX54" fmla="*/ 186156 w 489850"/>
                  <a:gd name="connsiteY54" fmla="*/ 461143 h 489813"/>
                  <a:gd name="connsiteX55" fmla="*/ 204349 w 489850"/>
                  <a:gd name="connsiteY55" fmla="*/ 462572 h 489813"/>
                  <a:gd name="connsiteX56" fmla="*/ 228923 w 489850"/>
                  <a:gd name="connsiteY56" fmla="*/ 470858 h 489813"/>
                  <a:gd name="connsiteX57" fmla="*/ 263214 w 489850"/>
                  <a:gd name="connsiteY57" fmla="*/ 479526 h 489813"/>
                  <a:gd name="connsiteX58" fmla="*/ 295694 w 489850"/>
                  <a:gd name="connsiteY58" fmla="*/ 465715 h 489813"/>
                  <a:gd name="connsiteX59" fmla="*/ 318649 w 489850"/>
                  <a:gd name="connsiteY59" fmla="*/ 453713 h 489813"/>
                  <a:gd name="connsiteX60" fmla="*/ 344938 w 489850"/>
                  <a:gd name="connsiteY60" fmla="*/ 448379 h 489813"/>
                  <a:gd name="connsiteX61" fmla="*/ 378085 w 489850"/>
                  <a:gd name="connsiteY61" fmla="*/ 439045 h 489813"/>
                  <a:gd name="connsiteX62" fmla="*/ 398945 w 489850"/>
                  <a:gd name="connsiteY62" fmla="*/ 411232 h 489813"/>
                  <a:gd name="connsiteX63" fmla="*/ 413232 w 489850"/>
                  <a:gd name="connsiteY63" fmla="*/ 388944 h 489813"/>
                  <a:gd name="connsiteX64" fmla="*/ 433139 w 489850"/>
                  <a:gd name="connsiteY64" fmla="*/ 371417 h 489813"/>
                  <a:gd name="connsiteX65" fmla="*/ 457428 w 489850"/>
                  <a:gd name="connsiteY65" fmla="*/ 346557 h 489813"/>
                  <a:gd name="connsiteX66" fmla="*/ 461619 w 489850"/>
                  <a:gd name="connsiteY66" fmla="*/ 312362 h 489813"/>
                  <a:gd name="connsiteX67" fmla="*/ 462857 w 489850"/>
                  <a:gd name="connsiteY67" fmla="*/ 285597 h 489813"/>
                  <a:gd name="connsiteX68" fmla="*/ 471144 w 489850"/>
                  <a:gd name="connsiteY68" fmla="*/ 261023 h 489813"/>
                  <a:gd name="connsiteX69" fmla="*/ 479812 w 489850"/>
                  <a:gd name="connsiteY69" fmla="*/ 226733 h 489813"/>
                  <a:gd name="connsiteX70" fmla="*/ 466001 w 489850"/>
                  <a:gd name="connsiteY70" fmla="*/ 194252 h 489813"/>
                  <a:gd name="connsiteX71" fmla="*/ 453999 w 489850"/>
                  <a:gd name="connsiteY71" fmla="*/ 171297 h 489813"/>
                  <a:gd name="connsiteX72" fmla="*/ 448665 w 489850"/>
                  <a:gd name="connsiteY72" fmla="*/ 145008 h 489813"/>
                  <a:gd name="connsiteX73" fmla="*/ 439331 w 489850"/>
                  <a:gd name="connsiteY73" fmla="*/ 111861 h 489813"/>
                  <a:gd name="connsiteX74" fmla="*/ 411518 w 489850"/>
                  <a:gd name="connsiteY74" fmla="*/ 91002 h 489813"/>
                  <a:gd name="connsiteX75" fmla="*/ 389229 w 489850"/>
                  <a:gd name="connsiteY75" fmla="*/ 76714 h 489813"/>
                  <a:gd name="connsiteX76" fmla="*/ 371703 w 489850"/>
                  <a:gd name="connsiteY76" fmla="*/ 56807 h 489813"/>
                  <a:gd name="connsiteX77" fmla="*/ 346843 w 489850"/>
                  <a:gd name="connsiteY77" fmla="*/ 32518 h 489813"/>
                  <a:gd name="connsiteX78" fmla="*/ 312648 w 489850"/>
                  <a:gd name="connsiteY78" fmla="*/ 28327 h 489813"/>
                  <a:gd name="connsiteX79" fmla="*/ 303981 w 489850"/>
                  <a:gd name="connsiteY79" fmla="*/ 28422 h 489813"/>
                  <a:gd name="connsiteX80" fmla="*/ 285883 w 489850"/>
                  <a:gd name="connsiteY80" fmla="*/ 27089 h 489813"/>
                  <a:gd name="connsiteX81" fmla="*/ 261308 w 489850"/>
                  <a:gd name="connsiteY81" fmla="*/ 18802 h 489813"/>
                  <a:gd name="connsiteX82" fmla="*/ 227018 w 489850"/>
                  <a:gd name="connsiteY82" fmla="*/ 10134 h 489813"/>
                  <a:gd name="connsiteX83" fmla="*/ 194538 w 489850"/>
                  <a:gd name="connsiteY83" fmla="*/ 23945 h 489813"/>
                  <a:gd name="connsiteX84" fmla="*/ 171583 w 489850"/>
                  <a:gd name="connsiteY84" fmla="*/ 35947 h 489813"/>
                  <a:gd name="connsiteX85" fmla="*/ 145294 w 489850"/>
                  <a:gd name="connsiteY85" fmla="*/ 41281 h 489813"/>
                  <a:gd name="connsiteX86" fmla="*/ 112147 w 489850"/>
                  <a:gd name="connsiteY86" fmla="*/ 50615 h 489813"/>
                  <a:gd name="connsiteX87" fmla="*/ 91287 w 489850"/>
                  <a:gd name="connsiteY87" fmla="*/ 78428 h 489813"/>
                  <a:gd name="connsiteX88" fmla="*/ 77000 w 489850"/>
                  <a:gd name="connsiteY88" fmla="*/ 100717 h 489813"/>
                  <a:gd name="connsiteX89" fmla="*/ 57092 w 489850"/>
                  <a:gd name="connsiteY89" fmla="*/ 118243 h 489813"/>
                  <a:gd name="connsiteX90" fmla="*/ 32804 w 489850"/>
                  <a:gd name="connsiteY90" fmla="*/ 143103 h 489813"/>
                  <a:gd name="connsiteX91" fmla="*/ 28613 w 489850"/>
                  <a:gd name="connsiteY91" fmla="*/ 177298 h 489813"/>
                  <a:gd name="connsiteX92" fmla="*/ 27374 w 489850"/>
                  <a:gd name="connsiteY92" fmla="*/ 204063 h 489813"/>
                  <a:gd name="connsiteX93" fmla="*/ 19088 w 489850"/>
                  <a:gd name="connsiteY93" fmla="*/ 228638 h 489813"/>
                  <a:gd name="connsiteX94" fmla="*/ 10420 w 489850"/>
                  <a:gd name="connsiteY94" fmla="*/ 262928 h 489813"/>
                  <a:gd name="connsiteX95" fmla="*/ 24231 w 489850"/>
                  <a:gd name="connsiteY95" fmla="*/ 295408 h 489813"/>
                  <a:gd name="connsiteX96" fmla="*/ 36233 w 489850"/>
                  <a:gd name="connsiteY96" fmla="*/ 318363 h 489813"/>
                  <a:gd name="connsiteX97" fmla="*/ 41567 w 489850"/>
                  <a:gd name="connsiteY97" fmla="*/ 344652 h 489813"/>
                  <a:gd name="connsiteX98" fmla="*/ 50901 w 489850"/>
                  <a:gd name="connsiteY98" fmla="*/ 377799 h 489813"/>
                  <a:gd name="connsiteX99" fmla="*/ 78714 w 489850"/>
                  <a:gd name="connsiteY99" fmla="*/ 398659 h 489813"/>
                  <a:gd name="connsiteX100" fmla="*/ 101003 w 489850"/>
                  <a:gd name="connsiteY100" fmla="*/ 412946 h 489813"/>
                  <a:gd name="connsiteX101" fmla="*/ 118529 w 489850"/>
                  <a:gd name="connsiteY101" fmla="*/ 432854 h 489813"/>
                  <a:gd name="connsiteX102" fmla="*/ 143389 w 489850"/>
                  <a:gd name="connsiteY102" fmla="*/ 457142 h 489813"/>
                  <a:gd name="connsiteX103" fmla="*/ 177584 w 489850"/>
                  <a:gd name="connsiteY103" fmla="*/ 461333 h 489813"/>
                  <a:gd name="connsiteX104" fmla="*/ 186156 w 489850"/>
                  <a:gd name="connsiteY104" fmla="*/ 461143 h 48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89850" h="489813">
                    <a:moveTo>
                      <a:pt x="260261" y="489813"/>
                    </a:moveTo>
                    <a:cubicBezTo>
                      <a:pt x="247783" y="489813"/>
                      <a:pt x="236162" y="484955"/>
                      <a:pt x="224828" y="480288"/>
                    </a:cubicBezTo>
                    <a:cubicBezTo>
                      <a:pt x="217017" y="477050"/>
                      <a:pt x="209588" y="474002"/>
                      <a:pt x="202349" y="472573"/>
                    </a:cubicBezTo>
                    <a:cubicBezTo>
                      <a:pt x="197872" y="471716"/>
                      <a:pt x="192919" y="471335"/>
                      <a:pt x="186061" y="471335"/>
                    </a:cubicBezTo>
                    <a:cubicBezTo>
                      <a:pt x="183299" y="471335"/>
                      <a:pt x="180441" y="471430"/>
                      <a:pt x="177584" y="471430"/>
                    </a:cubicBezTo>
                    <a:cubicBezTo>
                      <a:pt x="174726" y="471525"/>
                      <a:pt x="171869" y="471525"/>
                      <a:pt x="169011" y="471525"/>
                    </a:cubicBezTo>
                    <a:cubicBezTo>
                      <a:pt x="159486" y="471525"/>
                      <a:pt x="148532" y="470858"/>
                      <a:pt x="138817" y="466286"/>
                    </a:cubicBezTo>
                    <a:cubicBezTo>
                      <a:pt x="126720" y="460476"/>
                      <a:pt x="118338" y="449522"/>
                      <a:pt x="110242" y="438950"/>
                    </a:cubicBezTo>
                    <a:cubicBezTo>
                      <a:pt x="105003" y="432092"/>
                      <a:pt x="100050" y="425615"/>
                      <a:pt x="94240" y="420662"/>
                    </a:cubicBezTo>
                    <a:cubicBezTo>
                      <a:pt x="88430" y="415709"/>
                      <a:pt x="81286" y="411803"/>
                      <a:pt x="73666" y="407612"/>
                    </a:cubicBezTo>
                    <a:cubicBezTo>
                      <a:pt x="62045" y="401231"/>
                      <a:pt x="49949" y="394658"/>
                      <a:pt x="42329" y="383514"/>
                    </a:cubicBezTo>
                    <a:cubicBezTo>
                      <a:pt x="34804" y="372561"/>
                      <a:pt x="33089" y="359035"/>
                      <a:pt x="31280" y="345986"/>
                    </a:cubicBezTo>
                    <a:cubicBezTo>
                      <a:pt x="30137" y="337318"/>
                      <a:pt x="28994" y="329127"/>
                      <a:pt x="26422" y="321792"/>
                    </a:cubicBezTo>
                    <a:cubicBezTo>
                      <a:pt x="23945" y="314839"/>
                      <a:pt x="19754" y="307981"/>
                      <a:pt x="15373" y="300742"/>
                    </a:cubicBezTo>
                    <a:cubicBezTo>
                      <a:pt x="8420" y="289312"/>
                      <a:pt x="1181" y="277501"/>
                      <a:pt x="133" y="263690"/>
                    </a:cubicBezTo>
                    <a:cubicBezTo>
                      <a:pt x="-915" y="249974"/>
                      <a:pt x="4419" y="237115"/>
                      <a:pt x="9563" y="224732"/>
                    </a:cubicBezTo>
                    <a:cubicBezTo>
                      <a:pt x="12801" y="216922"/>
                      <a:pt x="15849" y="209492"/>
                      <a:pt x="17278" y="202253"/>
                    </a:cubicBezTo>
                    <a:cubicBezTo>
                      <a:pt x="18707" y="194538"/>
                      <a:pt x="18516" y="186347"/>
                      <a:pt x="18326" y="177584"/>
                    </a:cubicBezTo>
                    <a:cubicBezTo>
                      <a:pt x="18040" y="164344"/>
                      <a:pt x="17754" y="150723"/>
                      <a:pt x="23469" y="138817"/>
                    </a:cubicBezTo>
                    <a:cubicBezTo>
                      <a:pt x="29279" y="126720"/>
                      <a:pt x="40233" y="118338"/>
                      <a:pt x="50711" y="110242"/>
                    </a:cubicBezTo>
                    <a:cubicBezTo>
                      <a:pt x="57569" y="105003"/>
                      <a:pt x="64046" y="100050"/>
                      <a:pt x="69094" y="94240"/>
                    </a:cubicBezTo>
                    <a:cubicBezTo>
                      <a:pt x="74047" y="88430"/>
                      <a:pt x="77952" y="81286"/>
                      <a:pt x="82143" y="73666"/>
                    </a:cubicBezTo>
                    <a:cubicBezTo>
                      <a:pt x="88525" y="62045"/>
                      <a:pt x="95097" y="49949"/>
                      <a:pt x="106241" y="42329"/>
                    </a:cubicBezTo>
                    <a:cubicBezTo>
                      <a:pt x="117195" y="34804"/>
                      <a:pt x="130721" y="33089"/>
                      <a:pt x="143770" y="31280"/>
                    </a:cubicBezTo>
                    <a:cubicBezTo>
                      <a:pt x="152438" y="30137"/>
                      <a:pt x="160629" y="28994"/>
                      <a:pt x="167964" y="26422"/>
                    </a:cubicBezTo>
                    <a:cubicBezTo>
                      <a:pt x="174917" y="23945"/>
                      <a:pt x="181775" y="19754"/>
                      <a:pt x="189014" y="15373"/>
                    </a:cubicBezTo>
                    <a:cubicBezTo>
                      <a:pt x="200444" y="8420"/>
                      <a:pt x="212255" y="1181"/>
                      <a:pt x="226066" y="133"/>
                    </a:cubicBezTo>
                    <a:cubicBezTo>
                      <a:pt x="239782" y="-915"/>
                      <a:pt x="252641" y="4419"/>
                      <a:pt x="265023" y="9563"/>
                    </a:cubicBezTo>
                    <a:cubicBezTo>
                      <a:pt x="272834" y="12801"/>
                      <a:pt x="280263" y="15849"/>
                      <a:pt x="287502" y="17278"/>
                    </a:cubicBezTo>
                    <a:cubicBezTo>
                      <a:pt x="291979" y="18135"/>
                      <a:pt x="296932" y="18516"/>
                      <a:pt x="303790" y="18516"/>
                    </a:cubicBezTo>
                    <a:cubicBezTo>
                      <a:pt x="306552" y="18516"/>
                      <a:pt x="309410" y="18421"/>
                      <a:pt x="312267" y="18421"/>
                    </a:cubicBezTo>
                    <a:cubicBezTo>
                      <a:pt x="315125" y="18326"/>
                      <a:pt x="317982" y="18326"/>
                      <a:pt x="320840" y="18326"/>
                    </a:cubicBezTo>
                    <a:cubicBezTo>
                      <a:pt x="330365" y="18326"/>
                      <a:pt x="341318" y="18992"/>
                      <a:pt x="351034" y="23660"/>
                    </a:cubicBezTo>
                    <a:cubicBezTo>
                      <a:pt x="363131" y="29470"/>
                      <a:pt x="371513" y="40424"/>
                      <a:pt x="379609" y="50901"/>
                    </a:cubicBezTo>
                    <a:cubicBezTo>
                      <a:pt x="384848" y="57759"/>
                      <a:pt x="389801" y="64236"/>
                      <a:pt x="395611" y="69189"/>
                    </a:cubicBezTo>
                    <a:cubicBezTo>
                      <a:pt x="401421" y="74142"/>
                      <a:pt x="408565" y="78047"/>
                      <a:pt x="416185" y="82238"/>
                    </a:cubicBezTo>
                    <a:cubicBezTo>
                      <a:pt x="427806" y="88620"/>
                      <a:pt x="439902" y="95192"/>
                      <a:pt x="447522" y="106337"/>
                    </a:cubicBezTo>
                    <a:cubicBezTo>
                      <a:pt x="455047" y="117290"/>
                      <a:pt x="456761" y="130816"/>
                      <a:pt x="458571" y="143865"/>
                    </a:cubicBezTo>
                    <a:cubicBezTo>
                      <a:pt x="459714" y="152533"/>
                      <a:pt x="460857" y="160724"/>
                      <a:pt x="463429" y="168059"/>
                    </a:cubicBezTo>
                    <a:cubicBezTo>
                      <a:pt x="465906" y="175012"/>
                      <a:pt x="470096" y="181870"/>
                      <a:pt x="474478" y="189109"/>
                    </a:cubicBezTo>
                    <a:cubicBezTo>
                      <a:pt x="481431" y="200539"/>
                      <a:pt x="488670" y="212350"/>
                      <a:pt x="489718" y="226161"/>
                    </a:cubicBezTo>
                    <a:cubicBezTo>
                      <a:pt x="490766" y="239877"/>
                      <a:pt x="485432" y="252736"/>
                      <a:pt x="480288" y="265119"/>
                    </a:cubicBezTo>
                    <a:cubicBezTo>
                      <a:pt x="477050" y="272929"/>
                      <a:pt x="474002" y="280358"/>
                      <a:pt x="472573" y="287597"/>
                    </a:cubicBezTo>
                    <a:cubicBezTo>
                      <a:pt x="471144" y="295313"/>
                      <a:pt x="471335" y="303504"/>
                      <a:pt x="471525" y="312267"/>
                    </a:cubicBezTo>
                    <a:cubicBezTo>
                      <a:pt x="471811" y="325507"/>
                      <a:pt x="472097" y="339128"/>
                      <a:pt x="466382" y="351034"/>
                    </a:cubicBezTo>
                    <a:cubicBezTo>
                      <a:pt x="460571" y="363131"/>
                      <a:pt x="449618" y="371513"/>
                      <a:pt x="439140" y="379609"/>
                    </a:cubicBezTo>
                    <a:cubicBezTo>
                      <a:pt x="432282" y="384848"/>
                      <a:pt x="425805" y="389801"/>
                      <a:pt x="420852" y="395611"/>
                    </a:cubicBezTo>
                    <a:cubicBezTo>
                      <a:pt x="415899" y="401421"/>
                      <a:pt x="411994" y="408565"/>
                      <a:pt x="407803" y="416185"/>
                    </a:cubicBezTo>
                    <a:cubicBezTo>
                      <a:pt x="401421" y="427901"/>
                      <a:pt x="394849" y="439902"/>
                      <a:pt x="383705" y="447522"/>
                    </a:cubicBezTo>
                    <a:cubicBezTo>
                      <a:pt x="372751" y="455047"/>
                      <a:pt x="359225" y="456857"/>
                      <a:pt x="346176" y="458571"/>
                    </a:cubicBezTo>
                    <a:cubicBezTo>
                      <a:pt x="337508" y="459714"/>
                      <a:pt x="329317" y="460857"/>
                      <a:pt x="321983" y="463429"/>
                    </a:cubicBezTo>
                    <a:cubicBezTo>
                      <a:pt x="315029" y="465905"/>
                      <a:pt x="308171" y="470096"/>
                      <a:pt x="300932" y="474478"/>
                    </a:cubicBezTo>
                    <a:cubicBezTo>
                      <a:pt x="289502" y="481431"/>
                      <a:pt x="277596" y="488670"/>
                      <a:pt x="263880" y="489718"/>
                    </a:cubicBezTo>
                    <a:cubicBezTo>
                      <a:pt x="262642" y="489813"/>
                      <a:pt x="261499" y="489813"/>
                      <a:pt x="260261" y="489813"/>
                    </a:cubicBezTo>
                    <a:close/>
                    <a:moveTo>
                      <a:pt x="186156" y="461143"/>
                    </a:moveTo>
                    <a:cubicBezTo>
                      <a:pt x="193586" y="461143"/>
                      <a:pt x="199205" y="461524"/>
                      <a:pt x="204349" y="462572"/>
                    </a:cubicBezTo>
                    <a:cubicBezTo>
                      <a:pt x="212731" y="464096"/>
                      <a:pt x="220922" y="467525"/>
                      <a:pt x="228923" y="470858"/>
                    </a:cubicBezTo>
                    <a:cubicBezTo>
                      <a:pt x="240163" y="475526"/>
                      <a:pt x="251783" y="480479"/>
                      <a:pt x="263214" y="479526"/>
                    </a:cubicBezTo>
                    <a:cubicBezTo>
                      <a:pt x="274548" y="478669"/>
                      <a:pt x="284835" y="472382"/>
                      <a:pt x="295694" y="465715"/>
                    </a:cubicBezTo>
                    <a:cubicBezTo>
                      <a:pt x="303028" y="461238"/>
                      <a:pt x="310648" y="456571"/>
                      <a:pt x="318649" y="453713"/>
                    </a:cubicBezTo>
                    <a:cubicBezTo>
                      <a:pt x="327031" y="450761"/>
                      <a:pt x="336080" y="449522"/>
                      <a:pt x="344938" y="448379"/>
                    </a:cubicBezTo>
                    <a:cubicBezTo>
                      <a:pt x="357416" y="446760"/>
                      <a:pt x="369131" y="445141"/>
                      <a:pt x="378085" y="439045"/>
                    </a:cubicBezTo>
                    <a:cubicBezTo>
                      <a:pt x="387134" y="432854"/>
                      <a:pt x="392849" y="422376"/>
                      <a:pt x="398945" y="411232"/>
                    </a:cubicBezTo>
                    <a:cubicBezTo>
                      <a:pt x="403136" y="403517"/>
                      <a:pt x="407517" y="395516"/>
                      <a:pt x="413232" y="388944"/>
                    </a:cubicBezTo>
                    <a:cubicBezTo>
                      <a:pt x="418947" y="382276"/>
                      <a:pt x="426091" y="376752"/>
                      <a:pt x="433139" y="371417"/>
                    </a:cubicBezTo>
                    <a:cubicBezTo>
                      <a:pt x="443141" y="363702"/>
                      <a:pt x="452666" y="356463"/>
                      <a:pt x="457428" y="346557"/>
                    </a:cubicBezTo>
                    <a:cubicBezTo>
                      <a:pt x="462095" y="336842"/>
                      <a:pt x="461810" y="324936"/>
                      <a:pt x="461619" y="312362"/>
                    </a:cubicBezTo>
                    <a:cubicBezTo>
                      <a:pt x="461429" y="303504"/>
                      <a:pt x="461238" y="294360"/>
                      <a:pt x="462857" y="285597"/>
                    </a:cubicBezTo>
                    <a:cubicBezTo>
                      <a:pt x="464381" y="277215"/>
                      <a:pt x="467810" y="269024"/>
                      <a:pt x="471144" y="261023"/>
                    </a:cubicBezTo>
                    <a:cubicBezTo>
                      <a:pt x="476002" y="249212"/>
                      <a:pt x="480669" y="238067"/>
                      <a:pt x="479812" y="226733"/>
                    </a:cubicBezTo>
                    <a:cubicBezTo>
                      <a:pt x="478955" y="215398"/>
                      <a:pt x="472668" y="205111"/>
                      <a:pt x="466001" y="194252"/>
                    </a:cubicBezTo>
                    <a:cubicBezTo>
                      <a:pt x="461524" y="186918"/>
                      <a:pt x="456857" y="179298"/>
                      <a:pt x="453999" y="171297"/>
                    </a:cubicBezTo>
                    <a:cubicBezTo>
                      <a:pt x="451046" y="162915"/>
                      <a:pt x="449808" y="153866"/>
                      <a:pt x="448665" y="145008"/>
                    </a:cubicBezTo>
                    <a:cubicBezTo>
                      <a:pt x="447046" y="132530"/>
                      <a:pt x="445427" y="120815"/>
                      <a:pt x="439331" y="111861"/>
                    </a:cubicBezTo>
                    <a:cubicBezTo>
                      <a:pt x="433139" y="102812"/>
                      <a:pt x="422662" y="97097"/>
                      <a:pt x="411518" y="91002"/>
                    </a:cubicBezTo>
                    <a:cubicBezTo>
                      <a:pt x="403802" y="86810"/>
                      <a:pt x="395802" y="82429"/>
                      <a:pt x="389229" y="76714"/>
                    </a:cubicBezTo>
                    <a:cubicBezTo>
                      <a:pt x="382657" y="70999"/>
                      <a:pt x="377037" y="63855"/>
                      <a:pt x="371703" y="56807"/>
                    </a:cubicBezTo>
                    <a:cubicBezTo>
                      <a:pt x="363988" y="46805"/>
                      <a:pt x="356749" y="37280"/>
                      <a:pt x="346843" y="32518"/>
                    </a:cubicBezTo>
                    <a:cubicBezTo>
                      <a:pt x="336556" y="27565"/>
                      <a:pt x="324364" y="28136"/>
                      <a:pt x="312648" y="28327"/>
                    </a:cubicBezTo>
                    <a:cubicBezTo>
                      <a:pt x="309791" y="28422"/>
                      <a:pt x="306838" y="28422"/>
                      <a:pt x="303981" y="28422"/>
                    </a:cubicBezTo>
                    <a:cubicBezTo>
                      <a:pt x="296551" y="28422"/>
                      <a:pt x="290931" y="28041"/>
                      <a:pt x="285883" y="27089"/>
                    </a:cubicBezTo>
                    <a:cubicBezTo>
                      <a:pt x="277501" y="25565"/>
                      <a:pt x="269310" y="22136"/>
                      <a:pt x="261308" y="18802"/>
                    </a:cubicBezTo>
                    <a:cubicBezTo>
                      <a:pt x="250069" y="14135"/>
                      <a:pt x="238448" y="9277"/>
                      <a:pt x="227018" y="10134"/>
                    </a:cubicBezTo>
                    <a:cubicBezTo>
                      <a:pt x="215684" y="10991"/>
                      <a:pt x="205397" y="17278"/>
                      <a:pt x="194538" y="23945"/>
                    </a:cubicBezTo>
                    <a:cubicBezTo>
                      <a:pt x="187204" y="28422"/>
                      <a:pt x="179584" y="33089"/>
                      <a:pt x="171583" y="35947"/>
                    </a:cubicBezTo>
                    <a:cubicBezTo>
                      <a:pt x="163201" y="38900"/>
                      <a:pt x="154152" y="40138"/>
                      <a:pt x="145294" y="41281"/>
                    </a:cubicBezTo>
                    <a:cubicBezTo>
                      <a:pt x="132816" y="42900"/>
                      <a:pt x="121100" y="44519"/>
                      <a:pt x="112147" y="50615"/>
                    </a:cubicBezTo>
                    <a:cubicBezTo>
                      <a:pt x="103098" y="56807"/>
                      <a:pt x="97383" y="67284"/>
                      <a:pt x="91287" y="78428"/>
                    </a:cubicBezTo>
                    <a:cubicBezTo>
                      <a:pt x="87096" y="86144"/>
                      <a:pt x="82715" y="94145"/>
                      <a:pt x="77000" y="100717"/>
                    </a:cubicBezTo>
                    <a:cubicBezTo>
                      <a:pt x="71285" y="107289"/>
                      <a:pt x="64141" y="112909"/>
                      <a:pt x="57092" y="118243"/>
                    </a:cubicBezTo>
                    <a:cubicBezTo>
                      <a:pt x="47091" y="125958"/>
                      <a:pt x="37566" y="133197"/>
                      <a:pt x="32804" y="143103"/>
                    </a:cubicBezTo>
                    <a:cubicBezTo>
                      <a:pt x="28136" y="152819"/>
                      <a:pt x="28422" y="164725"/>
                      <a:pt x="28613" y="177298"/>
                    </a:cubicBezTo>
                    <a:cubicBezTo>
                      <a:pt x="28803" y="186156"/>
                      <a:pt x="28994" y="195300"/>
                      <a:pt x="27374" y="204063"/>
                    </a:cubicBezTo>
                    <a:cubicBezTo>
                      <a:pt x="25850" y="212445"/>
                      <a:pt x="22421" y="220637"/>
                      <a:pt x="19088" y="228638"/>
                    </a:cubicBezTo>
                    <a:cubicBezTo>
                      <a:pt x="14135" y="240449"/>
                      <a:pt x="9563" y="251593"/>
                      <a:pt x="10420" y="262928"/>
                    </a:cubicBezTo>
                    <a:cubicBezTo>
                      <a:pt x="11277" y="274262"/>
                      <a:pt x="17564" y="284549"/>
                      <a:pt x="24231" y="295408"/>
                    </a:cubicBezTo>
                    <a:cubicBezTo>
                      <a:pt x="28708" y="302742"/>
                      <a:pt x="33375" y="310362"/>
                      <a:pt x="36233" y="318363"/>
                    </a:cubicBezTo>
                    <a:cubicBezTo>
                      <a:pt x="39185" y="326745"/>
                      <a:pt x="40424" y="335794"/>
                      <a:pt x="41567" y="344652"/>
                    </a:cubicBezTo>
                    <a:cubicBezTo>
                      <a:pt x="43186" y="357130"/>
                      <a:pt x="44805" y="368846"/>
                      <a:pt x="50901" y="377799"/>
                    </a:cubicBezTo>
                    <a:cubicBezTo>
                      <a:pt x="57092" y="386848"/>
                      <a:pt x="67570" y="392563"/>
                      <a:pt x="78714" y="398659"/>
                    </a:cubicBezTo>
                    <a:cubicBezTo>
                      <a:pt x="86429" y="402850"/>
                      <a:pt x="94430" y="407231"/>
                      <a:pt x="101003" y="412946"/>
                    </a:cubicBezTo>
                    <a:cubicBezTo>
                      <a:pt x="107575" y="418661"/>
                      <a:pt x="113195" y="425805"/>
                      <a:pt x="118529" y="432854"/>
                    </a:cubicBezTo>
                    <a:cubicBezTo>
                      <a:pt x="126244" y="442855"/>
                      <a:pt x="133483" y="452380"/>
                      <a:pt x="143389" y="457142"/>
                    </a:cubicBezTo>
                    <a:cubicBezTo>
                      <a:pt x="153676" y="462095"/>
                      <a:pt x="165868" y="461524"/>
                      <a:pt x="177584" y="461333"/>
                    </a:cubicBezTo>
                    <a:cubicBezTo>
                      <a:pt x="180346" y="461238"/>
                      <a:pt x="183203" y="461143"/>
                      <a:pt x="186156" y="4611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15C6C91-A980-414C-BF59-FA190B68251D}"/>
                  </a:ext>
                </a:extLst>
              </p:cNvPr>
              <p:cNvSpPr/>
              <p:nvPr/>
            </p:nvSpPr>
            <p:spPr>
              <a:xfrm>
                <a:off x="5514725" y="4728086"/>
                <a:ext cx="351207" cy="351215"/>
              </a:xfrm>
              <a:custGeom>
                <a:avLst/>
                <a:gdLst>
                  <a:gd name="connsiteX0" fmla="*/ 175413 w 351207"/>
                  <a:gd name="connsiteY0" fmla="*/ 351215 h 351215"/>
                  <a:gd name="connsiteX1" fmla="*/ 534 w 351207"/>
                  <a:gd name="connsiteY1" fmla="*/ 189004 h 351215"/>
                  <a:gd name="connsiteX2" fmla="*/ 42349 w 351207"/>
                  <a:gd name="connsiteY2" fmla="*/ 61274 h 351215"/>
                  <a:gd name="connsiteX3" fmla="*/ 162174 w 351207"/>
                  <a:gd name="connsiteY3" fmla="*/ 505 h 351215"/>
                  <a:gd name="connsiteX4" fmla="*/ 350673 w 351207"/>
                  <a:gd name="connsiteY4" fmla="*/ 162144 h 351215"/>
                  <a:gd name="connsiteX5" fmla="*/ 308859 w 351207"/>
                  <a:gd name="connsiteY5" fmla="*/ 289874 h 351215"/>
                  <a:gd name="connsiteX6" fmla="*/ 189034 w 351207"/>
                  <a:gd name="connsiteY6" fmla="*/ 350644 h 351215"/>
                  <a:gd name="connsiteX7" fmla="*/ 175413 w 351207"/>
                  <a:gd name="connsiteY7" fmla="*/ 351215 h 351215"/>
                  <a:gd name="connsiteX8" fmla="*/ 175794 w 351207"/>
                  <a:gd name="connsiteY8" fmla="*/ 10220 h 351215"/>
                  <a:gd name="connsiteX9" fmla="*/ 162936 w 351207"/>
                  <a:gd name="connsiteY9" fmla="*/ 10696 h 351215"/>
                  <a:gd name="connsiteX10" fmla="*/ 50064 w 351207"/>
                  <a:gd name="connsiteY10" fmla="*/ 67941 h 351215"/>
                  <a:gd name="connsiteX11" fmla="*/ 10726 w 351207"/>
                  <a:gd name="connsiteY11" fmla="*/ 188242 h 351215"/>
                  <a:gd name="connsiteX12" fmla="*/ 188272 w 351207"/>
                  <a:gd name="connsiteY12" fmla="*/ 340452 h 351215"/>
                  <a:gd name="connsiteX13" fmla="*/ 301143 w 351207"/>
                  <a:gd name="connsiteY13" fmla="*/ 283206 h 351215"/>
                  <a:gd name="connsiteX14" fmla="*/ 340482 w 351207"/>
                  <a:gd name="connsiteY14" fmla="*/ 162906 h 351215"/>
                  <a:gd name="connsiteX15" fmla="*/ 175794 w 351207"/>
                  <a:gd name="connsiteY15" fmla="*/ 10220 h 35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207" h="351215">
                    <a:moveTo>
                      <a:pt x="175413" y="351215"/>
                    </a:moveTo>
                    <a:cubicBezTo>
                      <a:pt x="84354" y="351215"/>
                      <a:pt x="7488" y="279968"/>
                      <a:pt x="534" y="189004"/>
                    </a:cubicBezTo>
                    <a:cubicBezTo>
                      <a:pt x="-3085" y="142237"/>
                      <a:pt x="11774" y="96897"/>
                      <a:pt x="42349" y="61274"/>
                    </a:cubicBezTo>
                    <a:cubicBezTo>
                      <a:pt x="72924" y="25650"/>
                      <a:pt x="115406" y="4124"/>
                      <a:pt x="162174" y="505"/>
                    </a:cubicBezTo>
                    <a:cubicBezTo>
                      <a:pt x="259043" y="-6830"/>
                      <a:pt x="343339" y="66703"/>
                      <a:pt x="350673" y="162144"/>
                    </a:cubicBezTo>
                    <a:cubicBezTo>
                      <a:pt x="354293" y="208912"/>
                      <a:pt x="339434" y="254250"/>
                      <a:pt x="308859" y="289874"/>
                    </a:cubicBezTo>
                    <a:cubicBezTo>
                      <a:pt x="278283" y="325497"/>
                      <a:pt x="235802" y="347024"/>
                      <a:pt x="189034" y="350644"/>
                    </a:cubicBezTo>
                    <a:cubicBezTo>
                      <a:pt x="184462" y="351120"/>
                      <a:pt x="179890" y="351215"/>
                      <a:pt x="175413" y="351215"/>
                    </a:cubicBezTo>
                    <a:close/>
                    <a:moveTo>
                      <a:pt x="175794" y="10220"/>
                    </a:moveTo>
                    <a:cubicBezTo>
                      <a:pt x="171508" y="10220"/>
                      <a:pt x="167222" y="10411"/>
                      <a:pt x="162936" y="10696"/>
                    </a:cubicBezTo>
                    <a:cubicBezTo>
                      <a:pt x="118930" y="14030"/>
                      <a:pt x="78830" y="34413"/>
                      <a:pt x="50064" y="67941"/>
                    </a:cubicBezTo>
                    <a:cubicBezTo>
                      <a:pt x="21299" y="101470"/>
                      <a:pt x="7297" y="144237"/>
                      <a:pt x="10726" y="188242"/>
                    </a:cubicBezTo>
                    <a:cubicBezTo>
                      <a:pt x="17584" y="278158"/>
                      <a:pt x="97023" y="347500"/>
                      <a:pt x="188272" y="340452"/>
                    </a:cubicBezTo>
                    <a:cubicBezTo>
                      <a:pt x="232278" y="337023"/>
                      <a:pt x="272378" y="316735"/>
                      <a:pt x="301143" y="283206"/>
                    </a:cubicBezTo>
                    <a:cubicBezTo>
                      <a:pt x="329909" y="249679"/>
                      <a:pt x="343911" y="206911"/>
                      <a:pt x="340482" y="162906"/>
                    </a:cubicBezTo>
                    <a:cubicBezTo>
                      <a:pt x="334005" y="77371"/>
                      <a:pt x="261615" y="10220"/>
                      <a:pt x="175794" y="10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4A4D5D7-A741-4226-88F7-8C26A9485E11}"/>
                  </a:ext>
                </a:extLst>
              </p:cNvPr>
              <p:cNvSpPr/>
              <p:nvPr/>
            </p:nvSpPr>
            <p:spPr>
              <a:xfrm>
                <a:off x="5483452" y="5073062"/>
                <a:ext cx="230797" cy="340661"/>
              </a:xfrm>
              <a:custGeom>
                <a:avLst/>
                <a:gdLst>
                  <a:gd name="connsiteX0" fmla="*/ 174492 w 230797"/>
                  <a:gd name="connsiteY0" fmla="*/ 340566 h 340661"/>
                  <a:gd name="connsiteX1" fmla="*/ 170015 w 230797"/>
                  <a:gd name="connsiteY1" fmla="*/ 337899 h 340661"/>
                  <a:gd name="connsiteX2" fmla="*/ 112199 w 230797"/>
                  <a:gd name="connsiteY2" fmla="*/ 232648 h 340661"/>
                  <a:gd name="connsiteX3" fmla="*/ 7995 w 230797"/>
                  <a:gd name="connsiteY3" fmla="*/ 304561 h 340661"/>
                  <a:gd name="connsiteX4" fmla="*/ 2280 w 230797"/>
                  <a:gd name="connsiteY4" fmla="*/ 304657 h 340661"/>
                  <a:gd name="connsiteX5" fmla="*/ 89 w 230797"/>
                  <a:gd name="connsiteY5" fmla="*/ 299418 h 340661"/>
                  <a:gd name="connsiteX6" fmla="*/ 57049 w 230797"/>
                  <a:gd name="connsiteY6" fmla="*/ 4143 h 340661"/>
                  <a:gd name="connsiteX7" fmla="*/ 60478 w 230797"/>
                  <a:gd name="connsiteY7" fmla="*/ 238 h 340661"/>
                  <a:gd name="connsiteX8" fmla="*/ 65526 w 230797"/>
                  <a:gd name="connsiteY8" fmla="*/ 1476 h 340661"/>
                  <a:gd name="connsiteX9" fmla="*/ 80099 w 230797"/>
                  <a:gd name="connsiteY9" fmla="*/ 18621 h 340661"/>
                  <a:gd name="connsiteX10" fmla="*/ 105055 w 230797"/>
                  <a:gd name="connsiteY10" fmla="*/ 42910 h 340661"/>
                  <a:gd name="connsiteX11" fmla="*/ 139250 w 230797"/>
                  <a:gd name="connsiteY11" fmla="*/ 47101 h 340661"/>
                  <a:gd name="connsiteX12" fmla="*/ 147917 w 230797"/>
                  <a:gd name="connsiteY12" fmla="*/ 47006 h 340661"/>
                  <a:gd name="connsiteX13" fmla="*/ 166110 w 230797"/>
                  <a:gd name="connsiteY13" fmla="*/ 48434 h 340661"/>
                  <a:gd name="connsiteX14" fmla="*/ 190685 w 230797"/>
                  <a:gd name="connsiteY14" fmla="*/ 56721 h 340661"/>
                  <a:gd name="connsiteX15" fmla="*/ 224975 w 230797"/>
                  <a:gd name="connsiteY15" fmla="*/ 65389 h 340661"/>
                  <a:gd name="connsiteX16" fmla="*/ 229356 w 230797"/>
                  <a:gd name="connsiteY16" fmla="*/ 67008 h 340661"/>
                  <a:gd name="connsiteX17" fmla="*/ 230690 w 230797"/>
                  <a:gd name="connsiteY17" fmla="*/ 71390 h 340661"/>
                  <a:gd name="connsiteX18" fmla="*/ 179540 w 230797"/>
                  <a:gd name="connsiteY18" fmla="*/ 336566 h 340661"/>
                  <a:gd name="connsiteX19" fmla="*/ 175349 w 230797"/>
                  <a:gd name="connsiteY19" fmla="*/ 340661 h 340661"/>
                  <a:gd name="connsiteX20" fmla="*/ 174492 w 230797"/>
                  <a:gd name="connsiteY20" fmla="*/ 340566 h 340661"/>
                  <a:gd name="connsiteX21" fmla="*/ 113913 w 230797"/>
                  <a:gd name="connsiteY21" fmla="*/ 220170 h 340661"/>
                  <a:gd name="connsiteX22" fmla="*/ 115056 w 230797"/>
                  <a:gd name="connsiteY22" fmla="*/ 220265 h 340661"/>
                  <a:gd name="connsiteX23" fmla="*/ 118390 w 230797"/>
                  <a:gd name="connsiteY23" fmla="*/ 222742 h 340661"/>
                  <a:gd name="connsiteX24" fmla="*/ 172111 w 230797"/>
                  <a:gd name="connsiteY24" fmla="*/ 320564 h 340661"/>
                  <a:gd name="connsiteX25" fmla="*/ 219450 w 230797"/>
                  <a:gd name="connsiteY25" fmla="*/ 75485 h 340661"/>
                  <a:gd name="connsiteX26" fmla="*/ 186779 w 230797"/>
                  <a:gd name="connsiteY26" fmla="*/ 65960 h 340661"/>
                  <a:gd name="connsiteX27" fmla="*/ 164300 w 230797"/>
                  <a:gd name="connsiteY27" fmla="*/ 58245 h 340661"/>
                  <a:gd name="connsiteX28" fmla="*/ 148013 w 230797"/>
                  <a:gd name="connsiteY28" fmla="*/ 57007 h 340661"/>
                  <a:gd name="connsiteX29" fmla="*/ 139631 w 230797"/>
                  <a:gd name="connsiteY29" fmla="*/ 57102 h 340661"/>
                  <a:gd name="connsiteX30" fmla="*/ 131058 w 230797"/>
                  <a:gd name="connsiteY30" fmla="*/ 57197 h 340661"/>
                  <a:gd name="connsiteX31" fmla="*/ 100864 w 230797"/>
                  <a:gd name="connsiteY31" fmla="*/ 51958 h 340661"/>
                  <a:gd name="connsiteX32" fmla="*/ 72194 w 230797"/>
                  <a:gd name="connsiteY32" fmla="*/ 24717 h 340661"/>
                  <a:gd name="connsiteX33" fmla="*/ 65240 w 230797"/>
                  <a:gd name="connsiteY33" fmla="*/ 15954 h 340661"/>
                  <a:gd name="connsiteX34" fmla="*/ 12567 w 230797"/>
                  <a:gd name="connsiteY34" fmla="*/ 289036 h 340661"/>
                  <a:gd name="connsiteX35" fmla="*/ 111151 w 230797"/>
                  <a:gd name="connsiteY35" fmla="*/ 220932 h 340661"/>
                  <a:gd name="connsiteX36" fmla="*/ 113913 w 230797"/>
                  <a:gd name="connsiteY36" fmla="*/ 220170 h 3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797" h="340661">
                    <a:moveTo>
                      <a:pt x="174492" y="340566"/>
                    </a:moveTo>
                    <a:cubicBezTo>
                      <a:pt x="172682" y="340566"/>
                      <a:pt x="170968" y="339614"/>
                      <a:pt x="170015" y="337899"/>
                    </a:cubicBezTo>
                    <a:lnTo>
                      <a:pt x="112199" y="232648"/>
                    </a:lnTo>
                    <a:lnTo>
                      <a:pt x="7995" y="304561"/>
                    </a:lnTo>
                    <a:cubicBezTo>
                      <a:pt x="6281" y="305800"/>
                      <a:pt x="4090" y="305800"/>
                      <a:pt x="2280" y="304657"/>
                    </a:cubicBezTo>
                    <a:cubicBezTo>
                      <a:pt x="566" y="303514"/>
                      <a:pt x="-292" y="301418"/>
                      <a:pt x="89" y="299418"/>
                    </a:cubicBezTo>
                    <a:lnTo>
                      <a:pt x="57049" y="4143"/>
                    </a:lnTo>
                    <a:cubicBezTo>
                      <a:pt x="57430" y="2333"/>
                      <a:pt x="58763" y="809"/>
                      <a:pt x="60478" y="238"/>
                    </a:cubicBezTo>
                    <a:cubicBezTo>
                      <a:pt x="62288" y="-334"/>
                      <a:pt x="64193" y="142"/>
                      <a:pt x="65526" y="1476"/>
                    </a:cubicBezTo>
                    <a:cubicBezTo>
                      <a:pt x="70860" y="6619"/>
                      <a:pt x="75527" y="12716"/>
                      <a:pt x="80099" y="18621"/>
                    </a:cubicBezTo>
                    <a:cubicBezTo>
                      <a:pt x="87815" y="28622"/>
                      <a:pt x="95149" y="38147"/>
                      <a:pt x="105055" y="42910"/>
                    </a:cubicBezTo>
                    <a:cubicBezTo>
                      <a:pt x="115342" y="47863"/>
                      <a:pt x="127534" y="47291"/>
                      <a:pt x="139250" y="47101"/>
                    </a:cubicBezTo>
                    <a:cubicBezTo>
                      <a:pt x="142107" y="47006"/>
                      <a:pt x="145060" y="47006"/>
                      <a:pt x="147917" y="47006"/>
                    </a:cubicBezTo>
                    <a:cubicBezTo>
                      <a:pt x="155347" y="47006"/>
                      <a:pt x="160967" y="47386"/>
                      <a:pt x="166110" y="48434"/>
                    </a:cubicBezTo>
                    <a:cubicBezTo>
                      <a:pt x="174492" y="49958"/>
                      <a:pt x="182684" y="53387"/>
                      <a:pt x="190685" y="56721"/>
                    </a:cubicBezTo>
                    <a:cubicBezTo>
                      <a:pt x="201924" y="61388"/>
                      <a:pt x="213545" y="66341"/>
                      <a:pt x="224975" y="65389"/>
                    </a:cubicBezTo>
                    <a:cubicBezTo>
                      <a:pt x="226499" y="65198"/>
                      <a:pt x="228308" y="65865"/>
                      <a:pt x="229356" y="67008"/>
                    </a:cubicBezTo>
                    <a:cubicBezTo>
                      <a:pt x="230404" y="68246"/>
                      <a:pt x="231071" y="69770"/>
                      <a:pt x="230690" y="71390"/>
                    </a:cubicBezTo>
                    <a:lnTo>
                      <a:pt x="179540" y="336566"/>
                    </a:lnTo>
                    <a:cubicBezTo>
                      <a:pt x="179159" y="338661"/>
                      <a:pt x="177445" y="340280"/>
                      <a:pt x="175349" y="340661"/>
                    </a:cubicBezTo>
                    <a:cubicBezTo>
                      <a:pt x="174968" y="340566"/>
                      <a:pt x="174778" y="340566"/>
                      <a:pt x="174492" y="340566"/>
                    </a:cubicBezTo>
                    <a:close/>
                    <a:moveTo>
                      <a:pt x="113913" y="220170"/>
                    </a:moveTo>
                    <a:cubicBezTo>
                      <a:pt x="114294" y="220170"/>
                      <a:pt x="114675" y="220265"/>
                      <a:pt x="115056" y="220265"/>
                    </a:cubicBezTo>
                    <a:cubicBezTo>
                      <a:pt x="116485" y="220551"/>
                      <a:pt x="117628" y="221503"/>
                      <a:pt x="118390" y="222742"/>
                    </a:cubicBezTo>
                    <a:lnTo>
                      <a:pt x="172111" y="320564"/>
                    </a:lnTo>
                    <a:lnTo>
                      <a:pt x="219450" y="75485"/>
                    </a:lnTo>
                    <a:cubicBezTo>
                      <a:pt x="208020" y="74818"/>
                      <a:pt x="197162" y="70342"/>
                      <a:pt x="186779" y="65960"/>
                    </a:cubicBezTo>
                    <a:cubicBezTo>
                      <a:pt x="178969" y="62722"/>
                      <a:pt x="171539" y="59674"/>
                      <a:pt x="164300" y="58245"/>
                    </a:cubicBezTo>
                    <a:cubicBezTo>
                      <a:pt x="159824" y="57388"/>
                      <a:pt x="154871" y="57007"/>
                      <a:pt x="148013" y="57007"/>
                    </a:cubicBezTo>
                    <a:cubicBezTo>
                      <a:pt x="145250" y="57007"/>
                      <a:pt x="142393" y="57102"/>
                      <a:pt x="139631" y="57102"/>
                    </a:cubicBezTo>
                    <a:cubicBezTo>
                      <a:pt x="136773" y="57197"/>
                      <a:pt x="133916" y="57197"/>
                      <a:pt x="131058" y="57197"/>
                    </a:cubicBezTo>
                    <a:cubicBezTo>
                      <a:pt x="121533" y="57197"/>
                      <a:pt x="110579" y="56531"/>
                      <a:pt x="100864" y="51958"/>
                    </a:cubicBezTo>
                    <a:cubicBezTo>
                      <a:pt x="88767" y="46148"/>
                      <a:pt x="80385" y="35194"/>
                      <a:pt x="72194" y="24717"/>
                    </a:cubicBezTo>
                    <a:cubicBezTo>
                      <a:pt x="69812" y="21669"/>
                      <a:pt x="67526" y="18716"/>
                      <a:pt x="65240" y="15954"/>
                    </a:cubicBezTo>
                    <a:lnTo>
                      <a:pt x="12567" y="289036"/>
                    </a:lnTo>
                    <a:lnTo>
                      <a:pt x="111151" y="220932"/>
                    </a:lnTo>
                    <a:cubicBezTo>
                      <a:pt x="111913" y="220551"/>
                      <a:pt x="112961" y="220170"/>
                      <a:pt x="113913" y="2201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0DC3D5E-2E5C-4401-AC20-AA731C37F6B9}"/>
                  </a:ext>
                </a:extLst>
              </p:cNvPr>
              <p:cNvSpPr/>
              <p:nvPr/>
            </p:nvSpPr>
            <p:spPr>
              <a:xfrm>
                <a:off x="5715170" y="5039153"/>
                <a:ext cx="263867" cy="362664"/>
              </a:xfrm>
              <a:custGeom>
                <a:avLst/>
                <a:gdLst>
                  <a:gd name="connsiteX0" fmla="*/ 96698 w 263867"/>
                  <a:gd name="connsiteY0" fmla="*/ 362664 h 362664"/>
                  <a:gd name="connsiteX1" fmla="*/ 96698 w 263867"/>
                  <a:gd name="connsiteY1" fmla="*/ 362664 h 362664"/>
                  <a:gd name="connsiteX2" fmla="*/ 91935 w 263867"/>
                  <a:gd name="connsiteY2" fmla="*/ 359331 h 362664"/>
                  <a:gd name="connsiteX3" fmla="*/ 305 w 263867"/>
                  <a:gd name="connsiteY3" fmla="*/ 103489 h 362664"/>
                  <a:gd name="connsiteX4" fmla="*/ 496 w 263867"/>
                  <a:gd name="connsiteY4" fmla="*/ 99584 h 362664"/>
                  <a:gd name="connsiteX5" fmla="*/ 3448 w 263867"/>
                  <a:gd name="connsiteY5" fmla="*/ 97012 h 362664"/>
                  <a:gd name="connsiteX6" fmla="*/ 25737 w 263867"/>
                  <a:gd name="connsiteY6" fmla="*/ 85487 h 362664"/>
                  <a:gd name="connsiteX7" fmla="*/ 48692 w 263867"/>
                  <a:gd name="connsiteY7" fmla="*/ 73581 h 362664"/>
                  <a:gd name="connsiteX8" fmla="*/ 74981 w 263867"/>
                  <a:gd name="connsiteY8" fmla="*/ 68247 h 362664"/>
                  <a:gd name="connsiteX9" fmla="*/ 108128 w 263867"/>
                  <a:gd name="connsiteY9" fmla="*/ 58912 h 362664"/>
                  <a:gd name="connsiteX10" fmla="*/ 128988 w 263867"/>
                  <a:gd name="connsiteY10" fmla="*/ 31099 h 362664"/>
                  <a:gd name="connsiteX11" fmla="*/ 143275 w 263867"/>
                  <a:gd name="connsiteY11" fmla="*/ 8811 h 362664"/>
                  <a:gd name="connsiteX12" fmla="*/ 150800 w 263867"/>
                  <a:gd name="connsiteY12" fmla="*/ 1286 h 362664"/>
                  <a:gd name="connsiteX13" fmla="*/ 155467 w 263867"/>
                  <a:gd name="connsiteY13" fmla="*/ 143 h 362664"/>
                  <a:gd name="connsiteX14" fmla="*/ 158992 w 263867"/>
                  <a:gd name="connsiteY14" fmla="*/ 3381 h 362664"/>
                  <a:gd name="connsiteX15" fmla="*/ 263576 w 263867"/>
                  <a:gd name="connsiteY15" fmla="*/ 295513 h 362664"/>
                  <a:gd name="connsiteX16" fmla="*/ 262147 w 263867"/>
                  <a:gd name="connsiteY16" fmla="*/ 301038 h 362664"/>
                  <a:gd name="connsiteX17" fmla="*/ 256527 w 263867"/>
                  <a:gd name="connsiteY17" fmla="*/ 301800 h 362664"/>
                  <a:gd name="connsiteX18" fmla="*/ 142513 w 263867"/>
                  <a:gd name="connsiteY18" fmla="*/ 246650 h 362664"/>
                  <a:gd name="connsiteX19" fmla="*/ 101460 w 263867"/>
                  <a:gd name="connsiteY19" fmla="*/ 359426 h 362664"/>
                  <a:gd name="connsiteX20" fmla="*/ 96698 w 263867"/>
                  <a:gd name="connsiteY20" fmla="*/ 362664 h 362664"/>
                  <a:gd name="connsiteX21" fmla="*/ 11544 w 263867"/>
                  <a:gd name="connsiteY21" fmla="*/ 104632 h 362664"/>
                  <a:gd name="connsiteX22" fmla="*/ 96698 w 263867"/>
                  <a:gd name="connsiteY22" fmla="*/ 342567 h 362664"/>
                  <a:gd name="connsiteX23" fmla="*/ 134893 w 263867"/>
                  <a:gd name="connsiteY23" fmla="*/ 237696 h 362664"/>
                  <a:gd name="connsiteX24" fmla="*/ 137751 w 263867"/>
                  <a:gd name="connsiteY24" fmla="*/ 234744 h 362664"/>
                  <a:gd name="connsiteX25" fmla="*/ 141846 w 263867"/>
                  <a:gd name="connsiteY25" fmla="*/ 234839 h 362664"/>
                  <a:gd name="connsiteX26" fmla="*/ 249669 w 263867"/>
                  <a:gd name="connsiteY26" fmla="*/ 287036 h 362664"/>
                  <a:gd name="connsiteX27" fmla="*/ 151943 w 263867"/>
                  <a:gd name="connsiteY27" fmla="*/ 14049 h 362664"/>
                  <a:gd name="connsiteX28" fmla="*/ 150895 w 263867"/>
                  <a:gd name="connsiteY28" fmla="*/ 15288 h 362664"/>
                  <a:gd name="connsiteX29" fmla="*/ 137846 w 263867"/>
                  <a:gd name="connsiteY29" fmla="*/ 35862 h 362664"/>
                  <a:gd name="connsiteX30" fmla="*/ 113748 w 263867"/>
                  <a:gd name="connsiteY30" fmla="*/ 67199 h 362664"/>
                  <a:gd name="connsiteX31" fmla="*/ 76219 w 263867"/>
                  <a:gd name="connsiteY31" fmla="*/ 78248 h 362664"/>
                  <a:gd name="connsiteX32" fmla="*/ 52026 w 263867"/>
                  <a:gd name="connsiteY32" fmla="*/ 83106 h 362664"/>
                  <a:gd name="connsiteX33" fmla="*/ 30975 w 263867"/>
                  <a:gd name="connsiteY33" fmla="*/ 94060 h 362664"/>
                  <a:gd name="connsiteX34" fmla="*/ 11544 w 263867"/>
                  <a:gd name="connsiteY34" fmla="*/ 104632 h 36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3867" h="362664">
                    <a:moveTo>
                      <a:pt x="96698" y="362664"/>
                    </a:moveTo>
                    <a:lnTo>
                      <a:pt x="96698" y="362664"/>
                    </a:lnTo>
                    <a:cubicBezTo>
                      <a:pt x="94507" y="362664"/>
                      <a:pt x="92602" y="361331"/>
                      <a:pt x="91935" y="359331"/>
                    </a:cubicBezTo>
                    <a:lnTo>
                      <a:pt x="305" y="103489"/>
                    </a:lnTo>
                    <a:cubicBezTo>
                      <a:pt x="-171" y="102251"/>
                      <a:pt x="-76" y="100822"/>
                      <a:pt x="496" y="99584"/>
                    </a:cubicBezTo>
                    <a:cubicBezTo>
                      <a:pt x="1067" y="98346"/>
                      <a:pt x="2115" y="97393"/>
                      <a:pt x="3448" y="97012"/>
                    </a:cubicBezTo>
                    <a:cubicBezTo>
                      <a:pt x="10973" y="94440"/>
                      <a:pt x="18498" y="89869"/>
                      <a:pt x="25737" y="85487"/>
                    </a:cubicBezTo>
                    <a:cubicBezTo>
                      <a:pt x="33071" y="81010"/>
                      <a:pt x="40691" y="76438"/>
                      <a:pt x="48692" y="73581"/>
                    </a:cubicBezTo>
                    <a:cubicBezTo>
                      <a:pt x="57074" y="70628"/>
                      <a:pt x="66123" y="69390"/>
                      <a:pt x="74981" y="68247"/>
                    </a:cubicBezTo>
                    <a:cubicBezTo>
                      <a:pt x="87459" y="66628"/>
                      <a:pt x="99174" y="65008"/>
                      <a:pt x="108128" y="58912"/>
                    </a:cubicBezTo>
                    <a:cubicBezTo>
                      <a:pt x="117177" y="52721"/>
                      <a:pt x="122892" y="42244"/>
                      <a:pt x="128988" y="31099"/>
                    </a:cubicBezTo>
                    <a:cubicBezTo>
                      <a:pt x="133179" y="23384"/>
                      <a:pt x="137560" y="15383"/>
                      <a:pt x="143275" y="8811"/>
                    </a:cubicBezTo>
                    <a:cubicBezTo>
                      <a:pt x="145847" y="5858"/>
                      <a:pt x="148609" y="3191"/>
                      <a:pt x="150800" y="1286"/>
                    </a:cubicBezTo>
                    <a:cubicBezTo>
                      <a:pt x="152038" y="143"/>
                      <a:pt x="153848" y="-238"/>
                      <a:pt x="155467" y="143"/>
                    </a:cubicBezTo>
                    <a:cubicBezTo>
                      <a:pt x="157086" y="524"/>
                      <a:pt x="158420" y="1762"/>
                      <a:pt x="158992" y="3381"/>
                    </a:cubicBezTo>
                    <a:lnTo>
                      <a:pt x="263576" y="295513"/>
                    </a:lnTo>
                    <a:cubicBezTo>
                      <a:pt x="264243" y="297418"/>
                      <a:pt x="263767" y="299609"/>
                      <a:pt x="262147" y="301038"/>
                    </a:cubicBezTo>
                    <a:cubicBezTo>
                      <a:pt x="260623" y="302371"/>
                      <a:pt x="258337" y="302752"/>
                      <a:pt x="256527" y="301800"/>
                    </a:cubicBezTo>
                    <a:lnTo>
                      <a:pt x="142513" y="246650"/>
                    </a:lnTo>
                    <a:lnTo>
                      <a:pt x="101460" y="359426"/>
                    </a:lnTo>
                    <a:cubicBezTo>
                      <a:pt x="100794" y="361331"/>
                      <a:pt x="98889" y="362664"/>
                      <a:pt x="96698" y="362664"/>
                    </a:cubicBezTo>
                    <a:close/>
                    <a:moveTo>
                      <a:pt x="11544" y="104632"/>
                    </a:moveTo>
                    <a:lnTo>
                      <a:pt x="96698" y="342567"/>
                    </a:lnTo>
                    <a:lnTo>
                      <a:pt x="134893" y="237696"/>
                    </a:lnTo>
                    <a:cubicBezTo>
                      <a:pt x="135369" y="236363"/>
                      <a:pt x="136417" y="235220"/>
                      <a:pt x="137751" y="234744"/>
                    </a:cubicBezTo>
                    <a:cubicBezTo>
                      <a:pt x="139084" y="234172"/>
                      <a:pt x="140608" y="234268"/>
                      <a:pt x="141846" y="234839"/>
                    </a:cubicBezTo>
                    <a:lnTo>
                      <a:pt x="249669" y="287036"/>
                    </a:lnTo>
                    <a:lnTo>
                      <a:pt x="151943" y="14049"/>
                    </a:lnTo>
                    <a:cubicBezTo>
                      <a:pt x="151562" y="14430"/>
                      <a:pt x="151181" y="14811"/>
                      <a:pt x="150895" y="15288"/>
                    </a:cubicBezTo>
                    <a:cubicBezTo>
                      <a:pt x="145942" y="21098"/>
                      <a:pt x="142037" y="28242"/>
                      <a:pt x="137846" y="35862"/>
                    </a:cubicBezTo>
                    <a:cubicBezTo>
                      <a:pt x="131464" y="47578"/>
                      <a:pt x="124892" y="59579"/>
                      <a:pt x="113748" y="67199"/>
                    </a:cubicBezTo>
                    <a:cubicBezTo>
                      <a:pt x="102794" y="74724"/>
                      <a:pt x="89268" y="76533"/>
                      <a:pt x="76219" y="78248"/>
                    </a:cubicBezTo>
                    <a:cubicBezTo>
                      <a:pt x="67551" y="79391"/>
                      <a:pt x="59360" y="80534"/>
                      <a:pt x="52026" y="83106"/>
                    </a:cubicBezTo>
                    <a:cubicBezTo>
                      <a:pt x="45072" y="85582"/>
                      <a:pt x="38214" y="89678"/>
                      <a:pt x="30975" y="94060"/>
                    </a:cubicBezTo>
                    <a:cubicBezTo>
                      <a:pt x="24784" y="97870"/>
                      <a:pt x="18307" y="101679"/>
                      <a:pt x="11544" y="104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">
              <a:extLst>
                <a:ext uri="{FF2B5EF4-FFF2-40B4-BE49-F238E27FC236}">
                  <a16:creationId xmlns:a16="http://schemas.microsoft.com/office/drawing/2014/main" id="{C59CAC63-47A0-4345-BE7E-097401C01CE7}"/>
                </a:ext>
              </a:extLst>
            </p:cNvPr>
            <p:cNvGrpSpPr/>
            <p:nvPr userDrawn="1"/>
          </p:nvGrpSpPr>
          <p:grpSpPr>
            <a:xfrm>
              <a:off x="7362922" y="1627148"/>
              <a:ext cx="760435" cy="931188"/>
              <a:chOff x="4565516" y="4320420"/>
              <a:chExt cx="760435" cy="931188"/>
            </a:xfrm>
            <a:grp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6122886-F314-4DEE-9FEF-DC4C57419FA9}"/>
                  </a:ext>
                </a:extLst>
              </p:cNvPr>
              <p:cNvSpPr/>
              <p:nvPr/>
            </p:nvSpPr>
            <p:spPr>
              <a:xfrm>
                <a:off x="4565516" y="4320420"/>
                <a:ext cx="760435" cy="931188"/>
              </a:xfrm>
              <a:custGeom>
                <a:avLst/>
                <a:gdLst>
                  <a:gd name="connsiteX0" fmla="*/ 5149 w 760435"/>
                  <a:gd name="connsiteY0" fmla="*/ 931188 h 931188"/>
                  <a:gd name="connsiteX1" fmla="*/ 1149 w 760435"/>
                  <a:gd name="connsiteY1" fmla="*/ 929283 h 931188"/>
                  <a:gd name="connsiteX2" fmla="*/ 672 w 760435"/>
                  <a:gd name="connsiteY2" fmla="*/ 923568 h 931188"/>
                  <a:gd name="connsiteX3" fmla="*/ 95351 w 760435"/>
                  <a:gd name="connsiteY3" fmla="*/ 759452 h 931188"/>
                  <a:gd name="connsiteX4" fmla="*/ 534644 w 760435"/>
                  <a:gd name="connsiteY4" fmla="*/ 2501 h 931188"/>
                  <a:gd name="connsiteX5" fmla="*/ 539597 w 760435"/>
                  <a:gd name="connsiteY5" fmla="*/ 24 h 931188"/>
                  <a:gd name="connsiteX6" fmla="*/ 543883 w 760435"/>
                  <a:gd name="connsiteY6" fmla="*/ 3548 h 931188"/>
                  <a:gd name="connsiteX7" fmla="*/ 760196 w 760435"/>
                  <a:gd name="connsiteY7" fmla="*/ 687348 h 931188"/>
                  <a:gd name="connsiteX8" fmla="*/ 756862 w 760435"/>
                  <a:gd name="connsiteY8" fmla="*/ 693730 h 931188"/>
                  <a:gd name="connsiteX9" fmla="*/ 6578 w 760435"/>
                  <a:gd name="connsiteY9" fmla="*/ 930997 h 931188"/>
                  <a:gd name="connsiteX10" fmla="*/ 5149 w 760435"/>
                  <a:gd name="connsiteY10" fmla="*/ 931188 h 931188"/>
                  <a:gd name="connsiteX11" fmla="*/ 537692 w 760435"/>
                  <a:gd name="connsiteY11" fmla="*/ 17550 h 931188"/>
                  <a:gd name="connsiteX12" fmla="*/ 104209 w 760435"/>
                  <a:gd name="connsiteY12" fmla="*/ 764501 h 931188"/>
                  <a:gd name="connsiteX13" fmla="*/ 16103 w 760435"/>
                  <a:gd name="connsiteY13" fmla="*/ 917282 h 931188"/>
                  <a:gd name="connsiteX14" fmla="*/ 748956 w 760435"/>
                  <a:gd name="connsiteY14" fmla="*/ 685443 h 931188"/>
                  <a:gd name="connsiteX15" fmla="*/ 537692 w 760435"/>
                  <a:gd name="connsiteY15" fmla="*/ 17550 h 931188"/>
                  <a:gd name="connsiteX16" fmla="*/ 281946 w 760435"/>
                  <a:gd name="connsiteY16" fmla="*/ 703541 h 931188"/>
                  <a:gd name="connsiteX17" fmla="*/ 277945 w 760435"/>
                  <a:gd name="connsiteY17" fmla="*/ 701636 h 931188"/>
                  <a:gd name="connsiteX18" fmla="*/ 277564 w 760435"/>
                  <a:gd name="connsiteY18" fmla="*/ 695825 h 931188"/>
                  <a:gd name="connsiteX19" fmla="*/ 501497 w 760435"/>
                  <a:gd name="connsiteY19" fmla="*/ 321493 h 931188"/>
                  <a:gd name="connsiteX20" fmla="*/ 506450 w 760435"/>
                  <a:gd name="connsiteY20" fmla="*/ 319016 h 931188"/>
                  <a:gd name="connsiteX21" fmla="*/ 510736 w 760435"/>
                  <a:gd name="connsiteY21" fmla="*/ 322541 h 931188"/>
                  <a:gd name="connsiteX22" fmla="*/ 597985 w 760435"/>
                  <a:gd name="connsiteY22" fmla="*/ 598480 h 931188"/>
                  <a:gd name="connsiteX23" fmla="*/ 597604 w 760435"/>
                  <a:gd name="connsiteY23" fmla="*/ 602385 h 931188"/>
                  <a:gd name="connsiteX24" fmla="*/ 594651 w 760435"/>
                  <a:gd name="connsiteY24" fmla="*/ 604862 h 931188"/>
                  <a:gd name="connsiteX25" fmla="*/ 283470 w 760435"/>
                  <a:gd name="connsiteY25" fmla="*/ 703255 h 931188"/>
                  <a:gd name="connsiteX26" fmla="*/ 281946 w 760435"/>
                  <a:gd name="connsiteY26" fmla="*/ 703541 h 931188"/>
                  <a:gd name="connsiteX27" fmla="*/ 504450 w 760435"/>
                  <a:gd name="connsiteY27" fmla="*/ 336447 h 931188"/>
                  <a:gd name="connsiteX28" fmla="*/ 293280 w 760435"/>
                  <a:gd name="connsiteY28" fmla="*/ 689539 h 931188"/>
                  <a:gd name="connsiteX29" fmla="*/ 586746 w 760435"/>
                  <a:gd name="connsiteY29" fmla="*/ 596670 h 931188"/>
                  <a:gd name="connsiteX30" fmla="*/ 504450 w 760435"/>
                  <a:gd name="connsiteY30" fmla="*/ 336447 h 93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435" h="931188">
                    <a:moveTo>
                      <a:pt x="5149" y="931188"/>
                    </a:moveTo>
                    <a:cubicBezTo>
                      <a:pt x="3625" y="931188"/>
                      <a:pt x="2196" y="930521"/>
                      <a:pt x="1149" y="929283"/>
                    </a:cubicBezTo>
                    <a:cubicBezTo>
                      <a:pt x="-185" y="927664"/>
                      <a:pt x="-375" y="925378"/>
                      <a:pt x="672" y="923568"/>
                    </a:cubicBezTo>
                    <a:lnTo>
                      <a:pt x="95351" y="759452"/>
                    </a:lnTo>
                    <a:lnTo>
                      <a:pt x="534644" y="2501"/>
                    </a:lnTo>
                    <a:cubicBezTo>
                      <a:pt x="535692" y="786"/>
                      <a:pt x="537597" y="-166"/>
                      <a:pt x="539597" y="24"/>
                    </a:cubicBezTo>
                    <a:cubicBezTo>
                      <a:pt x="541597" y="214"/>
                      <a:pt x="543312" y="1643"/>
                      <a:pt x="543883" y="3548"/>
                    </a:cubicBezTo>
                    <a:lnTo>
                      <a:pt x="760196" y="687348"/>
                    </a:lnTo>
                    <a:cubicBezTo>
                      <a:pt x="761053" y="690015"/>
                      <a:pt x="759529" y="692872"/>
                      <a:pt x="756862" y="693730"/>
                    </a:cubicBezTo>
                    <a:lnTo>
                      <a:pt x="6578" y="930997"/>
                    </a:lnTo>
                    <a:cubicBezTo>
                      <a:pt x="6197" y="931093"/>
                      <a:pt x="5625" y="931188"/>
                      <a:pt x="5149" y="931188"/>
                    </a:cubicBezTo>
                    <a:close/>
                    <a:moveTo>
                      <a:pt x="537692" y="17550"/>
                    </a:moveTo>
                    <a:lnTo>
                      <a:pt x="104209" y="764501"/>
                    </a:lnTo>
                    <a:lnTo>
                      <a:pt x="16103" y="917282"/>
                    </a:lnTo>
                    <a:lnTo>
                      <a:pt x="748956" y="685443"/>
                    </a:lnTo>
                    <a:lnTo>
                      <a:pt x="537692" y="17550"/>
                    </a:lnTo>
                    <a:close/>
                    <a:moveTo>
                      <a:pt x="281946" y="703541"/>
                    </a:moveTo>
                    <a:cubicBezTo>
                      <a:pt x="280422" y="703541"/>
                      <a:pt x="278898" y="702874"/>
                      <a:pt x="277945" y="701636"/>
                    </a:cubicBezTo>
                    <a:cubicBezTo>
                      <a:pt x="276612" y="700016"/>
                      <a:pt x="276516" y="697635"/>
                      <a:pt x="277564" y="695825"/>
                    </a:cubicBezTo>
                    <a:lnTo>
                      <a:pt x="501497" y="321493"/>
                    </a:lnTo>
                    <a:cubicBezTo>
                      <a:pt x="502545" y="319778"/>
                      <a:pt x="504450" y="318730"/>
                      <a:pt x="506450" y="319016"/>
                    </a:cubicBezTo>
                    <a:cubicBezTo>
                      <a:pt x="508450" y="319207"/>
                      <a:pt x="510069" y="320636"/>
                      <a:pt x="510736" y="322541"/>
                    </a:cubicBezTo>
                    <a:lnTo>
                      <a:pt x="597985" y="598480"/>
                    </a:lnTo>
                    <a:cubicBezTo>
                      <a:pt x="598366" y="599813"/>
                      <a:pt x="598271" y="601147"/>
                      <a:pt x="597604" y="602385"/>
                    </a:cubicBezTo>
                    <a:cubicBezTo>
                      <a:pt x="596937" y="603623"/>
                      <a:pt x="595890" y="604480"/>
                      <a:pt x="594651" y="604862"/>
                    </a:cubicBezTo>
                    <a:lnTo>
                      <a:pt x="283470" y="703255"/>
                    </a:lnTo>
                    <a:cubicBezTo>
                      <a:pt x="282993" y="703445"/>
                      <a:pt x="282517" y="703541"/>
                      <a:pt x="281946" y="703541"/>
                    </a:cubicBezTo>
                    <a:close/>
                    <a:moveTo>
                      <a:pt x="504450" y="336447"/>
                    </a:moveTo>
                    <a:lnTo>
                      <a:pt x="293280" y="689539"/>
                    </a:lnTo>
                    <a:lnTo>
                      <a:pt x="586746" y="596670"/>
                    </a:lnTo>
                    <a:lnTo>
                      <a:pt x="504450" y="3364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" name="Graphic 1">
                <a:extLst>
                  <a:ext uri="{FF2B5EF4-FFF2-40B4-BE49-F238E27FC236}">
                    <a16:creationId xmlns:a16="http://schemas.microsoft.com/office/drawing/2014/main" id="{4F7F36B3-F375-4689-876B-A7D0125902FE}"/>
                  </a:ext>
                </a:extLst>
              </p:cNvPr>
              <p:cNvGrpSpPr/>
              <p:nvPr/>
            </p:nvGrpSpPr>
            <p:grpSpPr>
              <a:xfrm>
                <a:off x="4693775" y="4990193"/>
                <a:ext cx="548451" cy="204455"/>
                <a:chOff x="4693775" y="4990193"/>
                <a:chExt cx="548451" cy="204455"/>
              </a:xfrm>
              <a:grpFill/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FE73A745-21EB-4821-B8BD-D52BD0423AAB}"/>
                    </a:ext>
                  </a:extLst>
                </p:cNvPr>
                <p:cNvSpPr/>
                <p:nvPr/>
              </p:nvSpPr>
              <p:spPr>
                <a:xfrm>
                  <a:off x="4996003" y="5062012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3796CBE-A9DA-41E1-A8B1-1075B3D22B07}"/>
                    </a:ext>
                  </a:extLst>
                </p:cNvPr>
                <p:cNvSpPr/>
                <p:nvPr/>
              </p:nvSpPr>
              <p:spPr>
                <a:xfrm>
                  <a:off x="5071727" y="503800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8C7AEE76-BB91-4B08-ADB0-1360A790C4BD}"/>
                    </a:ext>
                  </a:extLst>
                </p:cNvPr>
                <p:cNvSpPr/>
                <p:nvPr/>
              </p:nvSpPr>
              <p:spPr>
                <a:xfrm>
                  <a:off x="5147355" y="501410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7B44BCD3-43A4-43E6-AAB5-23114DD99BE8}"/>
                    </a:ext>
                  </a:extLst>
                </p:cNvPr>
                <p:cNvSpPr/>
                <p:nvPr/>
              </p:nvSpPr>
              <p:spPr>
                <a:xfrm>
                  <a:off x="5223079" y="499019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2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24073EFB-5DD3-4D4E-8775-955AD3A1163D}"/>
                    </a:ext>
                  </a:extLst>
                </p:cNvPr>
                <p:cNvSpPr/>
                <p:nvPr/>
              </p:nvSpPr>
              <p:spPr>
                <a:xfrm>
                  <a:off x="4693775" y="515611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98" y="38530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9C5A17C9-A83E-4AE6-A0FE-3AE3A1F30678}"/>
                    </a:ext>
                  </a:extLst>
                </p:cNvPr>
                <p:cNvSpPr/>
                <p:nvPr/>
              </p:nvSpPr>
              <p:spPr>
                <a:xfrm>
                  <a:off x="4769499" y="513221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6A4EFE58-30F3-458A-8A4A-8089E9212B5E}"/>
                    </a:ext>
                  </a:extLst>
                </p:cNvPr>
                <p:cNvSpPr/>
                <p:nvPr/>
              </p:nvSpPr>
              <p:spPr>
                <a:xfrm>
                  <a:off x="4845223" y="510830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6" y="34625"/>
                        <a:pt x="18241" y="37482"/>
                        <a:pt x="15574" y="38339"/>
                      </a:cubicBezTo>
                      <a:cubicBezTo>
                        <a:pt x="15003" y="38435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F0B31216-0C29-4C81-B3E0-327B86557545}"/>
                    </a:ext>
                  </a:extLst>
                </p:cNvPr>
                <p:cNvSpPr/>
                <p:nvPr/>
              </p:nvSpPr>
              <p:spPr>
                <a:xfrm>
                  <a:off x="4920946" y="5084396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9" name="Graphic 1">
                <a:extLst>
                  <a:ext uri="{FF2B5EF4-FFF2-40B4-BE49-F238E27FC236}">
                    <a16:creationId xmlns:a16="http://schemas.microsoft.com/office/drawing/2014/main" id="{9CF8864F-5D5E-4EB2-A504-E1667176043B}"/>
                  </a:ext>
                </a:extLst>
              </p:cNvPr>
              <p:cNvGrpSpPr/>
              <p:nvPr/>
            </p:nvGrpSpPr>
            <p:grpSpPr>
              <a:xfrm>
                <a:off x="5090301" y="4408502"/>
                <a:ext cx="204503" cy="548498"/>
                <a:chOff x="5090301" y="4408502"/>
                <a:chExt cx="204503" cy="548498"/>
              </a:xfrm>
              <a:grpFill/>
            </p:grpSpPr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C7ECCDF-FECD-45EF-A2D8-0A60A0EDC028}"/>
                    </a:ext>
                  </a:extLst>
                </p:cNvPr>
                <p:cNvSpPr/>
                <p:nvPr/>
              </p:nvSpPr>
              <p:spPr>
                <a:xfrm>
                  <a:off x="5184408" y="4710730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C503017A-7EBC-4DD5-B547-DA66AE070A98}"/>
                    </a:ext>
                  </a:extLst>
                </p:cNvPr>
                <p:cNvSpPr/>
                <p:nvPr/>
              </p:nvSpPr>
              <p:spPr>
                <a:xfrm>
                  <a:off x="5208411" y="4786454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6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7"/>
                        <a:pt x="35006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08E49759-5397-4D8A-83C6-AD418C8CC7E0}"/>
                    </a:ext>
                  </a:extLst>
                </p:cNvPr>
                <p:cNvSpPr/>
                <p:nvPr/>
              </p:nvSpPr>
              <p:spPr>
                <a:xfrm>
                  <a:off x="5232319" y="4862177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32E83F8-DAE8-4047-AC08-D4D98B71A61C}"/>
                    </a:ext>
                  </a:extLst>
                </p:cNvPr>
                <p:cNvSpPr/>
                <p:nvPr/>
              </p:nvSpPr>
              <p:spPr>
                <a:xfrm>
                  <a:off x="5256226" y="4937901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47A8D39A-D899-4822-9FE4-57BF8983445D}"/>
                    </a:ext>
                  </a:extLst>
                </p:cNvPr>
                <p:cNvSpPr/>
                <p:nvPr/>
              </p:nvSpPr>
              <p:spPr>
                <a:xfrm>
                  <a:off x="5090301" y="4408502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720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050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511102F4-1929-4363-BBB7-C41DCB0DAB7B}"/>
                    </a:ext>
                  </a:extLst>
                </p:cNvPr>
                <p:cNvSpPr/>
                <p:nvPr/>
              </p:nvSpPr>
              <p:spPr>
                <a:xfrm>
                  <a:off x="5114208" y="4484226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2A3D26E-1190-4F27-A280-6B5BF20FEE50}"/>
                    </a:ext>
                  </a:extLst>
                </p:cNvPr>
                <p:cNvSpPr/>
                <p:nvPr/>
              </p:nvSpPr>
              <p:spPr>
                <a:xfrm>
                  <a:off x="5138116" y="4559949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714CF14-29E8-4A77-B9FB-5FBA6232BFD5}"/>
                    </a:ext>
                  </a:extLst>
                </p:cNvPr>
                <p:cNvSpPr/>
                <p:nvPr/>
              </p:nvSpPr>
              <p:spPr>
                <a:xfrm>
                  <a:off x="5162024" y="4635673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9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" name="Graphic 1">
              <a:extLst>
                <a:ext uri="{FF2B5EF4-FFF2-40B4-BE49-F238E27FC236}">
                  <a16:creationId xmlns:a16="http://schemas.microsoft.com/office/drawing/2014/main" id="{98809250-E758-44F2-9200-7000EC2FA1C4}"/>
                </a:ext>
              </a:extLst>
            </p:cNvPr>
            <p:cNvGrpSpPr/>
            <p:nvPr userDrawn="1"/>
          </p:nvGrpSpPr>
          <p:grpSpPr>
            <a:xfrm>
              <a:off x="9741845" y="3960589"/>
              <a:ext cx="620793" cy="930116"/>
              <a:chOff x="4247197" y="3626453"/>
              <a:chExt cx="620793" cy="930116"/>
            </a:xfrm>
            <a:grpFill/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DC5628E-57B9-4571-8C8E-9EBCC7E2D46D}"/>
                  </a:ext>
                </a:extLst>
              </p:cNvPr>
              <p:cNvSpPr/>
              <p:nvPr/>
            </p:nvSpPr>
            <p:spPr>
              <a:xfrm>
                <a:off x="4275329" y="3707682"/>
                <a:ext cx="592660" cy="848887"/>
              </a:xfrm>
              <a:custGeom>
                <a:avLst/>
                <a:gdLst>
                  <a:gd name="connsiteX0" fmla="*/ 296384 w 592660"/>
                  <a:gd name="connsiteY0" fmla="*/ 848887 h 848887"/>
                  <a:gd name="connsiteX1" fmla="*/ 296384 w 592660"/>
                  <a:gd name="connsiteY1" fmla="*/ 848887 h 848887"/>
                  <a:gd name="connsiteX2" fmla="*/ 18730 w 592660"/>
                  <a:gd name="connsiteY2" fmla="*/ 655911 h 848887"/>
                  <a:gd name="connsiteX3" fmla="*/ 125315 w 592660"/>
                  <a:gd name="connsiteY3" fmla="*/ 310629 h 848887"/>
                  <a:gd name="connsiteX4" fmla="*/ 30541 w 592660"/>
                  <a:gd name="connsiteY4" fmla="*/ 56217 h 848887"/>
                  <a:gd name="connsiteX5" fmla="*/ 33589 w 592660"/>
                  <a:gd name="connsiteY5" fmla="*/ 49644 h 848887"/>
                  <a:gd name="connsiteX6" fmla="*/ 166177 w 592660"/>
                  <a:gd name="connsiteY6" fmla="*/ 305 h 848887"/>
                  <a:gd name="connsiteX7" fmla="*/ 170082 w 592660"/>
                  <a:gd name="connsiteY7" fmla="*/ 495 h 848887"/>
                  <a:gd name="connsiteX8" fmla="*/ 172749 w 592660"/>
                  <a:gd name="connsiteY8" fmla="*/ 3353 h 848887"/>
                  <a:gd name="connsiteX9" fmla="*/ 267523 w 592660"/>
                  <a:gd name="connsiteY9" fmla="*/ 257766 h 848887"/>
                  <a:gd name="connsiteX10" fmla="*/ 296384 w 592660"/>
                  <a:gd name="connsiteY10" fmla="*/ 256337 h 848887"/>
                  <a:gd name="connsiteX11" fmla="*/ 574038 w 592660"/>
                  <a:gd name="connsiteY11" fmla="*/ 449218 h 848887"/>
                  <a:gd name="connsiteX12" fmla="*/ 399825 w 592660"/>
                  <a:gd name="connsiteY12" fmla="*/ 830218 h 848887"/>
                  <a:gd name="connsiteX13" fmla="*/ 296384 w 592660"/>
                  <a:gd name="connsiteY13" fmla="*/ 848887 h 848887"/>
                  <a:gd name="connsiteX14" fmla="*/ 41971 w 592660"/>
                  <a:gd name="connsiteY14" fmla="*/ 57455 h 848887"/>
                  <a:gd name="connsiteX15" fmla="*/ 136364 w 592660"/>
                  <a:gd name="connsiteY15" fmla="*/ 310820 h 848887"/>
                  <a:gd name="connsiteX16" fmla="*/ 134459 w 592660"/>
                  <a:gd name="connsiteY16" fmla="*/ 316821 h 848887"/>
                  <a:gd name="connsiteX17" fmla="*/ 28350 w 592660"/>
                  <a:gd name="connsiteY17" fmla="*/ 652386 h 848887"/>
                  <a:gd name="connsiteX18" fmla="*/ 296479 w 592660"/>
                  <a:gd name="connsiteY18" fmla="*/ 838695 h 848887"/>
                  <a:gd name="connsiteX19" fmla="*/ 296479 w 592660"/>
                  <a:gd name="connsiteY19" fmla="*/ 838695 h 848887"/>
                  <a:gd name="connsiteX20" fmla="*/ 396206 w 592660"/>
                  <a:gd name="connsiteY20" fmla="*/ 820598 h 848887"/>
                  <a:gd name="connsiteX21" fmla="*/ 564417 w 592660"/>
                  <a:gd name="connsiteY21" fmla="*/ 452743 h 848887"/>
                  <a:gd name="connsiteX22" fmla="*/ 296384 w 592660"/>
                  <a:gd name="connsiteY22" fmla="*/ 266529 h 848887"/>
                  <a:gd name="connsiteX23" fmla="*/ 264761 w 592660"/>
                  <a:gd name="connsiteY23" fmla="*/ 268338 h 848887"/>
                  <a:gd name="connsiteX24" fmla="*/ 259427 w 592660"/>
                  <a:gd name="connsiteY24" fmla="*/ 265005 h 848887"/>
                  <a:gd name="connsiteX25" fmla="*/ 165034 w 592660"/>
                  <a:gd name="connsiteY25" fmla="*/ 11640 h 848887"/>
                  <a:gd name="connsiteX26" fmla="*/ 41971 w 592660"/>
                  <a:gd name="connsiteY26" fmla="*/ 57455 h 8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2660" h="848887">
                    <a:moveTo>
                      <a:pt x="296384" y="848887"/>
                    </a:moveTo>
                    <a:cubicBezTo>
                      <a:pt x="296384" y="848887"/>
                      <a:pt x="296384" y="848887"/>
                      <a:pt x="296384" y="848887"/>
                    </a:cubicBezTo>
                    <a:cubicBezTo>
                      <a:pt x="173321" y="848887"/>
                      <a:pt x="61688" y="771354"/>
                      <a:pt x="18730" y="655911"/>
                    </a:cubicBezTo>
                    <a:cubicBezTo>
                      <a:pt x="-28323" y="529514"/>
                      <a:pt x="15492" y="388163"/>
                      <a:pt x="125315" y="310629"/>
                    </a:cubicBezTo>
                    <a:lnTo>
                      <a:pt x="30541" y="56217"/>
                    </a:lnTo>
                    <a:cubicBezTo>
                      <a:pt x="29589" y="53550"/>
                      <a:pt x="30922" y="50692"/>
                      <a:pt x="33589" y="49644"/>
                    </a:cubicBezTo>
                    <a:lnTo>
                      <a:pt x="166177" y="305"/>
                    </a:lnTo>
                    <a:cubicBezTo>
                      <a:pt x="167415" y="-171"/>
                      <a:pt x="168844" y="-76"/>
                      <a:pt x="170082" y="495"/>
                    </a:cubicBezTo>
                    <a:cubicBezTo>
                      <a:pt x="171321" y="1067"/>
                      <a:pt x="172273" y="2115"/>
                      <a:pt x="172749" y="3353"/>
                    </a:cubicBezTo>
                    <a:lnTo>
                      <a:pt x="267523" y="257766"/>
                    </a:lnTo>
                    <a:cubicBezTo>
                      <a:pt x="277048" y="256813"/>
                      <a:pt x="286764" y="256337"/>
                      <a:pt x="296384" y="256337"/>
                    </a:cubicBezTo>
                    <a:cubicBezTo>
                      <a:pt x="419447" y="256337"/>
                      <a:pt x="531080" y="333870"/>
                      <a:pt x="574038" y="449218"/>
                    </a:cubicBezTo>
                    <a:cubicBezTo>
                      <a:pt x="630997" y="602285"/>
                      <a:pt x="552892" y="773163"/>
                      <a:pt x="399825" y="830218"/>
                    </a:cubicBezTo>
                    <a:cubicBezTo>
                      <a:pt x="366393" y="842601"/>
                      <a:pt x="331626" y="848887"/>
                      <a:pt x="296384" y="848887"/>
                    </a:cubicBezTo>
                    <a:close/>
                    <a:moveTo>
                      <a:pt x="41971" y="57455"/>
                    </a:moveTo>
                    <a:lnTo>
                      <a:pt x="136364" y="310820"/>
                    </a:lnTo>
                    <a:cubicBezTo>
                      <a:pt x="137221" y="313011"/>
                      <a:pt x="136364" y="315487"/>
                      <a:pt x="134459" y="316821"/>
                    </a:cubicBezTo>
                    <a:cubicBezTo>
                      <a:pt x="26064" y="391116"/>
                      <a:pt x="-17560" y="529133"/>
                      <a:pt x="28350" y="652386"/>
                    </a:cubicBezTo>
                    <a:cubicBezTo>
                      <a:pt x="69879" y="763829"/>
                      <a:pt x="177607" y="838695"/>
                      <a:pt x="296479" y="838695"/>
                    </a:cubicBezTo>
                    <a:lnTo>
                      <a:pt x="296479" y="838695"/>
                    </a:lnTo>
                    <a:cubicBezTo>
                      <a:pt x="330483" y="838695"/>
                      <a:pt x="364107" y="832600"/>
                      <a:pt x="396206" y="820598"/>
                    </a:cubicBezTo>
                    <a:cubicBezTo>
                      <a:pt x="544034" y="765544"/>
                      <a:pt x="619472" y="600570"/>
                      <a:pt x="564417" y="452743"/>
                    </a:cubicBezTo>
                    <a:cubicBezTo>
                      <a:pt x="522984" y="341300"/>
                      <a:pt x="415256" y="266529"/>
                      <a:pt x="296384" y="266529"/>
                    </a:cubicBezTo>
                    <a:cubicBezTo>
                      <a:pt x="285811" y="266529"/>
                      <a:pt x="275238" y="267100"/>
                      <a:pt x="264761" y="268338"/>
                    </a:cubicBezTo>
                    <a:cubicBezTo>
                      <a:pt x="262475" y="268624"/>
                      <a:pt x="260189" y="267291"/>
                      <a:pt x="259427" y="265005"/>
                    </a:cubicBezTo>
                    <a:lnTo>
                      <a:pt x="165034" y="11640"/>
                    </a:lnTo>
                    <a:lnTo>
                      <a:pt x="41971" y="574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7F0A908-349E-40F0-9537-D712EEA8AACC}"/>
                  </a:ext>
                </a:extLst>
              </p:cNvPr>
              <p:cNvSpPr/>
              <p:nvPr/>
            </p:nvSpPr>
            <p:spPr>
              <a:xfrm>
                <a:off x="4247197" y="3626453"/>
                <a:ext cx="232655" cy="146780"/>
              </a:xfrm>
              <a:custGeom>
                <a:avLst/>
                <a:gdLst>
                  <a:gd name="connsiteX0" fmla="*/ 40100 w 232655"/>
                  <a:gd name="connsiteY0" fmla="*/ 146780 h 146780"/>
                  <a:gd name="connsiteX1" fmla="*/ 3714 w 232655"/>
                  <a:gd name="connsiteY1" fmla="*/ 115348 h 146780"/>
                  <a:gd name="connsiteX2" fmla="*/ 17716 w 232655"/>
                  <a:gd name="connsiteY2" fmla="*/ 63532 h 146780"/>
                  <a:gd name="connsiteX3" fmla="*/ 184404 w 232655"/>
                  <a:gd name="connsiteY3" fmla="*/ 1429 h 146780"/>
                  <a:gd name="connsiteX4" fmla="*/ 192500 w 232655"/>
                  <a:gd name="connsiteY4" fmla="*/ 0 h 146780"/>
                  <a:gd name="connsiteX5" fmla="*/ 228885 w 232655"/>
                  <a:gd name="connsiteY5" fmla="*/ 31433 h 146780"/>
                  <a:gd name="connsiteX6" fmla="*/ 231362 w 232655"/>
                  <a:gd name="connsiteY6" fmla="*/ 62579 h 146780"/>
                  <a:gd name="connsiteX7" fmla="*/ 214884 w 232655"/>
                  <a:gd name="connsiteY7" fmla="*/ 83153 h 146780"/>
                  <a:gd name="connsiteX8" fmla="*/ 48196 w 232655"/>
                  <a:gd name="connsiteY8" fmla="*/ 145256 h 146780"/>
                  <a:gd name="connsiteX9" fmla="*/ 40100 w 232655"/>
                  <a:gd name="connsiteY9" fmla="*/ 146780 h 146780"/>
                  <a:gd name="connsiteX10" fmla="*/ 192500 w 232655"/>
                  <a:gd name="connsiteY10" fmla="*/ 10096 h 146780"/>
                  <a:gd name="connsiteX11" fmla="*/ 187928 w 232655"/>
                  <a:gd name="connsiteY11" fmla="*/ 10858 h 146780"/>
                  <a:gd name="connsiteX12" fmla="*/ 21240 w 232655"/>
                  <a:gd name="connsiteY12" fmla="*/ 72962 h 146780"/>
                  <a:gd name="connsiteX13" fmla="*/ 13239 w 232655"/>
                  <a:gd name="connsiteY13" fmla="*/ 111633 h 146780"/>
                  <a:gd name="connsiteX14" fmla="*/ 44577 w 232655"/>
                  <a:gd name="connsiteY14" fmla="*/ 135636 h 146780"/>
                  <a:gd name="connsiteX15" fmla="*/ 211264 w 232655"/>
                  <a:gd name="connsiteY15" fmla="*/ 73533 h 146780"/>
                  <a:gd name="connsiteX16" fmla="*/ 221456 w 232655"/>
                  <a:gd name="connsiteY16" fmla="*/ 60103 h 146780"/>
                  <a:gd name="connsiteX17" fmla="*/ 219265 w 232655"/>
                  <a:gd name="connsiteY17" fmla="*/ 34862 h 146780"/>
                  <a:gd name="connsiteX18" fmla="*/ 192500 w 232655"/>
                  <a:gd name="connsiteY18" fmla="*/ 10096 h 1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2655" h="146780">
                    <a:moveTo>
                      <a:pt x="40100" y="146780"/>
                    </a:moveTo>
                    <a:cubicBezTo>
                      <a:pt x="25622" y="146780"/>
                      <a:pt x="10668" y="133826"/>
                      <a:pt x="3714" y="115348"/>
                    </a:cubicBezTo>
                    <a:cubicBezTo>
                      <a:pt x="-4668" y="92774"/>
                      <a:pt x="1619" y="69533"/>
                      <a:pt x="17716" y="63532"/>
                    </a:cubicBezTo>
                    <a:lnTo>
                      <a:pt x="184404" y="1429"/>
                    </a:lnTo>
                    <a:cubicBezTo>
                      <a:pt x="186975" y="476"/>
                      <a:pt x="189738" y="0"/>
                      <a:pt x="192500" y="0"/>
                    </a:cubicBezTo>
                    <a:cubicBezTo>
                      <a:pt x="206978" y="0"/>
                      <a:pt x="221932" y="12954"/>
                      <a:pt x="228885" y="31433"/>
                    </a:cubicBezTo>
                    <a:cubicBezTo>
                      <a:pt x="232791" y="42005"/>
                      <a:pt x="233743" y="53054"/>
                      <a:pt x="231362" y="62579"/>
                    </a:cubicBezTo>
                    <a:cubicBezTo>
                      <a:pt x="228885" y="72866"/>
                      <a:pt x="222980" y="80200"/>
                      <a:pt x="214884" y="83153"/>
                    </a:cubicBezTo>
                    <a:lnTo>
                      <a:pt x="48196" y="145256"/>
                    </a:lnTo>
                    <a:cubicBezTo>
                      <a:pt x="45624" y="146209"/>
                      <a:pt x="42862" y="146780"/>
                      <a:pt x="40100" y="146780"/>
                    </a:cubicBezTo>
                    <a:close/>
                    <a:moveTo>
                      <a:pt x="192500" y="10096"/>
                    </a:moveTo>
                    <a:cubicBezTo>
                      <a:pt x="190881" y="10096"/>
                      <a:pt x="189357" y="10382"/>
                      <a:pt x="187928" y="10858"/>
                    </a:cubicBezTo>
                    <a:lnTo>
                      <a:pt x="21240" y="72962"/>
                    </a:lnTo>
                    <a:cubicBezTo>
                      <a:pt x="10572" y="76962"/>
                      <a:pt x="6953" y="94679"/>
                      <a:pt x="13239" y="111633"/>
                    </a:cubicBezTo>
                    <a:cubicBezTo>
                      <a:pt x="19431" y="128302"/>
                      <a:pt x="34004" y="139637"/>
                      <a:pt x="44577" y="135636"/>
                    </a:cubicBezTo>
                    <a:lnTo>
                      <a:pt x="211264" y="73533"/>
                    </a:lnTo>
                    <a:cubicBezTo>
                      <a:pt x="216122" y="71723"/>
                      <a:pt x="219742" y="66961"/>
                      <a:pt x="221456" y="60103"/>
                    </a:cubicBezTo>
                    <a:cubicBezTo>
                      <a:pt x="223266" y="52483"/>
                      <a:pt x="222504" y="43529"/>
                      <a:pt x="219265" y="34862"/>
                    </a:cubicBezTo>
                    <a:cubicBezTo>
                      <a:pt x="213931" y="20574"/>
                      <a:pt x="202692" y="10096"/>
                      <a:pt x="192500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196BEFA-93DC-4301-B174-C20303915D03}"/>
                  </a:ext>
                </a:extLst>
              </p:cNvPr>
              <p:cNvSpPr/>
              <p:nvPr/>
            </p:nvSpPr>
            <p:spPr>
              <a:xfrm>
                <a:off x="4302373" y="4111379"/>
                <a:ext cx="535384" cy="408412"/>
              </a:xfrm>
              <a:custGeom>
                <a:avLst/>
                <a:gdLst>
                  <a:gd name="connsiteX0" fmla="*/ 498417 w 535384"/>
                  <a:gd name="connsiteY0" fmla="*/ 2277 h 408412"/>
                  <a:gd name="connsiteX1" fmla="*/ 492797 w 535384"/>
                  <a:gd name="connsiteY1" fmla="*/ 277 h 408412"/>
                  <a:gd name="connsiteX2" fmla="*/ 3021 w 535384"/>
                  <a:gd name="connsiteY2" fmla="*/ 182681 h 408412"/>
                  <a:gd name="connsiteX3" fmla="*/ 69 w 535384"/>
                  <a:gd name="connsiteY3" fmla="*/ 187824 h 408412"/>
                  <a:gd name="connsiteX4" fmla="*/ 12451 w 535384"/>
                  <a:gd name="connsiteY4" fmla="*/ 232782 h 408412"/>
                  <a:gd name="connsiteX5" fmla="*/ 159708 w 535384"/>
                  <a:gd name="connsiteY5" fmla="*/ 386706 h 408412"/>
                  <a:gd name="connsiteX6" fmla="*/ 159708 w 535384"/>
                  <a:gd name="connsiteY6" fmla="*/ 386706 h 408412"/>
                  <a:gd name="connsiteX7" fmla="*/ 159708 w 535384"/>
                  <a:gd name="connsiteY7" fmla="*/ 386706 h 408412"/>
                  <a:gd name="connsiteX8" fmla="*/ 188092 w 535384"/>
                  <a:gd name="connsiteY8" fmla="*/ 396993 h 408412"/>
                  <a:gd name="connsiteX9" fmla="*/ 188473 w 535384"/>
                  <a:gd name="connsiteY9" fmla="*/ 397088 h 408412"/>
                  <a:gd name="connsiteX10" fmla="*/ 188473 w 535384"/>
                  <a:gd name="connsiteY10" fmla="*/ 397088 h 408412"/>
                  <a:gd name="connsiteX11" fmla="*/ 359637 w 535384"/>
                  <a:gd name="connsiteY11" fmla="*/ 391469 h 408412"/>
                  <a:gd name="connsiteX12" fmla="*/ 518419 w 535384"/>
                  <a:gd name="connsiteY12" fmla="*/ 44377 h 408412"/>
                  <a:gd name="connsiteX13" fmla="*/ 498417 w 535384"/>
                  <a:gd name="connsiteY13" fmla="*/ 2277 h 40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5384" h="408412">
                    <a:moveTo>
                      <a:pt x="498417" y="2277"/>
                    </a:moveTo>
                    <a:cubicBezTo>
                      <a:pt x="497274" y="372"/>
                      <a:pt x="494892" y="-485"/>
                      <a:pt x="492797" y="277"/>
                    </a:cubicBezTo>
                    <a:lnTo>
                      <a:pt x="3021" y="182681"/>
                    </a:lnTo>
                    <a:cubicBezTo>
                      <a:pt x="926" y="183443"/>
                      <a:pt x="-312" y="185633"/>
                      <a:pt x="69" y="187824"/>
                    </a:cubicBezTo>
                    <a:cubicBezTo>
                      <a:pt x="2926" y="203255"/>
                      <a:pt x="7117" y="218399"/>
                      <a:pt x="12451" y="232782"/>
                    </a:cubicBezTo>
                    <a:cubicBezTo>
                      <a:pt x="39312" y="304886"/>
                      <a:pt x="93985" y="358703"/>
                      <a:pt x="159708" y="386706"/>
                    </a:cubicBezTo>
                    <a:lnTo>
                      <a:pt x="159708" y="386706"/>
                    </a:lnTo>
                    <a:lnTo>
                      <a:pt x="159708" y="386706"/>
                    </a:lnTo>
                    <a:cubicBezTo>
                      <a:pt x="168947" y="390611"/>
                      <a:pt x="178377" y="394136"/>
                      <a:pt x="188092" y="396993"/>
                    </a:cubicBezTo>
                    <a:lnTo>
                      <a:pt x="188473" y="397088"/>
                    </a:lnTo>
                    <a:lnTo>
                      <a:pt x="188473" y="397088"/>
                    </a:lnTo>
                    <a:cubicBezTo>
                      <a:pt x="242766" y="413281"/>
                      <a:pt x="302583" y="412709"/>
                      <a:pt x="359637" y="391469"/>
                    </a:cubicBezTo>
                    <a:cubicBezTo>
                      <a:pt x="499083" y="339557"/>
                      <a:pt x="570330" y="183824"/>
                      <a:pt x="518419" y="44377"/>
                    </a:cubicBezTo>
                    <a:cubicBezTo>
                      <a:pt x="513085" y="29995"/>
                      <a:pt x="506322" y="15898"/>
                      <a:pt x="498417" y="22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1">
              <a:extLst>
                <a:ext uri="{FF2B5EF4-FFF2-40B4-BE49-F238E27FC236}">
                  <a16:creationId xmlns:a16="http://schemas.microsoft.com/office/drawing/2014/main" id="{71360030-A9A0-4810-8449-2E084AAB8EDF}"/>
                </a:ext>
              </a:extLst>
            </p:cNvPr>
            <p:cNvGrpSpPr/>
            <p:nvPr userDrawn="1"/>
          </p:nvGrpSpPr>
          <p:grpSpPr>
            <a:xfrm>
              <a:off x="2897781" y="6284810"/>
              <a:ext cx="556625" cy="570689"/>
              <a:chOff x="6146212" y="4732450"/>
              <a:chExt cx="556625" cy="570689"/>
            </a:xfrm>
            <a:grpFill/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8CE48F1-586F-4074-B8B1-B6B7FAFEAD04}"/>
                  </a:ext>
                </a:extLst>
              </p:cNvPr>
              <p:cNvSpPr/>
              <p:nvPr/>
            </p:nvSpPr>
            <p:spPr>
              <a:xfrm>
                <a:off x="6455254" y="4732450"/>
                <a:ext cx="134567" cy="174925"/>
              </a:xfrm>
              <a:custGeom>
                <a:avLst/>
                <a:gdLst>
                  <a:gd name="connsiteX0" fmla="*/ 5076 w 134567"/>
                  <a:gd name="connsiteY0" fmla="*/ 174925 h 174925"/>
                  <a:gd name="connsiteX1" fmla="*/ 695 w 134567"/>
                  <a:gd name="connsiteY1" fmla="*/ 172354 h 174925"/>
                  <a:gd name="connsiteX2" fmla="*/ 2505 w 134567"/>
                  <a:gd name="connsiteY2" fmla="*/ 165400 h 174925"/>
                  <a:gd name="connsiteX3" fmla="*/ 124806 w 134567"/>
                  <a:gd name="connsiteY3" fmla="*/ 3094 h 174925"/>
                  <a:gd name="connsiteX4" fmla="*/ 131473 w 134567"/>
                  <a:gd name="connsiteY4" fmla="*/ 427 h 174925"/>
                  <a:gd name="connsiteX5" fmla="*/ 134140 w 134567"/>
                  <a:gd name="connsiteY5" fmla="*/ 7095 h 174925"/>
                  <a:gd name="connsiteX6" fmla="*/ 7553 w 134567"/>
                  <a:gd name="connsiteY6" fmla="*/ 174163 h 174925"/>
                  <a:gd name="connsiteX7" fmla="*/ 5076 w 134567"/>
                  <a:gd name="connsiteY7" fmla="*/ 174925 h 17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567" h="174925">
                    <a:moveTo>
                      <a:pt x="5076" y="174925"/>
                    </a:moveTo>
                    <a:cubicBezTo>
                      <a:pt x="3362" y="174925"/>
                      <a:pt x="1648" y="173973"/>
                      <a:pt x="695" y="172354"/>
                    </a:cubicBezTo>
                    <a:cubicBezTo>
                      <a:pt x="-734" y="169877"/>
                      <a:pt x="124" y="166829"/>
                      <a:pt x="2505" y="165400"/>
                    </a:cubicBezTo>
                    <a:cubicBezTo>
                      <a:pt x="3171" y="165019"/>
                      <a:pt x="72799" y="123300"/>
                      <a:pt x="124806" y="3094"/>
                    </a:cubicBezTo>
                    <a:cubicBezTo>
                      <a:pt x="125949" y="522"/>
                      <a:pt x="128901" y="-716"/>
                      <a:pt x="131473" y="427"/>
                    </a:cubicBezTo>
                    <a:cubicBezTo>
                      <a:pt x="134045" y="1570"/>
                      <a:pt x="135283" y="4523"/>
                      <a:pt x="134140" y="7095"/>
                    </a:cubicBezTo>
                    <a:cubicBezTo>
                      <a:pt x="80610" y="130539"/>
                      <a:pt x="10506" y="172449"/>
                      <a:pt x="7553" y="174163"/>
                    </a:cubicBezTo>
                    <a:cubicBezTo>
                      <a:pt x="6886" y="174735"/>
                      <a:pt x="5934" y="174925"/>
                      <a:pt x="5076" y="1749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0" name="Graphic 1">
                <a:extLst>
                  <a:ext uri="{FF2B5EF4-FFF2-40B4-BE49-F238E27FC236}">
                    <a16:creationId xmlns:a16="http://schemas.microsoft.com/office/drawing/2014/main" id="{BF07CE5F-CF9D-45F2-AEBF-57BB439B7A1E}"/>
                  </a:ext>
                </a:extLst>
              </p:cNvPr>
              <p:cNvGrpSpPr/>
              <p:nvPr/>
            </p:nvGrpSpPr>
            <p:grpSpPr>
              <a:xfrm>
                <a:off x="6500240" y="4813553"/>
                <a:ext cx="202597" cy="116395"/>
                <a:chOff x="6500240" y="4813553"/>
                <a:chExt cx="202597" cy="116395"/>
              </a:xfrm>
              <a:grpFill/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D6C1FAA9-7C2E-47C7-AFE3-C65344EF6C8D}"/>
                    </a:ext>
                  </a:extLst>
                </p:cNvPr>
                <p:cNvSpPr/>
                <p:nvPr/>
              </p:nvSpPr>
              <p:spPr>
                <a:xfrm>
                  <a:off x="6500275" y="4813553"/>
                  <a:ext cx="202562" cy="116395"/>
                </a:xfrm>
                <a:custGeom>
                  <a:avLst/>
                  <a:gdLst>
                    <a:gd name="connsiteX0" fmla="*/ 93024 w 202562"/>
                    <a:gd name="connsiteY0" fmla="*/ 116396 h 116395"/>
                    <a:gd name="connsiteX1" fmla="*/ 93024 w 202562"/>
                    <a:gd name="connsiteY1" fmla="*/ 116396 h 116395"/>
                    <a:gd name="connsiteX2" fmla="*/ 1012 w 202562"/>
                    <a:gd name="connsiteY2" fmla="*/ 62770 h 116395"/>
                    <a:gd name="connsiteX3" fmla="*/ 917 w 202562"/>
                    <a:gd name="connsiteY3" fmla="*/ 56769 h 116395"/>
                    <a:gd name="connsiteX4" fmla="*/ 94357 w 202562"/>
                    <a:gd name="connsiteY4" fmla="*/ 0 h 116395"/>
                    <a:gd name="connsiteX5" fmla="*/ 201228 w 202562"/>
                    <a:gd name="connsiteY5" fmla="*/ 53054 h 116395"/>
                    <a:gd name="connsiteX6" fmla="*/ 201323 w 202562"/>
                    <a:gd name="connsiteY6" fmla="*/ 59817 h 116395"/>
                    <a:gd name="connsiteX7" fmla="*/ 93024 w 202562"/>
                    <a:gd name="connsiteY7" fmla="*/ 116396 h 116395"/>
                    <a:gd name="connsiteX8" fmla="*/ 11395 w 202562"/>
                    <a:gd name="connsiteY8" fmla="*/ 59627 h 116395"/>
                    <a:gd name="connsiteX9" fmla="*/ 92929 w 202562"/>
                    <a:gd name="connsiteY9" fmla="*/ 106204 h 116395"/>
                    <a:gd name="connsiteX10" fmla="*/ 92929 w 202562"/>
                    <a:gd name="connsiteY10" fmla="*/ 106204 h 116395"/>
                    <a:gd name="connsiteX11" fmla="*/ 190274 w 202562"/>
                    <a:gd name="connsiteY11" fmla="*/ 56579 h 116395"/>
                    <a:gd name="connsiteX12" fmla="*/ 94167 w 202562"/>
                    <a:gd name="connsiteY12" fmla="*/ 10192 h 116395"/>
                    <a:gd name="connsiteX13" fmla="*/ 11395 w 202562"/>
                    <a:gd name="connsiteY13" fmla="*/ 59627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562" h="116395">
                      <a:moveTo>
                        <a:pt x="93024" y="116396"/>
                      </a:moveTo>
                      <a:cubicBezTo>
                        <a:pt x="93024" y="116396"/>
                        <a:pt x="93024" y="116396"/>
                        <a:pt x="93024" y="116396"/>
                      </a:cubicBezTo>
                      <a:cubicBezTo>
                        <a:pt x="58829" y="116396"/>
                        <a:pt x="27873" y="98298"/>
                        <a:pt x="1012" y="62770"/>
                      </a:cubicBezTo>
                      <a:cubicBezTo>
                        <a:pt x="-321" y="60960"/>
                        <a:pt x="-321" y="58579"/>
                        <a:pt x="917" y="56769"/>
                      </a:cubicBezTo>
                      <a:cubicBezTo>
                        <a:pt x="27397" y="19145"/>
                        <a:pt x="58829" y="0"/>
                        <a:pt x="94357" y="0"/>
                      </a:cubicBezTo>
                      <a:cubicBezTo>
                        <a:pt x="152269" y="0"/>
                        <a:pt x="199227" y="50864"/>
                        <a:pt x="201228" y="53054"/>
                      </a:cubicBezTo>
                      <a:cubicBezTo>
                        <a:pt x="202942" y="54959"/>
                        <a:pt x="203038" y="57817"/>
                        <a:pt x="201323" y="59817"/>
                      </a:cubicBezTo>
                      <a:cubicBezTo>
                        <a:pt x="199323" y="62103"/>
                        <a:pt x="152365" y="116396"/>
                        <a:pt x="93024" y="116396"/>
                      </a:cubicBezTo>
                      <a:close/>
                      <a:moveTo>
                        <a:pt x="11395" y="59627"/>
                      </a:moveTo>
                      <a:cubicBezTo>
                        <a:pt x="35683" y="90583"/>
                        <a:pt x="63115" y="106204"/>
                        <a:pt x="92929" y="106204"/>
                      </a:cubicBezTo>
                      <a:lnTo>
                        <a:pt x="92929" y="106204"/>
                      </a:lnTo>
                      <a:cubicBezTo>
                        <a:pt x="139315" y="106204"/>
                        <a:pt x="179035" y="68294"/>
                        <a:pt x="190274" y="56579"/>
                      </a:cubicBezTo>
                      <a:cubicBezTo>
                        <a:pt x="178939" y="45434"/>
                        <a:pt x="139315" y="10192"/>
                        <a:pt x="94167" y="10192"/>
                      </a:cubicBezTo>
                      <a:cubicBezTo>
                        <a:pt x="63306" y="10192"/>
                        <a:pt x="35398" y="26861"/>
                        <a:pt x="11395" y="59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2706452C-2A1D-46F3-A5AF-73E0DAC7DC5B}"/>
                    </a:ext>
                  </a:extLst>
                </p:cNvPr>
                <p:cNvSpPr/>
                <p:nvPr/>
              </p:nvSpPr>
              <p:spPr>
                <a:xfrm>
                  <a:off x="6500240" y="4866700"/>
                  <a:ext cx="101536" cy="11718"/>
                </a:xfrm>
                <a:custGeom>
                  <a:avLst/>
                  <a:gdLst>
                    <a:gd name="connsiteX0" fmla="*/ 5144 w 101536"/>
                    <a:gd name="connsiteY0" fmla="*/ 11719 h 11718"/>
                    <a:gd name="connsiteX1" fmla="*/ 0 w 101536"/>
                    <a:gd name="connsiteY1" fmla="*/ 6670 h 11718"/>
                    <a:gd name="connsiteX2" fmla="*/ 5048 w 101536"/>
                    <a:gd name="connsiteY2" fmla="*/ 1527 h 11718"/>
                    <a:gd name="connsiteX3" fmla="*/ 96393 w 101536"/>
                    <a:gd name="connsiteY3" fmla="*/ 3 h 11718"/>
                    <a:gd name="connsiteX4" fmla="*/ 101537 w 101536"/>
                    <a:gd name="connsiteY4" fmla="*/ 5051 h 11718"/>
                    <a:gd name="connsiteX5" fmla="*/ 96488 w 101536"/>
                    <a:gd name="connsiteY5" fmla="*/ 10195 h 11718"/>
                    <a:gd name="connsiteX6" fmla="*/ 5144 w 101536"/>
                    <a:gd name="connsiteY6" fmla="*/ 11719 h 11718"/>
                    <a:gd name="connsiteX7" fmla="*/ 5144 w 101536"/>
                    <a:gd name="connsiteY7" fmla="*/ 11719 h 1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36" h="11718">
                      <a:moveTo>
                        <a:pt x="5144" y="11719"/>
                      </a:moveTo>
                      <a:cubicBezTo>
                        <a:pt x="2381" y="11719"/>
                        <a:pt x="95" y="9528"/>
                        <a:pt x="0" y="6670"/>
                      </a:cubicBezTo>
                      <a:cubicBezTo>
                        <a:pt x="0" y="3813"/>
                        <a:pt x="2191" y="1527"/>
                        <a:pt x="5048" y="1527"/>
                      </a:cubicBezTo>
                      <a:lnTo>
                        <a:pt x="96393" y="3"/>
                      </a:lnTo>
                      <a:cubicBezTo>
                        <a:pt x="99346" y="-92"/>
                        <a:pt x="101537" y="2194"/>
                        <a:pt x="101537" y="5051"/>
                      </a:cubicBezTo>
                      <a:cubicBezTo>
                        <a:pt x="101537" y="7908"/>
                        <a:pt x="99346" y="10195"/>
                        <a:pt x="96488" y="10195"/>
                      </a:cubicBezTo>
                      <a:lnTo>
                        <a:pt x="5144" y="11719"/>
                      </a:lnTo>
                      <a:cubicBezTo>
                        <a:pt x="5144" y="11719"/>
                        <a:pt x="5144" y="11719"/>
                        <a:pt x="5144" y="117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078BDA5-C9B3-464A-AA18-07878804B5F3}"/>
                  </a:ext>
                </a:extLst>
              </p:cNvPr>
              <p:cNvSpPr/>
              <p:nvPr/>
            </p:nvSpPr>
            <p:spPr>
              <a:xfrm>
                <a:off x="6146212" y="4806410"/>
                <a:ext cx="525065" cy="496728"/>
              </a:xfrm>
              <a:custGeom>
                <a:avLst/>
                <a:gdLst>
                  <a:gd name="connsiteX0" fmla="*/ 252015 w 525065"/>
                  <a:gd name="connsiteY0" fmla="*/ 496729 h 496728"/>
                  <a:gd name="connsiteX1" fmla="*/ 252015 w 525065"/>
                  <a:gd name="connsiteY1" fmla="*/ 496729 h 496728"/>
                  <a:gd name="connsiteX2" fmla="*/ 224488 w 525065"/>
                  <a:gd name="connsiteY2" fmla="*/ 494443 h 496728"/>
                  <a:gd name="connsiteX3" fmla="*/ 177339 w 525065"/>
                  <a:gd name="connsiteY3" fmla="*/ 474345 h 496728"/>
                  <a:gd name="connsiteX4" fmla="*/ 162099 w 525065"/>
                  <a:gd name="connsiteY4" fmla="*/ 460343 h 496728"/>
                  <a:gd name="connsiteX5" fmla="*/ 143811 w 525065"/>
                  <a:gd name="connsiteY5" fmla="*/ 444627 h 496728"/>
                  <a:gd name="connsiteX6" fmla="*/ 120570 w 525065"/>
                  <a:gd name="connsiteY6" fmla="*/ 438150 h 496728"/>
                  <a:gd name="connsiteX7" fmla="*/ 100473 w 525065"/>
                  <a:gd name="connsiteY7" fmla="*/ 433292 h 496728"/>
                  <a:gd name="connsiteX8" fmla="*/ 57610 w 525065"/>
                  <a:gd name="connsiteY8" fmla="*/ 405289 h 496728"/>
                  <a:gd name="connsiteX9" fmla="*/ 174 w 525065"/>
                  <a:gd name="connsiteY9" fmla="*/ 232220 h 496728"/>
                  <a:gd name="connsiteX10" fmla="*/ 36655 w 525065"/>
                  <a:gd name="connsiteY10" fmla="*/ 67913 h 496728"/>
                  <a:gd name="connsiteX11" fmla="*/ 169815 w 525065"/>
                  <a:gd name="connsiteY11" fmla="*/ 0 h 496728"/>
                  <a:gd name="connsiteX12" fmla="*/ 217059 w 525065"/>
                  <a:gd name="connsiteY12" fmla="*/ 6763 h 496728"/>
                  <a:gd name="connsiteX13" fmla="*/ 299259 w 525065"/>
                  <a:gd name="connsiteY13" fmla="*/ 71342 h 496728"/>
                  <a:gd name="connsiteX14" fmla="*/ 318976 w 525065"/>
                  <a:gd name="connsiteY14" fmla="*/ 96393 h 496728"/>
                  <a:gd name="connsiteX15" fmla="*/ 341265 w 525065"/>
                  <a:gd name="connsiteY15" fmla="*/ 99060 h 496728"/>
                  <a:gd name="connsiteX16" fmla="*/ 350790 w 525065"/>
                  <a:gd name="connsiteY16" fmla="*/ 98870 h 496728"/>
                  <a:gd name="connsiteX17" fmla="*/ 519763 w 525065"/>
                  <a:gd name="connsiteY17" fmla="*/ 229458 h 496728"/>
                  <a:gd name="connsiteX18" fmla="*/ 514810 w 525065"/>
                  <a:gd name="connsiteY18" fmla="*/ 323374 h 496728"/>
                  <a:gd name="connsiteX19" fmla="*/ 400224 w 525065"/>
                  <a:gd name="connsiteY19" fmla="*/ 445866 h 496728"/>
                  <a:gd name="connsiteX20" fmla="*/ 252015 w 525065"/>
                  <a:gd name="connsiteY20" fmla="*/ 496729 h 496728"/>
                  <a:gd name="connsiteX21" fmla="*/ 169719 w 525065"/>
                  <a:gd name="connsiteY21" fmla="*/ 10383 h 496728"/>
                  <a:gd name="connsiteX22" fmla="*/ 44942 w 525065"/>
                  <a:gd name="connsiteY22" fmla="*/ 73819 h 496728"/>
                  <a:gd name="connsiteX23" fmla="*/ 10271 w 525065"/>
                  <a:gd name="connsiteY23" fmla="*/ 232125 h 496728"/>
                  <a:gd name="connsiteX24" fmla="*/ 64944 w 525065"/>
                  <a:gd name="connsiteY24" fmla="*/ 398336 h 496728"/>
                  <a:gd name="connsiteX25" fmla="*/ 103997 w 525065"/>
                  <a:gd name="connsiteY25" fmla="*/ 423863 h 496728"/>
                  <a:gd name="connsiteX26" fmla="*/ 122380 w 525065"/>
                  <a:gd name="connsiteY26" fmla="*/ 428244 h 496728"/>
                  <a:gd name="connsiteX27" fmla="*/ 148574 w 525065"/>
                  <a:gd name="connsiteY27" fmla="*/ 435769 h 496728"/>
                  <a:gd name="connsiteX28" fmla="*/ 169434 w 525065"/>
                  <a:gd name="connsiteY28" fmla="*/ 453390 h 496728"/>
                  <a:gd name="connsiteX29" fmla="*/ 183245 w 525065"/>
                  <a:gd name="connsiteY29" fmla="*/ 466249 h 496728"/>
                  <a:gd name="connsiteX30" fmla="*/ 226107 w 525065"/>
                  <a:gd name="connsiteY30" fmla="*/ 484537 h 496728"/>
                  <a:gd name="connsiteX31" fmla="*/ 394700 w 525065"/>
                  <a:gd name="connsiteY31" fmla="*/ 437388 h 496728"/>
                  <a:gd name="connsiteX32" fmla="*/ 505285 w 525065"/>
                  <a:gd name="connsiteY32" fmla="*/ 319850 h 496728"/>
                  <a:gd name="connsiteX33" fmla="*/ 509952 w 525065"/>
                  <a:gd name="connsiteY33" fmla="*/ 232220 h 496728"/>
                  <a:gd name="connsiteX34" fmla="*/ 351171 w 525065"/>
                  <a:gd name="connsiteY34" fmla="*/ 109252 h 496728"/>
                  <a:gd name="connsiteX35" fmla="*/ 341265 w 525065"/>
                  <a:gd name="connsiteY35" fmla="*/ 109442 h 496728"/>
                  <a:gd name="connsiteX36" fmla="*/ 314118 w 525065"/>
                  <a:gd name="connsiteY36" fmla="*/ 105633 h 496728"/>
                  <a:gd name="connsiteX37" fmla="*/ 290496 w 525065"/>
                  <a:gd name="connsiteY37" fmla="*/ 76962 h 496728"/>
                  <a:gd name="connsiteX38" fmla="*/ 214106 w 525065"/>
                  <a:gd name="connsiteY38" fmla="*/ 16859 h 496728"/>
                  <a:gd name="connsiteX39" fmla="*/ 169719 w 525065"/>
                  <a:gd name="connsiteY39" fmla="*/ 10383 h 4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25065" h="496728">
                    <a:moveTo>
                      <a:pt x="252015" y="496729"/>
                    </a:moveTo>
                    <a:lnTo>
                      <a:pt x="252015" y="496729"/>
                    </a:lnTo>
                    <a:cubicBezTo>
                      <a:pt x="242586" y="496729"/>
                      <a:pt x="233346" y="495967"/>
                      <a:pt x="224488" y="494443"/>
                    </a:cubicBezTo>
                    <a:cubicBezTo>
                      <a:pt x="207629" y="491585"/>
                      <a:pt x="191722" y="484823"/>
                      <a:pt x="177339" y="474345"/>
                    </a:cubicBezTo>
                    <a:cubicBezTo>
                      <a:pt x="171815" y="470345"/>
                      <a:pt x="166957" y="465296"/>
                      <a:pt x="162099" y="460343"/>
                    </a:cubicBezTo>
                    <a:cubicBezTo>
                      <a:pt x="156003" y="454057"/>
                      <a:pt x="150288" y="448151"/>
                      <a:pt x="143811" y="444627"/>
                    </a:cubicBezTo>
                    <a:cubicBezTo>
                      <a:pt x="137334" y="441198"/>
                      <a:pt x="129238" y="439674"/>
                      <a:pt x="120570" y="438150"/>
                    </a:cubicBezTo>
                    <a:cubicBezTo>
                      <a:pt x="113808" y="436912"/>
                      <a:pt x="106854" y="435674"/>
                      <a:pt x="100473" y="433292"/>
                    </a:cubicBezTo>
                    <a:cubicBezTo>
                      <a:pt x="83804" y="427101"/>
                      <a:pt x="69326" y="417671"/>
                      <a:pt x="57610" y="405289"/>
                    </a:cubicBezTo>
                    <a:cubicBezTo>
                      <a:pt x="12557" y="357854"/>
                      <a:pt x="1508" y="284988"/>
                      <a:pt x="174" y="232220"/>
                    </a:cubicBezTo>
                    <a:cubicBezTo>
                      <a:pt x="-1635" y="161354"/>
                      <a:pt x="10652" y="106013"/>
                      <a:pt x="36655" y="67913"/>
                    </a:cubicBezTo>
                    <a:cubicBezTo>
                      <a:pt x="65611" y="25432"/>
                      <a:pt x="115427" y="0"/>
                      <a:pt x="169815" y="0"/>
                    </a:cubicBezTo>
                    <a:cubicBezTo>
                      <a:pt x="185912" y="0"/>
                      <a:pt x="201819" y="2286"/>
                      <a:pt x="217059" y="6763"/>
                    </a:cubicBezTo>
                    <a:cubicBezTo>
                      <a:pt x="250396" y="16478"/>
                      <a:pt x="279543" y="39434"/>
                      <a:pt x="299259" y="71342"/>
                    </a:cubicBezTo>
                    <a:cubicBezTo>
                      <a:pt x="311356" y="90869"/>
                      <a:pt x="317071" y="95345"/>
                      <a:pt x="318976" y="96393"/>
                    </a:cubicBezTo>
                    <a:cubicBezTo>
                      <a:pt x="320786" y="97346"/>
                      <a:pt x="326215" y="99060"/>
                      <a:pt x="341265" y="99060"/>
                    </a:cubicBezTo>
                    <a:cubicBezTo>
                      <a:pt x="344408" y="99060"/>
                      <a:pt x="347551" y="98965"/>
                      <a:pt x="350790" y="98870"/>
                    </a:cubicBezTo>
                    <a:cubicBezTo>
                      <a:pt x="423942" y="96012"/>
                      <a:pt x="500523" y="155734"/>
                      <a:pt x="519763" y="229458"/>
                    </a:cubicBezTo>
                    <a:cubicBezTo>
                      <a:pt x="528241" y="261652"/>
                      <a:pt x="526526" y="293275"/>
                      <a:pt x="514810" y="323374"/>
                    </a:cubicBezTo>
                    <a:cubicBezTo>
                      <a:pt x="497665" y="367284"/>
                      <a:pt x="459089" y="408527"/>
                      <a:pt x="400224" y="445866"/>
                    </a:cubicBezTo>
                    <a:cubicBezTo>
                      <a:pt x="346884" y="479679"/>
                      <a:pt x="296974" y="496729"/>
                      <a:pt x="252015" y="496729"/>
                    </a:cubicBezTo>
                    <a:close/>
                    <a:moveTo>
                      <a:pt x="169719" y="10383"/>
                    </a:moveTo>
                    <a:cubicBezTo>
                      <a:pt x="118665" y="10383"/>
                      <a:pt x="72088" y="34100"/>
                      <a:pt x="44942" y="73819"/>
                    </a:cubicBezTo>
                    <a:cubicBezTo>
                      <a:pt x="20177" y="110204"/>
                      <a:pt x="8461" y="163449"/>
                      <a:pt x="10271" y="232125"/>
                    </a:cubicBezTo>
                    <a:cubicBezTo>
                      <a:pt x="11604" y="283083"/>
                      <a:pt x="22082" y="353283"/>
                      <a:pt x="64944" y="398336"/>
                    </a:cubicBezTo>
                    <a:cubicBezTo>
                      <a:pt x="75708" y="409670"/>
                      <a:pt x="88852" y="418243"/>
                      <a:pt x="103997" y="423863"/>
                    </a:cubicBezTo>
                    <a:cubicBezTo>
                      <a:pt x="109521" y="425863"/>
                      <a:pt x="115713" y="427006"/>
                      <a:pt x="122380" y="428244"/>
                    </a:cubicBezTo>
                    <a:cubicBezTo>
                      <a:pt x="131334" y="429863"/>
                      <a:pt x="140668" y="431483"/>
                      <a:pt x="148574" y="435769"/>
                    </a:cubicBezTo>
                    <a:cubicBezTo>
                      <a:pt x="156480" y="439960"/>
                      <a:pt x="163052" y="446818"/>
                      <a:pt x="169434" y="453390"/>
                    </a:cubicBezTo>
                    <a:cubicBezTo>
                      <a:pt x="174101" y="458248"/>
                      <a:pt x="178482" y="462820"/>
                      <a:pt x="183245" y="466249"/>
                    </a:cubicBezTo>
                    <a:cubicBezTo>
                      <a:pt x="196389" y="475774"/>
                      <a:pt x="210772" y="481870"/>
                      <a:pt x="226107" y="484537"/>
                    </a:cubicBezTo>
                    <a:cubicBezTo>
                      <a:pt x="275066" y="492919"/>
                      <a:pt x="332407" y="476822"/>
                      <a:pt x="394700" y="437388"/>
                    </a:cubicBezTo>
                    <a:cubicBezTo>
                      <a:pt x="451755" y="401288"/>
                      <a:pt x="488997" y="361664"/>
                      <a:pt x="505285" y="319850"/>
                    </a:cubicBezTo>
                    <a:cubicBezTo>
                      <a:pt x="516239" y="291846"/>
                      <a:pt x="517763" y="262319"/>
                      <a:pt x="509952" y="232220"/>
                    </a:cubicBezTo>
                    <a:cubicBezTo>
                      <a:pt x="491760" y="162783"/>
                      <a:pt x="420036" y="106966"/>
                      <a:pt x="351171" y="109252"/>
                    </a:cubicBezTo>
                    <a:cubicBezTo>
                      <a:pt x="347837" y="109347"/>
                      <a:pt x="344503" y="109442"/>
                      <a:pt x="341265" y="109442"/>
                    </a:cubicBezTo>
                    <a:cubicBezTo>
                      <a:pt x="327644" y="109442"/>
                      <a:pt x="319071" y="108204"/>
                      <a:pt x="314118" y="105633"/>
                    </a:cubicBezTo>
                    <a:cubicBezTo>
                      <a:pt x="308213" y="102489"/>
                      <a:pt x="300498" y="93059"/>
                      <a:pt x="290496" y="76962"/>
                    </a:cubicBezTo>
                    <a:cubicBezTo>
                      <a:pt x="272113" y="47244"/>
                      <a:pt x="245062" y="25908"/>
                      <a:pt x="214106" y="16859"/>
                    </a:cubicBezTo>
                    <a:cubicBezTo>
                      <a:pt x="199818" y="12478"/>
                      <a:pt x="184864" y="10383"/>
                      <a:pt x="169719" y="10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1">
              <a:extLst>
                <a:ext uri="{FF2B5EF4-FFF2-40B4-BE49-F238E27FC236}">
                  <a16:creationId xmlns:a16="http://schemas.microsoft.com/office/drawing/2014/main" id="{1BDB6E41-D419-41D0-93C8-1985D6CD23AF}"/>
                </a:ext>
              </a:extLst>
            </p:cNvPr>
            <p:cNvGrpSpPr/>
            <p:nvPr userDrawn="1"/>
          </p:nvGrpSpPr>
          <p:grpSpPr>
            <a:xfrm>
              <a:off x="10718627" y="5523084"/>
              <a:ext cx="956368" cy="1086135"/>
              <a:chOff x="4162223" y="2077497"/>
              <a:chExt cx="956368" cy="1086135"/>
            </a:xfrm>
            <a:grp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DBC7B01-BD7E-401B-8FA1-9307DA7FA076}"/>
                  </a:ext>
                </a:extLst>
              </p:cNvPr>
              <p:cNvSpPr/>
              <p:nvPr/>
            </p:nvSpPr>
            <p:spPr>
              <a:xfrm>
                <a:off x="4162223" y="2077497"/>
                <a:ext cx="956368" cy="1086135"/>
              </a:xfrm>
              <a:custGeom>
                <a:avLst/>
                <a:gdLst>
                  <a:gd name="connsiteX0" fmla="*/ 345768 w 956368"/>
                  <a:gd name="connsiteY0" fmla="*/ 1086136 h 1086135"/>
                  <a:gd name="connsiteX1" fmla="*/ 345768 w 956368"/>
                  <a:gd name="connsiteY1" fmla="*/ 1086136 h 1086135"/>
                  <a:gd name="connsiteX2" fmla="*/ 307572 w 956368"/>
                  <a:gd name="connsiteY2" fmla="*/ 1060037 h 1086135"/>
                  <a:gd name="connsiteX3" fmla="*/ 2772 w 956368"/>
                  <a:gd name="connsiteY3" fmla="*/ 277844 h 1086135"/>
                  <a:gd name="connsiteX4" fmla="*/ 3534 w 956368"/>
                  <a:gd name="connsiteY4" fmla="*/ 246507 h 1086135"/>
                  <a:gd name="connsiteX5" fmla="*/ 26109 w 956368"/>
                  <a:gd name="connsiteY5" fmla="*/ 224790 h 1086135"/>
                  <a:gd name="connsiteX6" fmla="*/ 595799 w 956368"/>
                  <a:gd name="connsiteY6" fmla="*/ 2762 h 1086135"/>
                  <a:gd name="connsiteX7" fmla="*/ 610563 w 956368"/>
                  <a:gd name="connsiteY7" fmla="*/ 0 h 1086135"/>
                  <a:gd name="connsiteX8" fmla="*/ 648758 w 956368"/>
                  <a:gd name="connsiteY8" fmla="*/ 26098 h 1086135"/>
                  <a:gd name="connsiteX9" fmla="*/ 953558 w 956368"/>
                  <a:gd name="connsiteY9" fmla="*/ 808292 h 1086135"/>
                  <a:gd name="connsiteX10" fmla="*/ 952796 w 956368"/>
                  <a:gd name="connsiteY10" fmla="*/ 839629 h 1086135"/>
                  <a:gd name="connsiteX11" fmla="*/ 930222 w 956368"/>
                  <a:gd name="connsiteY11" fmla="*/ 861346 h 1086135"/>
                  <a:gd name="connsiteX12" fmla="*/ 360341 w 956368"/>
                  <a:gd name="connsiteY12" fmla="*/ 1083469 h 1086135"/>
                  <a:gd name="connsiteX13" fmla="*/ 345768 w 956368"/>
                  <a:gd name="connsiteY13" fmla="*/ 1086136 h 1086135"/>
                  <a:gd name="connsiteX14" fmla="*/ 610563 w 956368"/>
                  <a:gd name="connsiteY14" fmla="*/ 10192 h 1086135"/>
                  <a:gd name="connsiteX15" fmla="*/ 599514 w 956368"/>
                  <a:gd name="connsiteY15" fmla="*/ 12287 h 1086135"/>
                  <a:gd name="connsiteX16" fmla="*/ 29633 w 956368"/>
                  <a:gd name="connsiteY16" fmla="*/ 234410 h 1086135"/>
                  <a:gd name="connsiteX17" fmla="*/ 12678 w 956368"/>
                  <a:gd name="connsiteY17" fmla="*/ 250698 h 1086135"/>
                  <a:gd name="connsiteX18" fmla="*/ 12107 w 956368"/>
                  <a:gd name="connsiteY18" fmla="*/ 274225 h 1086135"/>
                  <a:gd name="connsiteX19" fmla="*/ 316907 w 956368"/>
                  <a:gd name="connsiteY19" fmla="*/ 1056418 h 1086135"/>
                  <a:gd name="connsiteX20" fmla="*/ 345672 w 956368"/>
                  <a:gd name="connsiteY20" fmla="*/ 1076039 h 1086135"/>
                  <a:gd name="connsiteX21" fmla="*/ 345672 w 956368"/>
                  <a:gd name="connsiteY21" fmla="*/ 1076039 h 1086135"/>
                  <a:gd name="connsiteX22" fmla="*/ 356721 w 956368"/>
                  <a:gd name="connsiteY22" fmla="*/ 1073944 h 1086135"/>
                  <a:gd name="connsiteX23" fmla="*/ 926602 w 956368"/>
                  <a:gd name="connsiteY23" fmla="*/ 851821 h 1086135"/>
                  <a:gd name="connsiteX24" fmla="*/ 943557 w 956368"/>
                  <a:gd name="connsiteY24" fmla="*/ 835533 h 1086135"/>
                  <a:gd name="connsiteX25" fmla="*/ 944128 w 956368"/>
                  <a:gd name="connsiteY25" fmla="*/ 812006 h 1086135"/>
                  <a:gd name="connsiteX26" fmla="*/ 639328 w 956368"/>
                  <a:gd name="connsiteY26" fmla="*/ 29813 h 1086135"/>
                  <a:gd name="connsiteX27" fmla="*/ 610563 w 956368"/>
                  <a:gd name="connsiteY27" fmla="*/ 10192 h 108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6368" h="1086135">
                    <a:moveTo>
                      <a:pt x="345768" y="1086136"/>
                    </a:moveTo>
                    <a:lnTo>
                      <a:pt x="345768" y="1086136"/>
                    </a:lnTo>
                    <a:cubicBezTo>
                      <a:pt x="329004" y="1086136"/>
                      <a:pt x="313573" y="1075658"/>
                      <a:pt x="307572" y="1060037"/>
                    </a:cubicBezTo>
                    <a:lnTo>
                      <a:pt x="2772" y="277844"/>
                    </a:lnTo>
                    <a:cubicBezTo>
                      <a:pt x="-1133" y="267653"/>
                      <a:pt x="-942" y="256604"/>
                      <a:pt x="3534" y="246507"/>
                    </a:cubicBezTo>
                    <a:cubicBezTo>
                      <a:pt x="7916" y="236506"/>
                      <a:pt x="16012" y="228790"/>
                      <a:pt x="26109" y="224790"/>
                    </a:cubicBezTo>
                    <a:lnTo>
                      <a:pt x="595799" y="2762"/>
                    </a:lnTo>
                    <a:cubicBezTo>
                      <a:pt x="600561" y="952"/>
                      <a:pt x="605514" y="0"/>
                      <a:pt x="610563" y="0"/>
                    </a:cubicBezTo>
                    <a:cubicBezTo>
                      <a:pt x="627327" y="0"/>
                      <a:pt x="642757" y="10477"/>
                      <a:pt x="648758" y="26098"/>
                    </a:cubicBezTo>
                    <a:lnTo>
                      <a:pt x="953558" y="808292"/>
                    </a:lnTo>
                    <a:cubicBezTo>
                      <a:pt x="957558" y="818483"/>
                      <a:pt x="957273" y="829532"/>
                      <a:pt x="952796" y="839629"/>
                    </a:cubicBezTo>
                    <a:cubicBezTo>
                      <a:pt x="948414" y="849630"/>
                      <a:pt x="940318" y="857345"/>
                      <a:pt x="930222" y="861346"/>
                    </a:cubicBezTo>
                    <a:lnTo>
                      <a:pt x="360341" y="1083469"/>
                    </a:lnTo>
                    <a:cubicBezTo>
                      <a:pt x="355769" y="1085183"/>
                      <a:pt x="350816" y="1086136"/>
                      <a:pt x="345768" y="1086136"/>
                    </a:cubicBezTo>
                    <a:close/>
                    <a:moveTo>
                      <a:pt x="610563" y="10192"/>
                    </a:moveTo>
                    <a:cubicBezTo>
                      <a:pt x="606753" y="10192"/>
                      <a:pt x="603038" y="10858"/>
                      <a:pt x="599514" y="12287"/>
                    </a:cubicBezTo>
                    <a:lnTo>
                      <a:pt x="29633" y="234410"/>
                    </a:lnTo>
                    <a:cubicBezTo>
                      <a:pt x="22013" y="237363"/>
                      <a:pt x="16012" y="243173"/>
                      <a:pt x="12678" y="250698"/>
                    </a:cubicBezTo>
                    <a:cubicBezTo>
                      <a:pt x="9345" y="258223"/>
                      <a:pt x="9154" y="266605"/>
                      <a:pt x="12107" y="274225"/>
                    </a:cubicBezTo>
                    <a:lnTo>
                      <a:pt x="316907" y="1056418"/>
                    </a:lnTo>
                    <a:cubicBezTo>
                      <a:pt x="321479" y="1068134"/>
                      <a:pt x="333004" y="1076039"/>
                      <a:pt x="345672" y="1076039"/>
                    </a:cubicBezTo>
                    <a:lnTo>
                      <a:pt x="345672" y="1076039"/>
                    </a:lnTo>
                    <a:cubicBezTo>
                      <a:pt x="349482" y="1076039"/>
                      <a:pt x="353197" y="1075373"/>
                      <a:pt x="356721" y="1073944"/>
                    </a:cubicBezTo>
                    <a:lnTo>
                      <a:pt x="926602" y="851821"/>
                    </a:lnTo>
                    <a:cubicBezTo>
                      <a:pt x="934222" y="848868"/>
                      <a:pt x="940223" y="843058"/>
                      <a:pt x="943557" y="835533"/>
                    </a:cubicBezTo>
                    <a:cubicBezTo>
                      <a:pt x="946890" y="828008"/>
                      <a:pt x="947081" y="819626"/>
                      <a:pt x="944128" y="812006"/>
                    </a:cubicBezTo>
                    <a:lnTo>
                      <a:pt x="639328" y="29813"/>
                    </a:lnTo>
                    <a:cubicBezTo>
                      <a:pt x="634756" y="18002"/>
                      <a:pt x="623231" y="10192"/>
                      <a:pt x="61056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F926463-CDBA-48F6-8E91-F87A7BDB865A}"/>
                  </a:ext>
                </a:extLst>
              </p:cNvPr>
              <p:cNvSpPr/>
              <p:nvPr/>
            </p:nvSpPr>
            <p:spPr>
              <a:xfrm>
                <a:off x="4222326" y="2144172"/>
                <a:ext cx="610420" cy="384333"/>
              </a:xfrm>
              <a:custGeom>
                <a:avLst/>
                <a:gdLst>
                  <a:gd name="connsiteX0" fmla="*/ 85354 w 610420"/>
                  <a:gd name="connsiteY0" fmla="*/ 384334 h 384333"/>
                  <a:gd name="connsiteX1" fmla="*/ 85354 w 610420"/>
                  <a:gd name="connsiteY1" fmla="*/ 384334 h 384333"/>
                  <a:gd name="connsiteX2" fmla="*/ 47159 w 610420"/>
                  <a:gd name="connsiteY2" fmla="*/ 358235 h 384333"/>
                  <a:gd name="connsiteX3" fmla="*/ 2772 w 610420"/>
                  <a:gd name="connsiteY3" fmla="*/ 244126 h 384333"/>
                  <a:gd name="connsiteX4" fmla="*/ 3534 w 610420"/>
                  <a:gd name="connsiteY4" fmla="*/ 212788 h 384333"/>
                  <a:gd name="connsiteX5" fmla="*/ 26109 w 610420"/>
                  <a:gd name="connsiteY5" fmla="*/ 191071 h 384333"/>
                  <a:gd name="connsiteX6" fmla="*/ 510264 w 610420"/>
                  <a:gd name="connsiteY6" fmla="*/ 2762 h 384333"/>
                  <a:gd name="connsiteX7" fmla="*/ 525028 w 610420"/>
                  <a:gd name="connsiteY7" fmla="*/ 0 h 384333"/>
                  <a:gd name="connsiteX8" fmla="*/ 563223 w 610420"/>
                  <a:gd name="connsiteY8" fmla="*/ 26098 h 384333"/>
                  <a:gd name="connsiteX9" fmla="*/ 607610 w 610420"/>
                  <a:gd name="connsiteY9" fmla="*/ 140208 h 384333"/>
                  <a:gd name="connsiteX10" fmla="*/ 606848 w 610420"/>
                  <a:gd name="connsiteY10" fmla="*/ 171545 h 384333"/>
                  <a:gd name="connsiteX11" fmla="*/ 584274 w 610420"/>
                  <a:gd name="connsiteY11" fmla="*/ 193262 h 384333"/>
                  <a:gd name="connsiteX12" fmla="*/ 100118 w 610420"/>
                  <a:gd name="connsiteY12" fmla="*/ 381571 h 384333"/>
                  <a:gd name="connsiteX13" fmla="*/ 85354 w 610420"/>
                  <a:gd name="connsiteY13" fmla="*/ 384334 h 384333"/>
                  <a:gd name="connsiteX14" fmla="*/ 524933 w 610420"/>
                  <a:gd name="connsiteY14" fmla="*/ 10382 h 384333"/>
                  <a:gd name="connsiteX15" fmla="*/ 513884 w 610420"/>
                  <a:gd name="connsiteY15" fmla="*/ 12478 h 384333"/>
                  <a:gd name="connsiteX16" fmla="*/ 29728 w 610420"/>
                  <a:gd name="connsiteY16" fmla="*/ 200787 h 384333"/>
                  <a:gd name="connsiteX17" fmla="*/ 12774 w 610420"/>
                  <a:gd name="connsiteY17" fmla="*/ 217075 h 384333"/>
                  <a:gd name="connsiteX18" fmla="*/ 12202 w 610420"/>
                  <a:gd name="connsiteY18" fmla="*/ 240602 h 384333"/>
                  <a:gd name="connsiteX19" fmla="*/ 56589 w 610420"/>
                  <a:gd name="connsiteY19" fmla="*/ 354711 h 384333"/>
                  <a:gd name="connsiteX20" fmla="*/ 85354 w 610420"/>
                  <a:gd name="connsiteY20" fmla="*/ 374333 h 384333"/>
                  <a:gd name="connsiteX21" fmla="*/ 85354 w 610420"/>
                  <a:gd name="connsiteY21" fmla="*/ 374333 h 384333"/>
                  <a:gd name="connsiteX22" fmla="*/ 96403 w 610420"/>
                  <a:gd name="connsiteY22" fmla="*/ 372237 h 384333"/>
                  <a:gd name="connsiteX23" fmla="*/ 580559 w 610420"/>
                  <a:gd name="connsiteY23" fmla="*/ 183928 h 384333"/>
                  <a:gd name="connsiteX24" fmla="*/ 597513 w 610420"/>
                  <a:gd name="connsiteY24" fmla="*/ 167640 h 384333"/>
                  <a:gd name="connsiteX25" fmla="*/ 598085 w 610420"/>
                  <a:gd name="connsiteY25" fmla="*/ 144113 h 384333"/>
                  <a:gd name="connsiteX26" fmla="*/ 553698 w 610420"/>
                  <a:gd name="connsiteY26" fmla="*/ 30004 h 384333"/>
                  <a:gd name="connsiteX27" fmla="*/ 524933 w 610420"/>
                  <a:gd name="connsiteY27" fmla="*/ 10382 h 38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10420" h="384333">
                    <a:moveTo>
                      <a:pt x="85354" y="384334"/>
                    </a:moveTo>
                    <a:lnTo>
                      <a:pt x="85354" y="384334"/>
                    </a:lnTo>
                    <a:cubicBezTo>
                      <a:pt x="68590" y="384334"/>
                      <a:pt x="53160" y="373856"/>
                      <a:pt x="47159" y="358235"/>
                    </a:cubicBezTo>
                    <a:lnTo>
                      <a:pt x="2772" y="244126"/>
                    </a:lnTo>
                    <a:cubicBezTo>
                      <a:pt x="-1133" y="233934"/>
                      <a:pt x="-942" y="222885"/>
                      <a:pt x="3534" y="212788"/>
                    </a:cubicBezTo>
                    <a:cubicBezTo>
                      <a:pt x="7916" y="202787"/>
                      <a:pt x="16012" y="195072"/>
                      <a:pt x="26109" y="191071"/>
                    </a:cubicBezTo>
                    <a:lnTo>
                      <a:pt x="510264" y="2762"/>
                    </a:lnTo>
                    <a:cubicBezTo>
                      <a:pt x="515027" y="952"/>
                      <a:pt x="519980" y="0"/>
                      <a:pt x="525028" y="0"/>
                    </a:cubicBezTo>
                    <a:cubicBezTo>
                      <a:pt x="541792" y="0"/>
                      <a:pt x="557223" y="10477"/>
                      <a:pt x="563223" y="26098"/>
                    </a:cubicBezTo>
                    <a:lnTo>
                      <a:pt x="607610" y="140208"/>
                    </a:lnTo>
                    <a:cubicBezTo>
                      <a:pt x="611610" y="150400"/>
                      <a:pt x="611325" y="161449"/>
                      <a:pt x="606848" y="171545"/>
                    </a:cubicBezTo>
                    <a:cubicBezTo>
                      <a:pt x="602466" y="181546"/>
                      <a:pt x="594370" y="189262"/>
                      <a:pt x="584274" y="193262"/>
                    </a:cubicBezTo>
                    <a:lnTo>
                      <a:pt x="100118" y="381571"/>
                    </a:lnTo>
                    <a:cubicBezTo>
                      <a:pt x="95451" y="383381"/>
                      <a:pt x="90402" y="384334"/>
                      <a:pt x="85354" y="384334"/>
                    </a:cubicBezTo>
                    <a:close/>
                    <a:moveTo>
                      <a:pt x="524933" y="10382"/>
                    </a:moveTo>
                    <a:cubicBezTo>
                      <a:pt x="521123" y="10382"/>
                      <a:pt x="517408" y="11049"/>
                      <a:pt x="513884" y="12478"/>
                    </a:cubicBezTo>
                    <a:lnTo>
                      <a:pt x="29728" y="200787"/>
                    </a:lnTo>
                    <a:cubicBezTo>
                      <a:pt x="22108" y="203740"/>
                      <a:pt x="16107" y="209550"/>
                      <a:pt x="12774" y="217075"/>
                    </a:cubicBezTo>
                    <a:cubicBezTo>
                      <a:pt x="9440" y="224600"/>
                      <a:pt x="9249" y="232981"/>
                      <a:pt x="12202" y="240602"/>
                    </a:cubicBezTo>
                    <a:lnTo>
                      <a:pt x="56589" y="354711"/>
                    </a:lnTo>
                    <a:cubicBezTo>
                      <a:pt x="61161" y="366427"/>
                      <a:pt x="72686" y="374333"/>
                      <a:pt x="85354" y="374333"/>
                    </a:cubicBezTo>
                    <a:lnTo>
                      <a:pt x="85354" y="374333"/>
                    </a:lnTo>
                    <a:cubicBezTo>
                      <a:pt x="89164" y="374333"/>
                      <a:pt x="92879" y="373666"/>
                      <a:pt x="96403" y="372237"/>
                    </a:cubicBezTo>
                    <a:lnTo>
                      <a:pt x="580559" y="183928"/>
                    </a:lnTo>
                    <a:cubicBezTo>
                      <a:pt x="588179" y="180975"/>
                      <a:pt x="594180" y="175165"/>
                      <a:pt x="597513" y="167640"/>
                    </a:cubicBezTo>
                    <a:cubicBezTo>
                      <a:pt x="600847" y="160115"/>
                      <a:pt x="601038" y="151733"/>
                      <a:pt x="598085" y="144113"/>
                    </a:cubicBezTo>
                    <a:lnTo>
                      <a:pt x="553698" y="30004"/>
                    </a:lnTo>
                    <a:cubicBezTo>
                      <a:pt x="549126" y="18193"/>
                      <a:pt x="537601" y="10382"/>
                      <a:pt x="524933" y="10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86B8878-3023-4C78-BD6B-2A9833D0BDAB}"/>
                  </a:ext>
                </a:extLst>
              </p:cNvPr>
              <p:cNvSpPr/>
              <p:nvPr/>
            </p:nvSpPr>
            <p:spPr>
              <a:xfrm>
                <a:off x="4742020" y="2494311"/>
                <a:ext cx="105918" cy="105727"/>
              </a:xfrm>
              <a:custGeom>
                <a:avLst/>
                <a:gdLst>
                  <a:gd name="connsiteX0" fmla="*/ 0 w 105918"/>
                  <a:gd name="connsiteY0" fmla="*/ 59436 h 105727"/>
                  <a:gd name="connsiteX1" fmla="*/ 35909 w 105918"/>
                  <a:gd name="connsiteY1" fmla="*/ 45529 h 105727"/>
                  <a:gd name="connsiteX2" fmla="*/ 21908 w 105918"/>
                  <a:gd name="connsiteY2" fmla="*/ 9525 h 105727"/>
                  <a:gd name="connsiteX3" fmla="*/ 46292 w 105918"/>
                  <a:gd name="connsiteY3" fmla="*/ 0 h 105727"/>
                  <a:gd name="connsiteX4" fmla="*/ 60293 w 105918"/>
                  <a:gd name="connsiteY4" fmla="*/ 36004 h 105727"/>
                  <a:gd name="connsiteX5" fmla="*/ 96393 w 105918"/>
                  <a:gd name="connsiteY5" fmla="*/ 22003 h 105727"/>
                  <a:gd name="connsiteX6" fmla="*/ 105918 w 105918"/>
                  <a:gd name="connsiteY6" fmla="*/ 46387 h 105727"/>
                  <a:gd name="connsiteX7" fmla="*/ 69818 w 105918"/>
                  <a:gd name="connsiteY7" fmla="*/ 60389 h 105727"/>
                  <a:gd name="connsiteX8" fmla="*/ 83725 w 105918"/>
                  <a:gd name="connsiteY8" fmla="*/ 96203 h 105727"/>
                  <a:gd name="connsiteX9" fmla="*/ 59341 w 105918"/>
                  <a:gd name="connsiteY9" fmla="*/ 105728 h 105727"/>
                  <a:gd name="connsiteX10" fmla="*/ 45434 w 105918"/>
                  <a:gd name="connsiteY10" fmla="*/ 69914 h 105727"/>
                  <a:gd name="connsiteX11" fmla="*/ 9525 w 105918"/>
                  <a:gd name="connsiteY11" fmla="*/ 83915 h 105727"/>
                  <a:gd name="connsiteX12" fmla="*/ 0 w 105918"/>
                  <a:gd name="connsiteY12" fmla="*/ 59436 h 10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18" h="105727">
                    <a:moveTo>
                      <a:pt x="0" y="59436"/>
                    </a:moveTo>
                    <a:lnTo>
                      <a:pt x="35909" y="45529"/>
                    </a:lnTo>
                    <a:lnTo>
                      <a:pt x="21908" y="9525"/>
                    </a:lnTo>
                    <a:lnTo>
                      <a:pt x="46292" y="0"/>
                    </a:lnTo>
                    <a:lnTo>
                      <a:pt x="60293" y="36004"/>
                    </a:lnTo>
                    <a:lnTo>
                      <a:pt x="96393" y="22003"/>
                    </a:lnTo>
                    <a:lnTo>
                      <a:pt x="105918" y="46387"/>
                    </a:lnTo>
                    <a:lnTo>
                      <a:pt x="69818" y="60389"/>
                    </a:lnTo>
                    <a:lnTo>
                      <a:pt x="83725" y="96203"/>
                    </a:lnTo>
                    <a:lnTo>
                      <a:pt x="59341" y="105728"/>
                    </a:lnTo>
                    <a:lnTo>
                      <a:pt x="45434" y="69914"/>
                    </a:lnTo>
                    <a:lnTo>
                      <a:pt x="9525" y="83915"/>
                    </a:lnTo>
                    <a:lnTo>
                      <a:pt x="0" y="594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2FD1BDB-AD50-4C97-9A43-70FB47B2E73C}"/>
                  </a:ext>
                </a:extLst>
              </p:cNvPr>
              <p:cNvSpPr/>
              <p:nvPr/>
            </p:nvSpPr>
            <p:spPr>
              <a:xfrm>
                <a:off x="4527136" y="2892170"/>
                <a:ext cx="105156" cy="104870"/>
              </a:xfrm>
              <a:custGeom>
                <a:avLst/>
                <a:gdLst>
                  <a:gd name="connsiteX0" fmla="*/ 10573 w 105156"/>
                  <a:gd name="connsiteY0" fmla="*/ 19812 h 104870"/>
                  <a:gd name="connsiteX1" fmla="*/ 45815 w 105156"/>
                  <a:gd name="connsiteY1" fmla="*/ 35338 h 104870"/>
                  <a:gd name="connsiteX2" fmla="*/ 61341 w 105156"/>
                  <a:gd name="connsiteY2" fmla="*/ 0 h 104870"/>
                  <a:gd name="connsiteX3" fmla="*/ 85249 w 105156"/>
                  <a:gd name="connsiteY3" fmla="*/ 10573 h 104870"/>
                  <a:gd name="connsiteX4" fmla="*/ 69723 w 105156"/>
                  <a:gd name="connsiteY4" fmla="*/ 45911 h 104870"/>
                  <a:gd name="connsiteX5" fmla="*/ 105156 w 105156"/>
                  <a:gd name="connsiteY5" fmla="*/ 61532 h 104870"/>
                  <a:gd name="connsiteX6" fmla="*/ 94583 w 105156"/>
                  <a:gd name="connsiteY6" fmla="*/ 85439 h 104870"/>
                  <a:gd name="connsiteX7" fmla="*/ 59150 w 105156"/>
                  <a:gd name="connsiteY7" fmla="*/ 69723 h 104870"/>
                  <a:gd name="connsiteX8" fmla="*/ 43720 w 105156"/>
                  <a:gd name="connsiteY8" fmla="*/ 104870 h 104870"/>
                  <a:gd name="connsiteX9" fmla="*/ 19812 w 105156"/>
                  <a:gd name="connsiteY9" fmla="*/ 94297 h 104870"/>
                  <a:gd name="connsiteX10" fmla="*/ 35243 w 105156"/>
                  <a:gd name="connsiteY10" fmla="*/ 59150 h 104870"/>
                  <a:gd name="connsiteX11" fmla="*/ 0 w 105156"/>
                  <a:gd name="connsiteY11" fmla="*/ 43625 h 104870"/>
                  <a:gd name="connsiteX12" fmla="*/ 10573 w 105156"/>
                  <a:gd name="connsiteY12" fmla="*/ 19812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6" h="104870">
                    <a:moveTo>
                      <a:pt x="10573" y="19812"/>
                    </a:moveTo>
                    <a:lnTo>
                      <a:pt x="45815" y="35338"/>
                    </a:lnTo>
                    <a:lnTo>
                      <a:pt x="61341" y="0"/>
                    </a:lnTo>
                    <a:lnTo>
                      <a:pt x="85249" y="10573"/>
                    </a:lnTo>
                    <a:lnTo>
                      <a:pt x="69723" y="45911"/>
                    </a:lnTo>
                    <a:lnTo>
                      <a:pt x="105156" y="61532"/>
                    </a:lnTo>
                    <a:lnTo>
                      <a:pt x="94583" y="85439"/>
                    </a:lnTo>
                    <a:lnTo>
                      <a:pt x="59150" y="69723"/>
                    </a:lnTo>
                    <a:lnTo>
                      <a:pt x="43720" y="104870"/>
                    </a:lnTo>
                    <a:lnTo>
                      <a:pt x="19812" y="94297"/>
                    </a:lnTo>
                    <a:lnTo>
                      <a:pt x="35243" y="59150"/>
                    </a:lnTo>
                    <a:lnTo>
                      <a:pt x="0" y="43625"/>
                    </a:lnTo>
                    <a:lnTo>
                      <a:pt x="10573" y="19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739E14F-3FE1-43B1-80D9-2DEB8A57E23B}"/>
                  </a:ext>
                </a:extLst>
              </p:cNvPr>
              <p:cNvSpPr/>
              <p:nvPr/>
            </p:nvSpPr>
            <p:spPr>
              <a:xfrm>
                <a:off x="4411884" y="2634233"/>
                <a:ext cx="115823" cy="68770"/>
              </a:xfrm>
              <a:custGeom>
                <a:avLst/>
                <a:gdLst>
                  <a:gd name="connsiteX0" fmla="*/ 104966 w 115823"/>
                  <a:gd name="connsiteY0" fmla="*/ 0 h 68770"/>
                  <a:gd name="connsiteX1" fmla="*/ 115824 w 115823"/>
                  <a:gd name="connsiteY1" fmla="*/ 27908 h 68770"/>
                  <a:gd name="connsiteX2" fmla="*/ 10859 w 115823"/>
                  <a:gd name="connsiteY2" fmla="*/ 68771 h 68770"/>
                  <a:gd name="connsiteX3" fmla="*/ 0 w 115823"/>
                  <a:gd name="connsiteY3" fmla="*/ 40862 h 68770"/>
                  <a:gd name="connsiteX4" fmla="*/ 104966 w 115823"/>
                  <a:gd name="connsiteY4" fmla="*/ 0 h 6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23" h="68770">
                    <a:moveTo>
                      <a:pt x="104966" y="0"/>
                    </a:moveTo>
                    <a:lnTo>
                      <a:pt x="115824" y="27908"/>
                    </a:lnTo>
                    <a:lnTo>
                      <a:pt x="10859" y="68771"/>
                    </a:lnTo>
                    <a:lnTo>
                      <a:pt x="0" y="40862"/>
                    </a:lnTo>
                    <a:lnTo>
                      <a:pt x="104966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D603046-3C04-43C7-B9DE-9A4255650BD9}"/>
                  </a:ext>
                </a:extLst>
              </p:cNvPr>
              <p:cNvSpPr/>
              <p:nvPr/>
            </p:nvSpPr>
            <p:spPr>
              <a:xfrm>
                <a:off x="4318131" y="2515171"/>
                <a:ext cx="309481" cy="309467"/>
              </a:xfrm>
              <a:custGeom>
                <a:avLst/>
                <a:gdLst>
                  <a:gd name="connsiteX0" fmla="*/ 104611 w 309481"/>
                  <a:gd name="connsiteY0" fmla="*/ 309467 h 309467"/>
                  <a:gd name="connsiteX1" fmla="*/ 104611 w 309481"/>
                  <a:gd name="connsiteY1" fmla="*/ 309467 h 309467"/>
                  <a:gd name="connsiteX2" fmla="*/ 66607 w 309481"/>
                  <a:gd name="connsiteY2" fmla="*/ 283464 h 309467"/>
                  <a:gd name="connsiteX3" fmla="*/ 2789 w 309481"/>
                  <a:gd name="connsiteY3" fmla="*/ 119348 h 309467"/>
                  <a:gd name="connsiteX4" fmla="*/ 26030 w 309481"/>
                  <a:gd name="connsiteY4" fmla="*/ 66580 h 309467"/>
                  <a:gd name="connsiteX5" fmla="*/ 190146 w 309481"/>
                  <a:gd name="connsiteY5" fmla="*/ 2762 h 309467"/>
                  <a:gd name="connsiteX6" fmla="*/ 204910 w 309481"/>
                  <a:gd name="connsiteY6" fmla="*/ 0 h 309467"/>
                  <a:gd name="connsiteX7" fmla="*/ 242914 w 309481"/>
                  <a:gd name="connsiteY7" fmla="*/ 26003 h 309467"/>
                  <a:gd name="connsiteX8" fmla="*/ 306732 w 309481"/>
                  <a:gd name="connsiteY8" fmla="*/ 190119 h 309467"/>
                  <a:gd name="connsiteX9" fmla="*/ 283491 w 309481"/>
                  <a:gd name="connsiteY9" fmla="*/ 242888 h 309467"/>
                  <a:gd name="connsiteX10" fmla="*/ 119375 w 309481"/>
                  <a:gd name="connsiteY10" fmla="*/ 306705 h 309467"/>
                  <a:gd name="connsiteX11" fmla="*/ 104611 w 309481"/>
                  <a:gd name="connsiteY11" fmla="*/ 309467 h 309467"/>
                  <a:gd name="connsiteX12" fmla="*/ 204814 w 309481"/>
                  <a:gd name="connsiteY12" fmla="*/ 10192 h 309467"/>
                  <a:gd name="connsiteX13" fmla="*/ 193765 w 309481"/>
                  <a:gd name="connsiteY13" fmla="*/ 12287 h 309467"/>
                  <a:gd name="connsiteX14" fmla="*/ 29650 w 309481"/>
                  <a:gd name="connsiteY14" fmla="*/ 76105 h 309467"/>
                  <a:gd name="connsiteX15" fmla="*/ 12219 w 309481"/>
                  <a:gd name="connsiteY15" fmla="*/ 115633 h 309467"/>
                  <a:gd name="connsiteX16" fmla="*/ 76036 w 309481"/>
                  <a:gd name="connsiteY16" fmla="*/ 279749 h 309467"/>
                  <a:gd name="connsiteX17" fmla="*/ 104516 w 309481"/>
                  <a:gd name="connsiteY17" fmla="*/ 299275 h 309467"/>
                  <a:gd name="connsiteX18" fmla="*/ 104516 w 309481"/>
                  <a:gd name="connsiteY18" fmla="*/ 299275 h 309467"/>
                  <a:gd name="connsiteX19" fmla="*/ 115565 w 309481"/>
                  <a:gd name="connsiteY19" fmla="*/ 297180 h 309467"/>
                  <a:gd name="connsiteX20" fmla="*/ 279681 w 309481"/>
                  <a:gd name="connsiteY20" fmla="*/ 233363 h 309467"/>
                  <a:gd name="connsiteX21" fmla="*/ 297112 w 309481"/>
                  <a:gd name="connsiteY21" fmla="*/ 193834 h 309467"/>
                  <a:gd name="connsiteX22" fmla="*/ 233294 w 309481"/>
                  <a:gd name="connsiteY22" fmla="*/ 29718 h 309467"/>
                  <a:gd name="connsiteX23" fmla="*/ 204814 w 309481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481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828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610"/>
                      <a:pt x="109660" y="309467"/>
                      <a:pt x="104611" y="309467"/>
                    </a:cubicBezTo>
                    <a:close/>
                    <a:moveTo>
                      <a:pt x="204814" y="10192"/>
                    </a:moveTo>
                    <a:cubicBezTo>
                      <a:pt x="201004" y="10192"/>
                      <a:pt x="197290" y="10858"/>
                      <a:pt x="193765" y="12287"/>
                    </a:cubicBezTo>
                    <a:lnTo>
                      <a:pt x="29650" y="76105"/>
                    </a:lnTo>
                    <a:cubicBezTo>
                      <a:pt x="13933" y="82201"/>
                      <a:pt x="6123" y="99917"/>
                      <a:pt x="12219" y="115633"/>
                    </a:cubicBezTo>
                    <a:lnTo>
                      <a:pt x="76036" y="279749"/>
                    </a:lnTo>
                    <a:cubicBezTo>
                      <a:pt x="80608" y="291560"/>
                      <a:pt x="91848" y="299275"/>
                      <a:pt x="104516" y="299275"/>
                    </a:cubicBezTo>
                    <a:lnTo>
                      <a:pt x="104516" y="299275"/>
                    </a:lnTo>
                    <a:cubicBezTo>
                      <a:pt x="108326" y="299275"/>
                      <a:pt x="112041" y="298609"/>
                      <a:pt x="115565" y="297180"/>
                    </a:cubicBezTo>
                    <a:lnTo>
                      <a:pt x="279681" y="233363"/>
                    </a:lnTo>
                    <a:cubicBezTo>
                      <a:pt x="295397" y="227267"/>
                      <a:pt x="303208" y="209550"/>
                      <a:pt x="297112" y="193834"/>
                    </a:cubicBezTo>
                    <a:lnTo>
                      <a:pt x="233294" y="29718"/>
                    </a:lnTo>
                    <a:cubicBezTo>
                      <a:pt x="228722" y="17812"/>
                      <a:pt x="217578" y="10192"/>
                      <a:pt x="204814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148C779-2D79-4067-B4E2-1991A9BA0121}"/>
                  </a:ext>
                </a:extLst>
              </p:cNvPr>
              <p:cNvSpPr/>
              <p:nvPr/>
            </p:nvSpPr>
            <p:spPr>
              <a:xfrm>
                <a:off x="4637504" y="2390965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4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6 h 309467"/>
                  <a:gd name="connsiteX18" fmla="*/ 104611 w 309520"/>
                  <a:gd name="connsiteY18" fmla="*/ 299276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6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9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4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6"/>
                      <a:pt x="104611" y="299276"/>
                    </a:cubicBezTo>
                    <a:lnTo>
                      <a:pt x="104611" y="299276"/>
                    </a:lnTo>
                    <a:cubicBezTo>
                      <a:pt x="108421" y="299276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578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86F7226-191C-44D1-8AF9-67A488D83937}"/>
                  </a:ext>
                </a:extLst>
              </p:cNvPr>
              <p:cNvSpPr/>
              <p:nvPr/>
            </p:nvSpPr>
            <p:spPr>
              <a:xfrm>
                <a:off x="4424906" y="2789967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3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5 h 309467"/>
                  <a:gd name="connsiteX18" fmla="*/ 104611 w 309520"/>
                  <a:gd name="connsiteY18" fmla="*/ 299275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2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708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8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3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5"/>
                      <a:pt x="104611" y="299275"/>
                    </a:cubicBezTo>
                    <a:lnTo>
                      <a:pt x="104611" y="299275"/>
                    </a:lnTo>
                    <a:cubicBezTo>
                      <a:pt x="108421" y="299275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673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2307CBE-DA0C-4D11-A1CA-2FC20C99841F}"/>
                  </a:ext>
                </a:extLst>
              </p:cNvPr>
              <p:cNvSpPr/>
              <p:nvPr/>
            </p:nvSpPr>
            <p:spPr>
              <a:xfrm>
                <a:off x="4744381" y="2665857"/>
                <a:ext cx="309475" cy="309371"/>
              </a:xfrm>
              <a:custGeom>
                <a:avLst/>
                <a:gdLst>
                  <a:gd name="connsiteX0" fmla="*/ 104605 w 309475"/>
                  <a:gd name="connsiteY0" fmla="*/ 309372 h 309371"/>
                  <a:gd name="connsiteX1" fmla="*/ 104605 w 309475"/>
                  <a:gd name="connsiteY1" fmla="*/ 309372 h 309371"/>
                  <a:gd name="connsiteX2" fmla="*/ 66600 w 309475"/>
                  <a:gd name="connsiteY2" fmla="*/ 283369 h 309371"/>
                  <a:gd name="connsiteX3" fmla="*/ 2782 w 309475"/>
                  <a:gd name="connsiteY3" fmla="*/ 119253 h 309371"/>
                  <a:gd name="connsiteX4" fmla="*/ 3449 w 309475"/>
                  <a:gd name="connsiteY4" fmla="*/ 88106 h 309371"/>
                  <a:gd name="connsiteX5" fmla="*/ 26023 w 309475"/>
                  <a:gd name="connsiteY5" fmla="*/ 66580 h 309371"/>
                  <a:gd name="connsiteX6" fmla="*/ 190139 w 309475"/>
                  <a:gd name="connsiteY6" fmla="*/ 2762 h 309371"/>
                  <a:gd name="connsiteX7" fmla="*/ 204903 w 309475"/>
                  <a:gd name="connsiteY7" fmla="*/ 0 h 309371"/>
                  <a:gd name="connsiteX8" fmla="*/ 242908 w 309475"/>
                  <a:gd name="connsiteY8" fmla="*/ 26003 h 309371"/>
                  <a:gd name="connsiteX9" fmla="*/ 306725 w 309475"/>
                  <a:gd name="connsiteY9" fmla="*/ 190119 h 309371"/>
                  <a:gd name="connsiteX10" fmla="*/ 283484 w 309475"/>
                  <a:gd name="connsiteY10" fmla="*/ 242888 h 309371"/>
                  <a:gd name="connsiteX11" fmla="*/ 119368 w 309475"/>
                  <a:gd name="connsiteY11" fmla="*/ 306705 h 309371"/>
                  <a:gd name="connsiteX12" fmla="*/ 104605 w 309475"/>
                  <a:gd name="connsiteY12" fmla="*/ 309372 h 309371"/>
                  <a:gd name="connsiteX13" fmla="*/ 204903 w 309475"/>
                  <a:gd name="connsiteY13" fmla="*/ 10096 h 309371"/>
                  <a:gd name="connsiteX14" fmla="*/ 193854 w 309475"/>
                  <a:gd name="connsiteY14" fmla="*/ 12192 h 309371"/>
                  <a:gd name="connsiteX15" fmla="*/ 29738 w 309475"/>
                  <a:gd name="connsiteY15" fmla="*/ 76009 h 309371"/>
                  <a:gd name="connsiteX16" fmla="*/ 12879 w 309475"/>
                  <a:gd name="connsiteY16" fmla="*/ 92202 h 309371"/>
                  <a:gd name="connsiteX17" fmla="*/ 12403 w 309475"/>
                  <a:gd name="connsiteY17" fmla="*/ 115538 h 309371"/>
                  <a:gd name="connsiteX18" fmla="*/ 76220 w 309475"/>
                  <a:gd name="connsiteY18" fmla="*/ 279654 h 309371"/>
                  <a:gd name="connsiteX19" fmla="*/ 104700 w 309475"/>
                  <a:gd name="connsiteY19" fmla="*/ 299180 h 309371"/>
                  <a:gd name="connsiteX20" fmla="*/ 104700 w 309475"/>
                  <a:gd name="connsiteY20" fmla="*/ 299180 h 309371"/>
                  <a:gd name="connsiteX21" fmla="*/ 115749 w 309475"/>
                  <a:gd name="connsiteY21" fmla="*/ 297085 h 309371"/>
                  <a:gd name="connsiteX22" fmla="*/ 279865 w 309475"/>
                  <a:gd name="connsiteY22" fmla="*/ 233267 h 309371"/>
                  <a:gd name="connsiteX23" fmla="*/ 297295 w 309475"/>
                  <a:gd name="connsiteY23" fmla="*/ 193738 h 309371"/>
                  <a:gd name="connsiteX24" fmla="*/ 233478 w 309475"/>
                  <a:gd name="connsiteY24" fmla="*/ 29623 h 309371"/>
                  <a:gd name="connsiteX25" fmla="*/ 204903 w 309475"/>
                  <a:gd name="connsiteY25" fmla="*/ 10096 h 30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9475" h="309371">
                    <a:moveTo>
                      <a:pt x="104605" y="309372"/>
                    </a:moveTo>
                    <a:lnTo>
                      <a:pt x="104605" y="309372"/>
                    </a:lnTo>
                    <a:cubicBezTo>
                      <a:pt x="87650" y="309372"/>
                      <a:pt x="72791" y="299180"/>
                      <a:pt x="66600" y="283369"/>
                    </a:cubicBezTo>
                    <a:lnTo>
                      <a:pt x="2782" y="119253"/>
                    </a:lnTo>
                    <a:cubicBezTo>
                      <a:pt x="-1123" y="109156"/>
                      <a:pt x="-932" y="98012"/>
                      <a:pt x="3449" y="88106"/>
                    </a:cubicBezTo>
                    <a:cubicBezTo>
                      <a:pt x="7831" y="78105"/>
                      <a:pt x="15832" y="70485"/>
                      <a:pt x="26023" y="66580"/>
                    </a:cubicBezTo>
                    <a:lnTo>
                      <a:pt x="190139" y="2762"/>
                    </a:lnTo>
                    <a:cubicBezTo>
                      <a:pt x="194902" y="952"/>
                      <a:pt x="199855" y="0"/>
                      <a:pt x="204903" y="0"/>
                    </a:cubicBezTo>
                    <a:cubicBezTo>
                      <a:pt x="221857" y="0"/>
                      <a:pt x="236716" y="10192"/>
                      <a:pt x="242908" y="26003"/>
                    </a:cubicBezTo>
                    <a:lnTo>
                      <a:pt x="306725" y="190119"/>
                    </a:lnTo>
                    <a:cubicBezTo>
                      <a:pt x="314821" y="211074"/>
                      <a:pt x="304439" y="234696"/>
                      <a:pt x="283484" y="242888"/>
                    </a:cubicBezTo>
                    <a:lnTo>
                      <a:pt x="119368" y="306705"/>
                    </a:lnTo>
                    <a:cubicBezTo>
                      <a:pt x="114606" y="308419"/>
                      <a:pt x="109653" y="309372"/>
                      <a:pt x="104605" y="309372"/>
                    </a:cubicBezTo>
                    <a:close/>
                    <a:moveTo>
                      <a:pt x="204903" y="10096"/>
                    </a:moveTo>
                    <a:cubicBezTo>
                      <a:pt x="201093" y="10096"/>
                      <a:pt x="197378" y="10763"/>
                      <a:pt x="193854" y="12192"/>
                    </a:cubicBezTo>
                    <a:lnTo>
                      <a:pt x="29738" y="76009"/>
                    </a:lnTo>
                    <a:cubicBezTo>
                      <a:pt x="22118" y="78962"/>
                      <a:pt x="16117" y="84677"/>
                      <a:pt x="12879" y="92202"/>
                    </a:cubicBezTo>
                    <a:cubicBezTo>
                      <a:pt x="9545" y="99631"/>
                      <a:pt x="9450" y="108013"/>
                      <a:pt x="12403" y="115538"/>
                    </a:cubicBezTo>
                    <a:lnTo>
                      <a:pt x="76220" y="279654"/>
                    </a:lnTo>
                    <a:cubicBezTo>
                      <a:pt x="80792" y="291465"/>
                      <a:pt x="92032" y="299180"/>
                      <a:pt x="104700" y="299180"/>
                    </a:cubicBezTo>
                    <a:lnTo>
                      <a:pt x="104700" y="299180"/>
                    </a:lnTo>
                    <a:cubicBezTo>
                      <a:pt x="108510" y="299180"/>
                      <a:pt x="112225" y="298513"/>
                      <a:pt x="115749" y="297085"/>
                    </a:cubicBezTo>
                    <a:lnTo>
                      <a:pt x="279865" y="233267"/>
                    </a:lnTo>
                    <a:cubicBezTo>
                      <a:pt x="295581" y="227171"/>
                      <a:pt x="303391" y="209455"/>
                      <a:pt x="297295" y="193738"/>
                    </a:cubicBezTo>
                    <a:lnTo>
                      <a:pt x="233478" y="29623"/>
                    </a:lnTo>
                    <a:cubicBezTo>
                      <a:pt x="228811" y="17717"/>
                      <a:pt x="217571" y="10096"/>
                      <a:pt x="204903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06BE4-559D-4885-8A03-C0E270FCAA11}"/>
                  </a:ext>
                </a:extLst>
              </p:cNvPr>
              <p:cNvSpPr/>
              <p:nvPr/>
            </p:nvSpPr>
            <p:spPr>
              <a:xfrm>
                <a:off x="4838889" y="2770441"/>
                <a:ext cx="120491" cy="100012"/>
              </a:xfrm>
              <a:custGeom>
                <a:avLst/>
                <a:gdLst>
                  <a:gd name="connsiteX0" fmla="*/ 0 w 120491"/>
                  <a:gd name="connsiteY0" fmla="*/ 37433 h 100012"/>
                  <a:gd name="connsiteX1" fmla="*/ 96107 w 120491"/>
                  <a:gd name="connsiteY1" fmla="*/ 0 h 100012"/>
                  <a:gd name="connsiteX2" fmla="*/ 105632 w 120491"/>
                  <a:gd name="connsiteY2" fmla="*/ 24384 h 100012"/>
                  <a:gd name="connsiteX3" fmla="*/ 9525 w 120491"/>
                  <a:gd name="connsiteY3" fmla="*/ 61817 h 100012"/>
                  <a:gd name="connsiteX4" fmla="*/ 0 w 120491"/>
                  <a:gd name="connsiteY4" fmla="*/ 37433 h 100012"/>
                  <a:gd name="connsiteX5" fmla="*/ 14859 w 120491"/>
                  <a:gd name="connsiteY5" fmla="*/ 75629 h 100012"/>
                  <a:gd name="connsiteX6" fmla="*/ 110966 w 120491"/>
                  <a:gd name="connsiteY6" fmla="*/ 38195 h 100012"/>
                  <a:gd name="connsiteX7" fmla="*/ 120491 w 120491"/>
                  <a:gd name="connsiteY7" fmla="*/ 62579 h 100012"/>
                  <a:gd name="connsiteX8" fmla="*/ 24384 w 120491"/>
                  <a:gd name="connsiteY8" fmla="*/ 100013 h 100012"/>
                  <a:gd name="connsiteX9" fmla="*/ 14859 w 120491"/>
                  <a:gd name="connsiteY9" fmla="*/ 75629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1" h="100012">
                    <a:moveTo>
                      <a:pt x="0" y="37433"/>
                    </a:moveTo>
                    <a:lnTo>
                      <a:pt x="96107" y="0"/>
                    </a:lnTo>
                    <a:lnTo>
                      <a:pt x="105632" y="24384"/>
                    </a:lnTo>
                    <a:lnTo>
                      <a:pt x="9525" y="61817"/>
                    </a:lnTo>
                    <a:lnTo>
                      <a:pt x="0" y="37433"/>
                    </a:lnTo>
                    <a:close/>
                    <a:moveTo>
                      <a:pt x="14859" y="75629"/>
                    </a:moveTo>
                    <a:lnTo>
                      <a:pt x="110966" y="38195"/>
                    </a:lnTo>
                    <a:lnTo>
                      <a:pt x="120491" y="62579"/>
                    </a:lnTo>
                    <a:lnTo>
                      <a:pt x="24384" y="100013"/>
                    </a:lnTo>
                    <a:lnTo>
                      <a:pt x="14859" y="756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aphic 1">
              <a:extLst>
                <a:ext uri="{FF2B5EF4-FFF2-40B4-BE49-F238E27FC236}">
                  <a16:creationId xmlns:a16="http://schemas.microsoft.com/office/drawing/2014/main" id="{B560DE7D-B13B-47E1-B919-2DA7C8E3BFB1}"/>
                </a:ext>
              </a:extLst>
            </p:cNvPr>
            <p:cNvGrpSpPr/>
            <p:nvPr userDrawn="1"/>
          </p:nvGrpSpPr>
          <p:grpSpPr>
            <a:xfrm>
              <a:off x="4479132" y="5494231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72F83E2-7230-4E98-BBF1-8AD71902EDBD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2A7CF8D-01D9-4FD1-B789-456711C3DB9B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67C3FA0-6721-4DF1-A552-A49D0FC0BAD1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53A889-FF27-49F7-8480-1172324DD8A0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83FD4B4-E0EA-422F-9A2B-9700E535521A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742E5F4-F3CB-4F17-ADE0-F46C90B8FCBC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D53686A-30C2-4C83-98A5-DF77E97C5775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51F3300-CBB6-4844-9C87-B8EC5C07610E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9C3AAB5-7D17-475A-ACDF-49EF10EF8C5A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3E00ADE-DF90-4258-8522-5D14ABB543A7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B1522F-FF52-4A74-8613-BFFBFFB6F656}"/>
                </a:ext>
              </a:extLst>
            </p:cNvPr>
            <p:cNvSpPr/>
            <p:nvPr userDrawn="1"/>
          </p:nvSpPr>
          <p:spPr>
            <a:xfrm>
              <a:off x="7588744" y="3089324"/>
              <a:ext cx="329938" cy="365273"/>
            </a:xfrm>
            <a:custGeom>
              <a:avLst/>
              <a:gdLst>
                <a:gd name="connsiteX0" fmla="*/ 327154 w 329938"/>
                <a:gd name="connsiteY0" fmla="*/ 46186 h 365273"/>
                <a:gd name="connsiteX1" fmla="*/ 240000 w 329938"/>
                <a:gd name="connsiteY1" fmla="*/ 561 h 365273"/>
                <a:gd name="connsiteX2" fmla="*/ 234285 w 329938"/>
                <a:gd name="connsiteY2" fmla="*/ 1228 h 365273"/>
                <a:gd name="connsiteX3" fmla="*/ 1685 w 329938"/>
                <a:gd name="connsiteY3" fmla="*/ 209063 h 365273"/>
                <a:gd name="connsiteX4" fmla="*/ 66 w 329938"/>
                <a:gd name="connsiteY4" fmla="*/ 213540 h 365273"/>
                <a:gd name="connsiteX5" fmla="*/ 2733 w 329938"/>
                <a:gd name="connsiteY5" fmla="*/ 217445 h 365273"/>
                <a:gd name="connsiteX6" fmla="*/ 84362 w 329938"/>
                <a:gd name="connsiteY6" fmla="*/ 260117 h 365273"/>
                <a:gd name="connsiteX7" fmla="*/ 90363 w 329938"/>
                <a:gd name="connsiteY7" fmla="*/ 259165 h 365273"/>
                <a:gd name="connsiteX8" fmla="*/ 122652 w 329938"/>
                <a:gd name="connsiteY8" fmla="*/ 225827 h 365273"/>
                <a:gd name="connsiteX9" fmla="*/ 206663 w 329938"/>
                <a:gd name="connsiteY9" fmla="*/ 269737 h 365273"/>
                <a:gd name="connsiteX10" fmla="*/ 197995 w 329938"/>
                <a:gd name="connsiteY10" fmla="*/ 315457 h 365273"/>
                <a:gd name="connsiteX11" fmla="*/ 200662 w 329938"/>
                <a:gd name="connsiteY11" fmla="*/ 320887 h 365273"/>
                <a:gd name="connsiteX12" fmla="*/ 284387 w 329938"/>
                <a:gd name="connsiteY12" fmla="*/ 364702 h 365273"/>
                <a:gd name="connsiteX13" fmla="*/ 286768 w 329938"/>
                <a:gd name="connsiteY13" fmla="*/ 365273 h 365273"/>
                <a:gd name="connsiteX14" fmla="*/ 289149 w 329938"/>
                <a:gd name="connsiteY14" fmla="*/ 364702 h 365273"/>
                <a:gd name="connsiteX15" fmla="*/ 291816 w 329938"/>
                <a:gd name="connsiteY15" fmla="*/ 360796 h 365273"/>
                <a:gd name="connsiteX16" fmla="*/ 329916 w 329938"/>
                <a:gd name="connsiteY16" fmla="*/ 51234 h 365273"/>
                <a:gd name="connsiteX17" fmla="*/ 327154 w 329938"/>
                <a:gd name="connsiteY17" fmla="*/ 46186 h 365273"/>
                <a:gd name="connsiteX18" fmla="*/ 221331 w 329938"/>
                <a:gd name="connsiteY18" fmla="*/ 194585 h 365273"/>
                <a:gd name="connsiteX19" fmla="*/ 176754 w 329938"/>
                <a:gd name="connsiteY19" fmla="*/ 171249 h 365273"/>
                <a:gd name="connsiteX20" fmla="*/ 237143 w 329938"/>
                <a:gd name="connsiteY20" fmla="*/ 109813 h 365273"/>
                <a:gd name="connsiteX21" fmla="*/ 221331 w 329938"/>
                <a:gd name="connsiteY21" fmla="*/ 194585 h 36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9938" h="365273">
                  <a:moveTo>
                    <a:pt x="327154" y="46186"/>
                  </a:moveTo>
                  <a:lnTo>
                    <a:pt x="240000" y="561"/>
                  </a:lnTo>
                  <a:cubicBezTo>
                    <a:pt x="238095" y="-392"/>
                    <a:pt x="235809" y="-106"/>
                    <a:pt x="234285" y="1228"/>
                  </a:cubicBezTo>
                  <a:lnTo>
                    <a:pt x="1685" y="209063"/>
                  </a:lnTo>
                  <a:cubicBezTo>
                    <a:pt x="447" y="210206"/>
                    <a:pt x="-220" y="211825"/>
                    <a:pt x="66" y="213540"/>
                  </a:cubicBezTo>
                  <a:cubicBezTo>
                    <a:pt x="256" y="215159"/>
                    <a:pt x="1304" y="216683"/>
                    <a:pt x="2733" y="217445"/>
                  </a:cubicBezTo>
                  <a:lnTo>
                    <a:pt x="84362" y="260117"/>
                  </a:lnTo>
                  <a:cubicBezTo>
                    <a:pt x="86362" y="261165"/>
                    <a:pt x="88839" y="260784"/>
                    <a:pt x="90363" y="259165"/>
                  </a:cubicBezTo>
                  <a:lnTo>
                    <a:pt x="122652" y="225827"/>
                  </a:lnTo>
                  <a:lnTo>
                    <a:pt x="206663" y="269737"/>
                  </a:lnTo>
                  <a:lnTo>
                    <a:pt x="197995" y="315457"/>
                  </a:lnTo>
                  <a:cubicBezTo>
                    <a:pt x="197614" y="317648"/>
                    <a:pt x="198662" y="319839"/>
                    <a:pt x="200662" y="320887"/>
                  </a:cubicBezTo>
                  <a:lnTo>
                    <a:pt x="284387" y="364702"/>
                  </a:lnTo>
                  <a:cubicBezTo>
                    <a:pt x="285149" y="365083"/>
                    <a:pt x="285911" y="365273"/>
                    <a:pt x="286768" y="365273"/>
                  </a:cubicBezTo>
                  <a:cubicBezTo>
                    <a:pt x="287625" y="365273"/>
                    <a:pt x="288387" y="365083"/>
                    <a:pt x="289149" y="364702"/>
                  </a:cubicBezTo>
                  <a:cubicBezTo>
                    <a:pt x="290673" y="363940"/>
                    <a:pt x="291626" y="362511"/>
                    <a:pt x="291816" y="360796"/>
                  </a:cubicBezTo>
                  <a:lnTo>
                    <a:pt x="329916" y="51234"/>
                  </a:lnTo>
                  <a:cubicBezTo>
                    <a:pt x="330107" y="49234"/>
                    <a:pt x="329059" y="47138"/>
                    <a:pt x="327154" y="46186"/>
                  </a:cubicBezTo>
                  <a:close/>
                  <a:moveTo>
                    <a:pt x="221331" y="194585"/>
                  </a:moveTo>
                  <a:lnTo>
                    <a:pt x="176754" y="171249"/>
                  </a:lnTo>
                  <a:lnTo>
                    <a:pt x="237143" y="109813"/>
                  </a:lnTo>
                  <a:lnTo>
                    <a:pt x="221331" y="194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9E1225-28A6-4F74-BBCF-C32A2602D41A}"/>
                </a:ext>
              </a:extLst>
            </p:cNvPr>
            <p:cNvSpPr/>
            <p:nvPr userDrawn="1"/>
          </p:nvSpPr>
          <p:spPr>
            <a:xfrm>
              <a:off x="1014529" y="3223921"/>
              <a:ext cx="372894" cy="366681"/>
            </a:xfrm>
            <a:custGeom>
              <a:avLst/>
              <a:gdLst>
                <a:gd name="connsiteX0" fmla="*/ 369547 w 372894"/>
                <a:gd name="connsiteY0" fmla="*/ 143415 h 366681"/>
                <a:gd name="connsiteX1" fmla="*/ 345925 w 372894"/>
                <a:gd name="connsiteY1" fmla="*/ 105315 h 366681"/>
                <a:gd name="connsiteX2" fmla="*/ 299157 w 372894"/>
                <a:gd name="connsiteY2" fmla="*/ 82646 h 366681"/>
                <a:gd name="connsiteX3" fmla="*/ 257724 w 372894"/>
                <a:gd name="connsiteY3" fmla="*/ 91790 h 366681"/>
                <a:gd name="connsiteX4" fmla="*/ 260676 w 372894"/>
                <a:gd name="connsiteY4" fmla="*/ 66549 h 366681"/>
                <a:gd name="connsiteX5" fmla="*/ 238197 w 372894"/>
                <a:gd name="connsiteY5" fmla="*/ 21019 h 366681"/>
                <a:gd name="connsiteX6" fmla="*/ 181333 w 372894"/>
                <a:gd name="connsiteY6" fmla="*/ 159 h 366681"/>
                <a:gd name="connsiteX7" fmla="*/ 118087 w 372894"/>
                <a:gd name="connsiteY7" fmla="*/ 34164 h 366681"/>
                <a:gd name="connsiteX8" fmla="*/ 1406 w 372894"/>
                <a:gd name="connsiteY8" fmla="*/ 156274 h 366681"/>
                <a:gd name="connsiteX9" fmla="*/ 1596 w 372894"/>
                <a:gd name="connsiteY9" fmla="*/ 163513 h 366681"/>
                <a:gd name="connsiteX10" fmla="*/ 212670 w 372894"/>
                <a:gd name="connsiteY10" fmla="*/ 365253 h 366681"/>
                <a:gd name="connsiteX11" fmla="*/ 216195 w 372894"/>
                <a:gd name="connsiteY11" fmla="*/ 366681 h 366681"/>
                <a:gd name="connsiteX12" fmla="*/ 219909 w 372894"/>
                <a:gd name="connsiteY12" fmla="*/ 365062 h 366681"/>
                <a:gd name="connsiteX13" fmla="*/ 327542 w 372894"/>
                <a:gd name="connsiteY13" fmla="*/ 252477 h 366681"/>
                <a:gd name="connsiteX14" fmla="*/ 353069 w 372894"/>
                <a:gd name="connsiteY14" fmla="*/ 219996 h 366681"/>
                <a:gd name="connsiteX15" fmla="*/ 370690 w 372894"/>
                <a:gd name="connsiteY15" fmla="*/ 186849 h 366681"/>
                <a:gd name="connsiteX16" fmla="*/ 369547 w 372894"/>
                <a:gd name="connsiteY16" fmla="*/ 143415 h 366681"/>
                <a:gd name="connsiteX17" fmla="*/ 117897 w 372894"/>
                <a:gd name="connsiteY17" fmla="*/ 134557 h 366681"/>
                <a:gd name="connsiteX18" fmla="*/ 141900 w 372894"/>
                <a:gd name="connsiteY18" fmla="*/ 109411 h 366681"/>
                <a:gd name="connsiteX19" fmla="*/ 163807 w 372894"/>
                <a:gd name="connsiteY19" fmla="*/ 95124 h 366681"/>
                <a:gd name="connsiteX20" fmla="*/ 179904 w 372894"/>
                <a:gd name="connsiteY20" fmla="*/ 101505 h 366681"/>
                <a:gd name="connsiteX21" fmla="*/ 187810 w 372894"/>
                <a:gd name="connsiteY21" fmla="*/ 118079 h 366681"/>
                <a:gd name="connsiteX22" fmla="*/ 174189 w 372894"/>
                <a:gd name="connsiteY22" fmla="*/ 141034 h 366681"/>
                <a:gd name="connsiteX23" fmla="*/ 150567 w 372894"/>
                <a:gd name="connsiteY23" fmla="*/ 165704 h 366681"/>
                <a:gd name="connsiteX24" fmla="*/ 117897 w 372894"/>
                <a:gd name="connsiteY24" fmla="*/ 134557 h 366681"/>
                <a:gd name="connsiteX25" fmla="*/ 276964 w 372894"/>
                <a:gd name="connsiteY25" fmla="*/ 189326 h 366681"/>
                <a:gd name="connsiteX26" fmla="*/ 261629 w 372894"/>
                <a:gd name="connsiteY26" fmla="*/ 215520 h 366681"/>
                <a:gd name="connsiteX27" fmla="*/ 233340 w 372894"/>
                <a:gd name="connsiteY27" fmla="*/ 245047 h 366681"/>
                <a:gd name="connsiteX28" fmla="*/ 198002 w 372894"/>
                <a:gd name="connsiteY28" fmla="*/ 211233 h 366681"/>
                <a:gd name="connsiteX29" fmla="*/ 226101 w 372894"/>
                <a:gd name="connsiteY29" fmla="*/ 181801 h 366681"/>
                <a:gd name="connsiteX30" fmla="*/ 251628 w 372894"/>
                <a:gd name="connsiteY30" fmla="*/ 164847 h 366681"/>
                <a:gd name="connsiteX31" fmla="*/ 269154 w 372894"/>
                <a:gd name="connsiteY31" fmla="*/ 171038 h 366681"/>
                <a:gd name="connsiteX32" fmla="*/ 276964 w 372894"/>
                <a:gd name="connsiteY32" fmla="*/ 189326 h 3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2894" h="366681">
                  <a:moveTo>
                    <a:pt x="369547" y="143415"/>
                  </a:moveTo>
                  <a:cubicBezTo>
                    <a:pt x="365451" y="129128"/>
                    <a:pt x="357450" y="116364"/>
                    <a:pt x="345925" y="105315"/>
                  </a:cubicBezTo>
                  <a:cubicBezTo>
                    <a:pt x="331733" y="91695"/>
                    <a:pt x="315921" y="84075"/>
                    <a:pt x="299157" y="82646"/>
                  </a:cubicBezTo>
                  <a:cubicBezTo>
                    <a:pt x="286108" y="81503"/>
                    <a:pt x="272202" y="84551"/>
                    <a:pt x="257724" y="91790"/>
                  </a:cubicBezTo>
                  <a:cubicBezTo>
                    <a:pt x="260391" y="82836"/>
                    <a:pt x="261343" y="74359"/>
                    <a:pt x="260676" y="66549"/>
                  </a:cubicBezTo>
                  <a:cubicBezTo>
                    <a:pt x="259057" y="49023"/>
                    <a:pt x="251532" y="33687"/>
                    <a:pt x="238197" y="21019"/>
                  </a:cubicBezTo>
                  <a:cubicBezTo>
                    <a:pt x="222386" y="5874"/>
                    <a:pt x="203241" y="-1174"/>
                    <a:pt x="181333" y="159"/>
                  </a:cubicBezTo>
                  <a:cubicBezTo>
                    <a:pt x="159616" y="1493"/>
                    <a:pt x="138375" y="12923"/>
                    <a:pt x="118087" y="34164"/>
                  </a:cubicBezTo>
                  <a:lnTo>
                    <a:pt x="1406" y="156274"/>
                  </a:lnTo>
                  <a:cubicBezTo>
                    <a:pt x="-499" y="158274"/>
                    <a:pt x="-499" y="161513"/>
                    <a:pt x="1596" y="163513"/>
                  </a:cubicBezTo>
                  <a:lnTo>
                    <a:pt x="212670" y="365253"/>
                  </a:lnTo>
                  <a:cubicBezTo>
                    <a:pt x="213623" y="366205"/>
                    <a:pt x="214956" y="366681"/>
                    <a:pt x="216195" y="366681"/>
                  </a:cubicBezTo>
                  <a:cubicBezTo>
                    <a:pt x="217528" y="366681"/>
                    <a:pt x="218862" y="366110"/>
                    <a:pt x="219909" y="365062"/>
                  </a:cubicBezTo>
                  <a:lnTo>
                    <a:pt x="327542" y="252477"/>
                  </a:lnTo>
                  <a:cubicBezTo>
                    <a:pt x="332304" y="247428"/>
                    <a:pt x="340686" y="236855"/>
                    <a:pt x="353069" y="219996"/>
                  </a:cubicBezTo>
                  <a:cubicBezTo>
                    <a:pt x="362689" y="206947"/>
                    <a:pt x="368404" y="196089"/>
                    <a:pt x="370690" y="186849"/>
                  </a:cubicBezTo>
                  <a:cubicBezTo>
                    <a:pt x="373929" y="172181"/>
                    <a:pt x="373643" y="157608"/>
                    <a:pt x="369547" y="143415"/>
                  </a:cubicBezTo>
                  <a:close/>
                  <a:moveTo>
                    <a:pt x="117897" y="134557"/>
                  </a:moveTo>
                  <a:lnTo>
                    <a:pt x="141900" y="109411"/>
                  </a:lnTo>
                  <a:cubicBezTo>
                    <a:pt x="150282" y="100648"/>
                    <a:pt x="157902" y="95695"/>
                    <a:pt x="163807" y="95124"/>
                  </a:cubicBezTo>
                  <a:cubicBezTo>
                    <a:pt x="169522" y="94552"/>
                    <a:pt x="174856" y="96648"/>
                    <a:pt x="179904" y="101505"/>
                  </a:cubicBezTo>
                  <a:cubicBezTo>
                    <a:pt x="185429" y="106839"/>
                    <a:pt x="188096" y="112269"/>
                    <a:pt x="187810" y="118079"/>
                  </a:cubicBezTo>
                  <a:cubicBezTo>
                    <a:pt x="187524" y="123984"/>
                    <a:pt x="182857" y="131985"/>
                    <a:pt x="174189" y="141034"/>
                  </a:cubicBezTo>
                  <a:lnTo>
                    <a:pt x="150567" y="165704"/>
                  </a:lnTo>
                  <a:lnTo>
                    <a:pt x="117897" y="134557"/>
                  </a:lnTo>
                  <a:close/>
                  <a:moveTo>
                    <a:pt x="276964" y="189326"/>
                  </a:moveTo>
                  <a:cubicBezTo>
                    <a:pt x="276583" y="196470"/>
                    <a:pt x="271440" y="205233"/>
                    <a:pt x="261629" y="215520"/>
                  </a:cubicBezTo>
                  <a:lnTo>
                    <a:pt x="233340" y="245047"/>
                  </a:lnTo>
                  <a:lnTo>
                    <a:pt x="198002" y="211233"/>
                  </a:lnTo>
                  <a:lnTo>
                    <a:pt x="226101" y="181801"/>
                  </a:lnTo>
                  <a:cubicBezTo>
                    <a:pt x="236102" y="171324"/>
                    <a:pt x="244674" y="165609"/>
                    <a:pt x="251628" y="164847"/>
                  </a:cubicBezTo>
                  <a:cubicBezTo>
                    <a:pt x="258200" y="164085"/>
                    <a:pt x="263915" y="166085"/>
                    <a:pt x="269154" y="171038"/>
                  </a:cubicBezTo>
                  <a:cubicBezTo>
                    <a:pt x="274774" y="176372"/>
                    <a:pt x="277345" y="182373"/>
                    <a:pt x="276964" y="189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1E81BA-4741-48D0-A2F1-6D2B57ADA0D8}"/>
                </a:ext>
              </a:extLst>
            </p:cNvPr>
            <p:cNvSpPr/>
            <p:nvPr userDrawn="1"/>
          </p:nvSpPr>
          <p:spPr>
            <a:xfrm>
              <a:off x="872548" y="6606535"/>
              <a:ext cx="318871" cy="321373"/>
            </a:xfrm>
            <a:custGeom>
              <a:avLst/>
              <a:gdLst>
                <a:gd name="connsiteX0" fmla="*/ 150215 w 318871"/>
                <a:gd name="connsiteY0" fmla="*/ 321373 h 321373"/>
                <a:gd name="connsiteX1" fmla="*/ 111734 w 318871"/>
                <a:gd name="connsiteY1" fmla="*/ 314611 h 321373"/>
                <a:gd name="connsiteX2" fmla="*/ 55442 w 318871"/>
                <a:gd name="connsiteY2" fmla="*/ 276987 h 321373"/>
                <a:gd name="connsiteX3" fmla="*/ 7626 w 318871"/>
                <a:gd name="connsiteY3" fmla="*/ 211360 h 321373"/>
                <a:gd name="connsiteX4" fmla="*/ 3435 w 318871"/>
                <a:gd name="connsiteY4" fmla="*/ 137351 h 321373"/>
                <a:gd name="connsiteX5" fmla="*/ 50584 w 318871"/>
                <a:gd name="connsiteY5" fmla="*/ 55340 h 321373"/>
                <a:gd name="connsiteX6" fmla="*/ 158978 w 318871"/>
                <a:gd name="connsiteY6" fmla="*/ 0 h 321373"/>
                <a:gd name="connsiteX7" fmla="*/ 162217 w 318871"/>
                <a:gd name="connsiteY7" fmla="*/ 0 h 321373"/>
                <a:gd name="connsiteX8" fmla="*/ 268230 w 318871"/>
                <a:gd name="connsiteY8" fmla="*/ 48768 h 321373"/>
                <a:gd name="connsiteX9" fmla="*/ 316903 w 318871"/>
                <a:gd name="connsiteY9" fmla="*/ 127540 h 321373"/>
                <a:gd name="connsiteX10" fmla="*/ 302997 w 318871"/>
                <a:gd name="connsiteY10" fmla="*/ 212598 h 321373"/>
                <a:gd name="connsiteX11" fmla="*/ 299853 w 318871"/>
                <a:gd name="connsiteY11" fmla="*/ 215265 h 321373"/>
                <a:gd name="connsiteX12" fmla="*/ 295757 w 318871"/>
                <a:gd name="connsiteY12" fmla="*/ 214789 h 321373"/>
                <a:gd name="connsiteX13" fmla="*/ 225939 w 318871"/>
                <a:gd name="connsiteY13" fmla="*/ 172498 h 321373"/>
                <a:gd name="connsiteX14" fmla="*/ 224034 w 318871"/>
                <a:gd name="connsiteY14" fmla="*/ 165830 h 321373"/>
                <a:gd name="connsiteX15" fmla="*/ 230702 w 318871"/>
                <a:gd name="connsiteY15" fmla="*/ 147256 h 321373"/>
                <a:gd name="connsiteX16" fmla="*/ 228606 w 318871"/>
                <a:gd name="connsiteY16" fmla="*/ 125254 h 321373"/>
                <a:gd name="connsiteX17" fmla="*/ 216033 w 318871"/>
                <a:gd name="connsiteY17" fmla="*/ 106299 h 321373"/>
                <a:gd name="connsiteX18" fmla="*/ 169647 w 318871"/>
                <a:gd name="connsiteY18" fmla="*/ 92869 h 321373"/>
                <a:gd name="connsiteX19" fmla="*/ 123545 w 318871"/>
                <a:gd name="connsiteY19" fmla="*/ 124396 h 321373"/>
                <a:gd name="connsiteX20" fmla="*/ 89541 w 318871"/>
                <a:gd name="connsiteY20" fmla="*/ 179451 h 321373"/>
                <a:gd name="connsiteX21" fmla="*/ 105448 w 318871"/>
                <a:gd name="connsiteY21" fmla="*/ 217075 h 321373"/>
                <a:gd name="connsiteX22" fmla="*/ 139928 w 318871"/>
                <a:gd name="connsiteY22" fmla="*/ 232220 h 321373"/>
                <a:gd name="connsiteX23" fmla="*/ 180505 w 318871"/>
                <a:gd name="connsiteY23" fmla="*/ 215932 h 321373"/>
                <a:gd name="connsiteX24" fmla="*/ 184506 w 318871"/>
                <a:gd name="connsiteY24" fmla="*/ 215170 h 321373"/>
                <a:gd name="connsiteX25" fmla="*/ 187744 w 318871"/>
                <a:gd name="connsiteY25" fmla="*/ 217646 h 321373"/>
                <a:gd name="connsiteX26" fmla="*/ 228320 w 318871"/>
                <a:gd name="connsiteY26" fmla="*/ 289560 h 321373"/>
                <a:gd name="connsiteX27" fmla="*/ 226606 w 318871"/>
                <a:gd name="connsiteY27" fmla="*/ 296323 h 321373"/>
                <a:gd name="connsiteX28" fmla="*/ 168027 w 318871"/>
                <a:gd name="connsiteY28" fmla="*/ 319850 h 321373"/>
                <a:gd name="connsiteX29" fmla="*/ 150215 w 318871"/>
                <a:gd name="connsiteY29" fmla="*/ 321373 h 32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871" h="321373">
                  <a:moveTo>
                    <a:pt x="150215" y="321373"/>
                  </a:moveTo>
                  <a:cubicBezTo>
                    <a:pt x="137166" y="321373"/>
                    <a:pt x="124212" y="319088"/>
                    <a:pt x="111734" y="314611"/>
                  </a:cubicBezTo>
                  <a:cubicBezTo>
                    <a:pt x="93732" y="308134"/>
                    <a:pt x="74777" y="295465"/>
                    <a:pt x="55442" y="276987"/>
                  </a:cubicBezTo>
                  <a:cubicBezTo>
                    <a:pt x="32106" y="254603"/>
                    <a:pt x="16008" y="232505"/>
                    <a:pt x="7626" y="211360"/>
                  </a:cubicBezTo>
                  <a:cubicBezTo>
                    <a:pt x="-851" y="189929"/>
                    <a:pt x="-2280" y="165068"/>
                    <a:pt x="3435" y="137351"/>
                  </a:cubicBezTo>
                  <a:cubicBezTo>
                    <a:pt x="9150" y="109633"/>
                    <a:pt x="24962" y="82010"/>
                    <a:pt x="50584" y="55340"/>
                  </a:cubicBezTo>
                  <a:cubicBezTo>
                    <a:pt x="84779" y="19621"/>
                    <a:pt x="121259" y="1048"/>
                    <a:pt x="158978" y="0"/>
                  </a:cubicBezTo>
                  <a:lnTo>
                    <a:pt x="162217" y="0"/>
                  </a:lnTo>
                  <a:cubicBezTo>
                    <a:pt x="198793" y="0"/>
                    <a:pt x="234512" y="16383"/>
                    <a:pt x="268230" y="48768"/>
                  </a:cubicBezTo>
                  <a:cubicBezTo>
                    <a:pt x="295472" y="74867"/>
                    <a:pt x="311855" y="101346"/>
                    <a:pt x="316903" y="127540"/>
                  </a:cubicBezTo>
                  <a:cubicBezTo>
                    <a:pt x="321951" y="153829"/>
                    <a:pt x="317284" y="182404"/>
                    <a:pt x="302997" y="212598"/>
                  </a:cubicBezTo>
                  <a:cubicBezTo>
                    <a:pt x="302425" y="213931"/>
                    <a:pt x="301187" y="214884"/>
                    <a:pt x="299853" y="215265"/>
                  </a:cubicBezTo>
                  <a:cubicBezTo>
                    <a:pt x="298520" y="215646"/>
                    <a:pt x="296996" y="215455"/>
                    <a:pt x="295757" y="214789"/>
                  </a:cubicBezTo>
                  <a:lnTo>
                    <a:pt x="225939" y="172498"/>
                  </a:lnTo>
                  <a:cubicBezTo>
                    <a:pt x="223653" y="171164"/>
                    <a:pt x="222796" y="168212"/>
                    <a:pt x="224034" y="165830"/>
                  </a:cubicBezTo>
                  <a:cubicBezTo>
                    <a:pt x="227940" y="158020"/>
                    <a:pt x="230130" y="151829"/>
                    <a:pt x="230702" y="147256"/>
                  </a:cubicBezTo>
                  <a:cubicBezTo>
                    <a:pt x="231749" y="139637"/>
                    <a:pt x="230988" y="132207"/>
                    <a:pt x="228606" y="125254"/>
                  </a:cubicBezTo>
                  <a:cubicBezTo>
                    <a:pt x="226225" y="118301"/>
                    <a:pt x="221939" y="111919"/>
                    <a:pt x="216033" y="106299"/>
                  </a:cubicBezTo>
                  <a:cubicBezTo>
                    <a:pt x="202413" y="93250"/>
                    <a:pt x="187363" y="88868"/>
                    <a:pt x="169647" y="92869"/>
                  </a:cubicBezTo>
                  <a:cubicBezTo>
                    <a:pt x="156311" y="95726"/>
                    <a:pt x="140786" y="106394"/>
                    <a:pt x="123545" y="124396"/>
                  </a:cubicBezTo>
                  <a:cubicBezTo>
                    <a:pt x="102114" y="146780"/>
                    <a:pt x="90684" y="165354"/>
                    <a:pt x="89541" y="179451"/>
                  </a:cubicBezTo>
                  <a:cubicBezTo>
                    <a:pt x="88493" y="193453"/>
                    <a:pt x="93637" y="205740"/>
                    <a:pt x="105448" y="217075"/>
                  </a:cubicBezTo>
                  <a:cubicBezTo>
                    <a:pt x="116783" y="227933"/>
                    <a:pt x="128308" y="233172"/>
                    <a:pt x="139928" y="232220"/>
                  </a:cubicBezTo>
                  <a:cubicBezTo>
                    <a:pt x="152025" y="231362"/>
                    <a:pt x="165741" y="225933"/>
                    <a:pt x="180505" y="215932"/>
                  </a:cubicBezTo>
                  <a:cubicBezTo>
                    <a:pt x="181648" y="215170"/>
                    <a:pt x="183077" y="214884"/>
                    <a:pt x="184506" y="215170"/>
                  </a:cubicBezTo>
                  <a:cubicBezTo>
                    <a:pt x="185934" y="215455"/>
                    <a:pt x="187077" y="216408"/>
                    <a:pt x="187744" y="217646"/>
                  </a:cubicBezTo>
                  <a:lnTo>
                    <a:pt x="228320" y="289560"/>
                  </a:lnTo>
                  <a:cubicBezTo>
                    <a:pt x="229654" y="291941"/>
                    <a:pt x="228892" y="294894"/>
                    <a:pt x="226606" y="296323"/>
                  </a:cubicBezTo>
                  <a:cubicBezTo>
                    <a:pt x="206889" y="308991"/>
                    <a:pt x="187173" y="316897"/>
                    <a:pt x="168027" y="319850"/>
                  </a:cubicBezTo>
                  <a:cubicBezTo>
                    <a:pt x="162217" y="320897"/>
                    <a:pt x="156121" y="321373"/>
                    <a:pt x="150215" y="3213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BE9C678-8BF9-4F5C-9730-D9F31FF9A2DA}"/>
                </a:ext>
              </a:extLst>
            </p:cNvPr>
            <p:cNvGrpSpPr/>
            <p:nvPr userDrawn="1"/>
          </p:nvGrpSpPr>
          <p:grpSpPr>
            <a:xfrm>
              <a:off x="10041917" y="5858376"/>
              <a:ext cx="233650" cy="426434"/>
              <a:chOff x="4228908" y="3157823"/>
              <a:chExt cx="233650" cy="426434"/>
            </a:xfrm>
            <a:grp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454F48F-F735-416B-AC02-AFE52CE13790}"/>
                  </a:ext>
                </a:extLst>
              </p:cNvPr>
              <p:cNvSpPr/>
              <p:nvPr/>
            </p:nvSpPr>
            <p:spPr>
              <a:xfrm>
                <a:off x="4228908" y="3437191"/>
                <a:ext cx="147065" cy="147066"/>
              </a:xfrm>
              <a:custGeom>
                <a:avLst/>
                <a:gdLst>
                  <a:gd name="connsiteX0" fmla="*/ 73533 w 147065"/>
                  <a:gd name="connsiteY0" fmla="*/ 147066 h 147066"/>
                  <a:gd name="connsiteX1" fmla="*/ 0 w 147065"/>
                  <a:gd name="connsiteY1" fmla="*/ 73533 h 147066"/>
                  <a:gd name="connsiteX2" fmla="*/ 73533 w 147065"/>
                  <a:gd name="connsiteY2" fmla="*/ 0 h 147066"/>
                  <a:gd name="connsiteX3" fmla="*/ 147066 w 147065"/>
                  <a:gd name="connsiteY3" fmla="*/ 73533 h 147066"/>
                  <a:gd name="connsiteX4" fmla="*/ 73533 w 147065"/>
                  <a:gd name="connsiteY4" fmla="*/ 147066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065" h="147066">
                    <a:moveTo>
                      <a:pt x="73533" y="147066"/>
                    </a:moveTo>
                    <a:cubicBezTo>
                      <a:pt x="32957" y="147066"/>
                      <a:pt x="0" y="114109"/>
                      <a:pt x="0" y="73533"/>
                    </a:cubicBezTo>
                    <a:cubicBezTo>
                      <a:pt x="0" y="32957"/>
                      <a:pt x="32957" y="0"/>
                      <a:pt x="73533" y="0"/>
                    </a:cubicBezTo>
                    <a:cubicBezTo>
                      <a:pt x="114109" y="0"/>
                      <a:pt x="147066" y="32957"/>
                      <a:pt x="147066" y="73533"/>
                    </a:cubicBezTo>
                    <a:cubicBezTo>
                      <a:pt x="147066" y="114014"/>
                      <a:pt x="114109" y="147066"/>
                      <a:pt x="73533" y="147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A42457A-0D78-4D05-B4A5-BD7AD87DE0C1}"/>
                  </a:ext>
                </a:extLst>
              </p:cNvPr>
              <p:cNvSpPr/>
              <p:nvPr/>
            </p:nvSpPr>
            <p:spPr>
              <a:xfrm>
                <a:off x="4361304" y="3286791"/>
                <a:ext cx="101254" cy="101250"/>
              </a:xfrm>
              <a:custGeom>
                <a:avLst/>
                <a:gdLst>
                  <a:gd name="connsiteX0" fmla="*/ 50675 w 101254"/>
                  <a:gd name="connsiteY0" fmla="*/ 101251 h 101250"/>
                  <a:gd name="connsiteX1" fmla="*/ 7431 w 101254"/>
                  <a:gd name="connsiteY1" fmla="*/ 77057 h 101250"/>
                  <a:gd name="connsiteX2" fmla="*/ 24195 w 101254"/>
                  <a:gd name="connsiteY2" fmla="*/ 7429 h 101250"/>
                  <a:gd name="connsiteX3" fmla="*/ 50580 w 101254"/>
                  <a:gd name="connsiteY3" fmla="*/ 0 h 101250"/>
                  <a:gd name="connsiteX4" fmla="*/ 93823 w 101254"/>
                  <a:gd name="connsiteY4" fmla="*/ 24193 h 101250"/>
                  <a:gd name="connsiteX5" fmla="*/ 77059 w 101254"/>
                  <a:gd name="connsiteY5" fmla="*/ 93821 h 101250"/>
                  <a:gd name="connsiteX6" fmla="*/ 50675 w 101254"/>
                  <a:gd name="connsiteY6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54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80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8396" y="48006"/>
                      <a:pt x="100872" y="79248"/>
                      <a:pt x="77059" y="93821"/>
                    </a:cubicBezTo>
                    <a:cubicBezTo>
                      <a:pt x="69058" y="98679"/>
                      <a:pt x="59914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6D05BB4-FC1E-465C-A478-FACE11B1E3DB}"/>
                  </a:ext>
                </a:extLst>
              </p:cNvPr>
              <p:cNvSpPr/>
              <p:nvPr/>
            </p:nvSpPr>
            <p:spPr>
              <a:xfrm>
                <a:off x="4254847" y="3157823"/>
                <a:ext cx="73845" cy="73913"/>
              </a:xfrm>
              <a:custGeom>
                <a:avLst/>
                <a:gdLst>
                  <a:gd name="connsiteX0" fmla="*/ 72455 w 73845"/>
                  <a:gd name="connsiteY0" fmla="*/ 26861 h 73913"/>
                  <a:gd name="connsiteX1" fmla="*/ 36926 w 73845"/>
                  <a:gd name="connsiteY1" fmla="*/ 0 h 73913"/>
                  <a:gd name="connsiteX2" fmla="*/ 26830 w 73845"/>
                  <a:gd name="connsiteY2" fmla="*/ 1429 h 73913"/>
                  <a:gd name="connsiteX3" fmla="*/ 1398 w 73845"/>
                  <a:gd name="connsiteY3" fmla="*/ 47054 h 73913"/>
                  <a:gd name="connsiteX4" fmla="*/ 36926 w 73845"/>
                  <a:gd name="connsiteY4" fmla="*/ 73914 h 73913"/>
                  <a:gd name="connsiteX5" fmla="*/ 47023 w 73845"/>
                  <a:gd name="connsiteY5" fmla="*/ 72485 h 73913"/>
                  <a:gd name="connsiteX6" fmla="*/ 72455 w 73845"/>
                  <a:gd name="connsiteY6" fmla="*/ 26861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45" h="73913">
                    <a:moveTo>
                      <a:pt x="72455" y="26861"/>
                    </a:moveTo>
                    <a:cubicBezTo>
                      <a:pt x="67978" y="11049"/>
                      <a:pt x="53405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4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549" y="66866"/>
                      <a:pt x="77979" y="46387"/>
                      <a:pt x="72455" y="268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0385AA-C596-4121-A0C9-5346C153631A}"/>
                </a:ext>
              </a:extLst>
            </p:cNvPr>
            <p:cNvGrpSpPr/>
            <p:nvPr userDrawn="1"/>
          </p:nvGrpSpPr>
          <p:grpSpPr>
            <a:xfrm>
              <a:off x="2315660" y="2632047"/>
              <a:ext cx="439117" cy="1160620"/>
              <a:chOff x="6674250" y="1567053"/>
              <a:chExt cx="439117" cy="1160620"/>
            </a:xfrm>
            <a:grpFill/>
          </p:grpSpPr>
          <p:grpSp>
            <p:nvGrpSpPr>
              <p:cNvPr id="69" name="Graphic 1">
                <a:extLst>
                  <a:ext uri="{FF2B5EF4-FFF2-40B4-BE49-F238E27FC236}">
                    <a16:creationId xmlns:a16="http://schemas.microsoft.com/office/drawing/2014/main" id="{C8347F8F-BC18-4827-BFA6-6EF534D7D420}"/>
                  </a:ext>
                </a:extLst>
              </p:cNvPr>
              <p:cNvGrpSpPr/>
              <p:nvPr/>
            </p:nvGrpSpPr>
            <p:grpSpPr>
              <a:xfrm>
                <a:off x="6674250" y="1856680"/>
                <a:ext cx="319484" cy="870993"/>
                <a:chOff x="6674250" y="1856680"/>
                <a:chExt cx="319484" cy="870993"/>
              </a:xfrm>
              <a:grpFill/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BE97FFA-BBA0-4385-8CD3-52D8ADFD79AF}"/>
                    </a:ext>
                  </a:extLst>
                </p:cNvPr>
                <p:cNvSpPr/>
                <p:nvPr/>
              </p:nvSpPr>
              <p:spPr>
                <a:xfrm>
                  <a:off x="6756077" y="1856680"/>
                  <a:ext cx="237657" cy="102040"/>
                </a:xfrm>
                <a:custGeom>
                  <a:avLst/>
                  <a:gdLst>
                    <a:gd name="connsiteX0" fmla="*/ 205363 w 237657"/>
                    <a:gd name="connsiteY0" fmla="*/ 102040 h 102040"/>
                    <a:gd name="connsiteX1" fmla="*/ 205363 w 237657"/>
                    <a:gd name="connsiteY1" fmla="*/ 102040 h 102040"/>
                    <a:gd name="connsiteX2" fmla="*/ 201458 w 237657"/>
                    <a:gd name="connsiteY2" fmla="*/ 101755 h 102040"/>
                    <a:gd name="connsiteX3" fmla="*/ 24484 w 237657"/>
                    <a:gd name="connsiteY3" fmla="*/ 73751 h 102040"/>
                    <a:gd name="connsiteX4" fmla="*/ 4862 w 237657"/>
                    <a:gd name="connsiteY4" fmla="*/ 59083 h 102040"/>
                    <a:gd name="connsiteX5" fmla="*/ 576 w 237657"/>
                    <a:gd name="connsiteY5" fmla="*/ 32317 h 102040"/>
                    <a:gd name="connsiteX6" fmla="*/ 36200 w 237657"/>
                    <a:gd name="connsiteY6" fmla="*/ 313 h 102040"/>
                    <a:gd name="connsiteX7" fmla="*/ 213174 w 237657"/>
                    <a:gd name="connsiteY7" fmla="*/ 28317 h 102040"/>
                    <a:gd name="connsiteX8" fmla="*/ 232795 w 237657"/>
                    <a:gd name="connsiteY8" fmla="*/ 42890 h 102040"/>
                    <a:gd name="connsiteX9" fmla="*/ 237082 w 237657"/>
                    <a:gd name="connsiteY9" fmla="*/ 69655 h 102040"/>
                    <a:gd name="connsiteX10" fmla="*/ 205363 w 237657"/>
                    <a:gd name="connsiteY10" fmla="*/ 102040 h 102040"/>
                    <a:gd name="connsiteX11" fmla="*/ 32199 w 237657"/>
                    <a:gd name="connsiteY11" fmla="*/ 10219 h 102040"/>
                    <a:gd name="connsiteX12" fmla="*/ 10577 w 237657"/>
                    <a:gd name="connsiteY12" fmla="*/ 33841 h 102040"/>
                    <a:gd name="connsiteX13" fmla="*/ 13720 w 237657"/>
                    <a:gd name="connsiteY13" fmla="*/ 54034 h 102040"/>
                    <a:gd name="connsiteX14" fmla="*/ 26103 w 237657"/>
                    <a:gd name="connsiteY14" fmla="*/ 63559 h 102040"/>
                    <a:gd name="connsiteX15" fmla="*/ 203078 w 237657"/>
                    <a:gd name="connsiteY15" fmla="*/ 91563 h 102040"/>
                    <a:gd name="connsiteX16" fmla="*/ 226985 w 237657"/>
                    <a:gd name="connsiteY16" fmla="*/ 68036 h 102040"/>
                    <a:gd name="connsiteX17" fmla="*/ 223842 w 237657"/>
                    <a:gd name="connsiteY17" fmla="*/ 47843 h 102040"/>
                    <a:gd name="connsiteX18" fmla="*/ 211460 w 237657"/>
                    <a:gd name="connsiteY18" fmla="*/ 38318 h 102040"/>
                    <a:gd name="connsiteX19" fmla="*/ 34485 w 237657"/>
                    <a:gd name="connsiteY19" fmla="*/ 10315 h 102040"/>
                    <a:gd name="connsiteX20" fmla="*/ 32199 w 237657"/>
                    <a:gd name="connsiteY20" fmla="*/ 10219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7657" h="102040">
                      <a:moveTo>
                        <a:pt x="205363" y="102040"/>
                      </a:moveTo>
                      <a:lnTo>
                        <a:pt x="205363" y="102040"/>
                      </a:lnTo>
                      <a:cubicBezTo>
                        <a:pt x="204125" y="102040"/>
                        <a:pt x="202792" y="101945"/>
                        <a:pt x="201458" y="101755"/>
                      </a:cubicBezTo>
                      <a:lnTo>
                        <a:pt x="24484" y="73751"/>
                      </a:lnTo>
                      <a:cubicBezTo>
                        <a:pt x="16292" y="72418"/>
                        <a:pt x="9339" y="67274"/>
                        <a:pt x="4862" y="59083"/>
                      </a:cubicBezTo>
                      <a:cubicBezTo>
                        <a:pt x="576" y="51367"/>
                        <a:pt x="-948" y="41842"/>
                        <a:pt x="576" y="32317"/>
                      </a:cubicBezTo>
                      <a:cubicBezTo>
                        <a:pt x="3719" y="12315"/>
                        <a:pt x="19531" y="-2354"/>
                        <a:pt x="36200" y="313"/>
                      </a:cubicBezTo>
                      <a:lnTo>
                        <a:pt x="213174" y="28317"/>
                      </a:lnTo>
                      <a:cubicBezTo>
                        <a:pt x="221366" y="29650"/>
                        <a:pt x="228319" y="34794"/>
                        <a:pt x="232795" y="42890"/>
                      </a:cubicBezTo>
                      <a:cubicBezTo>
                        <a:pt x="237082" y="50605"/>
                        <a:pt x="238606" y="60130"/>
                        <a:pt x="237082" y="69655"/>
                      </a:cubicBezTo>
                      <a:cubicBezTo>
                        <a:pt x="234224" y="88134"/>
                        <a:pt x="220508" y="102040"/>
                        <a:pt x="205363" y="102040"/>
                      </a:cubicBezTo>
                      <a:close/>
                      <a:moveTo>
                        <a:pt x="32199" y="10219"/>
                      </a:moveTo>
                      <a:cubicBezTo>
                        <a:pt x="22198" y="10219"/>
                        <a:pt x="12673" y="20602"/>
                        <a:pt x="10577" y="33841"/>
                      </a:cubicBezTo>
                      <a:cubicBezTo>
                        <a:pt x="9434" y="41176"/>
                        <a:pt x="10577" y="48319"/>
                        <a:pt x="13720" y="54034"/>
                      </a:cubicBezTo>
                      <a:cubicBezTo>
                        <a:pt x="16673" y="59368"/>
                        <a:pt x="21055" y="62702"/>
                        <a:pt x="26103" y="63559"/>
                      </a:cubicBezTo>
                      <a:lnTo>
                        <a:pt x="203078" y="91563"/>
                      </a:lnTo>
                      <a:cubicBezTo>
                        <a:pt x="213841" y="93277"/>
                        <a:pt x="224699" y="82324"/>
                        <a:pt x="226985" y="68036"/>
                      </a:cubicBezTo>
                      <a:cubicBezTo>
                        <a:pt x="228128" y="60702"/>
                        <a:pt x="226985" y="53558"/>
                        <a:pt x="223842" y="47843"/>
                      </a:cubicBezTo>
                      <a:cubicBezTo>
                        <a:pt x="220889" y="42509"/>
                        <a:pt x="216508" y="39175"/>
                        <a:pt x="211460" y="38318"/>
                      </a:cubicBezTo>
                      <a:lnTo>
                        <a:pt x="34485" y="10315"/>
                      </a:lnTo>
                      <a:cubicBezTo>
                        <a:pt x="33723" y="10315"/>
                        <a:pt x="32961" y="10219"/>
                        <a:pt x="32199" y="10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" name="Graphic 1">
                  <a:extLst>
                    <a:ext uri="{FF2B5EF4-FFF2-40B4-BE49-F238E27FC236}">
                      <a16:creationId xmlns:a16="http://schemas.microsoft.com/office/drawing/2014/main" id="{BCAB783E-5473-4FFD-BCE2-7660C0635696}"/>
                    </a:ext>
                  </a:extLst>
                </p:cNvPr>
                <p:cNvGrpSpPr/>
                <p:nvPr/>
              </p:nvGrpSpPr>
              <p:grpSpPr>
                <a:xfrm>
                  <a:off x="6674250" y="1921881"/>
                  <a:ext cx="278856" cy="805792"/>
                  <a:chOff x="6674250" y="1921881"/>
                  <a:chExt cx="278856" cy="805792"/>
                </a:xfrm>
                <a:grpFill/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BE73B23C-2CA4-44CD-9DF9-41FC17F4598B}"/>
                      </a:ext>
                    </a:extLst>
                  </p:cNvPr>
                  <p:cNvSpPr/>
                  <p:nvPr/>
                </p:nvSpPr>
                <p:spPr>
                  <a:xfrm>
                    <a:off x="6674250" y="1921881"/>
                    <a:ext cx="278856" cy="805792"/>
                  </a:xfrm>
                  <a:custGeom>
                    <a:avLst/>
                    <a:gdLst>
                      <a:gd name="connsiteX0" fmla="*/ 84212 w 278856"/>
                      <a:gd name="connsiteY0" fmla="*/ 805793 h 805792"/>
                      <a:gd name="connsiteX1" fmla="*/ 84212 w 278856"/>
                      <a:gd name="connsiteY1" fmla="*/ 805793 h 805792"/>
                      <a:gd name="connsiteX2" fmla="*/ 70973 w 278856"/>
                      <a:gd name="connsiteY2" fmla="*/ 804745 h 805792"/>
                      <a:gd name="connsiteX3" fmla="*/ 16109 w 278856"/>
                      <a:gd name="connsiteY3" fmla="*/ 771122 h 805792"/>
                      <a:gd name="connsiteX4" fmla="*/ 1059 w 278856"/>
                      <a:gd name="connsiteY4" fmla="*/ 708543 h 805792"/>
                      <a:gd name="connsiteX5" fmla="*/ 112597 w 278856"/>
                      <a:gd name="connsiteY5" fmla="*/ 4264 h 805792"/>
                      <a:gd name="connsiteX6" fmla="*/ 118407 w 278856"/>
                      <a:gd name="connsiteY6" fmla="*/ 73 h 805792"/>
                      <a:gd name="connsiteX7" fmla="*/ 274522 w 278856"/>
                      <a:gd name="connsiteY7" fmla="*/ 24743 h 805792"/>
                      <a:gd name="connsiteX8" fmla="*/ 277856 w 278856"/>
                      <a:gd name="connsiteY8" fmla="*/ 26743 h 805792"/>
                      <a:gd name="connsiteX9" fmla="*/ 278808 w 278856"/>
                      <a:gd name="connsiteY9" fmla="*/ 30553 h 805792"/>
                      <a:gd name="connsiteX10" fmla="*/ 167270 w 278856"/>
                      <a:gd name="connsiteY10" fmla="*/ 734832 h 805792"/>
                      <a:gd name="connsiteX11" fmla="*/ 84212 w 278856"/>
                      <a:gd name="connsiteY11" fmla="*/ 805793 h 805792"/>
                      <a:gd name="connsiteX12" fmla="*/ 121836 w 278856"/>
                      <a:gd name="connsiteY12" fmla="*/ 10932 h 805792"/>
                      <a:gd name="connsiteX13" fmla="*/ 11156 w 278856"/>
                      <a:gd name="connsiteY13" fmla="*/ 710162 h 805792"/>
                      <a:gd name="connsiteX14" fmla="*/ 72592 w 278856"/>
                      <a:gd name="connsiteY14" fmla="*/ 794744 h 805792"/>
                      <a:gd name="connsiteX15" fmla="*/ 84212 w 278856"/>
                      <a:gd name="connsiteY15" fmla="*/ 795696 h 805792"/>
                      <a:gd name="connsiteX16" fmla="*/ 157079 w 278856"/>
                      <a:gd name="connsiteY16" fmla="*/ 733308 h 805792"/>
                      <a:gd name="connsiteX17" fmla="*/ 267759 w 278856"/>
                      <a:gd name="connsiteY17" fmla="*/ 34077 h 805792"/>
                      <a:gd name="connsiteX18" fmla="*/ 121836 w 278856"/>
                      <a:gd name="connsiteY18" fmla="*/ 10932 h 8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8856" h="805792">
                        <a:moveTo>
                          <a:pt x="84212" y="805793"/>
                        </a:moveTo>
                        <a:lnTo>
                          <a:pt x="84212" y="805793"/>
                        </a:lnTo>
                        <a:cubicBezTo>
                          <a:pt x="79831" y="805793"/>
                          <a:pt x="75354" y="805412"/>
                          <a:pt x="70973" y="804745"/>
                        </a:cubicBezTo>
                        <a:cubicBezTo>
                          <a:pt x="48779" y="801221"/>
                          <a:pt x="29253" y="789315"/>
                          <a:pt x="16109" y="771122"/>
                        </a:cubicBezTo>
                        <a:cubicBezTo>
                          <a:pt x="2869" y="752929"/>
                          <a:pt x="-2465" y="730736"/>
                          <a:pt x="1059" y="708543"/>
                        </a:cubicBezTo>
                        <a:lnTo>
                          <a:pt x="112597" y="4264"/>
                        </a:lnTo>
                        <a:cubicBezTo>
                          <a:pt x="113073" y="1502"/>
                          <a:pt x="115645" y="-403"/>
                          <a:pt x="118407" y="73"/>
                        </a:cubicBezTo>
                        <a:lnTo>
                          <a:pt x="274522" y="24743"/>
                        </a:lnTo>
                        <a:cubicBezTo>
                          <a:pt x="275856" y="24933"/>
                          <a:pt x="277094" y="25695"/>
                          <a:pt x="277856" y="26743"/>
                        </a:cubicBezTo>
                        <a:cubicBezTo>
                          <a:pt x="278618" y="27791"/>
                          <a:pt x="278999" y="29220"/>
                          <a:pt x="278808" y="30553"/>
                        </a:cubicBezTo>
                        <a:lnTo>
                          <a:pt x="167270" y="734832"/>
                        </a:lnTo>
                        <a:cubicBezTo>
                          <a:pt x="160698" y="775980"/>
                          <a:pt x="125837" y="805793"/>
                          <a:pt x="84212" y="805793"/>
                        </a:cubicBezTo>
                        <a:close/>
                        <a:moveTo>
                          <a:pt x="121836" y="10932"/>
                        </a:moveTo>
                        <a:lnTo>
                          <a:pt x="11156" y="710162"/>
                        </a:lnTo>
                        <a:cubicBezTo>
                          <a:pt x="4774" y="750453"/>
                          <a:pt x="32396" y="788362"/>
                          <a:pt x="72592" y="794744"/>
                        </a:cubicBezTo>
                        <a:cubicBezTo>
                          <a:pt x="76497" y="795315"/>
                          <a:pt x="80402" y="795696"/>
                          <a:pt x="84212" y="795696"/>
                        </a:cubicBezTo>
                        <a:cubicBezTo>
                          <a:pt x="120693" y="795696"/>
                          <a:pt x="151364" y="769503"/>
                          <a:pt x="157079" y="733308"/>
                        </a:cubicBezTo>
                        <a:lnTo>
                          <a:pt x="267759" y="34077"/>
                        </a:lnTo>
                        <a:lnTo>
                          <a:pt x="121836" y="109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0A2106B1-C242-4DF5-8E63-83B9F15E3D51}"/>
                      </a:ext>
                    </a:extLst>
                  </p:cNvPr>
                  <p:cNvSpPr/>
                  <p:nvPr/>
                </p:nvSpPr>
                <p:spPr>
                  <a:xfrm>
                    <a:off x="6702330" y="2170483"/>
                    <a:ext cx="184768" cy="527281"/>
                  </a:xfrm>
                  <a:custGeom>
                    <a:avLst/>
                    <a:gdLst>
                      <a:gd name="connsiteX0" fmla="*/ 56513 w 184768"/>
                      <a:gd name="connsiteY0" fmla="*/ 527282 h 527281"/>
                      <a:gd name="connsiteX1" fmla="*/ 56513 w 184768"/>
                      <a:gd name="connsiteY1" fmla="*/ 527282 h 527281"/>
                      <a:gd name="connsiteX2" fmla="*/ 47655 w 184768"/>
                      <a:gd name="connsiteY2" fmla="*/ 526615 h 527281"/>
                      <a:gd name="connsiteX3" fmla="*/ 697 w 184768"/>
                      <a:gd name="connsiteY3" fmla="*/ 462036 h 527281"/>
                      <a:gd name="connsiteX4" fmla="*/ 73182 w 184768"/>
                      <a:gd name="connsiteY4" fmla="*/ 4264 h 527281"/>
                      <a:gd name="connsiteX5" fmla="*/ 78993 w 184768"/>
                      <a:gd name="connsiteY5" fmla="*/ 73 h 527281"/>
                      <a:gd name="connsiteX6" fmla="*/ 180434 w 184768"/>
                      <a:gd name="connsiteY6" fmla="*/ 16170 h 527281"/>
                      <a:gd name="connsiteX7" fmla="*/ 183768 w 184768"/>
                      <a:gd name="connsiteY7" fmla="*/ 18171 h 527281"/>
                      <a:gd name="connsiteX8" fmla="*/ 184720 w 184768"/>
                      <a:gd name="connsiteY8" fmla="*/ 21981 h 527281"/>
                      <a:gd name="connsiteX9" fmla="*/ 112235 w 184768"/>
                      <a:gd name="connsiteY9" fmla="*/ 479752 h 527281"/>
                      <a:gd name="connsiteX10" fmla="*/ 56513 w 184768"/>
                      <a:gd name="connsiteY10" fmla="*/ 527282 h 527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768" h="527281">
                        <a:moveTo>
                          <a:pt x="56513" y="527282"/>
                        </a:moveTo>
                        <a:cubicBezTo>
                          <a:pt x="56513" y="527282"/>
                          <a:pt x="56513" y="527282"/>
                          <a:pt x="56513" y="527282"/>
                        </a:cubicBezTo>
                        <a:cubicBezTo>
                          <a:pt x="53561" y="527282"/>
                          <a:pt x="50513" y="527091"/>
                          <a:pt x="47655" y="526615"/>
                        </a:cubicBezTo>
                        <a:cubicBezTo>
                          <a:pt x="16889" y="521757"/>
                          <a:pt x="-4161" y="492801"/>
                          <a:pt x="697" y="462036"/>
                        </a:cubicBezTo>
                        <a:lnTo>
                          <a:pt x="73182" y="4264"/>
                        </a:lnTo>
                        <a:cubicBezTo>
                          <a:pt x="73659" y="1502"/>
                          <a:pt x="76230" y="-403"/>
                          <a:pt x="78993" y="73"/>
                        </a:cubicBezTo>
                        <a:lnTo>
                          <a:pt x="180434" y="16170"/>
                        </a:lnTo>
                        <a:cubicBezTo>
                          <a:pt x="181767" y="16361"/>
                          <a:pt x="183005" y="17123"/>
                          <a:pt x="183768" y="18171"/>
                        </a:cubicBezTo>
                        <a:cubicBezTo>
                          <a:pt x="184530" y="19314"/>
                          <a:pt x="184911" y="20647"/>
                          <a:pt x="184720" y="21981"/>
                        </a:cubicBezTo>
                        <a:lnTo>
                          <a:pt x="112235" y="479752"/>
                        </a:lnTo>
                        <a:cubicBezTo>
                          <a:pt x="107853" y="507184"/>
                          <a:pt x="84422" y="527282"/>
                          <a:pt x="56513" y="527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3B2918D-9A24-479C-9BFE-EBE34D57F7B8}"/>
                  </a:ext>
                </a:extLst>
              </p:cNvPr>
              <p:cNvSpPr/>
              <p:nvPr/>
            </p:nvSpPr>
            <p:spPr>
              <a:xfrm>
                <a:off x="6875237" y="1705546"/>
                <a:ext cx="101320" cy="101250"/>
              </a:xfrm>
              <a:custGeom>
                <a:avLst/>
                <a:gdLst>
                  <a:gd name="connsiteX0" fmla="*/ 50675 w 101320"/>
                  <a:gd name="connsiteY0" fmla="*/ 101251 h 101250"/>
                  <a:gd name="connsiteX1" fmla="*/ 7431 w 101320"/>
                  <a:gd name="connsiteY1" fmla="*/ 77057 h 101250"/>
                  <a:gd name="connsiteX2" fmla="*/ 24195 w 101320"/>
                  <a:gd name="connsiteY2" fmla="*/ 7429 h 101250"/>
                  <a:gd name="connsiteX3" fmla="*/ 50579 w 101320"/>
                  <a:gd name="connsiteY3" fmla="*/ 0 h 101250"/>
                  <a:gd name="connsiteX4" fmla="*/ 93823 w 101320"/>
                  <a:gd name="connsiteY4" fmla="*/ 24193 h 101250"/>
                  <a:gd name="connsiteX5" fmla="*/ 99919 w 101320"/>
                  <a:gd name="connsiteY5" fmla="*/ 62484 h 101250"/>
                  <a:gd name="connsiteX6" fmla="*/ 77154 w 101320"/>
                  <a:gd name="connsiteY6" fmla="*/ 93821 h 101250"/>
                  <a:gd name="connsiteX7" fmla="*/ 50675 w 101320"/>
                  <a:gd name="connsiteY7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20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79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0871" y="35719"/>
                      <a:pt x="103062" y="49340"/>
                      <a:pt x="99919" y="62484"/>
                    </a:cubicBezTo>
                    <a:cubicBezTo>
                      <a:pt x="96776" y="75628"/>
                      <a:pt x="88679" y="86773"/>
                      <a:pt x="77154" y="93821"/>
                    </a:cubicBezTo>
                    <a:cubicBezTo>
                      <a:pt x="69153" y="98679"/>
                      <a:pt x="60009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48617C2-C771-4882-B091-87CE094A23B5}"/>
                  </a:ext>
                </a:extLst>
              </p:cNvPr>
              <p:cNvSpPr/>
              <p:nvPr/>
            </p:nvSpPr>
            <p:spPr>
              <a:xfrm>
                <a:off x="7039481" y="1567053"/>
                <a:ext cx="73886" cy="73913"/>
              </a:xfrm>
              <a:custGeom>
                <a:avLst/>
                <a:gdLst>
                  <a:gd name="connsiteX0" fmla="*/ 72454 w 73886"/>
                  <a:gd name="connsiteY0" fmla="*/ 26860 h 73913"/>
                  <a:gd name="connsiteX1" fmla="*/ 36926 w 73886"/>
                  <a:gd name="connsiteY1" fmla="*/ 0 h 73913"/>
                  <a:gd name="connsiteX2" fmla="*/ 26830 w 73886"/>
                  <a:gd name="connsiteY2" fmla="*/ 1429 h 73913"/>
                  <a:gd name="connsiteX3" fmla="*/ 1398 w 73886"/>
                  <a:gd name="connsiteY3" fmla="*/ 47053 h 73913"/>
                  <a:gd name="connsiteX4" fmla="*/ 36926 w 73886"/>
                  <a:gd name="connsiteY4" fmla="*/ 73914 h 73913"/>
                  <a:gd name="connsiteX5" fmla="*/ 47023 w 73886"/>
                  <a:gd name="connsiteY5" fmla="*/ 72485 h 73913"/>
                  <a:gd name="connsiteX6" fmla="*/ 72454 w 73886"/>
                  <a:gd name="connsiteY6" fmla="*/ 26860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86" h="73913">
                    <a:moveTo>
                      <a:pt x="72454" y="26860"/>
                    </a:moveTo>
                    <a:cubicBezTo>
                      <a:pt x="67978" y="11049"/>
                      <a:pt x="53404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3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644" y="66866"/>
                      <a:pt x="78074" y="46387"/>
                      <a:pt x="72454" y="268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FFAE8A-E1FC-4627-B7D9-E642BC475D05}"/>
                </a:ext>
              </a:extLst>
            </p:cNvPr>
            <p:cNvGrpSpPr/>
            <p:nvPr userDrawn="1"/>
          </p:nvGrpSpPr>
          <p:grpSpPr>
            <a:xfrm>
              <a:off x="1743201" y="5071037"/>
              <a:ext cx="97371" cy="146970"/>
              <a:chOff x="7706195" y="2665285"/>
              <a:chExt cx="97371" cy="146970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EFDB516-4D6D-47B6-B587-496A05918659}"/>
                  </a:ext>
                </a:extLst>
              </p:cNvPr>
              <p:cNvSpPr/>
              <p:nvPr/>
            </p:nvSpPr>
            <p:spPr>
              <a:xfrm>
                <a:off x="7706195" y="2772917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5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4"/>
                      <a:pt x="37343" y="24765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937796B-3ADF-4B5B-938B-6278B60068FE}"/>
                  </a:ext>
                </a:extLst>
              </p:cNvPr>
              <p:cNvSpPr/>
              <p:nvPr/>
            </p:nvSpPr>
            <p:spPr>
              <a:xfrm>
                <a:off x="7781862" y="2665285"/>
                <a:ext cx="21704" cy="24193"/>
              </a:xfrm>
              <a:custGeom>
                <a:avLst/>
                <a:gdLst>
                  <a:gd name="connsiteX0" fmla="*/ 21303 w 21704"/>
                  <a:gd name="connsiteY0" fmla="*/ 8763 h 24193"/>
                  <a:gd name="connsiteX1" fmla="*/ 10825 w 21704"/>
                  <a:gd name="connsiteY1" fmla="*/ 0 h 24193"/>
                  <a:gd name="connsiteX2" fmla="*/ 7872 w 21704"/>
                  <a:gd name="connsiteY2" fmla="*/ 476 h 24193"/>
                  <a:gd name="connsiteX3" fmla="*/ 443 w 21704"/>
                  <a:gd name="connsiteY3" fmla="*/ 15430 h 24193"/>
                  <a:gd name="connsiteX4" fmla="*/ 10921 w 21704"/>
                  <a:gd name="connsiteY4" fmla="*/ 24193 h 24193"/>
                  <a:gd name="connsiteX5" fmla="*/ 13873 w 21704"/>
                  <a:gd name="connsiteY5" fmla="*/ 23717 h 24193"/>
                  <a:gd name="connsiteX6" fmla="*/ 21303 w 21704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4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1" y="24193"/>
                    </a:cubicBezTo>
                    <a:cubicBezTo>
                      <a:pt x="11968" y="24193"/>
                      <a:pt x="12921" y="24003"/>
                      <a:pt x="13873" y="23717"/>
                    </a:cubicBezTo>
                    <a:cubicBezTo>
                      <a:pt x="19493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93A1DF4-D6F1-4D4B-9310-FA6505380041}"/>
                </a:ext>
              </a:extLst>
            </p:cNvPr>
            <p:cNvGrpSpPr/>
            <p:nvPr userDrawn="1"/>
          </p:nvGrpSpPr>
          <p:grpSpPr>
            <a:xfrm>
              <a:off x="9472602" y="6777347"/>
              <a:ext cx="222672" cy="305942"/>
              <a:chOff x="4352672" y="4771834"/>
              <a:chExt cx="222672" cy="30594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FB9224E-CAE5-4AE3-8594-89858BA23E42}"/>
                  </a:ext>
                </a:extLst>
              </p:cNvPr>
              <p:cNvSpPr/>
              <p:nvPr/>
            </p:nvSpPr>
            <p:spPr>
              <a:xfrm>
                <a:off x="4539990" y="4771834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862" y="33433"/>
                      <a:pt x="9815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914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DCAFC60-5190-4D91-BF2C-E2D518D2F345}"/>
                  </a:ext>
                </a:extLst>
              </p:cNvPr>
              <p:cNvSpPr/>
              <p:nvPr/>
            </p:nvSpPr>
            <p:spPr>
              <a:xfrm>
                <a:off x="4352672" y="505358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6CE0CA6-CC4E-4505-AC92-9B4F2064712C}"/>
                </a:ext>
              </a:extLst>
            </p:cNvPr>
            <p:cNvGrpSpPr/>
            <p:nvPr userDrawn="1"/>
          </p:nvGrpSpPr>
          <p:grpSpPr>
            <a:xfrm>
              <a:off x="7877825" y="5365140"/>
              <a:ext cx="470148" cy="213073"/>
              <a:chOff x="6590666" y="5384673"/>
              <a:chExt cx="470148" cy="213073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80A589-A381-4E68-B32F-415B7A6AB018}"/>
                  </a:ext>
                </a:extLst>
              </p:cNvPr>
              <p:cNvSpPr/>
              <p:nvPr/>
            </p:nvSpPr>
            <p:spPr>
              <a:xfrm>
                <a:off x="6761696" y="5397722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3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E8398E8-4AF5-40CE-BC09-C75C88FDD860}"/>
                  </a:ext>
                </a:extLst>
              </p:cNvPr>
              <p:cNvSpPr/>
              <p:nvPr/>
            </p:nvSpPr>
            <p:spPr>
              <a:xfrm>
                <a:off x="6590666" y="538467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3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A513D8D-889D-4E85-B0C0-9E3A5DA29DBA}"/>
                  </a:ext>
                </a:extLst>
              </p:cNvPr>
              <p:cNvSpPr/>
              <p:nvPr/>
            </p:nvSpPr>
            <p:spPr>
              <a:xfrm>
                <a:off x="7039103" y="557355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908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53D036D-874B-4F89-ABD4-23E61253DEB3}"/>
                </a:ext>
              </a:extLst>
            </p:cNvPr>
            <p:cNvGrpSpPr/>
            <p:nvPr userDrawn="1"/>
          </p:nvGrpSpPr>
          <p:grpSpPr>
            <a:xfrm>
              <a:off x="3451843" y="5287516"/>
              <a:ext cx="469846" cy="267651"/>
              <a:chOff x="5629212" y="1257300"/>
              <a:chExt cx="469846" cy="267651"/>
            </a:xfrm>
            <a:grp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EB08FD3-A205-4D4D-8C71-069095E838E4}"/>
                  </a:ext>
                </a:extLst>
              </p:cNvPr>
              <p:cNvSpPr/>
              <p:nvPr/>
            </p:nvSpPr>
            <p:spPr>
              <a:xfrm>
                <a:off x="6063704" y="1257300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  <a:gd name="connsiteX7" fmla="*/ 9244 w 35354"/>
                  <a:gd name="connsiteY7" fmla="*/ 9049 h 39338"/>
                  <a:gd name="connsiteX8" fmla="*/ 10006 w 35354"/>
                  <a:gd name="connsiteY8" fmla="*/ 9811 h 39338"/>
                  <a:gd name="connsiteX9" fmla="*/ 9054 w 35354"/>
                  <a:gd name="connsiteY9" fmla="*/ 10668 h 39338"/>
                  <a:gd name="connsiteX10" fmla="*/ 8482 w 35354"/>
                  <a:gd name="connsiteY10" fmla="*/ 12478 h 39338"/>
                  <a:gd name="connsiteX11" fmla="*/ 9435 w 35354"/>
                  <a:gd name="connsiteY11" fmla="*/ 14478 h 39338"/>
                  <a:gd name="connsiteX12" fmla="*/ 6387 w 35354"/>
                  <a:gd name="connsiteY12" fmla="*/ 13145 h 39338"/>
                  <a:gd name="connsiteX13" fmla="*/ 9244 w 35354"/>
                  <a:gd name="connsiteY13" fmla="*/ 9049 h 39338"/>
                  <a:gd name="connsiteX14" fmla="*/ 14197 w 35354"/>
                  <a:gd name="connsiteY14" fmla="*/ 6001 h 39338"/>
                  <a:gd name="connsiteX15" fmla="*/ 14769 w 35354"/>
                  <a:gd name="connsiteY15" fmla="*/ 5906 h 39338"/>
                  <a:gd name="connsiteX16" fmla="*/ 19436 w 35354"/>
                  <a:gd name="connsiteY16" fmla="*/ 10668 h 39338"/>
                  <a:gd name="connsiteX17" fmla="*/ 16483 w 35354"/>
                  <a:gd name="connsiteY17" fmla="*/ 9430 h 39338"/>
                  <a:gd name="connsiteX18" fmla="*/ 13245 w 35354"/>
                  <a:gd name="connsiteY18" fmla="*/ 6477 h 39338"/>
                  <a:gd name="connsiteX19" fmla="*/ 14197 w 35354"/>
                  <a:gd name="connsiteY19" fmla="*/ 6001 h 39338"/>
                  <a:gd name="connsiteX20" fmla="*/ 24579 w 35354"/>
                  <a:gd name="connsiteY20" fmla="*/ 8477 h 39338"/>
                  <a:gd name="connsiteX21" fmla="*/ 20960 w 35354"/>
                  <a:gd name="connsiteY21" fmla="*/ 5906 h 39338"/>
                  <a:gd name="connsiteX22" fmla="*/ 21912 w 35354"/>
                  <a:gd name="connsiteY22" fmla="*/ 6191 h 39338"/>
                  <a:gd name="connsiteX23" fmla="*/ 24579 w 35354"/>
                  <a:gd name="connsiteY23" fmla="*/ 8477 h 39338"/>
                  <a:gd name="connsiteX24" fmla="*/ 12292 w 35354"/>
                  <a:gd name="connsiteY24" fmla="*/ 22574 h 39338"/>
                  <a:gd name="connsiteX25" fmla="*/ 6577 w 35354"/>
                  <a:gd name="connsiteY25" fmla="*/ 18098 h 39338"/>
                  <a:gd name="connsiteX26" fmla="*/ 12292 w 35354"/>
                  <a:gd name="connsiteY26" fmla="*/ 22574 h 39338"/>
                  <a:gd name="connsiteX27" fmla="*/ 5434 w 35354"/>
                  <a:gd name="connsiteY27" fmla="*/ 23527 h 39338"/>
                  <a:gd name="connsiteX28" fmla="*/ 5339 w 35354"/>
                  <a:gd name="connsiteY28" fmla="*/ 23241 h 39338"/>
                  <a:gd name="connsiteX29" fmla="*/ 7149 w 35354"/>
                  <a:gd name="connsiteY29" fmla="*/ 24765 h 39338"/>
                  <a:gd name="connsiteX30" fmla="*/ 5625 w 35354"/>
                  <a:gd name="connsiteY30" fmla="*/ 24098 h 39338"/>
                  <a:gd name="connsiteX31" fmla="*/ 5434 w 35354"/>
                  <a:gd name="connsiteY31" fmla="*/ 23527 h 39338"/>
                  <a:gd name="connsiteX32" fmla="*/ 21627 w 35354"/>
                  <a:gd name="connsiteY32" fmla="*/ 20003 h 39338"/>
                  <a:gd name="connsiteX33" fmla="*/ 28866 w 35354"/>
                  <a:gd name="connsiteY33" fmla="*/ 26575 h 39338"/>
                  <a:gd name="connsiteX34" fmla="*/ 28580 w 35354"/>
                  <a:gd name="connsiteY34" fmla="*/ 27051 h 39338"/>
                  <a:gd name="connsiteX35" fmla="*/ 21627 w 35354"/>
                  <a:gd name="connsiteY35" fmla="*/ 20003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3"/>
                      <a:pt x="22484" y="38576"/>
                    </a:cubicBezTo>
                    <a:cubicBezTo>
                      <a:pt x="31914" y="35624"/>
                      <a:pt x="37343" y="24670"/>
                      <a:pt x="34676" y="14288"/>
                    </a:cubicBezTo>
                    <a:close/>
                    <a:moveTo>
                      <a:pt x="9244" y="9049"/>
                    </a:moveTo>
                    <a:cubicBezTo>
                      <a:pt x="9530" y="9335"/>
                      <a:pt x="9720" y="9525"/>
                      <a:pt x="10006" y="9811"/>
                    </a:cubicBezTo>
                    <a:cubicBezTo>
                      <a:pt x="9720" y="10096"/>
                      <a:pt x="9339" y="10287"/>
                      <a:pt x="9054" y="10668"/>
                    </a:cubicBezTo>
                    <a:cubicBezTo>
                      <a:pt x="8673" y="11144"/>
                      <a:pt x="8387" y="11811"/>
                      <a:pt x="8482" y="12478"/>
                    </a:cubicBezTo>
                    <a:cubicBezTo>
                      <a:pt x="8482" y="13145"/>
                      <a:pt x="8482" y="13430"/>
                      <a:pt x="9435" y="14478"/>
                    </a:cubicBezTo>
                    <a:cubicBezTo>
                      <a:pt x="8292" y="13811"/>
                      <a:pt x="7339" y="13335"/>
                      <a:pt x="6387" y="13145"/>
                    </a:cubicBezTo>
                    <a:cubicBezTo>
                      <a:pt x="7149" y="11525"/>
                      <a:pt x="8101" y="10192"/>
                      <a:pt x="9244" y="9049"/>
                    </a:cubicBezTo>
                    <a:close/>
                    <a:moveTo>
                      <a:pt x="14197" y="6001"/>
                    </a:moveTo>
                    <a:cubicBezTo>
                      <a:pt x="14388" y="5906"/>
                      <a:pt x="14578" y="6001"/>
                      <a:pt x="14769" y="5906"/>
                    </a:cubicBezTo>
                    <a:cubicBezTo>
                      <a:pt x="15626" y="7525"/>
                      <a:pt x="17150" y="9049"/>
                      <a:pt x="19436" y="10668"/>
                    </a:cubicBezTo>
                    <a:cubicBezTo>
                      <a:pt x="18388" y="10192"/>
                      <a:pt x="17436" y="9716"/>
                      <a:pt x="16483" y="9430"/>
                    </a:cubicBezTo>
                    <a:cubicBezTo>
                      <a:pt x="15435" y="8477"/>
                      <a:pt x="14292" y="7429"/>
                      <a:pt x="13245" y="6477"/>
                    </a:cubicBezTo>
                    <a:cubicBezTo>
                      <a:pt x="13530" y="6287"/>
                      <a:pt x="13911" y="6096"/>
                      <a:pt x="14197" y="6001"/>
                    </a:cubicBezTo>
                    <a:close/>
                    <a:moveTo>
                      <a:pt x="24579" y="8477"/>
                    </a:moveTo>
                    <a:cubicBezTo>
                      <a:pt x="23341" y="7620"/>
                      <a:pt x="22008" y="6763"/>
                      <a:pt x="20960" y="5906"/>
                    </a:cubicBezTo>
                    <a:cubicBezTo>
                      <a:pt x="21246" y="6001"/>
                      <a:pt x="21627" y="6096"/>
                      <a:pt x="21912" y="6191"/>
                    </a:cubicBezTo>
                    <a:cubicBezTo>
                      <a:pt x="22770" y="6953"/>
                      <a:pt x="23627" y="7715"/>
                      <a:pt x="24579" y="8477"/>
                    </a:cubicBezTo>
                    <a:close/>
                    <a:moveTo>
                      <a:pt x="12292" y="22574"/>
                    </a:moveTo>
                    <a:cubicBezTo>
                      <a:pt x="10006" y="21050"/>
                      <a:pt x="7625" y="19336"/>
                      <a:pt x="6577" y="18098"/>
                    </a:cubicBezTo>
                    <a:cubicBezTo>
                      <a:pt x="7911" y="18764"/>
                      <a:pt x="10101" y="20574"/>
                      <a:pt x="12292" y="22574"/>
                    </a:cubicBezTo>
                    <a:close/>
                    <a:moveTo>
                      <a:pt x="5434" y="23527"/>
                    </a:moveTo>
                    <a:cubicBezTo>
                      <a:pt x="5434" y="23432"/>
                      <a:pt x="5434" y="23336"/>
                      <a:pt x="5339" y="23241"/>
                    </a:cubicBezTo>
                    <a:cubicBezTo>
                      <a:pt x="5910" y="23717"/>
                      <a:pt x="6387" y="24194"/>
                      <a:pt x="7149" y="24765"/>
                    </a:cubicBezTo>
                    <a:cubicBezTo>
                      <a:pt x="6577" y="24479"/>
                      <a:pt x="6101" y="24289"/>
                      <a:pt x="5625" y="24098"/>
                    </a:cubicBezTo>
                    <a:cubicBezTo>
                      <a:pt x="5529" y="23813"/>
                      <a:pt x="5434" y="23717"/>
                      <a:pt x="5434" y="23527"/>
                    </a:cubicBezTo>
                    <a:close/>
                    <a:moveTo>
                      <a:pt x="21627" y="20003"/>
                    </a:moveTo>
                    <a:cubicBezTo>
                      <a:pt x="24008" y="22193"/>
                      <a:pt x="26580" y="24384"/>
                      <a:pt x="28866" y="26575"/>
                    </a:cubicBezTo>
                    <a:cubicBezTo>
                      <a:pt x="28770" y="26765"/>
                      <a:pt x="28675" y="26861"/>
                      <a:pt x="28580" y="27051"/>
                    </a:cubicBezTo>
                    <a:cubicBezTo>
                      <a:pt x="26675" y="25146"/>
                      <a:pt x="24389" y="22860"/>
                      <a:pt x="21627" y="20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5B7EAFC-93AA-43DC-B85E-F6FBFEE2E1D6}"/>
                  </a:ext>
                </a:extLst>
              </p:cNvPr>
              <p:cNvSpPr/>
              <p:nvPr/>
            </p:nvSpPr>
            <p:spPr>
              <a:xfrm>
                <a:off x="5629212" y="1500758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1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  <a:gd name="connsiteX7" fmla="*/ 5682 w 21711"/>
                  <a:gd name="connsiteY7" fmla="*/ 5524 h 24193"/>
                  <a:gd name="connsiteX8" fmla="*/ 6158 w 21711"/>
                  <a:gd name="connsiteY8" fmla="*/ 6001 h 24193"/>
                  <a:gd name="connsiteX9" fmla="*/ 5586 w 21711"/>
                  <a:gd name="connsiteY9" fmla="*/ 6572 h 24193"/>
                  <a:gd name="connsiteX10" fmla="*/ 5205 w 21711"/>
                  <a:gd name="connsiteY10" fmla="*/ 7620 h 24193"/>
                  <a:gd name="connsiteX11" fmla="*/ 5777 w 21711"/>
                  <a:gd name="connsiteY11" fmla="*/ 8858 h 24193"/>
                  <a:gd name="connsiteX12" fmla="*/ 3872 w 21711"/>
                  <a:gd name="connsiteY12" fmla="*/ 8001 h 24193"/>
                  <a:gd name="connsiteX13" fmla="*/ 5682 w 21711"/>
                  <a:gd name="connsiteY13" fmla="*/ 5524 h 24193"/>
                  <a:gd name="connsiteX14" fmla="*/ 8730 w 21711"/>
                  <a:gd name="connsiteY14" fmla="*/ 3620 h 24193"/>
                  <a:gd name="connsiteX15" fmla="*/ 9111 w 21711"/>
                  <a:gd name="connsiteY15" fmla="*/ 3524 h 24193"/>
                  <a:gd name="connsiteX16" fmla="*/ 11968 w 21711"/>
                  <a:gd name="connsiteY16" fmla="*/ 6477 h 24193"/>
                  <a:gd name="connsiteX17" fmla="*/ 10158 w 21711"/>
                  <a:gd name="connsiteY17" fmla="*/ 5715 h 24193"/>
                  <a:gd name="connsiteX18" fmla="*/ 8158 w 21711"/>
                  <a:gd name="connsiteY18" fmla="*/ 3905 h 24193"/>
                  <a:gd name="connsiteX19" fmla="*/ 8730 w 21711"/>
                  <a:gd name="connsiteY19" fmla="*/ 3620 h 24193"/>
                  <a:gd name="connsiteX20" fmla="*/ 15016 w 21711"/>
                  <a:gd name="connsiteY20" fmla="*/ 5144 h 24193"/>
                  <a:gd name="connsiteX21" fmla="*/ 12825 w 21711"/>
                  <a:gd name="connsiteY21" fmla="*/ 3620 h 24193"/>
                  <a:gd name="connsiteX22" fmla="*/ 13397 w 21711"/>
                  <a:gd name="connsiteY22" fmla="*/ 3810 h 24193"/>
                  <a:gd name="connsiteX23" fmla="*/ 15016 w 21711"/>
                  <a:gd name="connsiteY23" fmla="*/ 5144 h 24193"/>
                  <a:gd name="connsiteX24" fmla="*/ 7491 w 21711"/>
                  <a:gd name="connsiteY24" fmla="*/ 13811 h 24193"/>
                  <a:gd name="connsiteX25" fmla="*/ 3967 w 21711"/>
                  <a:gd name="connsiteY25" fmla="*/ 11049 h 24193"/>
                  <a:gd name="connsiteX26" fmla="*/ 7491 w 21711"/>
                  <a:gd name="connsiteY26" fmla="*/ 13811 h 24193"/>
                  <a:gd name="connsiteX27" fmla="*/ 3300 w 21711"/>
                  <a:gd name="connsiteY27" fmla="*/ 14383 h 24193"/>
                  <a:gd name="connsiteX28" fmla="*/ 3300 w 21711"/>
                  <a:gd name="connsiteY28" fmla="*/ 14192 h 24193"/>
                  <a:gd name="connsiteX29" fmla="*/ 4443 w 21711"/>
                  <a:gd name="connsiteY29" fmla="*/ 15145 h 24193"/>
                  <a:gd name="connsiteX30" fmla="*/ 3491 w 21711"/>
                  <a:gd name="connsiteY30" fmla="*/ 14669 h 24193"/>
                  <a:gd name="connsiteX31" fmla="*/ 3300 w 21711"/>
                  <a:gd name="connsiteY31" fmla="*/ 14383 h 24193"/>
                  <a:gd name="connsiteX32" fmla="*/ 13206 w 21711"/>
                  <a:gd name="connsiteY32" fmla="*/ 12287 h 24193"/>
                  <a:gd name="connsiteX33" fmla="*/ 17683 w 21711"/>
                  <a:gd name="connsiteY33" fmla="*/ 16288 h 24193"/>
                  <a:gd name="connsiteX34" fmla="*/ 17493 w 21711"/>
                  <a:gd name="connsiteY34" fmla="*/ 16573 h 24193"/>
                  <a:gd name="connsiteX35" fmla="*/ 13206 w 21711"/>
                  <a:gd name="connsiteY35" fmla="*/ 12287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1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  <a:moveTo>
                      <a:pt x="5682" y="5524"/>
                    </a:moveTo>
                    <a:cubicBezTo>
                      <a:pt x="5872" y="5715"/>
                      <a:pt x="5967" y="5810"/>
                      <a:pt x="6158" y="6001"/>
                    </a:cubicBezTo>
                    <a:cubicBezTo>
                      <a:pt x="5967" y="6191"/>
                      <a:pt x="5777" y="6286"/>
                      <a:pt x="5586" y="6572"/>
                    </a:cubicBezTo>
                    <a:cubicBezTo>
                      <a:pt x="5301" y="6858"/>
                      <a:pt x="5205" y="7239"/>
                      <a:pt x="5205" y="7620"/>
                    </a:cubicBezTo>
                    <a:cubicBezTo>
                      <a:pt x="5205" y="8001"/>
                      <a:pt x="5205" y="8192"/>
                      <a:pt x="5777" y="8858"/>
                    </a:cubicBezTo>
                    <a:cubicBezTo>
                      <a:pt x="5110" y="8382"/>
                      <a:pt x="4443" y="8192"/>
                      <a:pt x="3872" y="8001"/>
                    </a:cubicBezTo>
                    <a:cubicBezTo>
                      <a:pt x="4348" y="7048"/>
                      <a:pt x="4920" y="6191"/>
                      <a:pt x="5682" y="5524"/>
                    </a:cubicBezTo>
                    <a:close/>
                    <a:moveTo>
                      <a:pt x="8730" y="3620"/>
                    </a:moveTo>
                    <a:cubicBezTo>
                      <a:pt x="8825" y="3620"/>
                      <a:pt x="8920" y="3620"/>
                      <a:pt x="9111" y="3524"/>
                    </a:cubicBezTo>
                    <a:cubicBezTo>
                      <a:pt x="9587" y="4477"/>
                      <a:pt x="10635" y="5429"/>
                      <a:pt x="11968" y="6477"/>
                    </a:cubicBezTo>
                    <a:cubicBezTo>
                      <a:pt x="11301" y="6191"/>
                      <a:pt x="10730" y="5906"/>
                      <a:pt x="10158" y="5715"/>
                    </a:cubicBezTo>
                    <a:cubicBezTo>
                      <a:pt x="9492" y="5144"/>
                      <a:pt x="8825" y="4477"/>
                      <a:pt x="8158" y="3905"/>
                    </a:cubicBezTo>
                    <a:cubicBezTo>
                      <a:pt x="8349" y="3810"/>
                      <a:pt x="8539" y="3715"/>
                      <a:pt x="8730" y="3620"/>
                    </a:cubicBezTo>
                    <a:close/>
                    <a:moveTo>
                      <a:pt x="15016" y="5144"/>
                    </a:moveTo>
                    <a:cubicBezTo>
                      <a:pt x="14254" y="4667"/>
                      <a:pt x="13492" y="4096"/>
                      <a:pt x="12825" y="3620"/>
                    </a:cubicBezTo>
                    <a:cubicBezTo>
                      <a:pt x="13016" y="3715"/>
                      <a:pt x="13206" y="3715"/>
                      <a:pt x="13397" y="3810"/>
                    </a:cubicBezTo>
                    <a:cubicBezTo>
                      <a:pt x="13968" y="4191"/>
                      <a:pt x="14540" y="4667"/>
                      <a:pt x="15016" y="5144"/>
                    </a:cubicBezTo>
                    <a:close/>
                    <a:moveTo>
                      <a:pt x="7491" y="13811"/>
                    </a:moveTo>
                    <a:cubicBezTo>
                      <a:pt x="6063" y="12859"/>
                      <a:pt x="4634" y="11811"/>
                      <a:pt x="3967" y="11049"/>
                    </a:cubicBezTo>
                    <a:cubicBezTo>
                      <a:pt x="4824" y="11525"/>
                      <a:pt x="6158" y="12573"/>
                      <a:pt x="7491" y="13811"/>
                    </a:cubicBezTo>
                    <a:close/>
                    <a:moveTo>
                      <a:pt x="3300" y="14383"/>
                    </a:moveTo>
                    <a:cubicBezTo>
                      <a:pt x="3300" y="14288"/>
                      <a:pt x="3300" y="14288"/>
                      <a:pt x="3300" y="14192"/>
                    </a:cubicBezTo>
                    <a:cubicBezTo>
                      <a:pt x="3681" y="14478"/>
                      <a:pt x="3967" y="14764"/>
                      <a:pt x="4443" y="15145"/>
                    </a:cubicBezTo>
                    <a:cubicBezTo>
                      <a:pt x="4158" y="14954"/>
                      <a:pt x="3777" y="14859"/>
                      <a:pt x="3491" y="14669"/>
                    </a:cubicBezTo>
                    <a:cubicBezTo>
                      <a:pt x="3396" y="14573"/>
                      <a:pt x="3300" y="14478"/>
                      <a:pt x="3300" y="14383"/>
                    </a:cubicBezTo>
                    <a:close/>
                    <a:moveTo>
                      <a:pt x="13206" y="12287"/>
                    </a:moveTo>
                    <a:cubicBezTo>
                      <a:pt x="14730" y="13621"/>
                      <a:pt x="16254" y="14954"/>
                      <a:pt x="17683" y="16288"/>
                    </a:cubicBezTo>
                    <a:cubicBezTo>
                      <a:pt x="17588" y="16383"/>
                      <a:pt x="17588" y="16478"/>
                      <a:pt x="17493" y="16573"/>
                    </a:cubicBezTo>
                    <a:cubicBezTo>
                      <a:pt x="16350" y="15431"/>
                      <a:pt x="15016" y="14002"/>
                      <a:pt x="13206" y="12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C6D18E-2369-4800-AAA3-830EBA3602BF}"/>
                </a:ext>
              </a:extLst>
            </p:cNvPr>
            <p:cNvGrpSpPr/>
            <p:nvPr userDrawn="1"/>
          </p:nvGrpSpPr>
          <p:grpSpPr>
            <a:xfrm>
              <a:off x="7834236" y="4143322"/>
              <a:ext cx="119795" cy="224885"/>
              <a:chOff x="3976625" y="2665285"/>
              <a:chExt cx="119795" cy="224885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4A575C-013A-4DCD-A13E-03FB3687D5ED}"/>
                  </a:ext>
                </a:extLst>
              </p:cNvPr>
              <p:cNvSpPr/>
              <p:nvPr/>
            </p:nvSpPr>
            <p:spPr>
              <a:xfrm>
                <a:off x="4061073" y="2850832"/>
                <a:ext cx="35347" cy="39338"/>
              </a:xfrm>
              <a:custGeom>
                <a:avLst/>
                <a:gdLst>
                  <a:gd name="connsiteX0" fmla="*/ 34676 w 35347"/>
                  <a:gd name="connsiteY0" fmla="*/ 14288 h 39338"/>
                  <a:gd name="connsiteX1" fmla="*/ 17721 w 35347"/>
                  <a:gd name="connsiteY1" fmla="*/ 0 h 39338"/>
                  <a:gd name="connsiteX2" fmla="*/ 12864 w 35347"/>
                  <a:gd name="connsiteY2" fmla="*/ 762 h 39338"/>
                  <a:gd name="connsiteX3" fmla="*/ 672 w 35347"/>
                  <a:gd name="connsiteY3" fmla="*/ 25051 h 39338"/>
                  <a:gd name="connsiteX4" fmla="*/ 17626 w 35347"/>
                  <a:gd name="connsiteY4" fmla="*/ 39338 h 39338"/>
                  <a:gd name="connsiteX5" fmla="*/ 22484 w 35347"/>
                  <a:gd name="connsiteY5" fmla="*/ 38576 h 39338"/>
                  <a:gd name="connsiteX6" fmla="*/ 34676 w 35347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7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6" y="14573"/>
                      <a:pt x="672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818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A4818B4-B300-4A51-8F5F-1FA66A7F56AA}"/>
                  </a:ext>
                </a:extLst>
              </p:cNvPr>
              <p:cNvSpPr/>
              <p:nvPr/>
            </p:nvSpPr>
            <p:spPr>
              <a:xfrm>
                <a:off x="3976625" y="283873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4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908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E1F0E6-6141-4627-8CAE-F4D8905FD6EF}"/>
                  </a:ext>
                </a:extLst>
              </p:cNvPr>
              <p:cNvSpPr/>
              <p:nvPr/>
            </p:nvSpPr>
            <p:spPr>
              <a:xfrm>
                <a:off x="3987483" y="266528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3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E0CAE67-58EA-4E44-B8E7-14E42F31EE85}"/>
                </a:ext>
              </a:extLst>
            </p:cNvPr>
            <p:cNvSpPr/>
            <p:nvPr userDrawn="1"/>
          </p:nvSpPr>
          <p:spPr>
            <a:xfrm>
              <a:off x="7607450" y="5694999"/>
              <a:ext cx="180998" cy="178035"/>
            </a:xfrm>
            <a:custGeom>
              <a:avLst/>
              <a:gdLst>
                <a:gd name="connsiteX0" fmla="*/ 24203 w 180998"/>
                <a:gd name="connsiteY0" fmla="*/ 178036 h 178035"/>
                <a:gd name="connsiteX1" fmla="*/ 7249 w 180998"/>
                <a:gd name="connsiteY1" fmla="*/ 171178 h 178035"/>
                <a:gd name="connsiteX2" fmla="*/ 10 w 180998"/>
                <a:gd name="connsiteY2" fmla="*/ 153366 h 178035"/>
                <a:gd name="connsiteX3" fmla="*/ 8106 w 180998"/>
                <a:gd name="connsiteY3" fmla="*/ 135840 h 178035"/>
                <a:gd name="connsiteX4" fmla="*/ 12487 w 180998"/>
                <a:gd name="connsiteY4" fmla="*/ 131935 h 178035"/>
                <a:gd name="connsiteX5" fmla="*/ 117834 w 180998"/>
                <a:gd name="connsiteY5" fmla="*/ 39828 h 178035"/>
                <a:gd name="connsiteX6" fmla="*/ 129931 w 180998"/>
                <a:gd name="connsiteY6" fmla="*/ 35637 h 178035"/>
                <a:gd name="connsiteX7" fmla="*/ 141551 w 180998"/>
                <a:gd name="connsiteY7" fmla="*/ 41162 h 178035"/>
                <a:gd name="connsiteX8" fmla="*/ 145837 w 180998"/>
                <a:gd name="connsiteY8" fmla="*/ 53354 h 178035"/>
                <a:gd name="connsiteX9" fmla="*/ 140313 w 180998"/>
                <a:gd name="connsiteY9" fmla="*/ 64974 h 178035"/>
                <a:gd name="connsiteX10" fmla="*/ 70495 w 180998"/>
                <a:gd name="connsiteY10" fmla="*/ 121362 h 178035"/>
                <a:gd name="connsiteX11" fmla="*/ 63351 w 180998"/>
                <a:gd name="connsiteY11" fmla="*/ 120600 h 178035"/>
                <a:gd name="connsiteX12" fmla="*/ 64113 w 180998"/>
                <a:gd name="connsiteY12" fmla="*/ 113456 h 178035"/>
                <a:gd name="connsiteX13" fmla="*/ 133741 w 180998"/>
                <a:gd name="connsiteY13" fmla="*/ 57259 h 178035"/>
                <a:gd name="connsiteX14" fmla="*/ 135741 w 180998"/>
                <a:gd name="connsiteY14" fmla="*/ 52782 h 178035"/>
                <a:gd name="connsiteX15" fmla="*/ 134026 w 180998"/>
                <a:gd name="connsiteY15" fmla="*/ 47924 h 178035"/>
                <a:gd name="connsiteX16" fmla="*/ 129454 w 180998"/>
                <a:gd name="connsiteY16" fmla="*/ 45734 h 178035"/>
                <a:gd name="connsiteX17" fmla="*/ 124597 w 180998"/>
                <a:gd name="connsiteY17" fmla="*/ 47448 h 178035"/>
                <a:gd name="connsiteX18" fmla="*/ 14964 w 180998"/>
                <a:gd name="connsiteY18" fmla="*/ 143460 h 178035"/>
                <a:gd name="connsiteX19" fmla="*/ 10297 w 180998"/>
                <a:gd name="connsiteY19" fmla="*/ 153652 h 178035"/>
                <a:gd name="connsiteX20" fmla="*/ 14488 w 180998"/>
                <a:gd name="connsiteY20" fmla="*/ 164034 h 178035"/>
                <a:gd name="connsiteX21" fmla="*/ 33538 w 180998"/>
                <a:gd name="connsiteY21" fmla="*/ 164606 h 178035"/>
                <a:gd name="connsiteX22" fmla="*/ 163078 w 180998"/>
                <a:gd name="connsiteY22" fmla="*/ 51163 h 178035"/>
                <a:gd name="connsiteX23" fmla="*/ 170793 w 180998"/>
                <a:gd name="connsiteY23" fmla="*/ 34970 h 178035"/>
                <a:gd name="connsiteX24" fmla="*/ 164887 w 180998"/>
                <a:gd name="connsiteY24" fmla="*/ 18016 h 178035"/>
                <a:gd name="connsiteX25" fmla="*/ 131740 w 180998"/>
                <a:gd name="connsiteY25" fmla="*/ 16206 h 178035"/>
                <a:gd name="connsiteX26" fmla="*/ 23441 w 180998"/>
                <a:gd name="connsiteY26" fmla="*/ 113361 h 178035"/>
                <a:gd name="connsiteX27" fmla="*/ 16202 w 180998"/>
                <a:gd name="connsiteY27" fmla="*/ 112980 h 178035"/>
                <a:gd name="connsiteX28" fmla="*/ 16583 w 180998"/>
                <a:gd name="connsiteY28" fmla="*/ 105741 h 178035"/>
                <a:gd name="connsiteX29" fmla="*/ 124882 w 180998"/>
                <a:gd name="connsiteY29" fmla="*/ 8586 h 178035"/>
                <a:gd name="connsiteX30" fmla="*/ 172412 w 180998"/>
                <a:gd name="connsiteY30" fmla="*/ 11158 h 178035"/>
                <a:gd name="connsiteX31" fmla="*/ 169840 w 180998"/>
                <a:gd name="connsiteY31" fmla="*/ 58688 h 178035"/>
                <a:gd name="connsiteX32" fmla="*/ 40205 w 180998"/>
                <a:gd name="connsiteY32" fmla="*/ 172130 h 178035"/>
                <a:gd name="connsiteX33" fmla="*/ 24203 w 180998"/>
                <a:gd name="connsiteY33" fmla="*/ 178036 h 17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98" h="178035">
                  <a:moveTo>
                    <a:pt x="24203" y="178036"/>
                  </a:moveTo>
                  <a:cubicBezTo>
                    <a:pt x="18012" y="178036"/>
                    <a:pt x="11916" y="175750"/>
                    <a:pt x="7249" y="171178"/>
                  </a:cubicBezTo>
                  <a:cubicBezTo>
                    <a:pt x="2486" y="166511"/>
                    <a:pt x="-181" y="160034"/>
                    <a:pt x="10" y="153366"/>
                  </a:cubicBezTo>
                  <a:cubicBezTo>
                    <a:pt x="200" y="146699"/>
                    <a:pt x="3058" y="140317"/>
                    <a:pt x="8106" y="135840"/>
                  </a:cubicBezTo>
                  <a:lnTo>
                    <a:pt x="12487" y="131935"/>
                  </a:lnTo>
                  <a:lnTo>
                    <a:pt x="117834" y="39828"/>
                  </a:lnTo>
                  <a:cubicBezTo>
                    <a:pt x="121168" y="36875"/>
                    <a:pt x="125454" y="35256"/>
                    <a:pt x="129931" y="35637"/>
                  </a:cubicBezTo>
                  <a:cubicBezTo>
                    <a:pt x="134407" y="35923"/>
                    <a:pt x="138598" y="37828"/>
                    <a:pt x="141551" y="41162"/>
                  </a:cubicBezTo>
                  <a:cubicBezTo>
                    <a:pt x="144504" y="44495"/>
                    <a:pt x="146028" y="48782"/>
                    <a:pt x="145837" y="53354"/>
                  </a:cubicBezTo>
                  <a:cubicBezTo>
                    <a:pt x="145552" y="57830"/>
                    <a:pt x="143647" y="62021"/>
                    <a:pt x="140313" y="64974"/>
                  </a:cubicBezTo>
                  <a:lnTo>
                    <a:pt x="70495" y="121362"/>
                  </a:lnTo>
                  <a:cubicBezTo>
                    <a:pt x="68304" y="123172"/>
                    <a:pt x="65065" y="122791"/>
                    <a:pt x="63351" y="120600"/>
                  </a:cubicBezTo>
                  <a:cubicBezTo>
                    <a:pt x="61541" y="118409"/>
                    <a:pt x="61922" y="115171"/>
                    <a:pt x="64113" y="113456"/>
                  </a:cubicBezTo>
                  <a:lnTo>
                    <a:pt x="133741" y="57259"/>
                  </a:lnTo>
                  <a:cubicBezTo>
                    <a:pt x="134884" y="56211"/>
                    <a:pt x="135646" y="54592"/>
                    <a:pt x="135741" y="52782"/>
                  </a:cubicBezTo>
                  <a:cubicBezTo>
                    <a:pt x="135836" y="50972"/>
                    <a:pt x="135265" y="49258"/>
                    <a:pt x="134026" y="47924"/>
                  </a:cubicBezTo>
                  <a:cubicBezTo>
                    <a:pt x="132883" y="46591"/>
                    <a:pt x="131169" y="45829"/>
                    <a:pt x="129454" y="45734"/>
                  </a:cubicBezTo>
                  <a:cubicBezTo>
                    <a:pt x="127549" y="45638"/>
                    <a:pt x="125930" y="46210"/>
                    <a:pt x="124597" y="47448"/>
                  </a:cubicBezTo>
                  <a:lnTo>
                    <a:pt x="14964" y="143460"/>
                  </a:lnTo>
                  <a:cubicBezTo>
                    <a:pt x="12011" y="146127"/>
                    <a:pt x="10392" y="149651"/>
                    <a:pt x="10297" y="153652"/>
                  </a:cubicBezTo>
                  <a:cubicBezTo>
                    <a:pt x="10201" y="157557"/>
                    <a:pt x="11725" y="161272"/>
                    <a:pt x="14488" y="164034"/>
                  </a:cubicBezTo>
                  <a:cubicBezTo>
                    <a:pt x="19726" y="169178"/>
                    <a:pt x="28108" y="169368"/>
                    <a:pt x="33538" y="164606"/>
                  </a:cubicBezTo>
                  <a:lnTo>
                    <a:pt x="163078" y="51163"/>
                  </a:lnTo>
                  <a:cubicBezTo>
                    <a:pt x="167650" y="47067"/>
                    <a:pt x="170412" y="41257"/>
                    <a:pt x="170793" y="34970"/>
                  </a:cubicBezTo>
                  <a:cubicBezTo>
                    <a:pt x="171174" y="28684"/>
                    <a:pt x="168983" y="22683"/>
                    <a:pt x="164887" y="18016"/>
                  </a:cubicBezTo>
                  <a:cubicBezTo>
                    <a:pt x="156220" y="8396"/>
                    <a:pt x="141361" y="7634"/>
                    <a:pt x="131740" y="16206"/>
                  </a:cubicBezTo>
                  <a:lnTo>
                    <a:pt x="23441" y="113361"/>
                  </a:lnTo>
                  <a:cubicBezTo>
                    <a:pt x="21346" y="115266"/>
                    <a:pt x="18107" y="115076"/>
                    <a:pt x="16202" y="112980"/>
                  </a:cubicBezTo>
                  <a:cubicBezTo>
                    <a:pt x="14297" y="110885"/>
                    <a:pt x="14488" y="107646"/>
                    <a:pt x="16583" y="105741"/>
                  </a:cubicBezTo>
                  <a:lnTo>
                    <a:pt x="124882" y="8586"/>
                  </a:lnTo>
                  <a:cubicBezTo>
                    <a:pt x="138694" y="-3796"/>
                    <a:pt x="160030" y="-2653"/>
                    <a:pt x="172412" y="11158"/>
                  </a:cubicBezTo>
                  <a:cubicBezTo>
                    <a:pt x="184795" y="24969"/>
                    <a:pt x="183652" y="46305"/>
                    <a:pt x="169840" y="58688"/>
                  </a:cubicBezTo>
                  <a:lnTo>
                    <a:pt x="40205" y="172130"/>
                  </a:lnTo>
                  <a:cubicBezTo>
                    <a:pt x="35538" y="176036"/>
                    <a:pt x="29823" y="178036"/>
                    <a:pt x="24203" y="178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3B43219-3292-4595-8B8C-BE353D18CE67}"/>
                </a:ext>
              </a:extLst>
            </p:cNvPr>
            <p:cNvSpPr/>
            <p:nvPr userDrawn="1"/>
          </p:nvSpPr>
          <p:spPr>
            <a:xfrm>
              <a:off x="3346046" y="3958134"/>
              <a:ext cx="184233" cy="174698"/>
            </a:xfrm>
            <a:custGeom>
              <a:avLst/>
              <a:gdLst>
                <a:gd name="connsiteX0" fmla="*/ 150608 w 184233"/>
                <a:gd name="connsiteY0" fmla="*/ 174698 h 174698"/>
                <a:gd name="connsiteX1" fmla="*/ 126700 w 184233"/>
                <a:gd name="connsiteY1" fmla="*/ 164792 h 174698"/>
                <a:gd name="connsiteX2" fmla="*/ 6781 w 184233"/>
                <a:gd name="connsiteY2" fmla="*/ 41158 h 174698"/>
                <a:gd name="connsiteX3" fmla="*/ 6019 w 184233"/>
                <a:gd name="connsiteY3" fmla="*/ 8201 h 174698"/>
                <a:gd name="connsiteX4" fmla="*/ 23449 w 184233"/>
                <a:gd name="connsiteY4" fmla="*/ 10 h 174698"/>
                <a:gd name="connsiteX5" fmla="*/ 41356 w 184233"/>
                <a:gd name="connsiteY5" fmla="*/ 7154 h 174698"/>
                <a:gd name="connsiteX6" fmla="*/ 45452 w 184233"/>
                <a:gd name="connsiteY6" fmla="*/ 11249 h 174698"/>
                <a:gd name="connsiteX7" fmla="*/ 142893 w 184233"/>
                <a:gd name="connsiteY7" fmla="*/ 111738 h 174698"/>
                <a:gd name="connsiteX8" fmla="*/ 147751 w 184233"/>
                <a:gd name="connsiteY8" fmla="*/ 123644 h 174698"/>
                <a:gd name="connsiteX9" fmla="*/ 142798 w 184233"/>
                <a:gd name="connsiteY9" fmla="*/ 135551 h 174698"/>
                <a:gd name="connsiteX10" fmla="*/ 130891 w 184233"/>
                <a:gd name="connsiteY10" fmla="*/ 140408 h 174698"/>
                <a:gd name="connsiteX11" fmla="*/ 130796 w 184233"/>
                <a:gd name="connsiteY11" fmla="*/ 140408 h 174698"/>
                <a:gd name="connsiteX12" fmla="*/ 118890 w 184233"/>
                <a:gd name="connsiteY12" fmla="*/ 135455 h 174698"/>
                <a:gd name="connsiteX13" fmla="*/ 59073 w 184233"/>
                <a:gd name="connsiteY13" fmla="*/ 68590 h 174698"/>
                <a:gd name="connsiteX14" fmla="*/ 59454 w 184233"/>
                <a:gd name="connsiteY14" fmla="*/ 61351 h 174698"/>
                <a:gd name="connsiteX15" fmla="*/ 66693 w 184233"/>
                <a:gd name="connsiteY15" fmla="*/ 61732 h 174698"/>
                <a:gd name="connsiteX16" fmla="*/ 126319 w 184233"/>
                <a:gd name="connsiteY16" fmla="*/ 128407 h 174698"/>
                <a:gd name="connsiteX17" fmla="*/ 130891 w 184233"/>
                <a:gd name="connsiteY17" fmla="*/ 130217 h 174698"/>
                <a:gd name="connsiteX18" fmla="*/ 135559 w 184233"/>
                <a:gd name="connsiteY18" fmla="*/ 128312 h 174698"/>
                <a:gd name="connsiteX19" fmla="*/ 137559 w 184233"/>
                <a:gd name="connsiteY19" fmla="*/ 123549 h 174698"/>
                <a:gd name="connsiteX20" fmla="*/ 135654 w 184233"/>
                <a:gd name="connsiteY20" fmla="*/ 118787 h 174698"/>
                <a:gd name="connsiteX21" fmla="*/ 34213 w 184233"/>
                <a:gd name="connsiteY21" fmla="*/ 14202 h 174698"/>
                <a:gd name="connsiteX22" fmla="*/ 23830 w 184233"/>
                <a:gd name="connsiteY22" fmla="*/ 10106 h 174698"/>
                <a:gd name="connsiteX23" fmla="*/ 13734 w 184233"/>
                <a:gd name="connsiteY23" fmla="*/ 14869 h 174698"/>
                <a:gd name="connsiteX24" fmla="*/ 14115 w 184233"/>
                <a:gd name="connsiteY24" fmla="*/ 34014 h 174698"/>
                <a:gd name="connsiteX25" fmla="*/ 134035 w 184233"/>
                <a:gd name="connsiteY25" fmla="*/ 157553 h 174698"/>
                <a:gd name="connsiteX26" fmla="*/ 167182 w 184233"/>
                <a:gd name="connsiteY26" fmla="*/ 157649 h 174698"/>
                <a:gd name="connsiteX27" fmla="*/ 174040 w 184233"/>
                <a:gd name="connsiteY27" fmla="*/ 141075 h 174698"/>
                <a:gd name="connsiteX28" fmla="*/ 167277 w 184233"/>
                <a:gd name="connsiteY28" fmla="*/ 124502 h 174698"/>
                <a:gd name="connsiteX29" fmla="*/ 64693 w 184233"/>
                <a:gd name="connsiteY29" fmla="*/ 21346 h 174698"/>
                <a:gd name="connsiteX30" fmla="*/ 64693 w 184233"/>
                <a:gd name="connsiteY30" fmla="*/ 14107 h 174698"/>
                <a:gd name="connsiteX31" fmla="*/ 71932 w 184233"/>
                <a:gd name="connsiteY31" fmla="*/ 14107 h 174698"/>
                <a:gd name="connsiteX32" fmla="*/ 174516 w 184233"/>
                <a:gd name="connsiteY32" fmla="*/ 117263 h 174698"/>
                <a:gd name="connsiteX33" fmla="*/ 184231 w 184233"/>
                <a:gd name="connsiteY33" fmla="*/ 141075 h 174698"/>
                <a:gd name="connsiteX34" fmla="*/ 174325 w 184233"/>
                <a:gd name="connsiteY34" fmla="*/ 164888 h 174698"/>
                <a:gd name="connsiteX35" fmla="*/ 150608 w 184233"/>
                <a:gd name="connsiteY35" fmla="*/ 174698 h 1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233" h="174698">
                  <a:moveTo>
                    <a:pt x="150608" y="174698"/>
                  </a:moveTo>
                  <a:cubicBezTo>
                    <a:pt x="141940" y="174698"/>
                    <a:pt x="133273" y="171365"/>
                    <a:pt x="126700" y="164792"/>
                  </a:cubicBezTo>
                  <a:lnTo>
                    <a:pt x="6781" y="41158"/>
                  </a:lnTo>
                  <a:cubicBezTo>
                    <a:pt x="-1982" y="32109"/>
                    <a:pt x="-2268" y="17631"/>
                    <a:pt x="6019" y="8201"/>
                  </a:cubicBezTo>
                  <a:cubicBezTo>
                    <a:pt x="10400" y="3248"/>
                    <a:pt x="16782" y="200"/>
                    <a:pt x="23449" y="10"/>
                  </a:cubicBezTo>
                  <a:cubicBezTo>
                    <a:pt x="30117" y="-181"/>
                    <a:pt x="36689" y="2391"/>
                    <a:pt x="41356" y="7154"/>
                  </a:cubicBezTo>
                  <a:lnTo>
                    <a:pt x="45452" y="11249"/>
                  </a:lnTo>
                  <a:lnTo>
                    <a:pt x="142893" y="111738"/>
                  </a:lnTo>
                  <a:cubicBezTo>
                    <a:pt x="146036" y="114881"/>
                    <a:pt x="147751" y="119168"/>
                    <a:pt x="147751" y="123644"/>
                  </a:cubicBezTo>
                  <a:cubicBezTo>
                    <a:pt x="147751" y="128121"/>
                    <a:pt x="145941" y="132407"/>
                    <a:pt x="142798" y="135551"/>
                  </a:cubicBezTo>
                  <a:cubicBezTo>
                    <a:pt x="139654" y="138694"/>
                    <a:pt x="135368" y="140408"/>
                    <a:pt x="130891" y="140408"/>
                  </a:cubicBezTo>
                  <a:cubicBezTo>
                    <a:pt x="130891" y="140408"/>
                    <a:pt x="130891" y="140408"/>
                    <a:pt x="130796" y="140408"/>
                  </a:cubicBezTo>
                  <a:cubicBezTo>
                    <a:pt x="126319" y="140408"/>
                    <a:pt x="122033" y="138599"/>
                    <a:pt x="118890" y="135455"/>
                  </a:cubicBezTo>
                  <a:lnTo>
                    <a:pt x="59073" y="68590"/>
                  </a:lnTo>
                  <a:cubicBezTo>
                    <a:pt x="57168" y="66494"/>
                    <a:pt x="57358" y="63256"/>
                    <a:pt x="59454" y="61351"/>
                  </a:cubicBezTo>
                  <a:cubicBezTo>
                    <a:pt x="61549" y="59446"/>
                    <a:pt x="64788" y="59636"/>
                    <a:pt x="66693" y="61732"/>
                  </a:cubicBezTo>
                  <a:lnTo>
                    <a:pt x="126319" y="128407"/>
                  </a:lnTo>
                  <a:cubicBezTo>
                    <a:pt x="127367" y="129455"/>
                    <a:pt x="128891" y="130598"/>
                    <a:pt x="130891" y="130217"/>
                  </a:cubicBezTo>
                  <a:cubicBezTo>
                    <a:pt x="132701" y="130217"/>
                    <a:pt x="134320" y="129550"/>
                    <a:pt x="135559" y="128312"/>
                  </a:cubicBezTo>
                  <a:cubicBezTo>
                    <a:pt x="136797" y="127073"/>
                    <a:pt x="137464" y="125359"/>
                    <a:pt x="137559" y="123549"/>
                  </a:cubicBezTo>
                  <a:cubicBezTo>
                    <a:pt x="137559" y="121739"/>
                    <a:pt x="136892" y="120120"/>
                    <a:pt x="135654" y="118787"/>
                  </a:cubicBezTo>
                  <a:lnTo>
                    <a:pt x="34213" y="14202"/>
                  </a:lnTo>
                  <a:cubicBezTo>
                    <a:pt x="31450" y="11440"/>
                    <a:pt x="27640" y="9821"/>
                    <a:pt x="23830" y="10106"/>
                  </a:cubicBezTo>
                  <a:cubicBezTo>
                    <a:pt x="19925" y="10202"/>
                    <a:pt x="16306" y="11916"/>
                    <a:pt x="13734" y="14869"/>
                  </a:cubicBezTo>
                  <a:cubicBezTo>
                    <a:pt x="8876" y="20298"/>
                    <a:pt x="9067" y="28680"/>
                    <a:pt x="14115" y="34014"/>
                  </a:cubicBezTo>
                  <a:lnTo>
                    <a:pt x="134035" y="157553"/>
                  </a:lnTo>
                  <a:cubicBezTo>
                    <a:pt x="143083" y="166697"/>
                    <a:pt x="158038" y="166697"/>
                    <a:pt x="167182" y="157649"/>
                  </a:cubicBezTo>
                  <a:cubicBezTo>
                    <a:pt x="171563" y="153267"/>
                    <a:pt x="174040" y="147362"/>
                    <a:pt x="174040" y="141075"/>
                  </a:cubicBezTo>
                  <a:cubicBezTo>
                    <a:pt x="174040" y="134789"/>
                    <a:pt x="171658" y="128883"/>
                    <a:pt x="167277" y="124502"/>
                  </a:cubicBezTo>
                  <a:lnTo>
                    <a:pt x="64693" y="21346"/>
                  </a:lnTo>
                  <a:cubicBezTo>
                    <a:pt x="62692" y="19346"/>
                    <a:pt x="62692" y="16107"/>
                    <a:pt x="64693" y="14107"/>
                  </a:cubicBezTo>
                  <a:cubicBezTo>
                    <a:pt x="66693" y="12107"/>
                    <a:pt x="69931" y="12107"/>
                    <a:pt x="71932" y="14107"/>
                  </a:cubicBezTo>
                  <a:lnTo>
                    <a:pt x="174516" y="117263"/>
                  </a:lnTo>
                  <a:cubicBezTo>
                    <a:pt x="180802" y="123644"/>
                    <a:pt x="184327" y="132122"/>
                    <a:pt x="184231" y="141075"/>
                  </a:cubicBezTo>
                  <a:cubicBezTo>
                    <a:pt x="184231" y="150124"/>
                    <a:pt x="180707" y="158506"/>
                    <a:pt x="174325" y="164888"/>
                  </a:cubicBezTo>
                  <a:cubicBezTo>
                    <a:pt x="167753" y="171365"/>
                    <a:pt x="159181" y="174698"/>
                    <a:pt x="150608" y="174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E4F4D52-67CE-4508-B3C6-5CA57793BB20}"/>
                </a:ext>
              </a:extLst>
            </p:cNvPr>
            <p:cNvSpPr/>
            <p:nvPr userDrawn="1"/>
          </p:nvSpPr>
          <p:spPr>
            <a:xfrm>
              <a:off x="2547594" y="5692663"/>
              <a:ext cx="229973" cy="67532"/>
            </a:xfrm>
            <a:custGeom>
              <a:avLst/>
              <a:gdLst>
                <a:gd name="connsiteX0" fmla="*/ 196159 w 229973"/>
                <a:gd name="connsiteY0" fmla="*/ 67532 h 67532"/>
                <a:gd name="connsiteX1" fmla="*/ 196159 w 229973"/>
                <a:gd name="connsiteY1" fmla="*/ 67532 h 67532"/>
                <a:gd name="connsiteX2" fmla="*/ 23852 w 229973"/>
                <a:gd name="connsiteY2" fmla="*/ 65056 h 67532"/>
                <a:gd name="connsiteX3" fmla="*/ 40 w 229973"/>
                <a:gd name="connsiteY3" fmla="*/ 42291 h 67532"/>
                <a:gd name="connsiteX4" fmla="*/ 6612 w 229973"/>
                <a:gd name="connsiteY4" fmla="*/ 24194 h 67532"/>
                <a:gd name="connsiteX5" fmla="*/ 24233 w 229973"/>
                <a:gd name="connsiteY5" fmla="*/ 16574 h 67532"/>
                <a:gd name="connsiteX6" fmla="*/ 24328 w 229973"/>
                <a:gd name="connsiteY6" fmla="*/ 16574 h 67532"/>
                <a:gd name="connsiteX7" fmla="*/ 30139 w 229973"/>
                <a:gd name="connsiteY7" fmla="*/ 16574 h 67532"/>
                <a:gd name="connsiteX8" fmla="*/ 170061 w 229973"/>
                <a:gd name="connsiteY8" fmla="*/ 18669 h 67532"/>
                <a:gd name="connsiteX9" fmla="*/ 186825 w 229973"/>
                <a:gd name="connsiteY9" fmla="*/ 35624 h 67532"/>
                <a:gd name="connsiteX10" fmla="*/ 169966 w 229973"/>
                <a:gd name="connsiteY10" fmla="*/ 52483 h 67532"/>
                <a:gd name="connsiteX11" fmla="*/ 169966 w 229973"/>
                <a:gd name="connsiteY11" fmla="*/ 52483 h 67532"/>
                <a:gd name="connsiteX12" fmla="*/ 80335 w 229973"/>
                <a:gd name="connsiteY12" fmla="*/ 47530 h 67532"/>
                <a:gd name="connsiteX13" fmla="*/ 75573 w 229973"/>
                <a:gd name="connsiteY13" fmla="*/ 42196 h 67532"/>
                <a:gd name="connsiteX14" fmla="*/ 80907 w 229973"/>
                <a:gd name="connsiteY14" fmla="*/ 37433 h 67532"/>
                <a:gd name="connsiteX15" fmla="*/ 170251 w 229973"/>
                <a:gd name="connsiteY15" fmla="*/ 42386 h 67532"/>
                <a:gd name="connsiteX16" fmla="*/ 174728 w 229973"/>
                <a:gd name="connsiteY16" fmla="*/ 40386 h 67532"/>
                <a:gd name="connsiteX17" fmla="*/ 176728 w 229973"/>
                <a:gd name="connsiteY17" fmla="*/ 35719 h 67532"/>
                <a:gd name="connsiteX18" fmla="*/ 170061 w 229973"/>
                <a:gd name="connsiteY18" fmla="*/ 29051 h 67532"/>
                <a:gd name="connsiteX19" fmla="*/ 24328 w 229973"/>
                <a:gd name="connsiteY19" fmla="*/ 26956 h 67532"/>
                <a:gd name="connsiteX20" fmla="*/ 24328 w 229973"/>
                <a:gd name="connsiteY20" fmla="*/ 26956 h 67532"/>
                <a:gd name="connsiteX21" fmla="*/ 14137 w 229973"/>
                <a:gd name="connsiteY21" fmla="*/ 31337 h 67532"/>
                <a:gd name="connsiteX22" fmla="*/ 10327 w 229973"/>
                <a:gd name="connsiteY22" fmla="*/ 41815 h 67532"/>
                <a:gd name="connsiteX23" fmla="*/ 24138 w 229973"/>
                <a:gd name="connsiteY23" fmla="*/ 55054 h 67532"/>
                <a:gd name="connsiteX24" fmla="*/ 196255 w 229973"/>
                <a:gd name="connsiteY24" fmla="*/ 57531 h 67532"/>
                <a:gd name="connsiteX25" fmla="*/ 196350 w 229973"/>
                <a:gd name="connsiteY25" fmla="*/ 57531 h 67532"/>
                <a:gd name="connsiteX26" fmla="*/ 219781 w 229973"/>
                <a:gd name="connsiteY26" fmla="*/ 34100 h 67532"/>
                <a:gd name="connsiteX27" fmla="*/ 212923 w 229973"/>
                <a:gd name="connsiteY27" fmla="*/ 17526 h 67532"/>
                <a:gd name="connsiteX28" fmla="*/ 196350 w 229973"/>
                <a:gd name="connsiteY28" fmla="*/ 10573 h 67532"/>
                <a:gd name="connsiteX29" fmla="*/ 50808 w 229973"/>
                <a:gd name="connsiteY29" fmla="*/ 10192 h 67532"/>
                <a:gd name="connsiteX30" fmla="*/ 45760 w 229973"/>
                <a:gd name="connsiteY30" fmla="*/ 5048 h 67532"/>
                <a:gd name="connsiteX31" fmla="*/ 50903 w 229973"/>
                <a:gd name="connsiteY31" fmla="*/ 0 h 67532"/>
                <a:gd name="connsiteX32" fmla="*/ 50903 w 229973"/>
                <a:gd name="connsiteY32" fmla="*/ 0 h 67532"/>
                <a:gd name="connsiteX33" fmla="*/ 196445 w 229973"/>
                <a:gd name="connsiteY33" fmla="*/ 381 h 67532"/>
                <a:gd name="connsiteX34" fmla="*/ 220162 w 229973"/>
                <a:gd name="connsiteY34" fmla="*/ 10287 h 67532"/>
                <a:gd name="connsiteX35" fmla="*/ 229973 w 229973"/>
                <a:gd name="connsiteY35" fmla="*/ 34100 h 67532"/>
                <a:gd name="connsiteX36" fmla="*/ 220067 w 229973"/>
                <a:gd name="connsiteY36" fmla="*/ 57817 h 67532"/>
                <a:gd name="connsiteX37" fmla="*/ 196159 w 229973"/>
                <a:gd name="connsiteY37" fmla="*/ 67532 h 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973" h="67532">
                  <a:moveTo>
                    <a:pt x="196159" y="67532"/>
                  </a:moveTo>
                  <a:cubicBezTo>
                    <a:pt x="196159" y="67532"/>
                    <a:pt x="196064" y="67532"/>
                    <a:pt x="196159" y="67532"/>
                  </a:cubicBezTo>
                  <a:lnTo>
                    <a:pt x="23852" y="65056"/>
                  </a:lnTo>
                  <a:cubicBezTo>
                    <a:pt x="11279" y="64865"/>
                    <a:pt x="802" y="54864"/>
                    <a:pt x="40" y="42291"/>
                  </a:cubicBezTo>
                  <a:cubicBezTo>
                    <a:pt x="-341" y="35624"/>
                    <a:pt x="2040" y="29051"/>
                    <a:pt x="6612" y="24194"/>
                  </a:cubicBezTo>
                  <a:cubicBezTo>
                    <a:pt x="11184" y="19336"/>
                    <a:pt x="17566" y="16574"/>
                    <a:pt x="24233" y="16574"/>
                  </a:cubicBezTo>
                  <a:cubicBezTo>
                    <a:pt x="24233" y="16574"/>
                    <a:pt x="24233" y="16574"/>
                    <a:pt x="24328" y="16574"/>
                  </a:cubicBezTo>
                  <a:lnTo>
                    <a:pt x="30139" y="16574"/>
                  </a:lnTo>
                  <a:lnTo>
                    <a:pt x="170061" y="18669"/>
                  </a:lnTo>
                  <a:cubicBezTo>
                    <a:pt x="179300" y="18669"/>
                    <a:pt x="186825" y="26289"/>
                    <a:pt x="186825" y="35624"/>
                  </a:cubicBezTo>
                  <a:cubicBezTo>
                    <a:pt x="186825" y="44958"/>
                    <a:pt x="179205" y="52483"/>
                    <a:pt x="169966" y="52483"/>
                  </a:cubicBezTo>
                  <a:cubicBezTo>
                    <a:pt x="169966" y="52483"/>
                    <a:pt x="169966" y="52483"/>
                    <a:pt x="169966" y="52483"/>
                  </a:cubicBezTo>
                  <a:lnTo>
                    <a:pt x="80335" y="47530"/>
                  </a:lnTo>
                  <a:cubicBezTo>
                    <a:pt x="77478" y="47339"/>
                    <a:pt x="75382" y="44958"/>
                    <a:pt x="75573" y="42196"/>
                  </a:cubicBezTo>
                  <a:cubicBezTo>
                    <a:pt x="75763" y="39338"/>
                    <a:pt x="78049" y="37147"/>
                    <a:pt x="80907" y="37433"/>
                  </a:cubicBezTo>
                  <a:lnTo>
                    <a:pt x="170251" y="42386"/>
                  </a:lnTo>
                  <a:cubicBezTo>
                    <a:pt x="171775" y="42386"/>
                    <a:pt x="173395" y="41720"/>
                    <a:pt x="174728" y="40386"/>
                  </a:cubicBezTo>
                  <a:cubicBezTo>
                    <a:pt x="175966" y="39148"/>
                    <a:pt x="176728" y="37433"/>
                    <a:pt x="176728" y="35719"/>
                  </a:cubicBezTo>
                  <a:cubicBezTo>
                    <a:pt x="176728" y="32004"/>
                    <a:pt x="173776" y="29051"/>
                    <a:pt x="170061" y="29051"/>
                  </a:cubicBezTo>
                  <a:lnTo>
                    <a:pt x="24328" y="26956"/>
                  </a:lnTo>
                  <a:cubicBezTo>
                    <a:pt x="24328" y="26956"/>
                    <a:pt x="24328" y="26956"/>
                    <a:pt x="24328" y="26956"/>
                  </a:cubicBezTo>
                  <a:cubicBezTo>
                    <a:pt x="20423" y="26956"/>
                    <a:pt x="16804" y="28480"/>
                    <a:pt x="14137" y="31337"/>
                  </a:cubicBezTo>
                  <a:cubicBezTo>
                    <a:pt x="11470" y="34195"/>
                    <a:pt x="10136" y="37910"/>
                    <a:pt x="10327" y="41815"/>
                  </a:cubicBezTo>
                  <a:cubicBezTo>
                    <a:pt x="10803" y="49054"/>
                    <a:pt x="16804" y="54864"/>
                    <a:pt x="24138" y="55054"/>
                  </a:cubicBezTo>
                  <a:lnTo>
                    <a:pt x="196255" y="57531"/>
                  </a:lnTo>
                  <a:cubicBezTo>
                    <a:pt x="196255" y="57531"/>
                    <a:pt x="196255" y="57531"/>
                    <a:pt x="196350" y="57531"/>
                  </a:cubicBezTo>
                  <a:cubicBezTo>
                    <a:pt x="209209" y="57531"/>
                    <a:pt x="219686" y="47054"/>
                    <a:pt x="219781" y="34100"/>
                  </a:cubicBezTo>
                  <a:cubicBezTo>
                    <a:pt x="219781" y="27908"/>
                    <a:pt x="217400" y="22003"/>
                    <a:pt x="212923" y="17526"/>
                  </a:cubicBezTo>
                  <a:cubicBezTo>
                    <a:pt x="208447" y="13049"/>
                    <a:pt x="202636" y="10573"/>
                    <a:pt x="196350" y="10573"/>
                  </a:cubicBezTo>
                  <a:lnTo>
                    <a:pt x="50808" y="10192"/>
                  </a:lnTo>
                  <a:cubicBezTo>
                    <a:pt x="47950" y="10192"/>
                    <a:pt x="45760" y="7906"/>
                    <a:pt x="45760" y="5048"/>
                  </a:cubicBezTo>
                  <a:cubicBezTo>
                    <a:pt x="45760" y="2191"/>
                    <a:pt x="48046" y="0"/>
                    <a:pt x="50903" y="0"/>
                  </a:cubicBezTo>
                  <a:lnTo>
                    <a:pt x="50903" y="0"/>
                  </a:lnTo>
                  <a:lnTo>
                    <a:pt x="196445" y="381"/>
                  </a:lnTo>
                  <a:cubicBezTo>
                    <a:pt x="205399" y="381"/>
                    <a:pt x="213876" y="3905"/>
                    <a:pt x="220162" y="10287"/>
                  </a:cubicBezTo>
                  <a:cubicBezTo>
                    <a:pt x="226544" y="16669"/>
                    <a:pt x="229973" y="25146"/>
                    <a:pt x="229973" y="34100"/>
                  </a:cubicBezTo>
                  <a:cubicBezTo>
                    <a:pt x="229973" y="43053"/>
                    <a:pt x="226449" y="51530"/>
                    <a:pt x="220067" y="57817"/>
                  </a:cubicBezTo>
                  <a:cubicBezTo>
                    <a:pt x="213495" y="64103"/>
                    <a:pt x="205113" y="67532"/>
                    <a:pt x="196159" y="6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95771B0-6DBC-454D-AD5C-13576C77F8A1}"/>
                </a:ext>
              </a:extLst>
            </p:cNvPr>
            <p:cNvSpPr/>
            <p:nvPr userDrawn="1"/>
          </p:nvSpPr>
          <p:spPr>
            <a:xfrm>
              <a:off x="9150243" y="197367"/>
              <a:ext cx="184837" cy="173845"/>
            </a:xfrm>
            <a:custGeom>
              <a:avLst/>
              <a:gdLst>
                <a:gd name="connsiteX0" fmla="*/ 24327 w 184837"/>
                <a:gd name="connsiteY0" fmla="*/ 173845 h 173845"/>
                <a:gd name="connsiteX1" fmla="*/ 6706 w 184837"/>
                <a:gd name="connsiteY1" fmla="*/ 166321 h 173845"/>
                <a:gd name="connsiteX2" fmla="*/ 38 w 184837"/>
                <a:gd name="connsiteY2" fmla="*/ 148223 h 173845"/>
                <a:gd name="connsiteX3" fmla="*/ 8706 w 184837"/>
                <a:gd name="connsiteY3" fmla="*/ 130983 h 173845"/>
                <a:gd name="connsiteX4" fmla="*/ 13183 w 184837"/>
                <a:gd name="connsiteY4" fmla="*/ 127268 h 173845"/>
                <a:gd name="connsiteX5" fmla="*/ 121673 w 184837"/>
                <a:gd name="connsiteY5" fmla="*/ 38876 h 173845"/>
                <a:gd name="connsiteX6" fmla="*/ 133960 w 184837"/>
                <a:gd name="connsiteY6" fmla="*/ 35066 h 173845"/>
                <a:gd name="connsiteX7" fmla="*/ 145390 w 184837"/>
                <a:gd name="connsiteY7" fmla="*/ 41067 h 173845"/>
                <a:gd name="connsiteX8" fmla="*/ 149200 w 184837"/>
                <a:gd name="connsiteY8" fmla="*/ 53354 h 173845"/>
                <a:gd name="connsiteX9" fmla="*/ 143199 w 184837"/>
                <a:gd name="connsiteY9" fmla="*/ 64784 h 173845"/>
                <a:gd name="connsiteX10" fmla="*/ 71381 w 184837"/>
                <a:gd name="connsiteY10" fmla="*/ 118696 h 173845"/>
                <a:gd name="connsiteX11" fmla="*/ 64237 w 184837"/>
                <a:gd name="connsiteY11" fmla="*/ 117648 h 173845"/>
                <a:gd name="connsiteX12" fmla="*/ 65285 w 184837"/>
                <a:gd name="connsiteY12" fmla="*/ 110504 h 173845"/>
                <a:gd name="connsiteX13" fmla="*/ 136817 w 184837"/>
                <a:gd name="connsiteY13" fmla="*/ 56783 h 173845"/>
                <a:gd name="connsiteX14" fmla="*/ 138913 w 184837"/>
                <a:gd name="connsiteY14" fmla="*/ 52402 h 173845"/>
                <a:gd name="connsiteX15" fmla="*/ 137389 w 184837"/>
                <a:gd name="connsiteY15" fmla="*/ 47544 h 173845"/>
                <a:gd name="connsiteX16" fmla="*/ 132817 w 184837"/>
                <a:gd name="connsiteY16" fmla="*/ 45163 h 173845"/>
                <a:gd name="connsiteX17" fmla="*/ 127959 w 184837"/>
                <a:gd name="connsiteY17" fmla="*/ 46687 h 173845"/>
                <a:gd name="connsiteX18" fmla="*/ 14993 w 184837"/>
                <a:gd name="connsiteY18" fmla="*/ 138793 h 173845"/>
                <a:gd name="connsiteX19" fmla="*/ 9944 w 184837"/>
                <a:gd name="connsiteY19" fmla="*/ 148795 h 173845"/>
                <a:gd name="connsiteX20" fmla="*/ 13754 w 184837"/>
                <a:gd name="connsiteY20" fmla="*/ 159272 h 173845"/>
                <a:gd name="connsiteX21" fmla="*/ 32804 w 184837"/>
                <a:gd name="connsiteY21" fmla="*/ 160510 h 173845"/>
                <a:gd name="connsiteX22" fmla="*/ 166250 w 184837"/>
                <a:gd name="connsiteY22" fmla="*/ 51640 h 173845"/>
                <a:gd name="connsiteX23" fmla="*/ 174441 w 184837"/>
                <a:gd name="connsiteY23" fmla="*/ 35733 h 173845"/>
                <a:gd name="connsiteX24" fmla="*/ 169107 w 184837"/>
                <a:gd name="connsiteY24" fmla="*/ 18588 h 173845"/>
                <a:gd name="connsiteX25" fmla="*/ 136056 w 184837"/>
                <a:gd name="connsiteY25" fmla="*/ 15635 h 173845"/>
                <a:gd name="connsiteX26" fmla="*/ 24423 w 184837"/>
                <a:gd name="connsiteY26" fmla="*/ 108980 h 173845"/>
                <a:gd name="connsiteX27" fmla="*/ 17279 w 184837"/>
                <a:gd name="connsiteY27" fmla="*/ 108313 h 173845"/>
                <a:gd name="connsiteX28" fmla="*/ 17945 w 184837"/>
                <a:gd name="connsiteY28" fmla="*/ 101170 h 173845"/>
                <a:gd name="connsiteX29" fmla="*/ 129578 w 184837"/>
                <a:gd name="connsiteY29" fmla="*/ 7825 h 173845"/>
                <a:gd name="connsiteX30" fmla="*/ 177013 w 184837"/>
                <a:gd name="connsiteY30" fmla="*/ 12016 h 173845"/>
                <a:gd name="connsiteX31" fmla="*/ 172822 w 184837"/>
                <a:gd name="connsiteY31" fmla="*/ 59450 h 173845"/>
                <a:gd name="connsiteX32" fmla="*/ 39377 w 184837"/>
                <a:gd name="connsiteY32" fmla="*/ 168321 h 173845"/>
                <a:gd name="connsiteX33" fmla="*/ 24327 w 184837"/>
                <a:gd name="connsiteY33" fmla="*/ 173845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4837" h="173845">
                  <a:moveTo>
                    <a:pt x="24327" y="173845"/>
                  </a:moveTo>
                  <a:cubicBezTo>
                    <a:pt x="17850" y="173845"/>
                    <a:pt x="11468" y="171274"/>
                    <a:pt x="6706" y="166321"/>
                  </a:cubicBezTo>
                  <a:cubicBezTo>
                    <a:pt x="2134" y="161463"/>
                    <a:pt x="-342" y="154891"/>
                    <a:pt x="38" y="148223"/>
                  </a:cubicBezTo>
                  <a:cubicBezTo>
                    <a:pt x="419" y="141556"/>
                    <a:pt x="3563" y="135269"/>
                    <a:pt x="8706" y="130983"/>
                  </a:cubicBezTo>
                  <a:lnTo>
                    <a:pt x="13183" y="127268"/>
                  </a:lnTo>
                  <a:lnTo>
                    <a:pt x="121673" y="38876"/>
                  </a:lnTo>
                  <a:cubicBezTo>
                    <a:pt x="125102" y="36019"/>
                    <a:pt x="129388" y="34685"/>
                    <a:pt x="133960" y="35066"/>
                  </a:cubicBezTo>
                  <a:cubicBezTo>
                    <a:pt x="138437" y="35447"/>
                    <a:pt x="142533" y="37638"/>
                    <a:pt x="145390" y="41067"/>
                  </a:cubicBezTo>
                  <a:cubicBezTo>
                    <a:pt x="148248" y="44496"/>
                    <a:pt x="149676" y="48877"/>
                    <a:pt x="149200" y="53354"/>
                  </a:cubicBezTo>
                  <a:cubicBezTo>
                    <a:pt x="148819" y="57831"/>
                    <a:pt x="146724" y="61927"/>
                    <a:pt x="143199" y="64784"/>
                  </a:cubicBezTo>
                  <a:lnTo>
                    <a:pt x="71381" y="118696"/>
                  </a:lnTo>
                  <a:cubicBezTo>
                    <a:pt x="69095" y="120410"/>
                    <a:pt x="65951" y="119934"/>
                    <a:pt x="64237" y="117648"/>
                  </a:cubicBezTo>
                  <a:cubicBezTo>
                    <a:pt x="62523" y="115362"/>
                    <a:pt x="62999" y="112219"/>
                    <a:pt x="65285" y="110504"/>
                  </a:cubicBezTo>
                  <a:lnTo>
                    <a:pt x="136817" y="56783"/>
                  </a:lnTo>
                  <a:cubicBezTo>
                    <a:pt x="137960" y="55831"/>
                    <a:pt x="138818" y="54211"/>
                    <a:pt x="138913" y="52402"/>
                  </a:cubicBezTo>
                  <a:cubicBezTo>
                    <a:pt x="139103" y="50592"/>
                    <a:pt x="138532" y="48877"/>
                    <a:pt x="137389" y="47544"/>
                  </a:cubicBezTo>
                  <a:cubicBezTo>
                    <a:pt x="136246" y="46210"/>
                    <a:pt x="134627" y="45353"/>
                    <a:pt x="132817" y="45163"/>
                  </a:cubicBezTo>
                  <a:cubicBezTo>
                    <a:pt x="131007" y="44972"/>
                    <a:pt x="129293" y="45544"/>
                    <a:pt x="127959" y="46687"/>
                  </a:cubicBezTo>
                  <a:lnTo>
                    <a:pt x="14993" y="138793"/>
                  </a:lnTo>
                  <a:cubicBezTo>
                    <a:pt x="11945" y="141270"/>
                    <a:pt x="10230" y="144889"/>
                    <a:pt x="9944" y="148795"/>
                  </a:cubicBezTo>
                  <a:cubicBezTo>
                    <a:pt x="9754" y="152700"/>
                    <a:pt x="11087" y="156415"/>
                    <a:pt x="13754" y="159272"/>
                  </a:cubicBezTo>
                  <a:cubicBezTo>
                    <a:pt x="18803" y="164606"/>
                    <a:pt x="27185" y="165082"/>
                    <a:pt x="32804" y="160510"/>
                  </a:cubicBezTo>
                  <a:lnTo>
                    <a:pt x="166250" y="51640"/>
                  </a:lnTo>
                  <a:cubicBezTo>
                    <a:pt x="171012" y="47639"/>
                    <a:pt x="173965" y="42019"/>
                    <a:pt x="174441" y="35733"/>
                  </a:cubicBezTo>
                  <a:cubicBezTo>
                    <a:pt x="175013" y="29446"/>
                    <a:pt x="173108" y="23350"/>
                    <a:pt x="169107" y="18588"/>
                  </a:cubicBezTo>
                  <a:cubicBezTo>
                    <a:pt x="160820" y="8682"/>
                    <a:pt x="145961" y="7348"/>
                    <a:pt x="136056" y="15635"/>
                  </a:cubicBezTo>
                  <a:lnTo>
                    <a:pt x="24423" y="108980"/>
                  </a:lnTo>
                  <a:cubicBezTo>
                    <a:pt x="22327" y="110790"/>
                    <a:pt x="19088" y="110504"/>
                    <a:pt x="17279" y="108313"/>
                  </a:cubicBezTo>
                  <a:cubicBezTo>
                    <a:pt x="15469" y="106123"/>
                    <a:pt x="15755" y="102979"/>
                    <a:pt x="17945" y="101170"/>
                  </a:cubicBezTo>
                  <a:lnTo>
                    <a:pt x="129578" y="7825"/>
                  </a:lnTo>
                  <a:cubicBezTo>
                    <a:pt x="143771" y="-4082"/>
                    <a:pt x="165107" y="-2177"/>
                    <a:pt x="177013" y="12016"/>
                  </a:cubicBezTo>
                  <a:cubicBezTo>
                    <a:pt x="188919" y="26208"/>
                    <a:pt x="187014" y="47544"/>
                    <a:pt x="172822" y="59450"/>
                  </a:cubicBezTo>
                  <a:lnTo>
                    <a:pt x="39377" y="168321"/>
                  </a:lnTo>
                  <a:cubicBezTo>
                    <a:pt x="35091" y="172036"/>
                    <a:pt x="29661" y="173845"/>
                    <a:pt x="24327" y="173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875641-DEF1-4ACF-823B-8E49F4F5AD18}"/>
                </a:ext>
              </a:extLst>
            </p:cNvPr>
            <p:cNvSpPr/>
            <p:nvPr userDrawn="1"/>
          </p:nvSpPr>
          <p:spPr>
            <a:xfrm>
              <a:off x="738988" y="6010080"/>
              <a:ext cx="199037" cy="156418"/>
            </a:xfrm>
            <a:custGeom>
              <a:avLst/>
              <a:gdLst>
                <a:gd name="connsiteX0" fmla="*/ 24411 w 199037"/>
                <a:gd name="connsiteY0" fmla="*/ 156418 h 156418"/>
                <a:gd name="connsiteX1" fmla="*/ 4695 w 199037"/>
                <a:gd name="connsiteY1" fmla="*/ 146513 h 156418"/>
                <a:gd name="connsiteX2" fmla="*/ 408 w 199037"/>
                <a:gd name="connsiteY2" fmla="*/ 127653 h 156418"/>
                <a:gd name="connsiteX3" fmla="*/ 11267 w 199037"/>
                <a:gd name="connsiteY3" fmla="*/ 111746 h 156418"/>
                <a:gd name="connsiteX4" fmla="*/ 16220 w 199037"/>
                <a:gd name="connsiteY4" fmla="*/ 108603 h 156418"/>
                <a:gd name="connsiteX5" fmla="*/ 135282 w 199037"/>
                <a:gd name="connsiteY5" fmla="*/ 34975 h 156418"/>
                <a:gd name="connsiteX6" fmla="*/ 158523 w 199037"/>
                <a:gd name="connsiteY6" fmla="*/ 40214 h 156418"/>
                <a:gd name="connsiteX7" fmla="*/ 160714 w 199037"/>
                <a:gd name="connsiteY7" fmla="*/ 52977 h 156418"/>
                <a:gd name="connsiteX8" fmla="*/ 153285 w 199037"/>
                <a:gd name="connsiteY8" fmla="*/ 63550 h 156418"/>
                <a:gd name="connsiteX9" fmla="*/ 75180 w 199037"/>
                <a:gd name="connsiteY9" fmla="*/ 107650 h 156418"/>
                <a:gd name="connsiteX10" fmla="*/ 68226 w 199037"/>
                <a:gd name="connsiteY10" fmla="*/ 105745 h 156418"/>
                <a:gd name="connsiteX11" fmla="*/ 70131 w 199037"/>
                <a:gd name="connsiteY11" fmla="*/ 98792 h 156418"/>
                <a:gd name="connsiteX12" fmla="*/ 148046 w 199037"/>
                <a:gd name="connsiteY12" fmla="*/ 54787 h 156418"/>
                <a:gd name="connsiteX13" fmla="*/ 150713 w 199037"/>
                <a:gd name="connsiteY13" fmla="*/ 50691 h 156418"/>
                <a:gd name="connsiteX14" fmla="*/ 149856 w 199037"/>
                <a:gd name="connsiteY14" fmla="*/ 45643 h 156418"/>
                <a:gd name="connsiteX15" fmla="*/ 145665 w 199037"/>
                <a:gd name="connsiteY15" fmla="*/ 42690 h 156418"/>
                <a:gd name="connsiteX16" fmla="*/ 140616 w 199037"/>
                <a:gd name="connsiteY16" fmla="*/ 43547 h 156418"/>
                <a:gd name="connsiteX17" fmla="*/ 16696 w 199037"/>
                <a:gd name="connsiteY17" fmla="*/ 120319 h 156418"/>
                <a:gd name="connsiteX18" fmla="*/ 10410 w 199037"/>
                <a:gd name="connsiteY18" fmla="*/ 129558 h 156418"/>
                <a:gd name="connsiteX19" fmla="*/ 12886 w 199037"/>
                <a:gd name="connsiteY19" fmla="*/ 140416 h 156418"/>
                <a:gd name="connsiteX20" fmla="*/ 31650 w 199037"/>
                <a:gd name="connsiteY20" fmla="*/ 144131 h 156418"/>
                <a:gd name="connsiteX21" fmla="*/ 178050 w 199037"/>
                <a:gd name="connsiteY21" fmla="*/ 53453 h 156418"/>
                <a:gd name="connsiteX22" fmla="*/ 185193 w 199037"/>
                <a:gd name="connsiteY22" fmla="*/ 21068 h 156418"/>
                <a:gd name="connsiteX23" fmla="*/ 170525 w 199037"/>
                <a:gd name="connsiteY23" fmla="*/ 10781 h 156418"/>
                <a:gd name="connsiteX24" fmla="*/ 152808 w 199037"/>
                <a:gd name="connsiteY24" fmla="*/ 13829 h 156418"/>
                <a:gd name="connsiteX25" fmla="*/ 30031 w 199037"/>
                <a:gd name="connsiteY25" fmla="*/ 91934 h 156418"/>
                <a:gd name="connsiteX26" fmla="*/ 22983 w 199037"/>
                <a:gd name="connsiteY26" fmla="*/ 90410 h 156418"/>
                <a:gd name="connsiteX27" fmla="*/ 24507 w 199037"/>
                <a:gd name="connsiteY27" fmla="*/ 83362 h 156418"/>
                <a:gd name="connsiteX28" fmla="*/ 147284 w 199037"/>
                <a:gd name="connsiteY28" fmla="*/ 5257 h 156418"/>
                <a:gd name="connsiteX29" fmla="*/ 172620 w 199037"/>
                <a:gd name="connsiteY29" fmla="*/ 780 h 156418"/>
                <a:gd name="connsiteX30" fmla="*/ 193766 w 199037"/>
                <a:gd name="connsiteY30" fmla="*/ 15544 h 156418"/>
                <a:gd name="connsiteX31" fmla="*/ 183479 w 199037"/>
                <a:gd name="connsiteY31" fmla="*/ 62026 h 156418"/>
                <a:gd name="connsiteX32" fmla="*/ 36984 w 199037"/>
                <a:gd name="connsiteY32" fmla="*/ 152704 h 156418"/>
                <a:gd name="connsiteX33" fmla="*/ 24411 w 199037"/>
                <a:gd name="connsiteY33" fmla="*/ 156418 h 15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9037" h="156418">
                  <a:moveTo>
                    <a:pt x="24411" y="156418"/>
                  </a:moveTo>
                  <a:cubicBezTo>
                    <a:pt x="16887" y="156418"/>
                    <a:pt x="9457" y="152990"/>
                    <a:pt x="4695" y="146513"/>
                  </a:cubicBezTo>
                  <a:cubicBezTo>
                    <a:pt x="789" y="141083"/>
                    <a:pt x="-830" y="134225"/>
                    <a:pt x="408" y="127653"/>
                  </a:cubicBezTo>
                  <a:cubicBezTo>
                    <a:pt x="1647" y="121081"/>
                    <a:pt x="5552" y="115270"/>
                    <a:pt x="11267" y="111746"/>
                  </a:cubicBezTo>
                  <a:lnTo>
                    <a:pt x="16220" y="108603"/>
                  </a:lnTo>
                  <a:lnTo>
                    <a:pt x="135282" y="34975"/>
                  </a:lnTo>
                  <a:cubicBezTo>
                    <a:pt x="143093" y="30022"/>
                    <a:pt x="153570" y="32308"/>
                    <a:pt x="158523" y="40214"/>
                  </a:cubicBezTo>
                  <a:cubicBezTo>
                    <a:pt x="160905" y="44023"/>
                    <a:pt x="161762" y="48500"/>
                    <a:pt x="160714" y="52977"/>
                  </a:cubicBezTo>
                  <a:cubicBezTo>
                    <a:pt x="159762" y="57358"/>
                    <a:pt x="157095" y="61168"/>
                    <a:pt x="153285" y="63550"/>
                  </a:cubicBezTo>
                  <a:lnTo>
                    <a:pt x="75180" y="107650"/>
                  </a:lnTo>
                  <a:cubicBezTo>
                    <a:pt x="72703" y="109079"/>
                    <a:pt x="69655" y="108127"/>
                    <a:pt x="68226" y="105745"/>
                  </a:cubicBezTo>
                  <a:cubicBezTo>
                    <a:pt x="66798" y="103269"/>
                    <a:pt x="67750" y="100221"/>
                    <a:pt x="70131" y="98792"/>
                  </a:cubicBezTo>
                  <a:lnTo>
                    <a:pt x="148046" y="54787"/>
                  </a:lnTo>
                  <a:cubicBezTo>
                    <a:pt x="149284" y="54025"/>
                    <a:pt x="150332" y="52501"/>
                    <a:pt x="150713" y="50691"/>
                  </a:cubicBezTo>
                  <a:cubicBezTo>
                    <a:pt x="151094" y="48976"/>
                    <a:pt x="150808" y="47167"/>
                    <a:pt x="149856" y="45643"/>
                  </a:cubicBezTo>
                  <a:cubicBezTo>
                    <a:pt x="148903" y="44119"/>
                    <a:pt x="147379" y="43071"/>
                    <a:pt x="145665" y="42690"/>
                  </a:cubicBezTo>
                  <a:cubicBezTo>
                    <a:pt x="143950" y="42309"/>
                    <a:pt x="142140" y="42595"/>
                    <a:pt x="140616" y="43547"/>
                  </a:cubicBezTo>
                  <a:lnTo>
                    <a:pt x="16696" y="120319"/>
                  </a:lnTo>
                  <a:cubicBezTo>
                    <a:pt x="13362" y="122414"/>
                    <a:pt x="11172" y="125748"/>
                    <a:pt x="10410" y="129558"/>
                  </a:cubicBezTo>
                  <a:cubicBezTo>
                    <a:pt x="9648" y="133368"/>
                    <a:pt x="10600" y="137273"/>
                    <a:pt x="12886" y="140416"/>
                  </a:cubicBezTo>
                  <a:cubicBezTo>
                    <a:pt x="17172" y="146322"/>
                    <a:pt x="25459" y="147941"/>
                    <a:pt x="31650" y="144131"/>
                  </a:cubicBezTo>
                  <a:lnTo>
                    <a:pt x="178050" y="53453"/>
                  </a:lnTo>
                  <a:cubicBezTo>
                    <a:pt x="188908" y="46500"/>
                    <a:pt x="192147" y="32022"/>
                    <a:pt x="185193" y="21068"/>
                  </a:cubicBezTo>
                  <a:cubicBezTo>
                    <a:pt x="181860" y="15830"/>
                    <a:pt x="176621" y="12115"/>
                    <a:pt x="170525" y="10781"/>
                  </a:cubicBezTo>
                  <a:cubicBezTo>
                    <a:pt x="164429" y="9448"/>
                    <a:pt x="158142" y="10495"/>
                    <a:pt x="152808" y="13829"/>
                  </a:cubicBezTo>
                  <a:lnTo>
                    <a:pt x="30031" y="91934"/>
                  </a:lnTo>
                  <a:cubicBezTo>
                    <a:pt x="27650" y="93458"/>
                    <a:pt x="24507" y="92696"/>
                    <a:pt x="22983" y="90410"/>
                  </a:cubicBezTo>
                  <a:cubicBezTo>
                    <a:pt x="21459" y="88029"/>
                    <a:pt x="22125" y="84886"/>
                    <a:pt x="24507" y="83362"/>
                  </a:cubicBezTo>
                  <a:lnTo>
                    <a:pt x="147284" y="5257"/>
                  </a:lnTo>
                  <a:cubicBezTo>
                    <a:pt x="154809" y="494"/>
                    <a:pt x="163857" y="-1125"/>
                    <a:pt x="172620" y="780"/>
                  </a:cubicBezTo>
                  <a:cubicBezTo>
                    <a:pt x="181383" y="2780"/>
                    <a:pt x="188908" y="8019"/>
                    <a:pt x="193766" y="15544"/>
                  </a:cubicBezTo>
                  <a:cubicBezTo>
                    <a:pt x="203767" y="31165"/>
                    <a:pt x="199100" y="52024"/>
                    <a:pt x="183479" y="62026"/>
                  </a:cubicBezTo>
                  <a:lnTo>
                    <a:pt x="36984" y="152704"/>
                  </a:lnTo>
                  <a:cubicBezTo>
                    <a:pt x="33174" y="155275"/>
                    <a:pt x="28698" y="156418"/>
                    <a:pt x="24411" y="156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2174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5508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81616BF-B5DB-495C-A936-07615224F6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-300000">
            <a:off x="8735830" y="4279979"/>
            <a:ext cx="2102778" cy="1189159"/>
          </a:xfrm>
          <a:custGeom>
            <a:avLst/>
            <a:gdLst>
              <a:gd name="connsiteX0" fmla="*/ 65856 w 2102778"/>
              <a:gd name="connsiteY0" fmla="*/ 0 h 1189159"/>
              <a:gd name="connsiteX1" fmla="*/ 2036922 w 2102778"/>
              <a:gd name="connsiteY1" fmla="*/ 0 h 1189159"/>
              <a:gd name="connsiteX2" fmla="*/ 2102778 w 2102778"/>
              <a:gd name="connsiteY2" fmla="*/ 65856 h 1189159"/>
              <a:gd name="connsiteX3" fmla="*/ 2102778 w 2102778"/>
              <a:gd name="connsiteY3" fmla="*/ 1123303 h 1189159"/>
              <a:gd name="connsiteX4" fmla="*/ 2036922 w 2102778"/>
              <a:gd name="connsiteY4" fmla="*/ 1189159 h 1189159"/>
              <a:gd name="connsiteX5" fmla="*/ 65856 w 2102778"/>
              <a:gd name="connsiteY5" fmla="*/ 1189159 h 1189159"/>
              <a:gd name="connsiteX6" fmla="*/ 0 w 2102778"/>
              <a:gd name="connsiteY6" fmla="*/ 1123303 h 1189159"/>
              <a:gd name="connsiteX7" fmla="*/ 0 w 2102778"/>
              <a:gd name="connsiteY7" fmla="*/ 65856 h 1189159"/>
              <a:gd name="connsiteX8" fmla="*/ 65856 w 2102778"/>
              <a:gd name="connsiteY8" fmla="*/ 0 h 118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778" h="1189159">
                <a:moveTo>
                  <a:pt x="65856" y="0"/>
                </a:moveTo>
                <a:lnTo>
                  <a:pt x="2036922" y="0"/>
                </a:lnTo>
                <a:cubicBezTo>
                  <a:pt x="2073293" y="0"/>
                  <a:pt x="2102778" y="29485"/>
                  <a:pt x="2102778" y="65856"/>
                </a:cubicBezTo>
                <a:lnTo>
                  <a:pt x="2102778" y="1123303"/>
                </a:lnTo>
                <a:cubicBezTo>
                  <a:pt x="2102778" y="1159674"/>
                  <a:pt x="2073293" y="1189159"/>
                  <a:pt x="2036922" y="1189159"/>
                </a:cubicBezTo>
                <a:lnTo>
                  <a:pt x="65856" y="1189159"/>
                </a:lnTo>
                <a:cubicBezTo>
                  <a:pt x="29485" y="1189159"/>
                  <a:pt x="0" y="1159674"/>
                  <a:pt x="0" y="1123303"/>
                </a:cubicBezTo>
                <a:lnTo>
                  <a:pt x="0" y="65856"/>
                </a:lnTo>
                <a:cubicBezTo>
                  <a:pt x="0" y="29485"/>
                  <a:pt x="29485" y="0"/>
                  <a:pt x="65856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0">
            <a:noFill/>
          </a:ln>
          <a:effectLst>
            <a:outerShdw blurRad="889000" dist="889000" dir="3000000" algn="tl" rotWithShape="0">
              <a:srgbClr val="DDE7F4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 defTabSz="91440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FEC4007-939B-40F5-9804-66242C405E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rot="-300000">
            <a:off x="6797685" y="1310585"/>
            <a:ext cx="2969471" cy="1679289"/>
          </a:xfrm>
          <a:custGeom>
            <a:avLst/>
            <a:gdLst>
              <a:gd name="connsiteX0" fmla="*/ 92999 w 2969471"/>
              <a:gd name="connsiteY0" fmla="*/ 0 h 1679289"/>
              <a:gd name="connsiteX1" fmla="*/ 2876472 w 2969471"/>
              <a:gd name="connsiteY1" fmla="*/ 0 h 1679289"/>
              <a:gd name="connsiteX2" fmla="*/ 2969471 w 2969471"/>
              <a:gd name="connsiteY2" fmla="*/ 92999 h 1679289"/>
              <a:gd name="connsiteX3" fmla="*/ 2969471 w 2969471"/>
              <a:gd name="connsiteY3" fmla="*/ 1586290 h 1679289"/>
              <a:gd name="connsiteX4" fmla="*/ 2876472 w 2969471"/>
              <a:gd name="connsiteY4" fmla="*/ 1679289 h 1679289"/>
              <a:gd name="connsiteX5" fmla="*/ 92999 w 2969471"/>
              <a:gd name="connsiteY5" fmla="*/ 1679289 h 1679289"/>
              <a:gd name="connsiteX6" fmla="*/ 0 w 2969471"/>
              <a:gd name="connsiteY6" fmla="*/ 1586290 h 1679289"/>
              <a:gd name="connsiteX7" fmla="*/ 0 w 2969471"/>
              <a:gd name="connsiteY7" fmla="*/ 92999 h 1679289"/>
              <a:gd name="connsiteX8" fmla="*/ 92999 w 2969471"/>
              <a:gd name="connsiteY8" fmla="*/ 0 h 167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9471" h="1679289">
                <a:moveTo>
                  <a:pt x="92999" y="0"/>
                </a:moveTo>
                <a:lnTo>
                  <a:pt x="2876472" y="0"/>
                </a:lnTo>
                <a:cubicBezTo>
                  <a:pt x="2927834" y="0"/>
                  <a:pt x="2969471" y="41637"/>
                  <a:pt x="2969471" y="92999"/>
                </a:cubicBezTo>
                <a:lnTo>
                  <a:pt x="2969471" y="1586290"/>
                </a:lnTo>
                <a:cubicBezTo>
                  <a:pt x="2969471" y="1637652"/>
                  <a:pt x="2927834" y="1679289"/>
                  <a:pt x="2876472" y="1679289"/>
                </a:cubicBezTo>
                <a:lnTo>
                  <a:pt x="92999" y="1679289"/>
                </a:lnTo>
                <a:cubicBezTo>
                  <a:pt x="41637" y="1679289"/>
                  <a:pt x="0" y="1637652"/>
                  <a:pt x="0" y="1586290"/>
                </a:cubicBezTo>
                <a:lnTo>
                  <a:pt x="0" y="92999"/>
                </a:lnTo>
                <a:cubicBezTo>
                  <a:pt x="0" y="41637"/>
                  <a:pt x="41637" y="0"/>
                  <a:pt x="92999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0">
            <a:noFill/>
          </a:ln>
          <a:effectLst>
            <a:outerShdw blurRad="889000" dist="889000" dir="3000000" algn="tl" rotWithShape="0">
              <a:srgbClr val="DDE7F4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 defTabSz="91440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DA709F1-4124-4094-8ACA-FCF18157D4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-300000">
            <a:off x="1211142" y="1181002"/>
            <a:ext cx="2353105" cy="1321614"/>
          </a:xfrm>
          <a:custGeom>
            <a:avLst/>
            <a:gdLst>
              <a:gd name="connsiteX0" fmla="*/ 73191 w 2353105"/>
              <a:gd name="connsiteY0" fmla="*/ 0 h 1321614"/>
              <a:gd name="connsiteX1" fmla="*/ 2279914 w 2353105"/>
              <a:gd name="connsiteY1" fmla="*/ 0 h 1321614"/>
              <a:gd name="connsiteX2" fmla="*/ 2353105 w 2353105"/>
              <a:gd name="connsiteY2" fmla="*/ 73191 h 1321614"/>
              <a:gd name="connsiteX3" fmla="*/ 2353105 w 2353105"/>
              <a:gd name="connsiteY3" fmla="*/ 1248423 h 1321614"/>
              <a:gd name="connsiteX4" fmla="*/ 2279914 w 2353105"/>
              <a:gd name="connsiteY4" fmla="*/ 1321614 h 1321614"/>
              <a:gd name="connsiteX5" fmla="*/ 73191 w 2353105"/>
              <a:gd name="connsiteY5" fmla="*/ 1321614 h 1321614"/>
              <a:gd name="connsiteX6" fmla="*/ 0 w 2353105"/>
              <a:gd name="connsiteY6" fmla="*/ 1248423 h 1321614"/>
              <a:gd name="connsiteX7" fmla="*/ 0 w 2353105"/>
              <a:gd name="connsiteY7" fmla="*/ 73191 h 1321614"/>
              <a:gd name="connsiteX8" fmla="*/ 73191 w 2353105"/>
              <a:gd name="connsiteY8" fmla="*/ 0 h 132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05" h="1321614">
                <a:moveTo>
                  <a:pt x="73191" y="0"/>
                </a:moveTo>
                <a:lnTo>
                  <a:pt x="2279914" y="0"/>
                </a:lnTo>
                <a:cubicBezTo>
                  <a:pt x="2320336" y="0"/>
                  <a:pt x="2353105" y="32769"/>
                  <a:pt x="2353105" y="73191"/>
                </a:cubicBezTo>
                <a:lnTo>
                  <a:pt x="2353105" y="1248423"/>
                </a:lnTo>
                <a:cubicBezTo>
                  <a:pt x="2353105" y="1288845"/>
                  <a:pt x="2320336" y="1321614"/>
                  <a:pt x="2279914" y="1321614"/>
                </a:cubicBezTo>
                <a:lnTo>
                  <a:pt x="73191" y="1321614"/>
                </a:lnTo>
                <a:cubicBezTo>
                  <a:pt x="32769" y="1321614"/>
                  <a:pt x="0" y="1288845"/>
                  <a:pt x="0" y="1248423"/>
                </a:cubicBezTo>
                <a:lnTo>
                  <a:pt x="0" y="73191"/>
                </a:lnTo>
                <a:cubicBezTo>
                  <a:pt x="0" y="32769"/>
                  <a:pt x="32769" y="0"/>
                  <a:pt x="73191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0">
            <a:noFill/>
          </a:ln>
          <a:effectLst>
            <a:outerShdw blurRad="889000" dist="889000" dir="3000000" algn="tl" rotWithShape="0">
              <a:srgbClr val="DDE7F4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 dirty="0"/>
              <a:t>Drag and drop image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EC8AD11-15C1-44AD-B6B8-2360B6C8DF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-300000">
            <a:off x="2049162" y="3722280"/>
            <a:ext cx="3359403" cy="1899803"/>
          </a:xfrm>
          <a:custGeom>
            <a:avLst/>
            <a:gdLst>
              <a:gd name="connsiteX0" fmla="*/ 105211 w 3359403"/>
              <a:gd name="connsiteY0" fmla="*/ 0 h 1899803"/>
              <a:gd name="connsiteX1" fmla="*/ 3254192 w 3359403"/>
              <a:gd name="connsiteY1" fmla="*/ 0 h 1899803"/>
              <a:gd name="connsiteX2" fmla="*/ 3359403 w 3359403"/>
              <a:gd name="connsiteY2" fmla="*/ 105211 h 1899803"/>
              <a:gd name="connsiteX3" fmla="*/ 3359403 w 3359403"/>
              <a:gd name="connsiteY3" fmla="*/ 1794592 h 1899803"/>
              <a:gd name="connsiteX4" fmla="*/ 3254192 w 3359403"/>
              <a:gd name="connsiteY4" fmla="*/ 1899803 h 1899803"/>
              <a:gd name="connsiteX5" fmla="*/ 105211 w 3359403"/>
              <a:gd name="connsiteY5" fmla="*/ 1899803 h 1899803"/>
              <a:gd name="connsiteX6" fmla="*/ 0 w 3359403"/>
              <a:gd name="connsiteY6" fmla="*/ 1794592 h 1899803"/>
              <a:gd name="connsiteX7" fmla="*/ 0 w 3359403"/>
              <a:gd name="connsiteY7" fmla="*/ 105211 h 1899803"/>
              <a:gd name="connsiteX8" fmla="*/ 105211 w 3359403"/>
              <a:gd name="connsiteY8" fmla="*/ 0 h 189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403" h="1899803">
                <a:moveTo>
                  <a:pt x="105211" y="0"/>
                </a:moveTo>
                <a:lnTo>
                  <a:pt x="3254192" y="0"/>
                </a:lnTo>
                <a:cubicBezTo>
                  <a:pt x="3312298" y="0"/>
                  <a:pt x="3359403" y="47105"/>
                  <a:pt x="3359403" y="105211"/>
                </a:cubicBezTo>
                <a:lnTo>
                  <a:pt x="3359403" y="1794592"/>
                </a:lnTo>
                <a:cubicBezTo>
                  <a:pt x="3359403" y="1852698"/>
                  <a:pt x="3312298" y="1899803"/>
                  <a:pt x="3254192" y="1899803"/>
                </a:cubicBezTo>
                <a:lnTo>
                  <a:pt x="105211" y="1899803"/>
                </a:lnTo>
                <a:cubicBezTo>
                  <a:pt x="47105" y="1899803"/>
                  <a:pt x="0" y="1852698"/>
                  <a:pt x="0" y="1794592"/>
                </a:cubicBezTo>
                <a:lnTo>
                  <a:pt x="0" y="105211"/>
                </a:lnTo>
                <a:cubicBezTo>
                  <a:pt x="0" y="47105"/>
                  <a:pt x="47105" y="0"/>
                  <a:pt x="105211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 w="0">
            <a:noFill/>
          </a:ln>
          <a:effectLst>
            <a:outerShdw blurRad="889000" dist="889000" dir="3000000" algn="tl" rotWithShape="0">
              <a:srgbClr val="DDE7F4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 defTabSz="914400">
              <a:buNone/>
            </a:pPr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8308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4E8F5C-5228-4FB8-89A7-36552F6984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 Placeholder</a:t>
            </a:r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CDB0D22-0484-4930-8D18-E772995166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79247" y="971549"/>
            <a:ext cx="2649443" cy="4302492"/>
          </a:xfrm>
          <a:custGeom>
            <a:avLst/>
            <a:gdLst>
              <a:gd name="connsiteX0" fmla="*/ 0 w 2778050"/>
              <a:gd name="connsiteY0" fmla="*/ 0 h 4508866"/>
              <a:gd name="connsiteX1" fmla="*/ 2778050 w 2778050"/>
              <a:gd name="connsiteY1" fmla="*/ 0 h 4508866"/>
              <a:gd name="connsiteX2" fmla="*/ 2778050 w 2778050"/>
              <a:gd name="connsiteY2" fmla="*/ 4508866 h 4508866"/>
              <a:gd name="connsiteX3" fmla="*/ 0 w 2778050"/>
              <a:gd name="connsiteY3" fmla="*/ 4508866 h 450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8050" h="4508866">
                <a:moveTo>
                  <a:pt x="0" y="0"/>
                </a:moveTo>
                <a:lnTo>
                  <a:pt x="2778050" y="0"/>
                </a:lnTo>
                <a:lnTo>
                  <a:pt x="2778050" y="4508866"/>
                </a:lnTo>
                <a:lnTo>
                  <a:pt x="0" y="4508866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Image Placeholder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7019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80000">
              <a:schemeClr val="accent2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D99A4E6-95D9-4A41-BE26-A2DBBAF2F580}"/>
              </a:ext>
            </a:extLst>
          </p:cNvPr>
          <p:cNvGrpSpPr/>
          <p:nvPr userDrawn="1"/>
        </p:nvGrpSpPr>
        <p:grpSpPr>
          <a:xfrm>
            <a:off x="-591899" y="-482389"/>
            <a:ext cx="14092854" cy="7565678"/>
            <a:chOff x="-591899" y="-482389"/>
            <a:chExt cx="14092854" cy="7565678"/>
          </a:xfrm>
          <a:solidFill>
            <a:schemeClr val="bg1">
              <a:alpha val="15000"/>
            </a:schemeClr>
          </a:solidFill>
        </p:grpSpPr>
        <p:grpSp>
          <p:nvGrpSpPr>
            <p:cNvPr id="172" name="Graphic 1">
              <a:extLst>
                <a:ext uri="{FF2B5EF4-FFF2-40B4-BE49-F238E27FC236}">
                  <a16:creationId xmlns:a16="http://schemas.microsoft.com/office/drawing/2014/main" id="{C7086BD8-A54A-4696-B302-E66666A1DBDC}"/>
                </a:ext>
              </a:extLst>
            </p:cNvPr>
            <p:cNvGrpSpPr/>
            <p:nvPr userDrawn="1"/>
          </p:nvGrpSpPr>
          <p:grpSpPr>
            <a:xfrm>
              <a:off x="-591899" y="32762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0AAA35EE-6EAB-4D56-A711-5F878294ED0D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6CEEE3F2-4652-4142-93A0-8F8766B2F04F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27E2A49D-7686-40EF-9898-FBB4AAB4CDAD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2EDE7036-91D3-49E3-AAAE-9B1A10BA5D6A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A34D3F1-2250-4600-96B1-F313814D50BF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3" name="Graphic 1">
              <a:extLst>
                <a:ext uri="{FF2B5EF4-FFF2-40B4-BE49-F238E27FC236}">
                  <a16:creationId xmlns:a16="http://schemas.microsoft.com/office/drawing/2014/main" id="{EDAA34B4-2506-4A4F-AA72-FA0DD730D1BA}"/>
                </a:ext>
              </a:extLst>
            </p:cNvPr>
            <p:cNvGrpSpPr/>
            <p:nvPr userDrawn="1"/>
          </p:nvGrpSpPr>
          <p:grpSpPr>
            <a:xfrm>
              <a:off x="129375" y="1703340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3577636A-4E31-4FF5-96B0-7CDA45B26C7E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423F2705-6EC9-473C-99EA-FA0FB8CD4353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4D118C79-67AC-47CC-B410-1A902CF837C6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EBD88FA-C2B2-4F3A-916F-21F10A286D8A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A07691AD-78F4-4F0D-A3A3-DA0BB3ADF385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59C078B2-6231-422D-A4AC-52E6E14328E0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B3773CD6-7A97-45C6-BAB2-6BF7032B2E45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578F7E62-53CF-4BF3-8495-D222FF91A515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BC7F6D1B-A852-4B4B-BC7F-185A4582DEAC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ECDDDD97-2437-44FD-AA70-D0C37CFE95E1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4" name="Graphic 1">
              <a:extLst>
                <a:ext uri="{FF2B5EF4-FFF2-40B4-BE49-F238E27FC236}">
                  <a16:creationId xmlns:a16="http://schemas.microsoft.com/office/drawing/2014/main" id="{7C05603B-08A5-4FC4-8A21-4B27469C2E4F}"/>
                </a:ext>
              </a:extLst>
            </p:cNvPr>
            <p:cNvGrpSpPr/>
            <p:nvPr userDrawn="1"/>
          </p:nvGrpSpPr>
          <p:grpSpPr>
            <a:xfrm>
              <a:off x="2429266" y="797065"/>
              <a:ext cx="841020" cy="774891"/>
              <a:chOff x="5114393" y="1577688"/>
              <a:chExt cx="841020" cy="774891"/>
            </a:xfrm>
            <a:grpFill/>
          </p:grpSpPr>
          <p:grpSp>
            <p:nvGrpSpPr>
              <p:cNvPr id="449" name="Graphic 1">
                <a:extLst>
                  <a:ext uri="{FF2B5EF4-FFF2-40B4-BE49-F238E27FC236}">
                    <a16:creationId xmlns:a16="http://schemas.microsoft.com/office/drawing/2014/main" id="{A255833A-4F01-4722-8240-75722F361033}"/>
                  </a:ext>
                </a:extLst>
              </p:cNvPr>
              <p:cNvGrpSpPr/>
              <p:nvPr/>
            </p:nvGrpSpPr>
            <p:grpSpPr>
              <a:xfrm>
                <a:off x="5114393" y="1762791"/>
                <a:ext cx="811529" cy="589787"/>
                <a:chOff x="5114393" y="1762791"/>
                <a:chExt cx="811529" cy="589787"/>
              </a:xfrm>
              <a:grpFill/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BEC11984-1130-41B2-ADEE-32C57ED96195}"/>
                    </a:ext>
                  </a:extLst>
                </p:cNvPr>
                <p:cNvSpPr/>
                <p:nvPr/>
              </p:nvSpPr>
              <p:spPr>
                <a:xfrm>
                  <a:off x="5114393" y="2081062"/>
                  <a:ext cx="230328" cy="271516"/>
                </a:xfrm>
                <a:custGeom>
                  <a:avLst/>
                  <a:gdLst>
                    <a:gd name="connsiteX0" fmla="*/ 119403 w 230328"/>
                    <a:gd name="connsiteY0" fmla="*/ 271517 h 271516"/>
                    <a:gd name="connsiteX1" fmla="*/ 117974 w 230328"/>
                    <a:gd name="connsiteY1" fmla="*/ 271326 h 271516"/>
                    <a:gd name="connsiteX2" fmla="*/ 114926 w 230328"/>
                    <a:gd name="connsiteY2" fmla="*/ 268945 h 271516"/>
                    <a:gd name="connsiteX3" fmla="*/ 626 w 230328"/>
                    <a:gd name="connsiteY3" fmla="*/ 64443 h 271516"/>
                    <a:gd name="connsiteX4" fmla="*/ 2626 w 230328"/>
                    <a:gd name="connsiteY4" fmla="*/ 57490 h 271516"/>
                    <a:gd name="connsiteX5" fmla="*/ 104353 w 230328"/>
                    <a:gd name="connsiteY5" fmla="*/ 626 h 271516"/>
                    <a:gd name="connsiteX6" fmla="*/ 111306 w 230328"/>
                    <a:gd name="connsiteY6" fmla="*/ 2626 h 271516"/>
                    <a:gd name="connsiteX7" fmla="*/ 134166 w 230328"/>
                    <a:gd name="connsiteY7" fmla="*/ 43584 h 271516"/>
                    <a:gd name="connsiteX8" fmla="*/ 134643 w 230328"/>
                    <a:gd name="connsiteY8" fmla="*/ 47489 h 271516"/>
                    <a:gd name="connsiteX9" fmla="*/ 132261 w 230328"/>
                    <a:gd name="connsiteY9" fmla="*/ 50537 h 271516"/>
                    <a:gd name="connsiteX10" fmla="*/ 95971 w 230328"/>
                    <a:gd name="connsiteY10" fmla="*/ 70825 h 271516"/>
                    <a:gd name="connsiteX11" fmla="*/ 112640 w 230328"/>
                    <a:gd name="connsiteY11" fmla="*/ 100734 h 271516"/>
                    <a:gd name="connsiteX12" fmla="*/ 146263 w 230328"/>
                    <a:gd name="connsiteY12" fmla="*/ 81969 h 271516"/>
                    <a:gd name="connsiteX13" fmla="*/ 153216 w 230328"/>
                    <a:gd name="connsiteY13" fmla="*/ 83970 h 271516"/>
                    <a:gd name="connsiteX14" fmla="*/ 174933 w 230328"/>
                    <a:gd name="connsiteY14" fmla="*/ 122832 h 271516"/>
                    <a:gd name="connsiteX15" fmla="*/ 175410 w 230328"/>
                    <a:gd name="connsiteY15" fmla="*/ 126737 h 271516"/>
                    <a:gd name="connsiteX16" fmla="*/ 173028 w 230328"/>
                    <a:gd name="connsiteY16" fmla="*/ 129785 h 271516"/>
                    <a:gd name="connsiteX17" fmla="*/ 139405 w 230328"/>
                    <a:gd name="connsiteY17" fmla="*/ 148549 h 271516"/>
                    <a:gd name="connsiteX18" fmla="*/ 159598 w 230328"/>
                    <a:gd name="connsiteY18" fmla="*/ 184649 h 271516"/>
                    <a:gd name="connsiteX19" fmla="*/ 199889 w 230328"/>
                    <a:gd name="connsiteY19" fmla="*/ 162075 h 271516"/>
                    <a:gd name="connsiteX20" fmla="*/ 203794 w 230328"/>
                    <a:gd name="connsiteY20" fmla="*/ 161598 h 271516"/>
                    <a:gd name="connsiteX21" fmla="*/ 206842 w 230328"/>
                    <a:gd name="connsiteY21" fmla="*/ 163980 h 271516"/>
                    <a:gd name="connsiteX22" fmla="*/ 229702 w 230328"/>
                    <a:gd name="connsiteY22" fmla="*/ 204937 h 271516"/>
                    <a:gd name="connsiteX23" fmla="*/ 227702 w 230328"/>
                    <a:gd name="connsiteY23" fmla="*/ 211890 h 271516"/>
                    <a:gd name="connsiteX24" fmla="*/ 121974 w 230328"/>
                    <a:gd name="connsiteY24" fmla="*/ 271041 h 271516"/>
                    <a:gd name="connsiteX25" fmla="*/ 119403 w 230328"/>
                    <a:gd name="connsiteY25" fmla="*/ 271517 h 27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328" h="271516">
                      <a:moveTo>
                        <a:pt x="119403" y="271517"/>
                      </a:moveTo>
                      <a:cubicBezTo>
                        <a:pt x="118926" y="271517"/>
                        <a:pt x="118450" y="271422"/>
                        <a:pt x="117974" y="271326"/>
                      </a:cubicBezTo>
                      <a:cubicBezTo>
                        <a:pt x="116640" y="270945"/>
                        <a:pt x="115593" y="270088"/>
                        <a:pt x="114926" y="268945"/>
                      </a:cubicBezTo>
                      <a:lnTo>
                        <a:pt x="626" y="64443"/>
                      </a:lnTo>
                      <a:cubicBezTo>
                        <a:pt x="-708" y="61967"/>
                        <a:pt x="150" y="58919"/>
                        <a:pt x="2626" y="57490"/>
                      </a:cubicBezTo>
                      <a:lnTo>
                        <a:pt x="104353" y="626"/>
                      </a:lnTo>
                      <a:cubicBezTo>
                        <a:pt x="106830" y="-708"/>
                        <a:pt x="109878" y="150"/>
                        <a:pt x="111306" y="2626"/>
                      </a:cubicBezTo>
                      <a:lnTo>
                        <a:pt x="134166" y="43584"/>
                      </a:lnTo>
                      <a:cubicBezTo>
                        <a:pt x="134833" y="44727"/>
                        <a:pt x="135024" y="46155"/>
                        <a:pt x="134643" y="47489"/>
                      </a:cubicBezTo>
                      <a:cubicBezTo>
                        <a:pt x="134262" y="48822"/>
                        <a:pt x="133404" y="49870"/>
                        <a:pt x="132261" y="50537"/>
                      </a:cubicBezTo>
                      <a:lnTo>
                        <a:pt x="95971" y="70825"/>
                      </a:lnTo>
                      <a:lnTo>
                        <a:pt x="112640" y="100734"/>
                      </a:lnTo>
                      <a:lnTo>
                        <a:pt x="146263" y="81969"/>
                      </a:lnTo>
                      <a:cubicBezTo>
                        <a:pt x="148740" y="80636"/>
                        <a:pt x="151788" y="81493"/>
                        <a:pt x="153216" y="83970"/>
                      </a:cubicBezTo>
                      <a:lnTo>
                        <a:pt x="174933" y="122832"/>
                      </a:lnTo>
                      <a:cubicBezTo>
                        <a:pt x="175600" y="123975"/>
                        <a:pt x="175791" y="125403"/>
                        <a:pt x="175410" y="126737"/>
                      </a:cubicBezTo>
                      <a:cubicBezTo>
                        <a:pt x="175029" y="128070"/>
                        <a:pt x="174171" y="129118"/>
                        <a:pt x="173028" y="129785"/>
                      </a:cubicBezTo>
                      <a:lnTo>
                        <a:pt x="139405" y="148549"/>
                      </a:lnTo>
                      <a:lnTo>
                        <a:pt x="159598" y="184649"/>
                      </a:lnTo>
                      <a:lnTo>
                        <a:pt x="199889" y="162075"/>
                      </a:lnTo>
                      <a:cubicBezTo>
                        <a:pt x="201127" y="161408"/>
                        <a:pt x="202461" y="161313"/>
                        <a:pt x="203794" y="161598"/>
                      </a:cubicBezTo>
                      <a:cubicBezTo>
                        <a:pt x="205128" y="161979"/>
                        <a:pt x="206175" y="162837"/>
                        <a:pt x="206842" y="163980"/>
                      </a:cubicBezTo>
                      <a:lnTo>
                        <a:pt x="229702" y="204937"/>
                      </a:lnTo>
                      <a:cubicBezTo>
                        <a:pt x="231036" y="207414"/>
                        <a:pt x="230178" y="210462"/>
                        <a:pt x="227702" y="211890"/>
                      </a:cubicBezTo>
                      <a:lnTo>
                        <a:pt x="121974" y="271041"/>
                      </a:lnTo>
                      <a:cubicBezTo>
                        <a:pt x="121117" y="271326"/>
                        <a:pt x="120260" y="271517"/>
                        <a:pt x="119403" y="2715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C4F1B706-D48D-4ECF-9BEB-FD677D511DCC}"/>
                    </a:ext>
                  </a:extLst>
                </p:cNvPr>
                <p:cNvSpPr/>
                <p:nvPr/>
              </p:nvSpPr>
              <p:spPr>
                <a:xfrm>
                  <a:off x="5303465" y="2046677"/>
                  <a:ext cx="175940" cy="157121"/>
                </a:xfrm>
                <a:custGeom>
                  <a:avLst/>
                  <a:gdLst>
                    <a:gd name="connsiteX0" fmla="*/ 49394 w 175940"/>
                    <a:gd name="connsiteY0" fmla="*/ 157122 h 157121"/>
                    <a:gd name="connsiteX1" fmla="*/ 44917 w 175940"/>
                    <a:gd name="connsiteY1" fmla="*/ 154550 h 157121"/>
                    <a:gd name="connsiteX2" fmla="*/ 27677 w 175940"/>
                    <a:gd name="connsiteY2" fmla="*/ 123689 h 157121"/>
                    <a:gd name="connsiteX3" fmla="*/ 27201 w 175940"/>
                    <a:gd name="connsiteY3" fmla="*/ 119784 h 157121"/>
                    <a:gd name="connsiteX4" fmla="*/ 29582 w 175940"/>
                    <a:gd name="connsiteY4" fmla="*/ 116736 h 157121"/>
                    <a:gd name="connsiteX5" fmla="*/ 151121 w 175940"/>
                    <a:gd name="connsiteY5" fmla="*/ 48822 h 157121"/>
                    <a:gd name="connsiteX6" fmla="*/ 155026 w 175940"/>
                    <a:gd name="connsiteY6" fmla="*/ 48346 h 157121"/>
                    <a:gd name="connsiteX7" fmla="*/ 158074 w 175940"/>
                    <a:gd name="connsiteY7" fmla="*/ 50727 h 157121"/>
                    <a:gd name="connsiteX8" fmla="*/ 175314 w 175940"/>
                    <a:gd name="connsiteY8" fmla="*/ 81588 h 157121"/>
                    <a:gd name="connsiteX9" fmla="*/ 173314 w 175940"/>
                    <a:gd name="connsiteY9" fmla="*/ 88542 h 157121"/>
                    <a:gd name="connsiteX10" fmla="*/ 51775 w 175940"/>
                    <a:gd name="connsiteY10" fmla="*/ 156455 h 157121"/>
                    <a:gd name="connsiteX11" fmla="*/ 49394 w 175940"/>
                    <a:gd name="connsiteY11" fmla="*/ 157122 h 157121"/>
                    <a:gd name="connsiteX12" fmla="*/ 22343 w 175940"/>
                    <a:gd name="connsiteY12" fmla="*/ 108925 h 157121"/>
                    <a:gd name="connsiteX13" fmla="*/ 20914 w 175940"/>
                    <a:gd name="connsiteY13" fmla="*/ 108735 h 157121"/>
                    <a:gd name="connsiteX14" fmla="*/ 17866 w 175940"/>
                    <a:gd name="connsiteY14" fmla="*/ 106353 h 157121"/>
                    <a:gd name="connsiteX15" fmla="*/ 626 w 175940"/>
                    <a:gd name="connsiteY15" fmla="*/ 75492 h 157121"/>
                    <a:gd name="connsiteX16" fmla="*/ 2626 w 175940"/>
                    <a:gd name="connsiteY16" fmla="*/ 68539 h 157121"/>
                    <a:gd name="connsiteX17" fmla="*/ 124165 w 175940"/>
                    <a:gd name="connsiteY17" fmla="*/ 626 h 157121"/>
                    <a:gd name="connsiteX18" fmla="*/ 131118 w 175940"/>
                    <a:gd name="connsiteY18" fmla="*/ 2626 h 157121"/>
                    <a:gd name="connsiteX19" fmla="*/ 148359 w 175940"/>
                    <a:gd name="connsiteY19" fmla="*/ 33487 h 157121"/>
                    <a:gd name="connsiteX20" fmla="*/ 148835 w 175940"/>
                    <a:gd name="connsiteY20" fmla="*/ 37392 h 157121"/>
                    <a:gd name="connsiteX21" fmla="*/ 146454 w 175940"/>
                    <a:gd name="connsiteY21" fmla="*/ 40440 h 157121"/>
                    <a:gd name="connsiteX22" fmla="*/ 24915 w 175940"/>
                    <a:gd name="connsiteY22" fmla="*/ 108354 h 157121"/>
                    <a:gd name="connsiteX23" fmla="*/ 22343 w 175940"/>
                    <a:gd name="connsiteY23" fmla="*/ 108925 h 157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5940" h="157121">
                      <a:moveTo>
                        <a:pt x="49394" y="157122"/>
                      </a:moveTo>
                      <a:cubicBezTo>
                        <a:pt x="47584" y="157122"/>
                        <a:pt x="45870" y="156169"/>
                        <a:pt x="44917" y="154550"/>
                      </a:cubicBezTo>
                      <a:lnTo>
                        <a:pt x="27677" y="123689"/>
                      </a:lnTo>
                      <a:cubicBezTo>
                        <a:pt x="27010" y="122546"/>
                        <a:pt x="26820" y="121117"/>
                        <a:pt x="27201" y="119784"/>
                      </a:cubicBezTo>
                      <a:cubicBezTo>
                        <a:pt x="27582" y="118450"/>
                        <a:pt x="28439" y="117402"/>
                        <a:pt x="29582" y="116736"/>
                      </a:cubicBezTo>
                      <a:lnTo>
                        <a:pt x="151121" y="48822"/>
                      </a:lnTo>
                      <a:cubicBezTo>
                        <a:pt x="152359" y="48156"/>
                        <a:pt x="153693" y="47965"/>
                        <a:pt x="155026" y="48346"/>
                      </a:cubicBezTo>
                      <a:cubicBezTo>
                        <a:pt x="156360" y="48727"/>
                        <a:pt x="157407" y="49584"/>
                        <a:pt x="158074" y="50727"/>
                      </a:cubicBezTo>
                      <a:lnTo>
                        <a:pt x="175314" y="81588"/>
                      </a:lnTo>
                      <a:cubicBezTo>
                        <a:pt x="176648" y="84065"/>
                        <a:pt x="175791" y="87113"/>
                        <a:pt x="173314" y="88542"/>
                      </a:cubicBezTo>
                      <a:lnTo>
                        <a:pt x="51775" y="156455"/>
                      </a:lnTo>
                      <a:cubicBezTo>
                        <a:pt x="51013" y="156931"/>
                        <a:pt x="50156" y="157122"/>
                        <a:pt x="49394" y="157122"/>
                      </a:cubicBezTo>
                      <a:close/>
                      <a:moveTo>
                        <a:pt x="22343" y="108925"/>
                      </a:moveTo>
                      <a:cubicBezTo>
                        <a:pt x="21867" y="108925"/>
                        <a:pt x="21390" y="108830"/>
                        <a:pt x="20914" y="108735"/>
                      </a:cubicBezTo>
                      <a:cubicBezTo>
                        <a:pt x="19581" y="108354"/>
                        <a:pt x="18533" y="107496"/>
                        <a:pt x="17866" y="106353"/>
                      </a:cubicBezTo>
                      <a:lnTo>
                        <a:pt x="626" y="75492"/>
                      </a:lnTo>
                      <a:cubicBezTo>
                        <a:pt x="-708" y="73016"/>
                        <a:pt x="150" y="69968"/>
                        <a:pt x="2626" y="68539"/>
                      </a:cubicBezTo>
                      <a:lnTo>
                        <a:pt x="124165" y="626"/>
                      </a:lnTo>
                      <a:cubicBezTo>
                        <a:pt x="126642" y="-708"/>
                        <a:pt x="129690" y="150"/>
                        <a:pt x="131118" y="2626"/>
                      </a:cubicBezTo>
                      <a:lnTo>
                        <a:pt x="148359" y="33487"/>
                      </a:lnTo>
                      <a:cubicBezTo>
                        <a:pt x="149025" y="34630"/>
                        <a:pt x="149216" y="36059"/>
                        <a:pt x="148835" y="37392"/>
                      </a:cubicBezTo>
                      <a:cubicBezTo>
                        <a:pt x="148454" y="38726"/>
                        <a:pt x="147597" y="39774"/>
                        <a:pt x="146454" y="40440"/>
                      </a:cubicBezTo>
                      <a:lnTo>
                        <a:pt x="24915" y="108354"/>
                      </a:lnTo>
                      <a:cubicBezTo>
                        <a:pt x="24057" y="108639"/>
                        <a:pt x="23200" y="108925"/>
                        <a:pt x="22343" y="1089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3E29ACFC-A1A2-4D10-A49A-3E6A7071EA5E}"/>
                    </a:ext>
                  </a:extLst>
                </p:cNvPr>
                <p:cNvSpPr/>
                <p:nvPr/>
              </p:nvSpPr>
              <p:spPr>
                <a:xfrm>
                  <a:off x="5449819" y="1845223"/>
                  <a:ext cx="312617" cy="319903"/>
                </a:xfrm>
                <a:custGeom>
                  <a:avLst/>
                  <a:gdLst>
                    <a:gd name="connsiteX0" fmla="*/ 119447 w 312617"/>
                    <a:gd name="connsiteY0" fmla="*/ 319904 h 319903"/>
                    <a:gd name="connsiteX1" fmla="*/ 114970 w 312617"/>
                    <a:gd name="connsiteY1" fmla="*/ 317332 h 319903"/>
                    <a:gd name="connsiteX2" fmla="*/ 670 w 312617"/>
                    <a:gd name="connsiteY2" fmla="*/ 112830 h 319903"/>
                    <a:gd name="connsiteX3" fmla="*/ 194 w 312617"/>
                    <a:gd name="connsiteY3" fmla="*/ 108925 h 319903"/>
                    <a:gd name="connsiteX4" fmla="*/ 2575 w 312617"/>
                    <a:gd name="connsiteY4" fmla="*/ 105877 h 319903"/>
                    <a:gd name="connsiteX5" fmla="*/ 81538 w 312617"/>
                    <a:gd name="connsiteY5" fmla="*/ 61776 h 319903"/>
                    <a:gd name="connsiteX6" fmla="*/ 87919 w 312617"/>
                    <a:gd name="connsiteY6" fmla="*/ 62919 h 319903"/>
                    <a:gd name="connsiteX7" fmla="*/ 119543 w 312617"/>
                    <a:gd name="connsiteY7" fmla="*/ 102543 h 319903"/>
                    <a:gd name="connsiteX8" fmla="*/ 136878 w 312617"/>
                    <a:gd name="connsiteY8" fmla="*/ 124260 h 319903"/>
                    <a:gd name="connsiteX9" fmla="*/ 109065 w 312617"/>
                    <a:gd name="connsiteY9" fmla="*/ 51299 h 319903"/>
                    <a:gd name="connsiteX10" fmla="*/ 111351 w 312617"/>
                    <a:gd name="connsiteY10" fmla="*/ 45012 h 319903"/>
                    <a:gd name="connsiteX11" fmla="*/ 190694 w 312617"/>
                    <a:gd name="connsiteY11" fmla="*/ 626 h 319903"/>
                    <a:gd name="connsiteX12" fmla="*/ 197647 w 312617"/>
                    <a:gd name="connsiteY12" fmla="*/ 2626 h 319903"/>
                    <a:gd name="connsiteX13" fmla="*/ 311947 w 312617"/>
                    <a:gd name="connsiteY13" fmla="*/ 207128 h 319903"/>
                    <a:gd name="connsiteX14" fmla="*/ 312424 w 312617"/>
                    <a:gd name="connsiteY14" fmla="*/ 211033 h 319903"/>
                    <a:gd name="connsiteX15" fmla="*/ 310043 w 312617"/>
                    <a:gd name="connsiteY15" fmla="*/ 214081 h 319903"/>
                    <a:gd name="connsiteX16" fmla="*/ 256702 w 312617"/>
                    <a:gd name="connsiteY16" fmla="*/ 243894 h 319903"/>
                    <a:gd name="connsiteX17" fmla="*/ 249749 w 312617"/>
                    <a:gd name="connsiteY17" fmla="*/ 241894 h 319903"/>
                    <a:gd name="connsiteX18" fmla="*/ 204982 w 312617"/>
                    <a:gd name="connsiteY18" fmla="*/ 161884 h 319903"/>
                    <a:gd name="connsiteX19" fmla="*/ 237652 w 312617"/>
                    <a:gd name="connsiteY19" fmla="*/ 249514 h 319903"/>
                    <a:gd name="connsiteX20" fmla="*/ 235366 w 312617"/>
                    <a:gd name="connsiteY20" fmla="*/ 255705 h 319903"/>
                    <a:gd name="connsiteX21" fmla="*/ 197552 w 312617"/>
                    <a:gd name="connsiteY21" fmla="*/ 276851 h 319903"/>
                    <a:gd name="connsiteX22" fmla="*/ 191075 w 312617"/>
                    <a:gd name="connsiteY22" fmla="*/ 275613 h 319903"/>
                    <a:gd name="connsiteX23" fmla="*/ 131830 w 312617"/>
                    <a:gd name="connsiteY23" fmla="*/ 201413 h 319903"/>
                    <a:gd name="connsiteX24" fmla="*/ 177073 w 312617"/>
                    <a:gd name="connsiteY24" fmla="*/ 282471 h 319903"/>
                    <a:gd name="connsiteX25" fmla="*/ 175073 w 312617"/>
                    <a:gd name="connsiteY25" fmla="*/ 289424 h 319903"/>
                    <a:gd name="connsiteX26" fmla="*/ 121733 w 312617"/>
                    <a:gd name="connsiteY26" fmla="*/ 319237 h 319903"/>
                    <a:gd name="connsiteX27" fmla="*/ 119447 w 312617"/>
                    <a:gd name="connsiteY27" fmla="*/ 319904 h 31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12617" h="319903">
                      <a:moveTo>
                        <a:pt x="119447" y="319904"/>
                      </a:moveTo>
                      <a:cubicBezTo>
                        <a:pt x="117637" y="319904"/>
                        <a:pt x="115923" y="318951"/>
                        <a:pt x="114970" y="317332"/>
                      </a:cubicBezTo>
                      <a:lnTo>
                        <a:pt x="670" y="112830"/>
                      </a:lnTo>
                      <a:cubicBezTo>
                        <a:pt x="4" y="111687"/>
                        <a:pt x="-187" y="110259"/>
                        <a:pt x="194" y="108925"/>
                      </a:cubicBezTo>
                      <a:cubicBezTo>
                        <a:pt x="575" y="107592"/>
                        <a:pt x="1432" y="106544"/>
                        <a:pt x="2575" y="105877"/>
                      </a:cubicBezTo>
                      <a:lnTo>
                        <a:pt x="81538" y="61776"/>
                      </a:lnTo>
                      <a:cubicBezTo>
                        <a:pt x="83728" y="60538"/>
                        <a:pt x="86395" y="61110"/>
                        <a:pt x="87919" y="62919"/>
                      </a:cubicBezTo>
                      <a:cubicBezTo>
                        <a:pt x="97159" y="73873"/>
                        <a:pt x="107731" y="87208"/>
                        <a:pt x="119543" y="102543"/>
                      </a:cubicBezTo>
                      <a:lnTo>
                        <a:pt x="136878" y="124260"/>
                      </a:lnTo>
                      <a:lnTo>
                        <a:pt x="109065" y="51299"/>
                      </a:lnTo>
                      <a:cubicBezTo>
                        <a:pt x="108208" y="48918"/>
                        <a:pt x="109160" y="46251"/>
                        <a:pt x="111351" y="45012"/>
                      </a:cubicBezTo>
                      <a:lnTo>
                        <a:pt x="190694" y="626"/>
                      </a:lnTo>
                      <a:cubicBezTo>
                        <a:pt x="193171" y="-708"/>
                        <a:pt x="196219" y="150"/>
                        <a:pt x="197647" y="2626"/>
                      </a:cubicBezTo>
                      <a:lnTo>
                        <a:pt x="311947" y="207128"/>
                      </a:lnTo>
                      <a:cubicBezTo>
                        <a:pt x="312614" y="208271"/>
                        <a:pt x="312805" y="209700"/>
                        <a:pt x="312424" y="211033"/>
                      </a:cubicBezTo>
                      <a:cubicBezTo>
                        <a:pt x="312043" y="212367"/>
                        <a:pt x="311185" y="213414"/>
                        <a:pt x="310043" y="214081"/>
                      </a:cubicBezTo>
                      <a:lnTo>
                        <a:pt x="256702" y="243894"/>
                      </a:lnTo>
                      <a:cubicBezTo>
                        <a:pt x="254226" y="245228"/>
                        <a:pt x="251178" y="244371"/>
                        <a:pt x="249749" y="241894"/>
                      </a:cubicBezTo>
                      <a:lnTo>
                        <a:pt x="204982" y="161884"/>
                      </a:lnTo>
                      <a:lnTo>
                        <a:pt x="237652" y="249514"/>
                      </a:lnTo>
                      <a:cubicBezTo>
                        <a:pt x="238510" y="251895"/>
                        <a:pt x="237557" y="254562"/>
                        <a:pt x="235366" y="255705"/>
                      </a:cubicBezTo>
                      <a:lnTo>
                        <a:pt x="197552" y="276851"/>
                      </a:lnTo>
                      <a:cubicBezTo>
                        <a:pt x="195361" y="278089"/>
                        <a:pt x="192599" y="277518"/>
                        <a:pt x="191075" y="275613"/>
                      </a:cubicBezTo>
                      <a:lnTo>
                        <a:pt x="131830" y="201413"/>
                      </a:lnTo>
                      <a:lnTo>
                        <a:pt x="177073" y="282471"/>
                      </a:lnTo>
                      <a:cubicBezTo>
                        <a:pt x="178407" y="284947"/>
                        <a:pt x="177550" y="287995"/>
                        <a:pt x="175073" y="289424"/>
                      </a:cubicBezTo>
                      <a:lnTo>
                        <a:pt x="121733" y="319237"/>
                      </a:lnTo>
                      <a:cubicBezTo>
                        <a:pt x="121066" y="319713"/>
                        <a:pt x="120304" y="319904"/>
                        <a:pt x="119447" y="3199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CD19D3DD-322E-4632-95F8-E5ECBFA88C3B}"/>
                    </a:ext>
                  </a:extLst>
                </p:cNvPr>
                <p:cNvSpPr/>
                <p:nvPr/>
              </p:nvSpPr>
              <p:spPr>
                <a:xfrm>
                  <a:off x="5699128" y="1762791"/>
                  <a:ext cx="226795" cy="254508"/>
                </a:xfrm>
                <a:custGeom>
                  <a:avLst/>
                  <a:gdLst>
                    <a:gd name="connsiteX0" fmla="*/ 120837 w 226795"/>
                    <a:gd name="connsiteY0" fmla="*/ 254508 h 254508"/>
                    <a:gd name="connsiteX1" fmla="*/ 85594 w 226795"/>
                    <a:gd name="connsiteY1" fmla="*/ 242602 h 254508"/>
                    <a:gd name="connsiteX2" fmla="*/ 53590 w 226795"/>
                    <a:gd name="connsiteY2" fmla="*/ 199263 h 254508"/>
                    <a:gd name="connsiteX3" fmla="*/ 20158 w 226795"/>
                    <a:gd name="connsiteY3" fmla="*/ 139541 h 254508"/>
                    <a:gd name="connsiteX4" fmla="*/ 3013 w 226795"/>
                    <a:gd name="connsiteY4" fmla="*/ 104680 h 254508"/>
                    <a:gd name="connsiteX5" fmla="*/ 1203 w 226795"/>
                    <a:gd name="connsiteY5" fmla="*/ 74867 h 254508"/>
                    <a:gd name="connsiteX6" fmla="*/ 17205 w 226795"/>
                    <a:gd name="connsiteY6" fmla="*/ 43148 h 254508"/>
                    <a:gd name="connsiteX7" fmla="*/ 50447 w 226795"/>
                    <a:gd name="connsiteY7" fmla="*/ 16478 h 254508"/>
                    <a:gd name="connsiteX8" fmla="*/ 102358 w 226795"/>
                    <a:gd name="connsiteY8" fmla="*/ 95 h 254508"/>
                    <a:gd name="connsiteX9" fmla="*/ 105311 w 226795"/>
                    <a:gd name="connsiteY9" fmla="*/ 0 h 254508"/>
                    <a:gd name="connsiteX10" fmla="*/ 141316 w 226795"/>
                    <a:gd name="connsiteY10" fmla="*/ 10954 h 254508"/>
                    <a:gd name="connsiteX11" fmla="*/ 171700 w 226795"/>
                    <a:gd name="connsiteY11" fmla="*/ 51530 h 254508"/>
                    <a:gd name="connsiteX12" fmla="*/ 182559 w 226795"/>
                    <a:gd name="connsiteY12" fmla="*/ 70961 h 254508"/>
                    <a:gd name="connsiteX13" fmla="*/ 180559 w 226795"/>
                    <a:gd name="connsiteY13" fmla="*/ 77915 h 254508"/>
                    <a:gd name="connsiteX14" fmla="*/ 119599 w 226795"/>
                    <a:gd name="connsiteY14" fmla="*/ 112014 h 254508"/>
                    <a:gd name="connsiteX15" fmla="*/ 115693 w 226795"/>
                    <a:gd name="connsiteY15" fmla="*/ 112490 h 254508"/>
                    <a:gd name="connsiteX16" fmla="*/ 112645 w 226795"/>
                    <a:gd name="connsiteY16" fmla="*/ 110109 h 254508"/>
                    <a:gd name="connsiteX17" fmla="*/ 92738 w 226795"/>
                    <a:gd name="connsiteY17" fmla="*/ 74581 h 254508"/>
                    <a:gd name="connsiteX18" fmla="*/ 81594 w 226795"/>
                    <a:gd name="connsiteY18" fmla="*/ 58102 h 254508"/>
                    <a:gd name="connsiteX19" fmla="*/ 76165 w 226795"/>
                    <a:gd name="connsiteY19" fmla="*/ 59341 h 254508"/>
                    <a:gd name="connsiteX20" fmla="*/ 71783 w 226795"/>
                    <a:gd name="connsiteY20" fmla="*/ 64389 h 254508"/>
                    <a:gd name="connsiteX21" fmla="*/ 80451 w 226795"/>
                    <a:gd name="connsiteY21" fmla="*/ 83725 h 254508"/>
                    <a:gd name="connsiteX22" fmla="*/ 133505 w 226795"/>
                    <a:gd name="connsiteY22" fmla="*/ 178689 h 254508"/>
                    <a:gd name="connsiteX23" fmla="*/ 145030 w 226795"/>
                    <a:gd name="connsiteY23" fmla="*/ 195453 h 254508"/>
                    <a:gd name="connsiteX24" fmla="*/ 151126 w 226795"/>
                    <a:gd name="connsiteY24" fmla="*/ 194500 h 254508"/>
                    <a:gd name="connsiteX25" fmla="*/ 154936 w 226795"/>
                    <a:gd name="connsiteY25" fmla="*/ 189833 h 254508"/>
                    <a:gd name="connsiteX26" fmla="*/ 145697 w 226795"/>
                    <a:gd name="connsiteY26" fmla="*/ 169354 h 254508"/>
                    <a:gd name="connsiteX27" fmla="*/ 131314 w 226795"/>
                    <a:gd name="connsiteY27" fmla="*/ 143637 h 254508"/>
                    <a:gd name="connsiteX28" fmla="*/ 133315 w 226795"/>
                    <a:gd name="connsiteY28" fmla="*/ 136684 h 254508"/>
                    <a:gd name="connsiteX29" fmla="*/ 194275 w 226795"/>
                    <a:gd name="connsiteY29" fmla="*/ 102584 h 254508"/>
                    <a:gd name="connsiteX30" fmla="*/ 198180 w 226795"/>
                    <a:gd name="connsiteY30" fmla="*/ 102108 h 254508"/>
                    <a:gd name="connsiteX31" fmla="*/ 201228 w 226795"/>
                    <a:gd name="connsiteY31" fmla="*/ 104489 h 254508"/>
                    <a:gd name="connsiteX32" fmla="*/ 205705 w 226795"/>
                    <a:gd name="connsiteY32" fmla="*/ 112490 h 254508"/>
                    <a:gd name="connsiteX33" fmla="*/ 226374 w 226795"/>
                    <a:gd name="connsiteY33" fmla="*/ 162211 h 254508"/>
                    <a:gd name="connsiteX34" fmla="*/ 215992 w 226795"/>
                    <a:gd name="connsiteY34" fmla="*/ 201549 h 254508"/>
                    <a:gd name="connsiteX35" fmla="*/ 176272 w 226795"/>
                    <a:gd name="connsiteY35" fmla="*/ 237554 h 254508"/>
                    <a:gd name="connsiteX36" fmla="*/ 125123 w 226795"/>
                    <a:gd name="connsiteY36" fmla="*/ 254413 h 254508"/>
                    <a:gd name="connsiteX37" fmla="*/ 120837 w 226795"/>
                    <a:gd name="connsiteY37" fmla="*/ 254508 h 25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26795" h="254508">
                      <a:moveTo>
                        <a:pt x="120837" y="254508"/>
                      </a:moveTo>
                      <a:cubicBezTo>
                        <a:pt x="106835" y="254508"/>
                        <a:pt x="94929" y="250508"/>
                        <a:pt x="85594" y="242602"/>
                      </a:cubicBezTo>
                      <a:cubicBezTo>
                        <a:pt x="75688" y="234220"/>
                        <a:pt x="65211" y="220123"/>
                        <a:pt x="53590" y="199263"/>
                      </a:cubicBezTo>
                      <a:lnTo>
                        <a:pt x="20158" y="139541"/>
                      </a:lnTo>
                      <a:cubicBezTo>
                        <a:pt x="11871" y="124682"/>
                        <a:pt x="6061" y="112967"/>
                        <a:pt x="3013" y="104680"/>
                      </a:cubicBezTo>
                      <a:cubicBezTo>
                        <a:pt x="-226" y="95822"/>
                        <a:pt x="-893" y="85820"/>
                        <a:pt x="1203" y="74867"/>
                      </a:cubicBezTo>
                      <a:cubicBezTo>
                        <a:pt x="3298" y="64008"/>
                        <a:pt x="8728" y="53340"/>
                        <a:pt x="17205" y="43148"/>
                      </a:cubicBezTo>
                      <a:cubicBezTo>
                        <a:pt x="25587" y="33147"/>
                        <a:pt x="36731" y="24098"/>
                        <a:pt x="50447" y="16478"/>
                      </a:cubicBezTo>
                      <a:cubicBezTo>
                        <a:pt x="69021" y="6096"/>
                        <a:pt x="86547" y="572"/>
                        <a:pt x="102358" y="95"/>
                      </a:cubicBezTo>
                      <a:lnTo>
                        <a:pt x="105311" y="0"/>
                      </a:lnTo>
                      <a:cubicBezTo>
                        <a:pt x="120170" y="0"/>
                        <a:pt x="132267" y="3715"/>
                        <a:pt x="141316" y="10954"/>
                      </a:cubicBezTo>
                      <a:cubicBezTo>
                        <a:pt x="150650" y="18383"/>
                        <a:pt x="160556" y="31718"/>
                        <a:pt x="171700" y="51530"/>
                      </a:cubicBezTo>
                      <a:lnTo>
                        <a:pt x="182559" y="70961"/>
                      </a:lnTo>
                      <a:cubicBezTo>
                        <a:pt x="183892" y="73438"/>
                        <a:pt x="183035" y="76486"/>
                        <a:pt x="180559" y="77915"/>
                      </a:cubicBezTo>
                      <a:lnTo>
                        <a:pt x="119599" y="112014"/>
                      </a:lnTo>
                      <a:cubicBezTo>
                        <a:pt x="118456" y="112681"/>
                        <a:pt x="117027" y="112871"/>
                        <a:pt x="115693" y="112490"/>
                      </a:cubicBezTo>
                      <a:cubicBezTo>
                        <a:pt x="114360" y="112109"/>
                        <a:pt x="113312" y="111252"/>
                        <a:pt x="112645" y="110109"/>
                      </a:cubicBezTo>
                      <a:lnTo>
                        <a:pt x="92738" y="74581"/>
                      </a:lnTo>
                      <a:cubicBezTo>
                        <a:pt x="85213" y="61151"/>
                        <a:pt x="82261" y="58579"/>
                        <a:pt x="81594" y="58102"/>
                      </a:cubicBezTo>
                      <a:cubicBezTo>
                        <a:pt x="81118" y="57722"/>
                        <a:pt x="80070" y="57150"/>
                        <a:pt x="76165" y="59341"/>
                      </a:cubicBezTo>
                      <a:cubicBezTo>
                        <a:pt x="73117" y="61055"/>
                        <a:pt x="71593" y="62770"/>
                        <a:pt x="71783" y="64389"/>
                      </a:cubicBezTo>
                      <a:cubicBezTo>
                        <a:pt x="71974" y="66199"/>
                        <a:pt x="73307" y="71056"/>
                        <a:pt x="80451" y="83725"/>
                      </a:cubicBezTo>
                      <a:lnTo>
                        <a:pt x="133505" y="178689"/>
                      </a:lnTo>
                      <a:cubicBezTo>
                        <a:pt x="140268" y="190881"/>
                        <a:pt x="143602" y="194405"/>
                        <a:pt x="145030" y="195453"/>
                      </a:cubicBezTo>
                      <a:cubicBezTo>
                        <a:pt x="146173" y="196310"/>
                        <a:pt x="147126" y="196787"/>
                        <a:pt x="151126" y="194500"/>
                      </a:cubicBezTo>
                      <a:cubicBezTo>
                        <a:pt x="155127" y="192310"/>
                        <a:pt x="154936" y="190500"/>
                        <a:pt x="154936" y="189833"/>
                      </a:cubicBezTo>
                      <a:cubicBezTo>
                        <a:pt x="154841" y="188404"/>
                        <a:pt x="153698" y="183642"/>
                        <a:pt x="145697" y="169354"/>
                      </a:cubicBezTo>
                      <a:lnTo>
                        <a:pt x="131314" y="143637"/>
                      </a:lnTo>
                      <a:cubicBezTo>
                        <a:pt x="129981" y="141161"/>
                        <a:pt x="130838" y="138113"/>
                        <a:pt x="133315" y="136684"/>
                      </a:cubicBezTo>
                      <a:lnTo>
                        <a:pt x="194275" y="102584"/>
                      </a:lnTo>
                      <a:cubicBezTo>
                        <a:pt x="195418" y="101918"/>
                        <a:pt x="196846" y="101727"/>
                        <a:pt x="198180" y="102108"/>
                      </a:cubicBezTo>
                      <a:cubicBezTo>
                        <a:pt x="199513" y="102489"/>
                        <a:pt x="200561" y="103346"/>
                        <a:pt x="201228" y="104489"/>
                      </a:cubicBezTo>
                      <a:lnTo>
                        <a:pt x="205705" y="112490"/>
                      </a:lnTo>
                      <a:cubicBezTo>
                        <a:pt x="217992" y="134398"/>
                        <a:pt x="224659" y="150686"/>
                        <a:pt x="226374" y="162211"/>
                      </a:cubicBezTo>
                      <a:cubicBezTo>
                        <a:pt x="228088" y="174117"/>
                        <a:pt x="224564" y="187357"/>
                        <a:pt x="215992" y="201549"/>
                      </a:cubicBezTo>
                      <a:cubicBezTo>
                        <a:pt x="207514" y="215456"/>
                        <a:pt x="194179" y="227648"/>
                        <a:pt x="176272" y="237554"/>
                      </a:cubicBezTo>
                      <a:cubicBezTo>
                        <a:pt x="157794" y="247840"/>
                        <a:pt x="140649" y="253556"/>
                        <a:pt x="125123" y="254413"/>
                      </a:cubicBezTo>
                      <a:cubicBezTo>
                        <a:pt x="123790" y="254508"/>
                        <a:pt x="122361" y="254508"/>
                        <a:pt x="120837" y="2545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1790B04F-DFC1-43D8-ABDD-F1C0D4247154}"/>
                  </a:ext>
                </a:extLst>
              </p:cNvPr>
              <p:cNvSpPr/>
              <p:nvPr/>
            </p:nvSpPr>
            <p:spPr>
              <a:xfrm>
                <a:off x="5788740" y="1577688"/>
                <a:ext cx="166673" cy="199486"/>
              </a:xfrm>
              <a:custGeom>
                <a:avLst/>
                <a:gdLst>
                  <a:gd name="connsiteX0" fmla="*/ 77040 w 166673"/>
                  <a:gd name="connsiteY0" fmla="*/ 199486 h 199486"/>
                  <a:gd name="connsiteX1" fmla="*/ 75611 w 166673"/>
                  <a:gd name="connsiteY1" fmla="*/ 199296 h 199486"/>
                  <a:gd name="connsiteX2" fmla="*/ 72563 w 166673"/>
                  <a:gd name="connsiteY2" fmla="*/ 196915 h 199486"/>
                  <a:gd name="connsiteX3" fmla="*/ 60276 w 166673"/>
                  <a:gd name="connsiteY3" fmla="*/ 174912 h 199486"/>
                  <a:gd name="connsiteX4" fmla="*/ 59609 w 166673"/>
                  <a:gd name="connsiteY4" fmla="*/ 172245 h 199486"/>
                  <a:gd name="connsiteX5" fmla="*/ 61800 w 166673"/>
                  <a:gd name="connsiteY5" fmla="*/ 71756 h 199486"/>
                  <a:gd name="connsiteX6" fmla="*/ 56752 w 166673"/>
                  <a:gd name="connsiteY6" fmla="*/ 47182 h 199486"/>
                  <a:gd name="connsiteX7" fmla="*/ 51608 w 166673"/>
                  <a:gd name="connsiteY7" fmla="*/ 41086 h 199486"/>
                  <a:gd name="connsiteX8" fmla="*/ 48084 w 166673"/>
                  <a:gd name="connsiteY8" fmla="*/ 41467 h 199486"/>
                  <a:gd name="connsiteX9" fmla="*/ 46084 w 166673"/>
                  <a:gd name="connsiteY9" fmla="*/ 44324 h 199486"/>
                  <a:gd name="connsiteX10" fmla="*/ 50942 w 166673"/>
                  <a:gd name="connsiteY10" fmla="*/ 56421 h 199486"/>
                  <a:gd name="connsiteX11" fmla="*/ 59133 w 166673"/>
                  <a:gd name="connsiteY11" fmla="*/ 71089 h 199486"/>
                  <a:gd name="connsiteX12" fmla="*/ 59609 w 166673"/>
                  <a:gd name="connsiteY12" fmla="*/ 74995 h 199486"/>
                  <a:gd name="connsiteX13" fmla="*/ 57228 w 166673"/>
                  <a:gd name="connsiteY13" fmla="*/ 78043 h 199486"/>
                  <a:gd name="connsiteX14" fmla="*/ 22843 w 166673"/>
                  <a:gd name="connsiteY14" fmla="*/ 97283 h 199486"/>
                  <a:gd name="connsiteX15" fmla="*/ 18938 w 166673"/>
                  <a:gd name="connsiteY15" fmla="*/ 97759 h 199486"/>
                  <a:gd name="connsiteX16" fmla="*/ 15890 w 166673"/>
                  <a:gd name="connsiteY16" fmla="*/ 95378 h 199486"/>
                  <a:gd name="connsiteX17" fmla="*/ 12746 w 166673"/>
                  <a:gd name="connsiteY17" fmla="*/ 89758 h 199486"/>
                  <a:gd name="connsiteX18" fmla="*/ 2269 w 166673"/>
                  <a:gd name="connsiteY18" fmla="*/ 67756 h 199486"/>
                  <a:gd name="connsiteX19" fmla="*/ 364 w 166673"/>
                  <a:gd name="connsiteY19" fmla="*/ 47182 h 199486"/>
                  <a:gd name="connsiteX20" fmla="*/ 8841 w 166673"/>
                  <a:gd name="connsiteY20" fmla="*/ 26227 h 199486"/>
                  <a:gd name="connsiteX21" fmla="*/ 28463 w 166673"/>
                  <a:gd name="connsiteY21" fmla="*/ 9939 h 199486"/>
                  <a:gd name="connsiteX22" fmla="*/ 73230 w 166673"/>
                  <a:gd name="connsiteY22" fmla="*/ 1462 h 199486"/>
                  <a:gd name="connsiteX23" fmla="*/ 104186 w 166673"/>
                  <a:gd name="connsiteY23" fmla="*/ 26131 h 199486"/>
                  <a:gd name="connsiteX24" fmla="*/ 113807 w 166673"/>
                  <a:gd name="connsiteY24" fmla="*/ 59850 h 199486"/>
                  <a:gd name="connsiteX25" fmla="*/ 110663 w 166673"/>
                  <a:gd name="connsiteY25" fmla="*/ 135478 h 199486"/>
                  <a:gd name="connsiteX26" fmla="*/ 144382 w 166673"/>
                  <a:gd name="connsiteY26" fmla="*/ 116619 h 199486"/>
                  <a:gd name="connsiteX27" fmla="*/ 151335 w 166673"/>
                  <a:gd name="connsiteY27" fmla="*/ 118619 h 199486"/>
                  <a:gd name="connsiteX28" fmla="*/ 166004 w 166673"/>
                  <a:gd name="connsiteY28" fmla="*/ 144813 h 199486"/>
                  <a:gd name="connsiteX29" fmla="*/ 166480 w 166673"/>
                  <a:gd name="connsiteY29" fmla="*/ 148718 h 199486"/>
                  <a:gd name="connsiteX30" fmla="*/ 164099 w 166673"/>
                  <a:gd name="connsiteY30" fmla="*/ 151766 h 199486"/>
                  <a:gd name="connsiteX31" fmla="*/ 79612 w 166673"/>
                  <a:gd name="connsiteY31" fmla="*/ 199010 h 199486"/>
                  <a:gd name="connsiteX32" fmla="*/ 77040 w 166673"/>
                  <a:gd name="connsiteY32" fmla="*/ 199486 h 19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6673" h="199486">
                    <a:moveTo>
                      <a:pt x="77040" y="199486"/>
                    </a:moveTo>
                    <a:cubicBezTo>
                      <a:pt x="76564" y="199486"/>
                      <a:pt x="76088" y="199391"/>
                      <a:pt x="75611" y="199296"/>
                    </a:cubicBezTo>
                    <a:cubicBezTo>
                      <a:pt x="74278" y="198915"/>
                      <a:pt x="73230" y="198058"/>
                      <a:pt x="72563" y="196915"/>
                    </a:cubicBezTo>
                    <a:lnTo>
                      <a:pt x="60276" y="174912"/>
                    </a:lnTo>
                    <a:cubicBezTo>
                      <a:pt x="59800" y="174055"/>
                      <a:pt x="59609" y="173197"/>
                      <a:pt x="59609" y="172245"/>
                    </a:cubicBezTo>
                    <a:cubicBezTo>
                      <a:pt x="61705" y="117667"/>
                      <a:pt x="62467" y="83853"/>
                      <a:pt x="61800" y="71756"/>
                    </a:cubicBezTo>
                    <a:cubicBezTo>
                      <a:pt x="61133" y="60231"/>
                      <a:pt x="59419" y="51944"/>
                      <a:pt x="56752" y="47182"/>
                    </a:cubicBezTo>
                    <a:cubicBezTo>
                      <a:pt x="54371" y="42895"/>
                      <a:pt x="52466" y="41562"/>
                      <a:pt x="51608" y="41086"/>
                    </a:cubicBezTo>
                    <a:cubicBezTo>
                      <a:pt x="50465" y="40514"/>
                      <a:pt x="49513" y="40705"/>
                      <a:pt x="48084" y="41467"/>
                    </a:cubicBezTo>
                    <a:cubicBezTo>
                      <a:pt x="46465" y="42324"/>
                      <a:pt x="46179" y="43181"/>
                      <a:pt x="46084" y="44324"/>
                    </a:cubicBezTo>
                    <a:cubicBezTo>
                      <a:pt x="46084" y="45086"/>
                      <a:pt x="46274" y="48134"/>
                      <a:pt x="50942" y="56421"/>
                    </a:cubicBezTo>
                    <a:lnTo>
                      <a:pt x="59133" y="71089"/>
                    </a:lnTo>
                    <a:cubicBezTo>
                      <a:pt x="59800" y="72232"/>
                      <a:pt x="59990" y="73661"/>
                      <a:pt x="59609" y="74995"/>
                    </a:cubicBezTo>
                    <a:cubicBezTo>
                      <a:pt x="59228" y="76328"/>
                      <a:pt x="58371" y="77376"/>
                      <a:pt x="57228" y="78043"/>
                    </a:cubicBezTo>
                    <a:lnTo>
                      <a:pt x="22843" y="97283"/>
                    </a:lnTo>
                    <a:cubicBezTo>
                      <a:pt x="21700" y="97950"/>
                      <a:pt x="20271" y="98140"/>
                      <a:pt x="18938" y="97759"/>
                    </a:cubicBezTo>
                    <a:cubicBezTo>
                      <a:pt x="17604" y="97378"/>
                      <a:pt x="16556" y="96521"/>
                      <a:pt x="15890" y="95378"/>
                    </a:cubicBezTo>
                    <a:lnTo>
                      <a:pt x="12746" y="89758"/>
                    </a:lnTo>
                    <a:cubicBezTo>
                      <a:pt x="7698" y="80805"/>
                      <a:pt x="4269" y="73566"/>
                      <a:pt x="2269" y="67756"/>
                    </a:cubicBezTo>
                    <a:cubicBezTo>
                      <a:pt x="173" y="61564"/>
                      <a:pt x="-493" y="54611"/>
                      <a:pt x="364" y="47182"/>
                    </a:cubicBezTo>
                    <a:cubicBezTo>
                      <a:pt x="1221" y="39562"/>
                      <a:pt x="4079" y="32513"/>
                      <a:pt x="8841" y="26227"/>
                    </a:cubicBezTo>
                    <a:cubicBezTo>
                      <a:pt x="13413" y="20131"/>
                      <a:pt x="19985" y="14606"/>
                      <a:pt x="28463" y="9939"/>
                    </a:cubicBezTo>
                    <a:cubicBezTo>
                      <a:pt x="44846" y="795"/>
                      <a:pt x="59990" y="-2063"/>
                      <a:pt x="73230" y="1462"/>
                    </a:cubicBezTo>
                    <a:cubicBezTo>
                      <a:pt x="86660" y="4986"/>
                      <a:pt x="97042" y="13273"/>
                      <a:pt x="104186" y="26131"/>
                    </a:cubicBezTo>
                    <a:cubicBezTo>
                      <a:pt x="109425" y="35561"/>
                      <a:pt x="112664" y="46896"/>
                      <a:pt x="113807" y="59850"/>
                    </a:cubicBezTo>
                    <a:cubicBezTo>
                      <a:pt x="114854" y="71661"/>
                      <a:pt x="113807" y="96426"/>
                      <a:pt x="110663" y="135478"/>
                    </a:cubicBezTo>
                    <a:lnTo>
                      <a:pt x="144382" y="116619"/>
                    </a:lnTo>
                    <a:cubicBezTo>
                      <a:pt x="146858" y="115285"/>
                      <a:pt x="149906" y="116143"/>
                      <a:pt x="151335" y="118619"/>
                    </a:cubicBezTo>
                    <a:lnTo>
                      <a:pt x="166004" y="144813"/>
                    </a:lnTo>
                    <a:cubicBezTo>
                      <a:pt x="166670" y="145956"/>
                      <a:pt x="166861" y="147385"/>
                      <a:pt x="166480" y="148718"/>
                    </a:cubicBezTo>
                    <a:cubicBezTo>
                      <a:pt x="166099" y="150052"/>
                      <a:pt x="165242" y="151099"/>
                      <a:pt x="164099" y="151766"/>
                    </a:cubicBezTo>
                    <a:lnTo>
                      <a:pt x="79612" y="199010"/>
                    </a:lnTo>
                    <a:cubicBezTo>
                      <a:pt x="78755" y="199296"/>
                      <a:pt x="77897" y="199486"/>
                      <a:pt x="77040" y="199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Graphic 1">
              <a:extLst>
                <a:ext uri="{FF2B5EF4-FFF2-40B4-BE49-F238E27FC236}">
                  <a16:creationId xmlns:a16="http://schemas.microsoft.com/office/drawing/2014/main" id="{62349F4C-26CE-4386-983A-59149CDB2FBC}"/>
                </a:ext>
              </a:extLst>
            </p:cNvPr>
            <p:cNvGrpSpPr/>
            <p:nvPr userDrawn="1"/>
          </p:nvGrpSpPr>
          <p:grpSpPr>
            <a:xfrm>
              <a:off x="11818772" y="844078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280D02A1-E07A-43E8-8A82-DE6D9D8001EA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5A1B5E17-0F9B-4CDA-9F57-68A02C1142F0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7A74E00D-7E98-4C3C-90D3-3D6D729472D8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CE38C2AE-B2AF-4CF4-AF8F-B36530E92AD9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211450D0-E1FF-422B-B119-9D5EF625E6DC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1">
              <a:extLst>
                <a:ext uri="{FF2B5EF4-FFF2-40B4-BE49-F238E27FC236}">
                  <a16:creationId xmlns:a16="http://schemas.microsoft.com/office/drawing/2014/main" id="{7BF647BB-7562-4193-8020-4435E1CF2793}"/>
                </a:ext>
              </a:extLst>
            </p:cNvPr>
            <p:cNvGrpSpPr/>
            <p:nvPr userDrawn="1"/>
          </p:nvGrpSpPr>
          <p:grpSpPr>
            <a:xfrm>
              <a:off x="8964893" y="1884104"/>
              <a:ext cx="769911" cy="749808"/>
              <a:chOff x="7045954" y="2447925"/>
              <a:chExt cx="769911" cy="749808"/>
            </a:xfrm>
            <a:grpFill/>
          </p:grpSpPr>
          <p:grpSp>
            <p:nvGrpSpPr>
              <p:cNvPr id="435" name="Graphic 1">
                <a:extLst>
                  <a:ext uri="{FF2B5EF4-FFF2-40B4-BE49-F238E27FC236}">
                    <a16:creationId xmlns:a16="http://schemas.microsoft.com/office/drawing/2014/main" id="{C01C4453-C326-45A2-B57E-4A6797B7F0FA}"/>
                  </a:ext>
                </a:extLst>
              </p:cNvPr>
              <p:cNvGrpSpPr/>
              <p:nvPr/>
            </p:nvGrpSpPr>
            <p:grpSpPr>
              <a:xfrm>
                <a:off x="7045954" y="2447925"/>
                <a:ext cx="467269" cy="707717"/>
                <a:chOff x="7045954" y="2447925"/>
                <a:chExt cx="467269" cy="707717"/>
              </a:xfrm>
              <a:grpFill/>
            </p:grpSpPr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3A3B090D-7E85-49BD-903C-F99E366F8208}"/>
                    </a:ext>
                  </a:extLst>
                </p:cNvPr>
                <p:cNvSpPr/>
                <p:nvPr/>
              </p:nvSpPr>
              <p:spPr>
                <a:xfrm>
                  <a:off x="7045954" y="2447925"/>
                  <a:ext cx="187172" cy="163829"/>
                </a:xfrm>
                <a:custGeom>
                  <a:avLst/>
                  <a:gdLst>
                    <a:gd name="connsiteX0" fmla="*/ 28834 w 187172"/>
                    <a:gd name="connsiteY0" fmla="*/ 163830 h 163829"/>
                    <a:gd name="connsiteX1" fmla="*/ 27596 w 187172"/>
                    <a:gd name="connsiteY1" fmla="*/ 163639 h 163829"/>
                    <a:gd name="connsiteX2" fmla="*/ 24452 w 187172"/>
                    <a:gd name="connsiteY2" fmla="*/ 161258 h 163829"/>
                    <a:gd name="connsiteX3" fmla="*/ 13308 w 187172"/>
                    <a:gd name="connsiteY3" fmla="*/ 142589 h 163829"/>
                    <a:gd name="connsiteX4" fmla="*/ 2926 w 187172"/>
                    <a:gd name="connsiteY4" fmla="*/ 71152 h 163829"/>
                    <a:gd name="connsiteX5" fmla="*/ 46074 w 187172"/>
                    <a:gd name="connsiteY5" fmla="*/ 13335 h 163829"/>
                    <a:gd name="connsiteX6" fmla="*/ 94271 w 187172"/>
                    <a:gd name="connsiteY6" fmla="*/ 0 h 163829"/>
                    <a:gd name="connsiteX7" fmla="*/ 175328 w 187172"/>
                    <a:gd name="connsiteY7" fmla="*/ 46006 h 163829"/>
                    <a:gd name="connsiteX8" fmla="*/ 186472 w 187172"/>
                    <a:gd name="connsiteY8" fmla="*/ 64675 h 163829"/>
                    <a:gd name="connsiteX9" fmla="*/ 187044 w 187172"/>
                    <a:gd name="connsiteY9" fmla="*/ 68580 h 163829"/>
                    <a:gd name="connsiteX10" fmla="*/ 184663 w 187172"/>
                    <a:gd name="connsiteY10" fmla="*/ 71723 h 163829"/>
                    <a:gd name="connsiteX11" fmla="*/ 31405 w 187172"/>
                    <a:gd name="connsiteY11" fmla="*/ 163068 h 163829"/>
                    <a:gd name="connsiteX12" fmla="*/ 28834 w 187172"/>
                    <a:gd name="connsiteY12" fmla="*/ 163830 h 163829"/>
                    <a:gd name="connsiteX13" fmla="*/ 94271 w 187172"/>
                    <a:gd name="connsiteY13" fmla="*/ 10287 h 163829"/>
                    <a:gd name="connsiteX14" fmla="*/ 51313 w 187172"/>
                    <a:gd name="connsiteY14" fmla="*/ 22193 h 163829"/>
                    <a:gd name="connsiteX15" fmla="*/ 12832 w 187172"/>
                    <a:gd name="connsiteY15" fmla="*/ 73819 h 163829"/>
                    <a:gd name="connsiteX16" fmla="*/ 22071 w 187172"/>
                    <a:gd name="connsiteY16" fmla="*/ 137541 h 163829"/>
                    <a:gd name="connsiteX17" fmla="*/ 30548 w 187172"/>
                    <a:gd name="connsiteY17" fmla="*/ 151829 h 163829"/>
                    <a:gd name="connsiteX18" fmla="*/ 175042 w 187172"/>
                    <a:gd name="connsiteY18" fmla="*/ 65722 h 163829"/>
                    <a:gd name="connsiteX19" fmla="*/ 166565 w 187172"/>
                    <a:gd name="connsiteY19" fmla="*/ 51435 h 163829"/>
                    <a:gd name="connsiteX20" fmla="*/ 94271 w 187172"/>
                    <a:gd name="connsiteY20" fmla="*/ 10287 h 16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7172" h="163829">
                      <a:moveTo>
                        <a:pt x="28834" y="163830"/>
                      </a:moveTo>
                      <a:cubicBezTo>
                        <a:pt x="28453" y="163830"/>
                        <a:pt x="27977" y="163735"/>
                        <a:pt x="27596" y="163639"/>
                      </a:cubicBezTo>
                      <a:cubicBezTo>
                        <a:pt x="26262" y="163259"/>
                        <a:pt x="25119" y="162496"/>
                        <a:pt x="24452" y="161258"/>
                      </a:cubicBezTo>
                      <a:lnTo>
                        <a:pt x="13308" y="142589"/>
                      </a:lnTo>
                      <a:cubicBezTo>
                        <a:pt x="449" y="120967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186472" y="64675"/>
                      </a:lnTo>
                      <a:cubicBezTo>
                        <a:pt x="187139" y="65818"/>
                        <a:pt x="187330" y="67246"/>
                        <a:pt x="187044" y="68580"/>
                      </a:cubicBezTo>
                      <a:cubicBezTo>
                        <a:pt x="186663" y="69913"/>
                        <a:pt x="185901" y="71057"/>
                        <a:pt x="184663" y="71723"/>
                      </a:cubicBezTo>
                      <a:lnTo>
                        <a:pt x="31405" y="163068"/>
                      </a:lnTo>
                      <a:cubicBezTo>
                        <a:pt x="30644" y="163544"/>
                        <a:pt x="29691" y="163830"/>
                        <a:pt x="28834" y="163830"/>
                      </a:cubicBezTo>
                      <a:close/>
                      <a:moveTo>
                        <a:pt x="94271" y="10287"/>
                      </a:moveTo>
                      <a:cubicBezTo>
                        <a:pt x="79221" y="10287"/>
                        <a:pt x="64362" y="14383"/>
                        <a:pt x="51313" y="22193"/>
                      </a:cubicBezTo>
                      <a:cubicBezTo>
                        <a:pt x="31977" y="33718"/>
                        <a:pt x="18356" y="52007"/>
                        <a:pt x="12832" y="73819"/>
                      </a:cubicBezTo>
                      <a:cubicBezTo>
                        <a:pt x="7307" y="95631"/>
                        <a:pt x="10641" y="118205"/>
                        <a:pt x="22071" y="137541"/>
                      </a:cubicBezTo>
                      <a:lnTo>
                        <a:pt x="30548" y="151829"/>
                      </a:lnTo>
                      <a:lnTo>
                        <a:pt x="175042" y="65722"/>
                      </a:lnTo>
                      <a:lnTo>
                        <a:pt x="166565" y="51435"/>
                      </a:lnTo>
                      <a:cubicBezTo>
                        <a:pt x="151516" y="26003"/>
                        <a:pt x="123798" y="10287"/>
                        <a:pt x="94271" y="10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5E9BC189-8559-47A4-9719-D45D3CBD615E}"/>
                    </a:ext>
                  </a:extLst>
                </p:cNvPr>
                <p:cNvSpPr/>
                <p:nvPr/>
              </p:nvSpPr>
              <p:spPr>
                <a:xfrm>
                  <a:off x="7069595" y="2510143"/>
                  <a:ext cx="194488" cy="153523"/>
                </a:xfrm>
                <a:custGeom>
                  <a:avLst/>
                  <a:gdLst>
                    <a:gd name="connsiteX0" fmla="*/ 36054 w 194488"/>
                    <a:gd name="connsiteY0" fmla="*/ 153523 h 153523"/>
                    <a:gd name="connsiteX1" fmla="*/ 34816 w 194488"/>
                    <a:gd name="connsiteY1" fmla="*/ 153333 h 153523"/>
                    <a:gd name="connsiteX2" fmla="*/ 31673 w 194488"/>
                    <a:gd name="connsiteY2" fmla="*/ 150951 h 153523"/>
                    <a:gd name="connsiteX3" fmla="*/ 716 w 194488"/>
                    <a:gd name="connsiteY3" fmla="*/ 99040 h 153523"/>
                    <a:gd name="connsiteX4" fmla="*/ 2526 w 194488"/>
                    <a:gd name="connsiteY4" fmla="*/ 92087 h 153523"/>
                    <a:gd name="connsiteX5" fmla="*/ 155783 w 194488"/>
                    <a:gd name="connsiteY5" fmla="*/ 742 h 153523"/>
                    <a:gd name="connsiteX6" fmla="*/ 159689 w 194488"/>
                    <a:gd name="connsiteY6" fmla="*/ 171 h 153523"/>
                    <a:gd name="connsiteX7" fmla="*/ 162832 w 194488"/>
                    <a:gd name="connsiteY7" fmla="*/ 2552 h 153523"/>
                    <a:gd name="connsiteX8" fmla="*/ 193788 w 194488"/>
                    <a:gd name="connsiteY8" fmla="*/ 54463 h 153523"/>
                    <a:gd name="connsiteX9" fmla="*/ 194359 w 194488"/>
                    <a:gd name="connsiteY9" fmla="*/ 58368 h 153523"/>
                    <a:gd name="connsiteX10" fmla="*/ 191978 w 194488"/>
                    <a:gd name="connsiteY10" fmla="*/ 61512 h 153523"/>
                    <a:gd name="connsiteX11" fmla="*/ 38721 w 194488"/>
                    <a:gd name="connsiteY11" fmla="*/ 152761 h 153523"/>
                    <a:gd name="connsiteX12" fmla="*/ 36054 w 194488"/>
                    <a:gd name="connsiteY12" fmla="*/ 153523 h 153523"/>
                    <a:gd name="connsiteX13" fmla="*/ 12146 w 194488"/>
                    <a:gd name="connsiteY13" fmla="*/ 98278 h 153523"/>
                    <a:gd name="connsiteX14" fmla="*/ 37864 w 194488"/>
                    <a:gd name="connsiteY14" fmla="*/ 141426 h 153523"/>
                    <a:gd name="connsiteX15" fmla="*/ 182358 w 194488"/>
                    <a:gd name="connsiteY15" fmla="*/ 55320 h 153523"/>
                    <a:gd name="connsiteX16" fmla="*/ 156641 w 194488"/>
                    <a:gd name="connsiteY16" fmla="*/ 12172 h 153523"/>
                    <a:gd name="connsiteX17" fmla="*/ 12146 w 194488"/>
                    <a:gd name="connsiteY17" fmla="*/ 98278 h 1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488" h="153523">
                      <a:moveTo>
                        <a:pt x="36054" y="153523"/>
                      </a:moveTo>
                      <a:cubicBezTo>
                        <a:pt x="35673" y="153523"/>
                        <a:pt x="35197" y="153428"/>
                        <a:pt x="34816" y="153333"/>
                      </a:cubicBezTo>
                      <a:cubicBezTo>
                        <a:pt x="33482" y="152952"/>
                        <a:pt x="32339" y="152190"/>
                        <a:pt x="31673" y="150951"/>
                      </a:cubicBezTo>
                      <a:lnTo>
                        <a:pt x="716" y="99040"/>
                      </a:lnTo>
                      <a:cubicBezTo>
                        <a:pt x="-712" y="96659"/>
                        <a:pt x="49" y="93516"/>
                        <a:pt x="2526" y="92087"/>
                      </a:cubicBezTo>
                      <a:lnTo>
                        <a:pt x="155783" y="742"/>
                      </a:lnTo>
                      <a:cubicBezTo>
                        <a:pt x="156926" y="75"/>
                        <a:pt x="158355" y="-210"/>
                        <a:pt x="159689" y="171"/>
                      </a:cubicBezTo>
                      <a:cubicBezTo>
                        <a:pt x="161022" y="552"/>
                        <a:pt x="162165" y="1314"/>
                        <a:pt x="162832" y="2552"/>
                      </a:cubicBezTo>
                      <a:lnTo>
                        <a:pt x="193788" y="54463"/>
                      </a:lnTo>
                      <a:cubicBezTo>
                        <a:pt x="194455" y="55606"/>
                        <a:pt x="194645" y="57035"/>
                        <a:pt x="194359" y="58368"/>
                      </a:cubicBezTo>
                      <a:cubicBezTo>
                        <a:pt x="193978" y="59702"/>
                        <a:pt x="193216" y="60845"/>
                        <a:pt x="191978" y="61512"/>
                      </a:cubicBezTo>
                      <a:lnTo>
                        <a:pt x="38721" y="152761"/>
                      </a:lnTo>
                      <a:cubicBezTo>
                        <a:pt x="37864" y="153237"/>
                        <a:pt x="37007" y="153523"/>
                        <a:pt x="36054" y="153523"/>
                      </a:cubicBezTo>
                      <a:close/>
                      <a:moveTo>
                        <a:pt x="12146" y="98278"/>
                      </a:moveTo>
                      <a:lnTo>
                        <a:pt x="37864" y="141426"/>
                      </a:lnTo>
                      <a:lnTo>
                        <a:pt x="182358" y="55320"/>
                      </a:lnTo>
                      <a:lnTo>
                        <a:pt x="156641" y="12172"/>
                      </a:lnTo>
                      <a:lnTo>
                        <a:pt x="12146" y="982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0C48F894-3233-4650-99AF-B289FB09826D}"/>
                    </a:ext>
                  </a:extLst>
                </p:cNvPr>
                <p:cNvSpPr/>
                <p:nvPr/>
              </p:nvSpPr>
              <p:spPr>
                <a:xfrm>
                  <a:off x="7147795" y="2625421"/>
                  <a:ext cx="234890" cy="387431"/>
                </a:xfrm>
                <a:custGeom>
                  <a:avLst/>
                  <a:gdLst>
                    <a:gd name="connsiteX0" fmla="*/ 229792 w 234890"/>
                    <a:gd name="connsiteY0" fmla="*/ 387431 h 387431"/>
                    <a:gd name="connsiteX1" fmla="*/ 225411 w 234890"/>
                    <a:gd name="connsiteY1" fmla="*/ 384955 h 387431"/>
                    <a:gd name="connsiteX2" fmla="*/ 716 w 234890"/>
                    <a:gd name="connsiteY2" fmla="*/ 7670 h 387431"/>
                    <a:gd name="connsiteX3" fmla="*/ 2526 w 234890"/>
                    <a:gd name="connsiteY3" fmla="*/ 716 h 387431"/>
                    <a:gd name="connsiteX4" fmla="*/ 9479 w 234890"/>
                    <a:gd name="connsiteY4" fmla="*/ 2526 h 387431"/>
                    <a:gd name="connsiteX5" fmla="*/ 234174 w 234890"/>
                    <a:gd name="connsiteY5" fmla="*/ 379811 h 387431"/>
                    <a:gd name="connsiteX6" fmla="*/ 232364 w 234890"/>
                    <a:gd name="connsiteY6" fmla="*/ 386765 h 387431"/>
                    <a:gd name="connsiteX7" fmla="*/ 229792 w 234890"/>
                    <a:gd name="connsiteY7" fmla="*/ 387431 h 38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890" h="387431">
                      <a:moveTo>
                        <a:pt x="229792" y="387431"/>
                      </a:moveTo>
                      <a:cubicBezTo>
                        <a:pt x="228078" y="387431"/>
                        <a:pt x="226364" y="386574"/>
                        <a:pt x="225411" y="384955"/>
                      </a:cubicBezTo>
                      <a:lnTo>
                        <a:pt x="716" y="7670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0" y="50"/>
                        <a:pt x="9479" y="2526"/>
                      </a:cubicBezTo>
                      <a:lnTo>
                        <a:pt x="234174" y="379811"/>
                      </a:lnTo>
                      <a:cubicBezTo>
                        <a:pt x="235603" y="382193"/>
                        <a:pt x="234841" y="385336"/>
                        <a:pt x="232364" y="386765"/>
                      </a:cubicBezTo>
                      <a:cubicBezTo>
                        <a:pt x="231602" y="387146"/>
                        <a:pt x="230650" y="387431"/>
                        <a:pt x="229792" y="3874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B6654DCB-2E99-430C-AE37-C0F59D3117D9}"/>
                    </a:ext>
                  </a:extLst>
                </p:cNvPr>
                <p:cNvSpPr/>
                <p:nvPr/>
              </p:nvSpPr>
              <p:spPr>
                <a:xfrm>
                  <a:off x="7206088" y="2590655"/>
                  <a:ext cx="232699" cy="383716"/>
                </a:xfrm>
                <a:custGeom>
                  <a:avLst/>
                  <a:gdLst>
                    <a:gd name="connsiteX0" fmla="*/ 227602 w 232699"/>
                    <a:gd name="connsiteY0" fmla="*/ 383717 h 383716"/>
                    <a:gd name="connsiteX1" fmla="*/ 223220 w 232699"/>
                    <a:gd name="connsiteY1" fmla="*/ 381240 h 383716"/>
                    <a:gd name="connsiteX2" fmla="*/ 716 w 232699"/>
                    <a:gd name="connsiteY2" fmla="*/ 7669 h 383716"/>
                    <a:gd name="connsiteX3" fmla="*/ 2526 w 232699"/>
                    <a:gd name="connsiteY3" fmla="*/ 716 h 383716"/>
                    <a:gd name="connsiteX4" fmla="*/ 9479 w 232699"/>
                    <a:gd name="connsiteY4" fmla="*/ 2526 h 383716"/>
                    <a:gd name="connsiteX5" fmla="*/ 231983 w 232699"/>
                    <a:gd name="connsiteY5" fmla="*/ 376097 h 383716"/>
                    <a:gd name="connsiteX6" fmla="*/ 230174 w 232699"/>
                    <a:gd name="connsiteY6" fmla="*/ 383050 h 383716"/>
                    <a:gd name="connsiteX7" fmla="*/ 227602 w 232699"/>
                    <a:gd name="connsiteY7" fmla="*/ 383717 h 38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699" h="383716">
                      <a:moveTo>
                        <a:pt x="227602" y="383717"/>
                      </a:moveTo>
                      <a:cubicBezTo>
                        <a:pt x="225887" y="383717"/>
                        <a:pt x="224173" y="382859"/>
                        <a:pt x="223220" y="381240"/>
                      </a:cubicBezTo>
                      <a:lnTo>
                        <a:pt x="716" y="7669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1" y="50"/>
                        <a:pt x="9479" y="2526"/>
                      </a:cubicBezTo>
                      <a:lnTo>
                        <a:pt x="231983" y="376097"/>
                      </a:lnTo>
                      <a:cubicBezTo>
                        <a:pt x="233412" y="378478"/>
                        <a:pt x="232650" y="381621"/>
                        <a:pt x="230174" y="383050"/>
                      </a:cubicBezTo>
                      <a:cubicBezTo>
                        <a:pt x="229412" y="383431"/>
                        <a:pt x="228554" y="383717"/>
                        <a:pt x="227602" y="3837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623A0255-6F6A-4B97-82C5-9FDFB6C55019}"/>
                    </a:ext>
                  </a:extLst>
                </p:cNvPr>
                <p:cNvSpPr/>
                <p:nvPr/>
              </p:nvSpPr>
              <p:spPr>
                <a:xfrm>
                  <a:off x="7334694" y="2953486"/>
                  <a:ext cx="178529" cy="202155"/>
                </a:xfrm>
                <a:custGeom>
                  <a:avLst/>
                  <a:gdLst>
                    <a:gd name="connsiteX0" fmla="*/ 173196 w 178529"/>
                    <a:gd name="connsiteY0" fmla="*/ 202146 h 202155"/>
                    <a:gd name="connsiteX1" fmla="*/ 170529 w 178529"/>
                    <a:gd name="connsiteY1" fmla="*/ 201384 h 202155"/>
                    <a:gd name="connsiteX2" fmla="*/ 2412 w 178529"/>
                    <a:gd name="connsiteY2" fmla="*/ 99657 h 202155"/>
                    <a:gd name="connsiteX3" fmla="*/ 126 w 178529"/>
                    <a:gd name="connsiteY3" fmla="*/ 96418 h 202155"/>
                    <a:gd name="connsiteX4" fmla="*/ 793 w 178529"/>
                    <a:gd name="connsiteY4" fmla="*/ 92513 h 202155"/>
                    <a:gd name="connsiteX5" fmla="*/ 156146 w 178529"/>
                    <a:gd name="connsiteY5" fmla="*/ 25 h 202155"/>
                    <a:gd name="connsiteX6" fmla="*/ 161480 w 178529"/>
                    <a:gd name="connsiteY6" fmla="*/ 4692 h 202155"/>
                    <a:gd name="connsiteX7" fmla="*/ 178148 w 178529"/>
                    <a:gd name="connsiteY7" fmla="*/ 195192 h 202155"/>
                    <a:gd name="connsiteX8" fmla="*/ 178529 w 178529"/>
                    <a:gd name="connsiteY8" fmla="*/ 197002 h 202155"/>
                    <a:gd name="connsiteX9" fmla="*/ 173291 w 178529"/>
                    <a:gd name="connsiteY9" fmla="*/ 202146 h 202155"/>
                    <a:gd name="connsiteX10" fmla="*/ 173196 w 178529"/>
                    <a:gd name="connsiteY10" fmla="*/ 202146 h 202155"/>
                    <a:gd name="connsiteX11" fmla="*/ 12413 w 178529"/>
                    <a:gd name="connsiteY11" fmla="*/ 93751 h 202155"/>
                    <a:gd name="connsiteX12" fmla="*/ 167290 w 178529"/>
                    <a:gd name="connsiteY12" fmla="*/ 187477 h 202155"/>
                    <a:gd name="connsiteX13" fmla="*/ 151859 w 178529"/>
                    <a:gd name="connsiteY13" fmla="*/ 10598 h 202155"/>
                    <a:gd name="connsiteX14" fmla="*/ 12413 w 178529"/>
                    <a:gd name="connsiteY14" fmla="*/ 93751 h 20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529" h="202155">
                      <a:moveTo>
                        <a:pt x="173196" y="202146"/>
                      </a:moveTo>
                      <a:cubicBezTo>
                        <a:pt x="172243" y="202146"/>
                        <a:pt x="171386" y="201860"/>
                        <a:pt x="170529" y="201384"/>
                      </a:cubicBezTo>
                      <a:lnTo>
                        <a:pt x="2412" y="99657"/>
                      </a:lnTo>
                      <a:cubicBezTo>
                        <a:pt x="1269" y="98990"/>
                        <a:pt x="412" y="97752"/>
                        <a:pt x="126" y="96418"/>
                      </a:cubicBezTo>
                      <a:cubicBezTo>
                        <a:pt x="-160" y="95085"/>
                        <a:pt x="31" y="93656"/>
                        <a:pt x="793" y="92513"/>
                      </a:cubicBezTo>
                      <a:cubicBezTo>
                        <a:pt x="3079" y="88893"/>
                        <a:pt x="58514" y="4311"/>
                        <a:pt x="156146" y="25"/>
                      </a:cubicBezTo>
                      <a:cubicBezTo>
                        <a:pt x="158908" y="-261"/>
                        <a:pt x="161194" y="1930"/>
                        <a:pt x="161480" y="4692"/>
                      </a:cubicBezTo>
                      <a:lnTo>
                        <a:pt x="178148" y="195192"/>
                      </a:lnTo>
                      <a:cubicBezTo>
                        <a:pt x="178339" y="195764"/>
                        <a:pt x="178529" y="196431"/>
                        <a:pt x="178529" y="197002"/>
                      </a:cubicBezTo>
                      <a:cubicBezTo>
                        <a:pt x="178529" y="199860"/>
                        <a:pt x="176148" y="202336"/>
                        <a:pt x="173291" y="202146"/>
                      </a:cubicBezTo>
                      <a:cubicBezTo>
                        <a:pt x="173291" y="202146"/>
                        <a:pt x="173196" y="202146"/>
                        <a:pt x="173196" y="202146"/>
                      </a:cubicBezTo>
                      <a:close/>
                      <a:moveTo>
                        <a:pt x="12413" y="93751"/>
                      </a:moveTo>
                      <a:lnTo>
                        <a:pt x="167290" y="187477"/>
                      </a:lnTo>
                      <a:lnTo>
                        <a:pt x="151859" y="10598"/>
                      </a:lnTo>
                      <a:cubicBezTo>
                        <a:pt x="74516" y="16313"/>
                        <a:pt x="24796" y="76987"/>
                        <a:pt x="12413" y="937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0C5AD2F7-26CC-4C22-9D5B-FE40648C05CD}"/>
                    </a:ext>
                  </a:extLst>
                </p:cNvPr>
                <p:cNvSpPr/>
                <p:nvPr/>
              </p:nvSpPr>
              <p:spPr>
                <a:xfrm>
                  <a:off x="7445692" y="3078477"/>
                  <a:ext cx="61626" cy="72392"/>
                </a:xfrm>
                <a:custGeom>
                  <a:avLst/>
                  <a:gdLst>
                    <a:gd name="connsiteX0" fmla="*/ 55245 w 61626"/>
                    <a:gd name="connsiteY0" fmla="*/ 288 h 72392"/>
                    <a:gd name="connsiteX1" fmla="*/ 0 w 61626"/>
                    <a:gd name="connsiteY1" fmla="*/ 35054 h 72392"/>
                    <a:gd name="connsiteX2" fmla="*/ 61627 w 61626"/>
                    <a:gd name="connsiteY2" fmla="*/ 72392 h 72392"/>
                    <a:gd name="connsiteX3" fmla="*/ 55245 w 61626"/>
                    <a:gd name="connsiteY3" fmla="*/ 288 h 7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26" h="72392">
                      <a:moveTo>
                        <a:pt x="55245" y="288"/>
                      </a:moveTo>
                      <a:cubicBezTo>
                        <a:pt x="55245" y="288"/>
                        <a:pt x="16764" y="-5522"/>
                        <a:pt x="0" y="35054"/>
                      </a:cubicBezTo>
                      <a:lnTo>
                        <a:pt x="61627" y="72392"/>
                      </a:lnTo>
                      <a:lnTo>
                        <a:pt x="55245" y="2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95E83980-CE31-46B2-BA88-4C704272892B}"/>
                    </a:ext>
                  </a:extLst>
                </p:cNvPr>
                <p:cNvSpPr/>
                <p:nvPr/>
              </p:nvSpPr>
              <p:spPr>
                <a:xfrm>
                  <a:off x="7046049" y="2448115"/>
                  <a:ext cx="450729" cy="607123"/>
                </a:xfrm>
                <a:custGeom>
                  <a:avLst/>
                  <a:gdLst>
                    <a:gd name="connsiteX0" fmla="*/ 295820 w 450729"/>
                    <a:gd name="connsiteY0" fmla="*/ 607028 h 607123"/>
                    <a:gd name="connsiteX1" fmla="*/ 295058 w 450729"/>
                    <a:gd name="connsiteY1" fmla="*/ 606933 h 607123"/>
                    <a:gd name="connsiteX2" fmla="*/ 291819 w 450729"/>
                    <a:gd name="connsiteY2" fmla="*/ 606457 h 607123"/>
                    <a:gd name="connsiteX3" fmla="*/ 288200 w 450729"/>
                    <a:gd name="connsiteY3" fmla="*/ 604076 h 607123"/>
                    <a:gd name="connsiteX4" fmla="*/ 13308 w 450729"/>
                    <a:gd name="connsiteY4" fmla="*/ 142589 h 607123"/>
                    <a:gd name="connsiteX5" fmla="*/ 2926 w 450729"/>
                    <a:gd name="connsiteY5" fmla="*/ 71152 h 607123"/>
                    <a:gd name="connsiteX6" fmla="*/ 46074 w 450729"/>
                    <a:gd name="connsiteY6" fmla="*/ 13335 h 607123"/>
                    <a:gd name="connsiteX7" fmla="*/ 94271 w 450729"/>
                    <a:gd name="connsiteY7" fmla="*/ 0 h 607123"/>
                    <a:gd name="connsiteX8" fmla="*/ 175328 w 450729"/>
                    <a:gd name="connsiteY8" fmla="*/ 46006 h 607123"/>
                    <a:gd name="connsiteX9" fmla="*/ 450029 w 450729"/>
                    <a:gd name="connsiteY9" fmla="*/ 507206 h 607123"/>
                    <a:gd name="connsiteX10" fmla="*/ 450601 w 450729"/>
                    <a:gd name="connsiteY10" fmla="*/ 510921 h 607123"/>
                    <a:gd name="connsiteX11" fmla="*/ 450220 w 450729"/>
                    <a:gd name="connsiteY11" fmla="*/ 512826 h 607123"/>
                    <a:gd name="connsiteX12" fmla="*/ 444886 w 450729"/>
                    <a:gd name="connsiteY12" fmla="*/ 516827 h 607123"/>
                    <a:gd name="connsiteX13" fmla="*/ 442314 w 450729"/>
                    <a:gd name="connsiteY13" fmla="*/ 515874 h 607123"/>
                    <a:gd name="connsiteX14" fmla="*/ 300677 w 450729"/>
                    <a:gd name="connsiteY14" fmla="*/ 599789 h 607123"/>
                    <a:gd name="connsiteX15" fmla="*/ 301154 w 450729"/>
                    <a:gd name="connsiteY15" fmla="*/ 601980 h 607123"/>
                    <a:gd name="connsiteX16" fmla="*/ 296010 w 450729"/>
                    <a:gd name="connsiteY16" fmla="*/ 607124 h 607123"/>
                    <a:gd name="connsiteX17" fmla="*/ 295820 w 450729"/>
                    <a:gd name="connsiteY17" fmla="*/ 607028 h 607123"/>
                    <a:gd name="connsiteX18" fmla="*/ 94175 w 450729"/>
                    <a:gd name="connsiteY18" fmla="*/ 10097 h 607123"/>
                    <a:gd name="connsiteX19" fmla="*/ 51218 w 450729"/>
                    <a:gd name="connsiteY19" fmla="*/ 22003 h 607123"/>
                    <a:gd name="connsiteX20" fmla="*/ 12736 w 450729"/>
                    <a:gd name="connsiteY20" fmla="*/ 73628 h 607123"/>
                    <a:gd name="connsiteX21" fmla="*/ 21976 w 450729"/>
                    <a:gd name="connsiteY21" fmla="*/ 137351 h 607123"/>
                    <a:gd name="connsiteX22" fmla="*/ 293153 w 450729"/>
                    <a:gd name="connsiteY22" fmla="*/ 592646 h 607123"/>
                    <a:gd name="connsiteX23" fmla="*/ 437361 w 450729"/>
                    <a:gd name="connsiteY23" fmla="*/ 506063 h 607123"/>
                    <a:gd name="connsiteX24" fmla="*/ 166470 w 450729"/>
                    <a:gd name="connsiteY24" fmla="*/ 51340 h 607123"/>
                    <a:gd name="connsiteX25" fmla="*/ 94175 w 450729"/>
                    <a:gd name="connsiteY25" fmla="*/ 10097 h 60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0729" h="607123">
                      <a:moveTo>
                        <a:pt x="295820" y="607028"/>
                      </a:moveTo>
                      <a:cubicBezTo>
                        <a:pt x="295534" y="607028"/>
                        <a:pt x="295248" y="607028"/>
                        <a:pt x="295058" y="606933"/>
                      </a:cubicBezTo>
                      <a:lnTo>
                        <a:pt x="291819" y="606457"/>
                      </a:lnTo>
                      <a:cubicBezTo>
                        <a:pt x="290295" y="606171"/>
                        <a:pt x="289057" y="605314"/>
                        <a:pt x="288200" y="604076"/>
                      </a:cubicBezTo>
                      <a:lnTo>
                        <a:pt x="13308" y="142589"/>
                      </a:lnTo>
                      <a:cubicBezTo>
                        <a:pt x="449" y="120968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450029" y="507206"/>
                      </a:lnTo>
                      <a:cubicBezTo>
                        <a:pt x="450696" y="508349"/>
                        <a:pt x="450887" y="509683"/>
                        <a:pt x="450601" y="510921"/>
                      </a:cubicBezTo>
                      <a:lnTo>
                        <a:pt x="450220" y="512826"/>
                      </a:lnTo>
                      <a:cubicBezTo>
                        <a:pt x="449649" y="515303"/>
                        <a:pt x="447267" y="516922"/>
                        <a:pt x="444886" y="516827"/>
                      </a:cubicBezTo>
                      <a:cubicBezTo>
                        <a:pt x="443933" y="516731"/>
                        <a:pt x="442981" y="516446"/>
                        <a:pt x="442314" y="515874"/>
                      </a:cubicBezTo>
                      <a:cubicBezTo>
                        <a:pt x="362971" y="520922"/>
                        <a:pt x="312393" y="583787"/>
                        <a:pt x="300677" y="599789"/>
                      </a:cubicBezTo>
                      <a:cubicBezTo>
                        <a:pt x="300963" y="600456"/>
                        <a:pt x="301154" y="601218"/>
                        <a:pt x="301154" y="601980"/>
                      </a:cubicBezTo>
                      <a:cubicBezTo>
                        <a:pt x="301154" y="604838"/>
                        <a:pt x="298487" y="606838"/>
                        <a:pt x="296010" y="607124"/>
                      </a:cubicBezTo>
                      <a:cubicBezTo>
                        <a:pt x="295820" y="607028"/>
                        <a:pt x="295820" y="607028"/>
                        <a:pt x="295820" y="607028"/>
                      </a:cubicBezTo>
                      <a:close/>
                      <a:moveTo>
                        <a:pt x="94175" y="10097"/>
                      </a:moveTo>
                      <a:cubicBezTo>
                        <a:pt x="79126" y="10097"/>
                        <a:pt x="64267" y="14192"/>
                        <a:pt x="51218" y="22003"/>
                      </a:cubicBezTo>
                      <a:cubicBezTo>
                        <a:pt x="31882" y="33528"/>
                        <a:pt x="18261" y="51816"/>
                        <a:pt x="12736" y="73628"/>
                      </a:cubicBezTo>
                      <a:cubicBezTo>
                        <a:pt x="7212" y="95440"/>
                        <a:pt x="10546" y="118015"/>
                        <a:pt x="21976" y="137351"/>
                      </a:cubicBezTo>
                      <a:lnTo>
                        <a:pt x="293153" y="592646"/>
                      </a:lnTo>
                      <a:cubicBezTo>
                        <a:pt x="306869" y="573881"/>
                        <a:pt x="357065" y="513017"/>
                        <a:pt x="437361" y="506063"/>
                      </a:cubicBezTo>
                      <a:lnTo>
                        <a:pt x="166470" y="51340"/>
                      </a:lnTo>
                      <a:cubicBezTo>
                        <a:pt x="151421" y="25813"/>
                        <a:pt x="123703" y="10097"/>
                        <a:pt x="94175" y="100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98E35DD-2336-4098-B84D-97E40306C5FC}"/>
                  </a:ext>
                </a:extLst>
              </p:cNvPr>
              <p:cNvSpPr/>
              <p:nvPr/>
            </p:nvSpPr>
            <p:spPr>
              <a:xfrm>
                <a:off x="7430497" y="3118350"/>
                <a:ext cx="385369" cy="79382"/>
              </a:xfrm>
              <a:custGeom>
                <a:avLst/>
                <a:gdLst>
                  <a:gd name="connsiteX0" fmla="*/ 5098 w 385369"/>
                  <a:gd name="connsiteY0" fmla="*/ 79382 h 79382"/>
                  <a:gd name="connsiteX1" fmla="*/ 716 w 385369"/>
                  <a:gd name="connsiteY1" fmla="*/ 76906 h 79382"/>
                  <a:gd name="connsiteX2" fmla="*/ 2526 w 385369"/>
                  <a:gd name="connsiteY2" fmla="*/ 69952 h 79382"/>
                  <a:gd name="connsiteX3" fmla="*/ 148068 w 385369"/>
                  <a:gd name="connsiteY3" fmla="*/ 14422 h 79382"/>
                  <a:gd name="connsiteX4" fmla="*/ 175405 w 385369"/>
                  <a:gd name="connsiteY4" fmla="*/ 15946 h 79382"/>
                  <a:gd name="connsiteX5" fmla="*/ 188073 w 385369"/>
                  <a:gd name="connsiteY5" fmla="*/ 27471 h 79382"/>
                  <a:gd name="connsiteX6" fmla="*/ 199313 w 385369"/>
                  <a:gd name="connsiteY6" fmla="*/ 37091 h 79382"/>
                  <a:gd name="connsiteX7" fmla="*/ 214648 w 385369"/>
                  <a:gd name="connsiteY7" fmla="*/ 35281 h 79382"/>
                  <a:gd name="connsiteX8" fmla="*/ 330567 w 385369"/>
                  <a:gd name="connsiteY8" fmla="*/ 229 h 79382"/>
                  <a:gd name="connsiteX9" fmla="*/ 334949 w 385369"/>
                  <a:gd name="connsiteY9" fmla="*/ 896 h 79382"/>
                  <a:gd name="connsiteX10" fmla="*/ 337139 w 385369"/>
                  <a:gd name="connsiteY10" fmla="*/ 4706 h 79382"/>
                  <a:gd name="connsiteX11" fmla="*/ 352665 w 385369"/>
                  <a:gd name="connsiteY11" fmla="*/ 17565 h 79382"/>
                  <a:gd name="connsiteX12" fmla="*/ 378478 w 385369"/>
                  <a:gd name="connsiteY12" fmla="*/ 11945 h 79382"/>
                  <a:gd name="connsiteX13" fmla="*/ 385050 w 385369"/>
                  <a:gd name="connsiteY13" fmla="*/ 14898 h 79382"/>
                  <a:gd name="connsiteX14" fmla="*/ 382097 w 385369"/>
                  <a:gd name="connsiteY14" fmla="*/ 21470 h 79382"/>
                  <a:gd name="connsiteX15" fmla="*/ 351617 w 385369"/>
                  <a:gd name="connsiteY15" fmla="*/ 27757 h 79382"/>
                  <a:gd name="connsiteX16" fmla="*/ 328376 w 385369"/>
                  <a:gd name="connsiteY16" fmla="*/ 11564 h 79382"/>
                  <a:gd name="connsiteX17" fmla="*/ 217696 w 385369"/>
                  <a:gd name="connsiteY17" fmla="*/ 45092 h 79382"/>
                  <a:gd name="connsiteX18" fmla="*/ 196360 w 385369"/>
                  <a:gd name="connsiteY18" fmla="*/ 46902 h 79382"/>
                  <a:gd name="connsiteX19" fmla="*/ 180358 w 385369"/>
                  <a:gd name="connsiteY19" fmla="*/ 34138 h 79382"/>
                  <a:gd name="connsiteX20" fmla="*/ 170738 w 385369"/>
                  <a:gd name="connsiteY20" fmla="*/ 25090 h 79382"/>
                  <a:gd name="connsiteX21" fmla="*/ 150068 w 385369"/>
                  <a:gd name="connsiteY21" fmla="*/ 24518 h 79382"/>
                  <a:gd name="connsiteX22" fmla="*/ 7860 w 385369"/>
                  <a:gd name="connsiteY22" fmla="*/ 78715 h 79382"/>
                  <a:gd name="connsiteX23" fmla="*/ 5098 w 385369"/>
                  <a:gd name="connsiteY23" fmla="*/ 79382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5369" h="79382">
                    <a:moveTo>
                      <a:pt x="5098" y="79382"/>
                    </a:moveTo>
                    <a:cubicBezTo>
                      <a:pt x="3383" y="79382"/>
                      <a:pt x="1669" y="78525"/>
                      <a:pt x="716" y="76906"/>
                    </a:cubicBezTo>
                    <a:cubicBezTo>
                      <a:pt x="-712" y="74524"/>
                      <a:pt x="49" y="71381"/>
                      <a:pt x="2526" y="69952"/>
                    </a:cubicBezTo>
                    <a:cubicBezTo>
                      <a:pt x="47579" y="43092"/>
                      <a:pt x="96538" y="24423"/>
                      <a:pt x="148068" y="14422"/>
                    </a:cubicBezTo>
                    <a:cubicBezTo>
                      <a:pt x="156736" y="12707"/>
                      <a:pt x="166642" y="11374"/>
                      <a:pt x="175405" y="15946"/>
                    </a:cubicBezTo>
                    <a:cubicBezTo>
                      <a:pt x="180739" y="18708"/>
                      <a:pt x="184454" y="23185"/>
                      <a:pt x="188073" y="27471"/>
                    </a:cubicBezTo>
                    <a:cubicBezTo>
                      <a:pt x="191693" y="31662"/>
                      <a:pt x="195026" y="35758"/>
                      <a:pt x="199313" y="37091"/>
                    </a:cubicBezTo>
                    <a:cubicBezTo>
                      <a:pt x="203599" y="38425"/>
                      <a:pt x="208838" y="37091"/>
                      <a:pt x="214648" y="35281"/>
                    </a:cubicBezTo>
                    <a:lnTo>
                      <a:pt x="330567" y="229"/>
                    </a:lnTo>
                    <a:cubicBezTo>
                      <a:pt x="331996" y="-247"/>
                      <a:pt x="333615" y="39"/>
                      <a:pt x="334949" y="896"/>
                    </a:cubicBezTo>
                    <a:cubicBezTo>
                      <a:pt x="336187" y="1753"/>
                      <a:pt x="337044" y="3182"/>
                      <a:pt x="337139" y="4706"/>
                    </a:cubicBezTo>
                    <a:cubicBezTo>
                      <a:pt x="337616" y="11755"/>
                      <a:pt x="345617" y="16898"/>
                      <a:pt x="352665" y="17565"/>
                    </a:cubicBezTo>
                    <a:cubicBezTo>
                      <a:pt x="361142" y="18422"/>
                      <a:pt x="370382" y="14993"/>
                      <a:pt x="378478" y="11945"/>
                    </a:cubicBezTo>
                    <a:cubicBezTo>
                      <a:pt x="381049" y="10897"/>
                      <a:pt x="384098" y="12231"/>
                      <a:pt x="385050" y="14898"/>
                    </a:cubicBezTo>
                    <a:cubicBezTo>
                      <a:pt x="386003" y="17565"/>
                      <a:pt x="384764" y="20518"/>
                      <a:pt x="382097" y="21470"/>
                    </a:cubicBezTo>
                    <a:cubicBezTo>
                      <a:pt x="372953" y="24899"/>
                      <a:pt x="362666" y="28900"/>
                      <a:pt x="351617" y="27757"/>
                    </a:cubicBezTo>
                    <a:cubicBezTo>
                      <a:pt x="342283" y="26804"/>
                      <a:pt x="331996" y="20994"/>
                      <a:pt x="328376" y="11564"/>
                    </a:cubicBezTo>
                    <a:lnTo>
                      <a:pt x="217696" y="45092"/>
                    </a:lnTo>
                    <a:cubicBezTo>
                      <a:pt x="211981" y="46807"/>
                      <a:pt x="204075" y="49188"/>
                      <a:pt x="196360" y="46902"/>
                    </a:cubicBezTo>
                    <a:cubicBezTo>
                      <a:pt x="189216" y="44711"/>
                      <a:pt x="184454" y="39091"/>
                      <a:pt x="180358" y="34138"/>
                    </a:cubicBezTo>
                    <a:cubicBezTo>
                      <a:pt x="177215" y="30424"/>
                      <a:pt x="174357" y="26995"/>
                      <a:pt x="170738" y="25090"/>
                    </a:cubicBezTo>
                    <a:cubicBezTo>
                      <a:pt x="164927" y="22042"/>
                      <a:pt x="157307" y="23185"/>
                      <a:pt x="150068" y="24518"/>
                    </a:cubicBezTo>
                    <a:cubicBezTo>
                      <a:pt x="99681" y="34234"/>
                      <a:pt x="51865" y="52426"/>
                      <a:pt x="7860" y="78715"/>
                    </a:cubicBezTo>
                    <a:cubicBezTo>
                      <a:pt x="6907" y="79192"/>
                      <a:pt x="6050" y="79382"/>
                      <a:pt x="5098" y="79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7" name="Graphic 1">
              <a:extLst>
                <a:ext uri="{FF2B5EF4-FFF2-40B4-BE49-F238E27FC236}">
                  <a16:creationId xmlns:a16="http://schemas.microsoft.com/office/drawing/2014/main" id="{FB0528A0-6480-4C12-ABCE-6314FDCE90F0}"/>
                </a:ext>
              </a:extLst>
            </p:cNvPr>
            <p:cNvGrpSpPr/>
            <p:nvPr userDrawn="1"/>
          </p:nvGrpSpPr>
          <p:grpSpPr>
            <a:xfrm>
              <a:off x="7114273" y="432017"/>
              <a:ext cx="662837" cy="761244"/>
              <a:chOff x="6010167" y="1507705"/>
              <a:chExt cx="662837" cy="761244"/>
            </a:xfrm>
            <a:grpFill/>
          </p:grpSpPr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11C40841-239E-4FC9-BCF7-35C3F6F6F5A7}"/>
                  </a:ext>
                </a:extLst>
              </p:cNvPr>
              <p:cNvSpPr/>
              <p:nvPr/>
            </p:nvSpPr>
            <p:spPr>
              <a:xfrm>
                <a:off x="6147310" y="1659159"/>
                <a:ext cx="383939" cy="483108"/>
              </a:xfrm>
              <a:custGeom>
                <a:avLst/>
                <a:gdLst>
                  <a:gd name="connsiteX0" fmla="*/ 218341 w 383939"/>
                  <a:gd name="connsiteY0" fmla="*/ 483108 h 483108"/>
                  <a:gd name="connsiteX1" fmla="*/ 217484 w 383939"/>
                  <a:gd name="connsiteY1" fmla="*/ 483013 h 483108"/>
                  <a:gd name="connsiteX2" fmla="*/ 64989 w 383939"/>
                  <a:gd name="connsiteY2" fmla="*/ 456057 h 483108"/>
                  <a:gd name="connsiteX3" fmla="*/ 61655 w 383939"/>
                  <a:gd name="connsiteY3" fmla="*/ 453962 h 483108"/>
                  <a:gd name="connsiteX4" fmla="*/ 60798 w 383939"/>
                  <a:gd name="connsiteY4" fmla="*/ 450151 h 483108"/>
                  <a:gd name="connsiteX5" fmla="*/ 58702 w 383939"/>
                  <a:gd name="connsiteY5" fmla="*/ 367189 h 483108"/>
                  <a:gd name="connsiteX6" fmla="*/ 34033 w 383939"/>
                  <a:gd name="connsiteY6" fmla="*/ 308610 h 483108"/>
                  <a:gd name="connsiteX7" fmla="*/ 9649 w 383939"/>
                  <a:gd name="connsiteY7" fmla="*/ 251460 h 483108"/>
                  <a:gd name="connsiteX8" fmla="*/ 10506 w 383939"/>
                  <a:gd name="connsiteY8" fmla="*/ 119158 h 483108"/>
                  <a:gd name="connsiteX9" fmla="*/ 187195 w 383939"/>
                  <a:gd name="connsiteY9" fmla="*/ 0 h 483108"/>
                  <a:gd name="connsiteX10" fmla="*/ 335975 w 383939"/>
                  <a:gd name="connsiteY10" fmla="*/ 64008 h 483108"/>
                  <a:gd name="connsiteX11" fmla="*/ 383886 w 383939"/>
                  <a:gd name="connsiteY11" fmla="*/ 185166 h 483108"/>
                  <a:gd name="connsiteX12" fmla="*/ 339404 w 383939"/>
                  <a:gd name="connsiteY12" fmla="*/ 309753 h 483108"/>
                  <a:gd name="connsiteX13" fmla="*/ 296923 w 383939"/>
                  <a:gd name="connsiteY13" fmla="*/ 355092 h 483108"/>
                  <a:gd name="connsiteX14" fmla="*/ 253393 w 383939"/>
                  <a:gd name="connsiteY14" fmla="*/ 402050 h 483108"/>
                  <a:gd name="connsiteX15" fmla="*/ 223294 w 383939"/>
                  <a:gd name="connsiteY15" fmla="*/ 478917 h 483108"/>
                  <a:gd name="connsiteX16" fmla="*/ 221199 w 383939"/>
                  <a:gd name="connsiteY16" fmla="*/ 482251 h 483108"/>
                  <a:gd name="connsiteX17" fmla="*/ 218341 w 383939"/>
                  <a:gd name="connsiteY17" fmla="*/ 483108 h 483108"/>
                  <a:gd name="connsiteX18" fmla="*/ 71752 w 383939"/>
                  <a:gd name="connsiteY18" fmla="*/ 446913 h 483108"/>
                  <a:gd name="connsiteX19" fmla="*/ 214341 w 383939"/>
                  <a:gd name="connsiteY19" fmla="*/ 472059 h 483108"/>
                  <a:gd name="connsiteX20" fmla="*/ 244916 w 383939"/>
                  <a:gd name="connsiteY20" fmla="*/ 396526 h 483108"/>
                  <a:gd name="connsiteX21" fmla="*/ 289969 w 383939"/>
                  <a:gd name="connsiteY21" fmla="*/ 347567 h 483108"/>
                  <a:gd name="connsiteX22" fmla="*/ 331308 w 383939"/>
                  <a:gd name="connsiteY22" fmla="*/ 303562 h 483108"/>
                  <a:gd name="connsiteX23" fmla="*/ 373885 w 383939"/>
                  <a:gd name="connsiteY23" fmla="*/ 184785 h 483108"/>
                  <a:gd name="connsiteX24" fmla="*/ 328546 w 383939"/>
                  <a:gd name="connsiteY24" fmla="*/ 70676 h 483108"/>
                  <a:gd name="connsiteX25" fmla="*/ 187385 w 383939"/>
                  <a:gd name="connsiteY25" fmla="*/ 10097 h 483108"/>
                  <a:gd name="connsiteX26" fmla="*/ 20412 w 383939"/>
                  <a:gd name="connsiteY26" fmla="*/ 122301 h 483108"/>
                  <a:gd name="connsiteX27" fmla="*/ 19650 w 383939"/>
                  <a:gd name="connsiteY27" fmla="*/ 248507 h 483108"/>
                  <a:gd name="connsiteX28" fmla="*/ 43367 w 383939"/>
                  <a:gd name="connsiteY28" fmla="*/ 303943 h 483108"/>
                  <a:gd name="connsiteX29" fmla="*/ 68894 w 383939"/>
                  <a:gd name="connsiteY29" fmla="*/ 364903 h 483108"/>
                  <a:gd name="connsiteX30" fmla="*/ 71752 w 383939"/>
                  <a:gd name="connsiteY30" fmla="*/ 446913 h 48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3939" h="483108">
                    <a:moveTo>
                      <a:pt x="218341" y="483108"/>
                    </a:moveTo>
                    <a:cubicBezTo>
                      <a:pt x="218056" y="483108"/>
                      <a:pt x="217770" y="483108"/>
                      <a:pt x="217484" y="483013"/>
                    </a:cubicBezTo>
                    <a:lnTo>
                      <a:pt x="64989" y="456057"/>
                    </a:lnTo>
                    <a:cubicBezTo>
                      <a:pt x="63655" y="455867"/>
                      <a:pt x="62512" y="455105"/>
                      <a:pt x="61655" y="453962"/>
                    </a:cubicBezTo>
                    <a:cubicBezTo>
                      <a:pt x="60893" y="452819"/>
                      <a:pt x="60607" y="451485"/>
                      <a:pt x="60798" y="450151"/>
                    </a:cubicBezTo>
                    <a:cubicBezTo>
                      <a:pt x="66894" y="415481"/>
                      <a:pt x="58798" y="367665"/>
                      <a:pt x="58702" y="367189"/>
                    </a:cubicBezTo>
                    <a:cubicBezTo>
                      <a:pt x="53083" y="346710"/>
                      <a:pt x="43462" y="327279"/>
                      <a:pt x="34033" y="308610"/>
                    </a:cubicBezTo>
                    <a:cubicBezTo>
                      <a:pt x="24984" y="290513"/>
                      <a:pt x="15649" y="271844"/>
                      <a:pt x="9649" y="251460"/>
                    </a:cubicBezTo>
                    <a:cubicBezTo>
                      <a:pt x="-3496" y="206788"/>
                      <a:pt x="-3210" y="159830"/>
                      <a:pt x="10506" y="119158"/>
                    </a:cubicBezTo>
                    <a:cubicBezTo>
                      <a:pt x="34795" y="46768"/>
                      <a:pt x="104137" y="0"/>
                      <a:pt x="187195" y="0"/>
                    </a:cubicBezTo>
                    <a:cubicBezTo>
                      <a:pt x="245488" y="0"/>
                      <a:pt x="299780" y="23336"/>
                      <a:pt x="335975" y="64008"/>
                    </a:cubicBezTo>
                    <a:cubicBezTo>
                      <a:pt x="367979" y="99917"/>
                      <a:pt x="385029" y="142875"/>
                      <a:pt x="383886" y="185166"/>
                    </a:cubicBezTo>
                    <a:cubicBezTo>
                      <a:pt x="382743" y="228124"/>
                      <a:pt x="366931" y="272320"/>
                      <a:pt x="339404" y="309753"/>
                    </a:cubicBezTo>
                    <a:cubicBezTo>
                      <a:pt x="326736" y="326898"/>
                      <a:pt x="311591" y="341186"/>
                      <a:pt x="296923" y="355092"/>
                    </a:cubicBezTo>
                    <a:cubicBezTo>
                      <a:pt x="281683" y="369475"/>
                      <a:pt x="265966" y="384334"/>
                      <a:pt x="253393" y="402050"/>
                    </a:cubicBezTo>
                    <a:cubicBezTo>
                      <a:pt x="253393" y="402050"/>
                      <a:pt x="229390" y="444246"/>
                      <a:pt x="223294" y="478917"/>
                    </a:cubicBezTo>
                    <a:cubicBezTo>
                      <a:pt x="223104" y="480251"/>
                      <a:pt x="222342" y="481394"/>
                      <a:pt x="221199" y="482251"/>
                    </a:cubicBezTo>
                    <a:cubicBezTo>
                      <a:pt x="220437" y="482822"/>
                      <a:pt x="219389" y="483108"/>
                      <a:pt x="218341" y="483108"/>
                    </a:cubicBezTo>
                    <a:close/>
                    <a:moveTo>
                      <a:pt x="71752" y="446913"/>
                    </a:moveTo>
                    <a:lnTo>
                      <a:pt x="214341" y="472059"/>
                    </a:lnTo>
                    <a:cubicBezTo>
                      <a:pt x="221961" y="436817"/>
                      <a:pt x="243964" y="398240"/>
                      <a:pt x="244916" y="396526"/>
                    </a:cubicBezTo>
                    <a:cubicBezTo>
                      <a:pt x="258251" y="377476"/>
                      <a:pt x="274444" y="362331"/>
                      <a:pt x="289969" y="347567"/>
                    </a:cubicBezTo>
                    <a:cubicBezTo>
                      <a:pt x="304352" y="334042"/>
                      <a:pt x="319211" y="320040"/>
                      <a:pt x="331308" y="303562"/>
                    </a:cubicBezTo>
                    <a:cubicBezTo>
                      <a:pt x="357692" y="267843"/>
                      <a:pt x="372837" y="225647"/>
                      <a:pt x="373885" y="184785"/>
                    </a:cubicBezTo>
                    <a:cubicBezTo>
                      <a:pt x="374932" y="145161"/>
                      <a:pt x="358835" y="104584"/>
                      <a:pt x="328546" y="70676"/>
                    </a:cubicBezTo>
                    <a:cubicBezTo>
                      <a:pt x="294256" y="32195"/>
                      <a:pt x="242725" y="10097"/>
                      <a:pt x="187385" y="10097"/>
                    </a:cubicBezTo>
                    <a:cubicBezTo>
                      <a:pt x="108804" y="10097"/>
                      <a:pt x="43272" y="54102"/>
                      <a:pt x="20412" y="122301"/>
                    </a:cubicBezTo>
                    <a:cubicBezTo>
                      <a:pt x="7363" y="161068"/>
                      <a:pt x="7172" y="205835"/>
                      <a:pt x="19650" y="248507"/>
                    </a:cubicBezTo>
                    <a:cubicBezTo>
                      <a:pt x="25365" y="268034"/>
                      <a:pt x="34509" y="286322"/>
                      <a:pt x="43367" y="303943"/>
                    </a:cubicBezTo>
                    <a:cubicBezTo>
                      <a:pt x="52987" y="323088"/>
                      <a:pt x="62893" y="342900"/>
                      <a:pt x="68894" y="364903"/>
                    </a:cubicBezTo>
                    <a:cubicBezTo>
                      <a:pt x="69180" y="367379"/>
                      <a:pt x="76609" y="411290"/>
                      <a:pt x="71752" y="4469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9E12E3B-FA88-4003-B494-AC2215CA31C1}"/>
                  </a:ext>
                </a:extLst>
              </p:cNvPr>
              <p:cNvSpPr/>
              <p:nvPr/>
            </p:nvSpPr>
            <p:spPr>
              <a:xfrm>
                <a:off x="6181805" y="2104835"/>
                <a:ext cx="209292" cy="85724"/>
              </a:xfrm>
              <a:custGeom>
                <a:avLst/>
                <a:gdLst>
                  <a:gd name="connsiteX0" fmla="*/ 179656 w 209292"/>
                  <a:gd name="connsiteY0" fmla="*/ 85724 h 85724"/>
                  <a:gd name="connsiteX1" fmla="*/ 174512 w 209292"/>
                  <a:gd name="connsiteY1" fmla="*/ 85248 h 85724"/>
                  <a:gd name="connsiteX2" fmla="*/ 24398 w 209292"/>
                  <a:gd name="connsiteY2" fmla="*/ 58768 h 85724"/>
                  <a:gd name="connsiteX3" fmla="*/ 5348 w 209292"/>
                  <a:gd name="connsiteY3" fmla="*/ 46576 h 85724"/>
                  <a:gd name="connsiteX4" fmla="*/ 490 w 209292"/>
                  <a:gd name="connsiteY4" fmla="*/ 24478 h 85724"/>
                  <a:gd name="connsiteX5" fmla="*/ 34781 w 209292"/>
                  <a:gd name="connsiteY5" fmla="*/ 475 h 85724"/>
                  <a:gd name="connsiteX6" fmla="*/ 184894 w 209292"/>
                  <a:gd name="connsiteY6" fmla="*/ 26955 h 85724"/>
                  <a:gd name="connsiteX7" fmla="*/ 203944 w 209292"/>
                  <a:gd name="connsiteY7" fmla="*/ 39147 h 85724"/>
                  <a:gd name="connsiteX8" fmla="*/ 208802 w 209292"/>
                  <a:gd name="connsiteY8" fmla="*/ 61245 h 85724"/>
                  <a:gd name="connsiteX9" fmla="*/ 179656 w 209292"/>
                  <a:gd name="connsiteY9" fmla="*/ 85724 h 85724"/>
                  <a:gd name="connsiteX10" fmla="*/ 29447 w 209292"/>
                  <a:gd name="connsiteY10" fmla="*/ 10286 h 85724"/>
                  <a:gd name="connsiteX11" fmla="*/ 10397 w 209292"/>
                  <a:gd name="connsiteY11" fmla="*/ 26288 h 85724"/>
                  <a:gd name="connsiteX12" fmla="*/ 13635 w 209292"/>
                  <a:gd name="connsiteY12" fmla="*/ 40766 h 85724"/>
                  <a:gd name="connsiteX13" fmla="*/ 26113 w 209292"/>
                  <a:gd name="connsiteY13" fmla="*/ 48767 h 85724"/>
                  <a:gd name="connsiteX14" fmla="*/ 176227 w 209292"/>
                  <a:gd name="connsiteY14" fmla="*/ 75247 h 85724"/>
                  <a:gd name="connsiteX15" fmla="*/ 198706 w 209292"/>
                  <a:gd name="connsiteY15" fmla="*/ 59530 h 85724"/>
                  <a:gd name="connsiteX16" fmla="*/ 195467 w 209292"/>
                  <a:gd name="connsiteY16" fmla="*/ 45052 h 85724"/>
                  <a:gd name="connsiteX17" fmla="*/ 182990 w 209292"/>
                  <a:gd name="connsiteY17" fmla="*/ 37051 h 85724"/>
                  <a:gd name="connsiteX18" fmla="*/ 32876 w 209292"/>
                  <a:gd name="connsiteY18" fmla="*/ 10572 h 85724"/>
                  <a:gd name="connsiteX19" fmla="*/ 29447 w 209292"/>
                  <a:gd name="connsiteY19" fmla="*/ 10286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9292" h="85724">
                    <a:moveTo>
                      <a:pt x="179656" y="85724"/>
                    </a:moveTo>
                    <a:cubicBezTo>
                      <a:pt x="177941" y="85724"/>
                      <a:pt x="176227" y="85534"/>
                      <a:pt x="174512" y="85248"/>
                    </a:cubicBezTo>
                    <a:lnTo>
                      <a:pt x="24398" y="58768"/>
                    </a:lnTo>
                    <a:cubicBezTo>
                      <a:pt x="16588" y="57435"/>
                      <a:pt x="9825" y="53053"/>
                      <a:pt x="5348" y="46576"/>
                    </a:cubicBezTo>
                    <a:cubicBezTo>
                      <a:pt x="776" y="40099"/>
                      <a:pt x="-938" y="32289"/>
                      <a:pt x="490" y="24478"/>
                    </a:cubicBezTo>
                    <a:cubicBezTo>
                      <a:pt x="3253" y="8667"/>
                      <a:pt x="18398" y="-2477"/>
                      <a:pt x="34781" y="475"/>
                    </a:cubicBezTo>
                    <a:lnTo>
                      <a:pt x="184894" y="26955"/>
                    </a:lnTo>
                    <a:cubicBezTo>
                      <a:pt x="192705" y="28288"/>
                      <a:pt x="199468" y="32670"/>
                      <a:pt x="203944" y="39147"/>
                    </a:cubicBezTo>
                    <a:cubicBezTo>
                      <a:pt x="208516" y="45624"/>
                      <a:pt x="210231" y="53434"/>
                      <a:pt x="208802" y="61245"/>
                    </a:cubicBezTo>
                    <a:cubicBezTo>
                      <a:pt x="206231" y="75437"/>
                      <a:pt x="194039" y="85724"/>
                      <a:pt x="179656" y="85724"/>
                    </a:cubicBezTo>
                    <a:close/>
                    <a:moveTo>
                      <a:pt x="29447" y="10286"/>
                    </a:moveTo>
                    <a:cubicBezTo>
                      <a:pt x="20017" y="10286"/>
                      <a:pt x="12016" y="17049"/>
                      <a:pt x="10397" y="26288"/>
                    </a:cubicBezTo>
                    <a:cubicBezTo>
                      <a:pt x="9539" y="31432"/>
                      <a:pt x="10682" y="36575"/>
                      <a:pt x="13635" y="40766"/>
                    </a:cubicBezTo>
                    <a:cubicBezTo>
                      <a:pt x="16588" y="45052"/>
                      <a:pt x="21064" y="47815"/>
                      <a:pt x="26113" y="48767"/>
                    </a:cubicBezTo>
                    <a:lnTo>
                      <a:pt x="176227" y="75247"/>
                    </a:lnTo>
                    <a:cubicBezTo>
                      <a:pt x="186990" y="77152"/>
                      <a:pt x="196896" y="69913"/>
                      <a:pt x="198706" y="59530"/>
                    </a:cubicBezTo>
                    <a:cubicBezTo>
                      <a:pt x="199563" y="54387"/>
                      <a:pt x="198420" y="49243"/>
                      <a:pt x="195467" y="45052"/>
                    </a:cubicBezTo>
                    <a:cubicBezTo>
                      <a:pt x="192515" y="40861"/>
                      <a:pt x="188038" y="38004"/>
                      <a:pt x="182990" y="37051"/>
                    </a:cubicBezTo>
                    <a:lnTo>
                      <a:pt x="32876" y="10572"/>
                    </a:lnTo>
                    <a:cubicBezTo>
                      <a:pt x="31732" y="10381"/>
                      <a:pt x="30589" y="10286"/>
                      <a:pt x="29447" y="10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24D27918-8E79-4F4A-A8C3-E79CF3EA7B96}"/>
                  </a:ext>
                </a:extLst>
              </p:cNvPr>
              <p:cNvSpPr/>
              <p:nvPr/>
            </p:nvSpPr>
            <p:spPr>
              <a:xfrm>
                <a:off x="6191170" y="2156199"/>
                <a:ext cx="173417" cy="79413"/>
              </a:xfrm>
              <a:custGeom>
                <a:avLst/>
                <a:gdLst>
                  <a:gd name="connsiteX0" fmla="*/ 143811 w 173417"/>
                  <a:gd name="connsiteY0" fmla="*/ 79413 h 79413"/>
                  <a:gd name="connsiteX1" fmla="*/ 138667 w 173417"/>
                  <a:gd name="connsiteY1" fmla="*/ 78937 h 79413"/>
                  <a:gd name="connsiteX2" fmla="*/ 24463 w 173417"/>
                  <a:gd name="connsiteY2" fmla="*/ 58744 h 79413"/>
                  <a:gd name="connsiteX3" fmla="*/ 460 w 173417"/>
                  <a:gd name="connsiteY3" fmla="*/ 24454 h 79413"/>
                  <a:gd name="connsiteX4" fmla="*/ 34750 w 173417"/>
                  <a:gd name="connsiteY4" fmla="*/ 451 h 79413"/>
                  <a:gd name="connsiteX5" fmla="*/ 148954 w 173417"/>
                  <a:gd name="connsiteY5" fmla="*/ 20644 h 79413"/>
                  <a:gd name="connsiteX6" fmla="*/ 172957 w 173417"/>
                  <a:gd name="connsiteY6" fmla="*/ 54934 h 79413"/>
                  <a:gd name="connsiteX7" fmla="*/ 143811 w 173417"/>
                  <a:gd name="connsiteY7" fmla="*/ 79413 h 79413"/>
                  <a:gd name="connsiteX8" fmla="*/ 29606 w 173417"/>
                  <a:gd name="connsiteY8" fmla="*/ 10262 h 79413"/>
                  <a:gd name="connsiteX9" fmla="*/ 10556 w 173417"/>
                  <a:gd name="connsiteY9" fmla="*/ 26264 h 79413"/>
                  <a:gd name="connsiteX10" fmla="*/ 26272 w 173417"/>
                  <a:gd name="connsiteY10" fmla="*/ 48743 h 79413"/>
                  <a:gd name="connsiteX11" fmla="*/ 140477 w 173417"/>
                  <a:gd name="connsiteY11" fmla="*/ 68936 h 79413"/>
                  <a:gd name="connsiteX12" fmla="*/ 162956 w 173417"/>
                  <a:gd name="connsiteY12" fmla="*/ 53219 h 79413"/>
                  <a:gd name="connsiteX13" fmla="*/ 147240 w 173417"/>
                  <a:gd name="connsiteY13" fmla="*/ 30740 h 79413"/>
                  <a:gd name="connsiteX14" fmla="*/ 33035 w 173417"/>
                  <a:gd name="connsiteY14" fmla="*/ 10547 h 79413"/>
                  <a:gd name="connsiteX15" fmla="*/ 29606 w 173417"/>
                  <a:gd name="connsiteY15" fmla="*/ 10262 h 7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17" h="79413">
                    <a:moveTo>
                      <a:pt x="143811" y="79413"/>
                    </a:moveTo>
                    <a:cubicBezTo>
                      <a:pt x="142096" y="79413"/>
                      <a:pt x="140382" y="79223"/>
                      <a:pt x="138667" y="78937"/>
                    </a:cubicBezTo>
                    <a:lnTo>
                      <a:pt x="24463" y="58744"/>
                    </a:lnTo>
                    <a:cubicBezTo>
                      <a:pt x="8365" y="55886"/>
                      <a:pt x="-2398" y="40551"/>
                      <a:pt x="460" y="24454"/>
                    </a:cubicBezTo>
                    <a:cubicBezTo>
                      <a:pt x="3222" y="8642"/>
                      <a:pt x="18367" y="-2407"/>
                      <a:pt x="34750" y="451"/>
                    </a:cubicBezTo>
                    <a:lnTo>
                      <a:pt x="148954" y="20644"/>
                    </a:lnTo>
                    <a:cubicBezTo>
                      <a:pt x="165052" y="23501"/>
                      <a:pt x="175815" y="38837"/>
                      <a:pt x="172957" y="54934"/>
                    </a:cubicBezTo>
                    <a:cubicBezTo>
                      <a:pt x="170386" y="69126"/>
                      <a:pt x="158194" y="79413"/>
                      <a:pt x="143811" y="79413"/>
                    </a:cubicBezTo>
                    <a:close/>
                    <a:moveTo>
                      <a:pt x="29606" y="10262"/>
                    </a:moveTo>
                    <a:cubicBezTo>
                      <a:pt x="20176" y="10262"/>
                      <a:pt x="12175" y="17024"/>
                      <a:pt x="10556" y="26264"/>
                    </a:cubicBezTo>
                    <a:cubicBezTo>
                      <a:pt x="8651" y="36836"/>
                      <a:pt x="15795" y="46838"/>
                      <a:pt x="26272" y="48743"/>
                    </a:cubicBezTo>
                    <a:lnTo>
                      <a:pt x="140477" y="68936"/>
                    </a:lnTo>
                    <a:cubicBezTo>
                      <a:pt x="151240" y="70841"/>
                      <a:pt x="161146" y="63602"/>
                      <a:pt x="162956" y="53219"/>
                    </a:cubicBezTo>
                    <a:cubicBezTo>
                      <a:pt x="164766" y="42742"/>
                      <a:pt x="157717" y="32645"/>
                      <a:pt x="147240" y="30740"/>
                    </a:cubicBezTo>
                    <a:lnTo>
                      <a:pt x="33035" y="10547"/>
                    </a:lnTo>
                    <a:cubicBezTo>
                      <a:pt x="31797" y="10357"/>
                      <a:pt x="30654" y="10262"/>
                      <a:pt x="29606" y="10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25F3618E-D342-4372-A4F0-007817BC7F64}"/>
                  </a:ext>
                </a:extLst>
              </p:cNvPr>
              <p:cNvSpPr/>
              <p:nvPr/>
            </p:nvSpPr>
            <p:spPr>
              <a:xfrm>
                <a:off x="6224708" y="2209311"/>
                <a:ext cx="96380" cy="59638"/>
              </a:xfrm>
              <a:custGeom>
                <a:avLst/>
                <a:gdLst>
                  <a:gd name="connsiteX0" fmla="*/ 48837 w 96380"/>
                  <a:gd name="connsiteY0" fmla="*/ 59638 h 59638"/>
                  <a:gd name="connsiteX1" fmla="*/ 48837 w 96380"/>
                  <a:gd name="connsiteY1" fmla="*/ 59638 h 59638"/>
                  <a:gd name="connsiteX2" fmla="*/ 40265 w 96380"/>
                  <a:gd name="connsiteY2" fmla="*/ 58876 h 59638"/>
                  <a:gd name="connsiteX3" fmla="*/ 450 w 96380"/>
                  <a:gd name="connsiteY3" fmla="*/ 4393 h 59638"/>
                  <a:gd name="connsiteX4" fmla="*/ 2451 w 96380"/>
                  <a:gd name="connsiteY4" fmla="*/ 964 h 59638"/>
                  <a:gd name="connsiteX5" fmla="*/ 6356 w 96380"/>
                  <a:gd name="connsiteY5" fmla="*/ 107 h 59638"/>
                  <a:gd name="connsiteX6" fmla="*/ 92176 w 96380"/>
                  <a:gd name="connsiteY6" fmla="*/ 15252 h 59638"/>
                  <a:gd name="connsiteX7" fmla="*/ 95510 w 96380"/>
                  <a:gd name="connsiteY7" fmla="*/ 17443 h 59638"/>
                  <a:gd name="connsiteX8" fmla="*/ 96272 w 96380"/>
                  <a:gd name="connsiteY8" fmla="*/ 21348 h 59638"/>
                  <a:gd name="connsiteX9" fmla="*/ 48837 w 96380"/>
                  <a:gd name="connsiteY9" fmla="*/ 59638 h 59638"/>
                  <a:gd name="connsiteX10" fmla="*/ 10261 w 96380"/>
                  <a:gd name="connsiteY10" fmla="*/ 11061 h 59638"/>
                  <a:gd name="connsiteX11" fmla="*/ 42075 w 96380"/>
                  <a:gd name="connsiteY11" fmla="*/ 48875 h 59638"/>
                  <a:gd name="connsiteX12" fmla="*/ 84937 w 96380"/>
                  <a:gd name="connsiteY12" fmla="*/ 24301 h 59638"/>
                  <a:gd name="connsiteX13" fmla="*/ 10261 w 96380"/>
                  <a:gd name="connsiteY13" fmla="*/ 11061 h 59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380" h="59638">
                    <a:moveTo>
                      <a:pt x="48837" y="59638"/>
                    </a:moveTo>
                    <a:lnTo>
                      <a:pt x="48837" y="59638"/>
                    </a:lnTo>
                    <a:cubicBezTo>
                      <a:pt x="45980" y="59638"/>
                      <a:pt x="43122" y="59353"/>
                      <a:pt x="40265" y="58876"/>
                    </a:cubicBezTo>
                    <a:cubicBezTo>
                      <a:pt x="14452" y="54304"/>
                      <a:pt x="-3074" y="30397"/>
                      <a:pt x="450" y="4393"/>
                    </a:cubicBezTo>
                    <a:cubicBezTo>
                      <a:pt x="641" y="3060"/>
                      <a:pt x="1403" y="1822"/>
                      <a:pt x="2451" y="964"/>
                    </a:cubicBezTo>
                    <a:cubicBezTo>
                      <a:pt x="3594" y="107"/>
                      <a:pt x="5022" y="-179"/>
                      <a:pt x="6356" y="107"/>
                    </a:cubicBezTo>
                    <a:lnTo>
                      <a:pt x="92176" y="15252"/>
                    </a:lnTo>
                    <a:cubicBezTo>
                      <a:pt x="93510" y="15442"/>
                      <a:pt x="94748" y="16300"/>
                      <a:pt x="95510" y="17443"/>
                    </a:cubicBezTo>
                    <a:cubicBezTo>
                      <a:pt x="96272" y="18586"/>
                      <a:pt x="96558" y="20014"/>
                      <a:pt x="96272" y="21348"/>
                    </a:cubicBezTo>
                    <a:cubicBezTo>
                      <a:pt x="91509" y="43541"/>
                      <a:pt x="71507" y="59638"/>
                      <a:pt x="48837" y="59638"/>
                    </a:cubicBezTo>
                    <a:close/>
                    <a:moveTo>
                      <a:pt x="10261" y="11061"/>
                    </a:moveTo>
                    <a:cubicBezTo>
                      <a:pt x="10261" y="29444"/>
                      <a:pt x="23406" y="45541"/>
                      <a:pt x="42075" y="48875"/>
                    </a:cubicBezTo>
                    <a:cubicBezTo>
                      <a:pt x="60839" y="52209"/>
                      <a:pt x="78555" y="41160"/>
                      <a:pt x="84937" y="24301"/>
                    </a:cubicBezTo>
                    <a:lnTo>
                      <a:pt x="10261" y="110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A7AB3C8A-A67D-4C0B-A86C-16CB6065228C}"/>
                  </a:ext>
                </a:extLst>
              </p:cNvPr>
              <p:cNvSpPr/>
              <p:nvPr/>
            </p:nvSpPr>
            <p:spPr>
              <a:xfrm>
                <a:off x="6237157" y="1918617"/>
                <a:ext cx="15626" cy="202790"/>
              </a:xfrm>
              <a:custGeom>
                <a:avLst/>
                <a:gdLst>
                  <a:gd name="connsiteX0" fmla="*/ 10480 w 15626"/>
                  <a:gd name="connsiteY0" fmla="*/ 202790 h 202790"/>
                  <a:gd name="connsiteX1" fmla="*/ 5432 w 15626"/>
                  <a:gd name="connsiteY1" fmla="*/ 197837 h 202790"/>
                  <a:gd name="connsiteX2" fmla="*/ 3 w 15626"/>
                  <a:gd name="connsiteY2" fmla="*/ 5242 h 202790"/>
                  <a:gd name="connsiteX3" fmla="*/ 4956 w 15626"/>
                  <a:gd name="connsiteY3" fmla="*/ 3 h 202790"/>
                  <a:gd name="connsiteX4" fmla="*/ 10195 w 15626"/>
                  <a:gd name="connsiteY4" fmla="*/ 4956 h 202790"/>
                  <a:gd name="connsiteX5" fmla="*/ 15624 w 15626"/>
                  <a:gd name="connsiteY5" fmla="*/ 197551 h 202790"/>
                  <a:gd name="connsiteX6" fmla="*/ 10671 w 15626"/>
                  <a:gd name="connsiteY6" fmla="*/ 202790 h 202790"/>
                  <a:gd name="connsiteX7" fmla="*/ 10480 w 15626"/>
                  <a:gd name="connsiteY7" fmla="*/ 202790 h 2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6" h="202790">
                    <a:moveTo>
                      <a:pt x="10480" y="202790"/>
                    </a:moveTo>
                    <a:cubicBezTo>
                      <a:pt x="7718" y="202790"/>
                      <a:pt x="5432" y="200599"/>
                      <a:pt x="5432" y="197837"/>
                    </a:cubicBezTo>
                    <a:lnTo>
                      <a:pt x="3" y="5242"/>
                    </a:lnTo>
                    <a:cubicBezTo>
                      <a:pt x="-92" y="2384"/>
                      <a:pt x="2098" y="98"/>
                      <a:pt x="4956" y="3"/>
                    </a:cubicBezTo>
                    <a:cubicBezTo>
                      <a:pt x="7813" y="-92"/>
                      <a:pt x="10099" y="2099"/>
                      <a:pt x="10195" y="4956"/>
                    </a:cubicBezTo>
                    <a:lnTo>
                      <a:pt x="15624" y="197551"/>
                    </a:lnTo>
                    <a:cubicBezTo>
                      <a:pt x="15719" y="200409"/>
                      <a:pt x="13528" y="202695"/>
                      <a:pt x="10671" y="202790"/>
                    </a:cubicBezTo>
                    <a:cubicBezTo>
                      <a:pt x="10576" y="202790"/>
                      <a:pt x="10480" y="202790"/>
                      <a:pt x="10480" y="2027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6288A8C6-7031-41DE-985E-3D53897F3461}"/>
                  </a:ext>
                </a:extLst>
              </p:cNvPr>
              <p:cNvSpPr/>
              <p:nvPr/>
            </p:nvSpPr>
            <p:spPr>
              <a:xfrm>
                <a:off x="6324716" y="1946551"/>
                <a:ext cx="81299" cy="189430"/>
              </a:xfrm>
              <a:custGeom>
                <a:avLst/>
                <a:gdLst>
                  <a:gd name="connsiteX0" fmla="*/ 5122 w 81299"/>
                  <a:gd name="connsiteY0" fmla="*/ 189430 h 189430"/>
                  <a:gd name="connsiteX1" fmla="*/ 3217 w 81299"/>
                  <a:gd name="connsiteY1" fmla="*/ 189049 h 189430"/>
                  <a:gd name="connsiteX2" fmla="*/ 359 w 81299"/>
                  <a:gd name="connsiteY2" fmla="*/ 182382 h 189430"/>
                  <a:gd name="connsiteX3" fmla="*/ 71415 w 81299"/>
                  <a:gd name="connsiteY3" fmla="*/ 3216 h 189430"/>
                  <a:gd name="connsiteX4" fmla="*/ 78083 w 81299"/>
                  <a:gd name="connsiteY4" fmla="*/ 359 h 189430"/>
                  <a:gd name="connsiteX5" fmla="*/ 80940 w 81299"/>
                  <a:gd name="connsiteY5" fmla="*/ 7026 h 189430"/>
                  <a:gd name="connsiteX6" fmla="*/ 9884 w 81299"/>
                  <a:gd name="connsiteY6" fmla="*/ 186192 h 189430"/>
                  <a:gd name="connsiteX7" fmla="*/ 5122 w 81299"/>
                  <a:gd name="connsiteY7" fmla="*/ 189430 h 1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99" h="189430">
                    <a:moveTo>
                      <a:pt x="5122" y="189430"/>
                    </a:moveTo>
                    <a:cubicBezTo>
                      <a:pt x="4455" y="189430"/>
                      <a:pt x="3883" y="189335"/>
                      <a:pt x="3217" y="189049"/>
                    </a:cubicBezTo>
                    <a:cubicBezTo>
                      <a:pt x="645" y="188001"/>
                      <a:pt x="-689" y="185049"/>
                      <a:pt x="359" y="182382"/>
                    </a:cubicBezTo>
                    <a:lnTo>
                      <a:pt x="71415" y="3216"/>
                    </a:lnTo>
                    <a:cubicBezTo>
                      <a:pt x="72463" y="645"/>
                      <a:pt x="75416" y="-689"/>
                      <a:pt x="78083" y="359"/>
                    </a:cubicBezTo>
                    <a:cubicBezTo>
                      <a:pt x="80655" y="1407"/>
                      <a:pt x="81988" y="4359"/>
                      <a:pt x="80940" y="7026"/>
                    </a:cubicBezTo>
                    <a:lnTo>
                      <a:pt x="9884" y="186192"/>
                    </a:lnTo>
                    <a:cubicBezTo>
                      <a:pt x="9027" y="188192"/>
                      <a:pt x="7122" y="189430"/>
                      <a:pt x="5122" y="189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6B3E47A7-596A-4893-B0B5-710CC39BB24E}"/>
                  </a:ext>
                </a:extLst>
              </p:cNvPr>
              <p:cNvSpPr/>
              <p:nvPr/>
            </p:nvSpPr>
            <p:spPr>
              <a:xfrm>
                <a:off x="6238106" y="1882531"/>
                <a:ext cx="154698" cy="147722"/>
              </a:xfrm>
              <a:custGeom>
                <a:avLst/>
                <a:gdLst>
                  <a:gd name="connsiteX0" fmla="*/ 50870 w 154698"/>
                  <a:gd name="connsiteY0" fmla="*/ 147723 h 147722"/>
                  <a:gd name="connsiteX1" fmla="*/ 49536 w 154698"/>
                  <a:gd name="connsiteY1" fmla="*/ 147532 h 147722"/>
                  <a:gd name="connsiteX2" fmla="*/ 45822 w 154698"/>
                  <a:gd name="connsiteY2" fmla="*/ 142198 h 147722"/>
                  <a:gd name="connsiteX3" fmla="*/ 55347 w 154698"/>
                  <a:gd name="connsiteY3" fmla="*/ 33232 h 147722"/>
                  <a:gd name="connsiteX4" fmla="*/ 32201 w 154698"/>
                  <a:gd name="connsiteY4" fmla="*/ 82572 h 147722"/>
                  <a:gd name="connsiteX5" fmla="*/ 26676 w 154698"/>
                  <a:gd name="connsiteY5" fmla="*/ 85429 h 147722"/>
                  <a:gd name="connsiteX6" fmla="*/ 4197 w 154698"/>
                  <a:gd name="connsiteY6" fmla="*/ 81429 h 147722"/>
                  <a:gd name="connsiteX7" fmla="*/ 102 w 154698"/>
                  <a:gd name="connsiteY7" fmla="*/ 75523 h 147722"/>
                  <a:gd name="connsiteX8" fmla="*/ 6007 w 154698"/>
                  <a:gd name="connsiteY8" fmla="*/ 71427 h 147722"/>
                  <a:gd name="connsiteX9" fmla="*/ 24581 w 154698"/>
                  <a:gd name="connsiteY9" fmla="*/ 74761 h 147722"/>
                  <a:gd name="connsiteX10" fmla="*/ 58204 w 154698"/>
                  <a:gd name="connsiteY10" fmla="*/ 2943 h 147722"/>
                  <a:gd name="connsiteX11" fmla="*/ 64110 w 154698"/>
                  <a:gd name="connsiteY11" fmla="*/ 181 h 147722"/>
                  <a:gd name="connsiteX12" fmla="*/ 67824 w 154698"/>
                  <a:gd name="connsiteY12" fmla="*/ 5514 h 147722"/>
                  <a:gd name="connsiteX13" fmla="*/ 58299 w 154698"/>
                  <a:gd name="connsiteY13" fmla="*/ 114766 h 147722"/>
                  <a:gd name="connsiteX14" fmla="*/ 76587 w 154698"/>
                  <a:gd name="connsiteY14" fmla="*/ 76000 h 147722"/>
                  <a:gd name="connsiteX15" fmla="*/ 81731 w 154698"/>
                  <a:gd name="connsiteY15" fmla="*/ 73142 h 147722"/>
                  <a:gd name="connsiteX16" fmla="*/ 86112 w 154698"/>
                  <a:gd name="connsiteY16" fmla="*/ 77142 h 147722"/>
                  <a:gd name="connsiteX17" fmla="*/ 92208 w 154698"/>
                  <a:gd name="connsiteY17" fmla="*/ 104765 h 147722"/>
                  <a:gd name="connsiteX18" fmla="*/ 122879 w 154698"/>
                  <a:gd name="connsiteY18" fmla="*/ 42757 h 147722"/>
                  <a:gd name="connsiteX19" fmla="*/ 128689 w 154698"/>
                  <a:gd name="connsiteY19" fmla="*/ 40090 h 147722"/>
                  <a:gd name="connsiteX20" fmla="*/ 132594 w 154698"/>
                  <a:gd name="connsiteY20" fmla="*/ 45138 h 147722"/>
                  <a:gd name="connsiteX21" fmla="*/ 131642 w 154698"/>
                  <a:gd name="connsiteY21" fmla="*/ 94288 h 147722"/>
                  <a:gd name="connsiteX22" fmla="*/ 150501 w 154698"/>
                  <a:gd name="connsiteY22" fmla="*/ 97621 h 147722"/>
                  <a:gd name="connsiteX23" fmla="*/ 154597 w 154698"/>
                  <a:gd name="connsiteY23" fmla="*/ 103527 h 147722"/>
                  <a:gd name="connsiteX24" fmla="*/ 148692 w 154698"/>
                  <a:gd name="connsiteY24" fmla="*/ 107623 h 147722"/>
                  <a:gd name="connsiteX25" fmla="*/ 125546 w 154698"/>
                  <a:gd name="connsiteY25" fmla="*/ 103527 h 147722"/>
                  <a:gd name="connsiteX26" fmla="*/ 121355 w 154698"/>
                  <a:gd name="connsiteY26" fmla="*/ 98383 h 147722"/>
                  <a:gd name="connsiteX27" fmla="*/ 121926 w 154698"/>
                  <a:gd name="connsiteY27" fmla="*/ 67617 h 147722"/>
                  <a:gd name="connsiteX28" fmla="*/ 94875 w 154698"/>
                  <a:gd name="connsiteY28" fmla="*/ 122196 h 147722"/>
                  <a:gd name="connsiteX29" fmla="*/ 89637 w 154698"/>
                  <a:gd name="connsiteY29" fmla="*/ 124958 h 147722"/>
                  <a:gd name="connsiteX30" fmla="*/ 85255 w 154698"/>
                  <a:gd name="connsiteY30" fmla="*/ 120957 h 147722"/>
                  <a:gd name="connsiteX31" fmla="*/ 79254 w 154698"/>
                  <a:gd name="connsiteY31" fmla="*/ 93811 h 147722"/>
                  <a:gd name="connsiteX32" fmla="*/ 55156 w 154698"/>
                  <a:gd name="connsiteY32" fmla="*/ 144770 h 147722"/>
                  <a:gd name="connsiteX33" fmla="*/ 50870 w 154698"/>
                  <a:gd name="connsiteY33" fmla="*/ 147723 h 14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4698" h="147722">
                    <a:moveTo>
                      <a:pt x="50870" y="147723"/>
                    </a:moveTo>
                    <a:cubicBezTo>
                      <a:pt x="50394" y="147723"/>
                      <a:pt x="50013" y="147627"/>
                      <a:pt x="49536" y="147532"/>
                    </a:cubicBezTo>
                    <a:cubicBezTo>
                      <a:pt x="47155" y="146865"/>
                      <a:pt x="45536" y="144579"/>
                      <a:pt x="45822" y="142198"/>
                    </a:cubicBezTo>
                    <a:lnTo>
                      <a:pt x="55347" y="33232"/>
                    </a:lnTo>
                    <a:lnTo>
                      <a:pt x="32201" y="82572"/>
                    </a:lnTo>
                    <a:cubicBezTo>
                      <a:pt x="31248" y="84667"/>
                      <a:pt x="28962" y="85810"/>
                      <a:pt x="26676" y="85429"/>
                    </a:cubicBezTo>
                    <a:lnTo>
                      <a:pt x="4197" y="81429"/>
                    </a:lnTo>
                    <a:cubicBezTo>
                      <a:pt x="1435" y="80952"/>
                      <a:pt x="-470" y="78285"/>
                      <a:pt x="102" y="75523"/>
                    </a:cubicBezTo>
                    <a:cubicBezTo>
                      <a:pt x="578" y="72761"/>
                      <a:pt x="3245" y="70856"/>
                      <a:pt x="6007" y="71427"/>
                    </a:cubicBezTo>
                    <a:lnTo>
                      <a:pt x="24581" y="74761"/>
                    </a:lnTo>
                    <a:lnTo>
                      <a:pt x="58204" y="2943"/>
                    </a:lnTo>
                    <a:cubicBezTo>
                      <a:pt x="59252" y="752"/>
                      <a:pt x="61728" y="-486"/>
                      <a:pt x="64110" y="181"/>
                    </a:cubicBezTo>
                    <a:cubicBezTo>
                      <a:pt x="66491" y="847"/>
                      <a:pt x="68110" y="3038"/>
                      <a:pt x="67824" y="5514"/>
                    </a:cubicBezTo>
                    <a:lnTo>
                      <a:pt x="58299" y="114766"/>
                    </a:lnTo>
                    <a:lnTo>
                      <a:pt x="76587" y="76000"/>
                    </a:lnTo>
                    <a:cubicBezTo>
                      <a:pt x="77540" y="73999"/>
                      <a:pt x="79635" y="72856"/>
                      <a:pt x="81731" y="73142"/>
                    </a:cubicBezTo>
                    <a:cubicBezTo>
                      <a:pt x="83922" y="73428"/>
                      <a:pt x="85636" y="74952"/>
                      <a:pt x="86112" y="77142"/>
                    </a:cubicBezTo>
                    <a:lnTo>
                      <a:pt x="92208" y="104765"/>
                    </a:lnTo>
                    <a:lnTo>
                      <a:pt x="122879" y="42757"/>
                    </a:lnTo>
                    <a:cubicBezTo>
                      <a:pt x="123927" y="40662"/>
                      <a:pt x="126308" y="39519"/>
                      <a:pt x="128689" y="40090"/>
                    </a:cubicBezTo>
                    <a:cubicBezTo>
                      <a:pt x="130975" y="40662"/>
                      <a:pt x="132594" y="42757"/>
                      <a:pt x="132594" y="45138"/>
                    </a:cubicBezTo>
                    <a:lnTo>
                      <a:pt x="131642" y="94288"/>
                    </a:lnTo>
                    <a:lnTo>
                      <a:pt x="150501" y="97621"/>
                    </a:lnTo>
                    <a:cubicBezTo>
                      <a:pt x="153264" y="98098"/>
                      <a:pt x="155169" y="100765"/>
                      <a:pt x="154597" y="103527"/>
                    </a:cubicBezTo>
                    <a:cubicBezTo>
                      <a:pt x="154121" y="106289"/>
                      <a:pt x="151454" y="108194"/>
                      <a:pt x="148692" y="107623"/>
                    </a:cubicBezTo>
                    <a:lnTo>
                      <a:pt x="125546" y="103527"/>
                    </a:lnTo>
                    <a:cubicBezTo>
                      <a:pt x="123069" y="103050"/>
                      <a:pt x="121260" y="100955"/>
                      <a:pt x="121355" y="98383"/>
                    </a:cubicBezTo>
                    <a:lnTo>
                      <a:pt x="121926" y="67617"/>
                    </a:lnTo>
                    <a:lnTo>
                      <a:pt x="94875" y="122196"/>
                    </a:lnTo>
                    <a:cubicBezTo>
                      <a:pt x="93923" y="124101"/>
                      <a:pt x="91827" y="125244"/>
                      <a:pt x="89637" y="124958"/>
                    </a:cubicBezTo>
                    <a:cubicBezTo>
                      <a:pt x="87446" y="124672"/>
                      <a:pt x="85731" y="123148"/>
                      <a:pt x="85255" y="120957"/>
                    </a:cubicBezTo>
                    <a:lnTo>
                      <a:pt x="79254" y="93811"/>
                    </a:lnTo>
                    <a:lnTo>
                      <a:pt x="55156" y="144770"/>
                    </a:lnTo>
                    <a:cubicBezTo>
                      <a:pt x="54585" y="146580"/>
                      <a:pt x="52775" y="147723"/>
                      <a:pt x="50870" y="1477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A019BE88-2BBB-4087-9040-D95FB0D8881D}"/>
                  </a:ext>
                </a:extLst>
              </p:cNvPr>
              <p:cNvSpPr/>
              <p:nvPr/>
            </p:nvSpPr>
            <p:spPr>
              <a:xfrm>
                <a:off x="6377837" y="1507705"/>
                <a:ext cx="24587" cy="91827"/>
              </a:xfrm>
              <a:custGeom>
                <a:avLst/>
                <a:gdLst>
                  <a:gd name="connsiteX0" fmla="*/ 5054 w 24587"/>
                  <a:gd name="connsiteY0" fmla="*/ 91827 h 91827"/>
                  <a:gd name="connsiteX1" fmla="*/ 4197 w 24587"/>
                  <a:gd name="connsiteY1" fmla="*/ 91732 h 91827"/>
                  <a:gd name="connsiteX2" fmla="*/ 102 w 24587"/>
                  <a:gd name="connsiteY2" fmla="*/ 85827 h 91827"/>
                  <a:gd name="connsiteX3" fmla="*/ 14484 w 24587"/>
                  <a:gd name="connsiteY3" fmla="*/ 4197 h 91827"/>
                  <a:gd name="connsiteX4" fmla="*/ 20390 w 24587"/>
                  <a:gd name="connsiteY4" fmla="*/ 102 h 91827"/>
                  <a:gd name="connsiteX5" fmla="*/ 24486 w 24587"/>
                  <a:gd name="connsiteY5" fmla="*/ 6007 h 91827"/>
                  <a:gd name="connsiteX6" fmla="*/ 10103 w 24587"/>
                  <a:gd name="connsiteY6" fmla="*/ 87636 h 91827"/>
                  <a:gd name="connsiteX7" fmla="*/ 5054 w 24587"/>
                  <a:gd name="connsiteY7" fmla="*/ 91827 h 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87" h="91827">
                    <a:moveTo>
                      <a:pt x="5054" y="91827"/>
                    </a:moveTo>
                    <a:cubicBezTo>
                      <a:pt x="4769" y="91827"/>
                      <a:pt x="4483" y="91827"/>
                      <a:pt x="4197" y="91732"/>
                    </a:cubicBezTo>
                    <a:cubicBezTo>
                      <a:pt x="1435" y="91256"/>
                      <a:pt x="-470" y="88589"/>
                      <a:pt x="102" y="85827"/>
                    </a:cubicBezTo>
                    <a:lnTo>
                      <a:pt x="14484" y="4197"/>
                    </a:lnTo>
                    <a:cubicBezTo>
                      <a:pt x="14961" y="1435"/>
                      <a:pt x="17628" y="-470"/>
                      <a:pt x="20390" y="102"/>
                    </a:cubicBezTo>
                    <a:cubicBezTo>
                      <a:pt x="23152" y="578"/>
                      <a:pt x="25057" y="3245"/>
                      <a:pt x="24486" y="6007"/>
                    </a:cubicBezTo>
                    <a:lnTo>
                      <a:pt x="10103" y="87636"/>
                    </a:lnTo>
                    <a:cubicBezTo>
                      <a:pt x="9722" y="90113"/>
                      <a:pt x="7531" y="91827"/>
                      <a:pt x="5054" y="91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5D13F4CC-F7A1-4471-85F3-3010A2F74894}"/>
                  </a:ext>
                </a:extLst>
              </p:cNvPr>
              <p:cNvSpPr/>
              <p:nvPr/>
            </p:nvSpPr>
            <p:spPr>
              <a:xfrm>
                <a:off x="6194694" y="1526984"/>
                <a:ext cx="44734" cy="85503"/>
              </a:xfrm>
              <a:custGeom>
                <a:avLst/>
                <a:gdLst>
                  <a:gd name="connsiteX0" fmla="*/ 39703 w 44734"/>
                  <a:gd name="connsiteY0" fmla="*/ 85503 h 85503"/>
                  <a:gd name="connsiteX1" fmla="*/ 35036 w 44734"/>
                  <a:gd name="connsiteY1" fmla="*/ 82550 h 85503"/>
                  <a:gd name="connsiteX2" fmla="*/ 460 w 44734"/>
                  <a:gd name="connsiteY2" fmla="*/ 7208 h 85503"/>
                  <a:gd name="connsiteX3" fmla="*/ 2936 w 44734"/>
                  <a:gd name="connsiteY3" fmla="*/ 445 h 85503"/>
                  <a:gd name="connsiteX4" fmla="*/ 9699 w 44734"/>
                  <a:gd name="connsiteY4" fmla="*/ 2921 h 85503"/>
                  <a:gd name="connsiteX5" fmla="*/ 44275 w 44734"/>
                  <a:gd name="connsiteY5" fmla="*/ 78264 h 85503"/>
                  <a:gd name="connsiteX6" fmla="*/ 41798 w 44734"/>
                  <a:gd name="connsiteY6" fmla="*/ 85027 h 85503"/>
                  <a:gd name="connsiteX7" fmla="*/ 39703 w 44734"/>
                  <a:gd name="connsiteY7" fmla="*/ 85503 h 8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34" h="85503">
                    <a:moveTo>
                      <a:pt x="39703" y="85503"/>
                    </a:moveTo>
                    <a:cubicBezTo>
                      <a:pt x="37798" y="85503"/>
                      <a:pt x="35893" y="84360"/>
                      <a:pt x="35036" y="82550"/>
                    </a:cubicBezTo>
                    <a:lnTo>
                      <a:pt x="460" y="7208"/>
                    </a:lnTo>
                    <a:cubicBezTo>
                      <a:pt x="-683" y="4636"/>
                      <a:pt x="365" y="1588"/>
                      <a:pt x="2936" y="445"/>
                    </a:cubicBezTo>
                    <a:cubicBezTo>
                      <a:pt x="5508" y="-698"/>
                      <a:pt x="8556" y="445"/>
                      <a:pt x="9699" y="2921"/>
                    </a:cubicBezTo>
                    <a:lnTo>
                      <a:pt x="44275" y="78264"/>
                    </a:lnTo>
                    <a:cubicBezTo>
                      <a:pt x="45418" y="80836"/>
                      <a:pt x="44370" y="83884"/>
                      <a:pt x="41798" y="85027"/>
                    </a:cubicBezTo>
                    <a:cubicBezTo>
                      <a:pt x="41132" y="85313"/>
                      <a:pt x="40370" y="85503"/>
                      <a:pt x="39703" y="8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8058E32C-B559-4CB9-B290-13C5FD68AED3}"/>
                  </a:ext>
                </a:extLst>
              </p:cNvPr>
              <p:cNvSpPr/>
              <p:nvPr/>
            </p:nvSpPr>
            <p:spPr>
              <a:xfrm>
                <a:off x="6051680" y="1644653"/>
                <a:ext cx="81400" cy="52606"/>
              </a:xfrm>
              <a:custGeom>
                <a:avLst/>
                <a:gdLst>
                  <a:gd name="connsiteX0" fmla="*/ 76324 w 81400"/>
                  <a:gd name="connsiteY0" fmla="*/ 52606 h 52606"/>
                  <a:gd name="connsiteX1" fmla="*/ 73752 w 81400"/>
                  <a:gd name="connsiteY1" fmla="*/ 51844 h 52606"/>
                  <a:gd name="connsiteX2" fmla="*/ 2505 w 81400"/>
                  <a:gd name="connsiteY2" fmla="*/ 9458 h 52606"/>
                  <a:gd name="connsiteX3" fmla="*/ 695 w 81400"/>
                  <a:gd name="connsiteY3" fmla="*/ 2505 h 52606"/>
                  <a:gd name="connsiteX4" fmla="*/ 7648 w 81400"/>
                  <a:gd name="connsiteY4" fmla="*/ 695 h 52606"/>
                  <a:gd name="connsiteX5" fmla="*/ 78895 w 81400"/>
                  <a:gd name="connsiteY5" fmla="*/ 43081 h 52606"/>
                  <a:gd name="connsiteX6" fmla="*/ 80705 w 81400"/>
                  <a:gd name="connsiteY6" fmla="*/ 50034 h 52606"/>
                  <a:gd name="connsiteX7" fmla="*/ 76324 w 81400"/>
                  <a:gd name="connsiteY7" fmla="*/ 52606 h 5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00" h="52606">
                    <a:moveTo>
                      <a:pt x="76324" y="52606"/>
                    </a:moveTo>
                    <a:cubicBezTo>
                      <a:pt x="75466" y="52606"/>
                      <a:pt x="74514" y="52416"/>
                      <a:pt x="73752" y="51844"/>
                    </a:cubicBezTo>
                    <a:lnTo>
                      <a:pt x="2505" y="9458"/>
                    </a:lnTo>
                    <a:cubicBezTo>
                      <a:pt x="124" y="8029"/>
                      <a:pt x="-734" y="4886"/>
                      <a:pt x="695" y="2505"/>
                    </a:cubicBezTo>
                    <a:cubicBezTo>
                      <a:pt x="2124" y="124"/>
                      <a:pt x="5267" y="-734"/>
                      <a:pt x="7648" y="695"/>
                    </a:cubicBezTo>
                    <a:lnTo>
                      <a:pt x="78895" y="43081"/>
                    </a:lnTo>
                    <a:cubicBezTo>
                      <a:pt x="81277" y="44510"/>
                      <a:pt x="82134" y="47653"/>
                      <a:pt x="80705" y="50034"/>
                    </a:cubicBezTo>
                    <a:cubicBezTo>
                      <a:pt x="79753" y="51749"/>
                      <a:pt x="78038" y="52606"/>
                      <a:pt x="76324" y="526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416834F4-3699-498C-B222-4BBAC5992B38}"/>
                  </a:ext>
                </a:extLst>
              </p:cNvPr>
              <p:cNvSpPr/>
              <p:nvPr/>
            </p:nvSpPr>
            <p:spPr>
              <a:xfrm>
                <a:off x="6010167" y="1813080"/>
                <a:ext cx="92892" cy="15910"/>
              </a:xfrm>
              <a:custGeom>
                <a:avLst/>
                <a:gdLst>
                  <a:gd name="connsiteX0" fmla="*/ 5060 w 92892"/>
                  <a:gd name="connsiteY0" fmla="*/ 15910 h 15910"/>
                  <a:gd name="connsiteX1" fmla="*/ 12 w 92892"/>
                  <a:gd name="connsiteY1" fmla="*/ 11148 h 15910"/>
                  <a:gd name="connsiteX2" fmla="*/ 4775 w 92892"/>
                  <a:gd name="connsiteY2" fmla="*/ 5718 h 15910"/>
                  <a:gd name="connsiteX3" fmla="*/ 87451 w 92892"/>
                  <a:gd name="connsiteY3" fmla="*/ 3 h 15910"/>
                  <a:gd name="connsiteX4" fmla="*/ 92881 w 92892"/>
                  <a:gd name="connsiteY4" fmla="*/ 4766 h 15910"/>
                  <a:gd name="connsiteX5" fmla="*/ 88118 w 92892"/>
                  <a:gd name="connsiteY5" fmla="*/ 10195 h 15910"/>
                  <a:gd name="connsiteX6" fmla="*/ 5441 w 92892"/>
                  <a:gd name="connsiteY6" fmla="*/ 15910 h 15910"/>
                  <a:gd name="connsiteX7" fmla="*/ 5060 w 92892"/>
                  <a:gd name="connsiteY7" fmla="*/ 15910 h 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92" h="15910">
                    <a:moveTo>
                      <a:pt x="5060" y="15910"/>
                    </a:moveTo>
                    <a:cubicBezTo>
                      <a:pt x="2393" y="15910"/>
                      <a:pt x="202" y="13815"/>
                      <a:pt x="12" y="11148"/>
                    </a:cubicBezTo>
                    <a:cubicBezTo>
                      <a:pt x="-179" y="8385"/>
                      <a:pt x="1917" y="5909"/>
                      <a:pt x="4775" y="5718"/>
                    </a:cubicBezTo>
                    <a:lnTo>
                      <a:pt x="87451" y="3"/>
                    </a:lnTo>
                    <a:cubicBezTo>
                      <a:pt x="90214" y="-92"/>
                      <a:pt x="92690" y="1908"/>
                      <a:pt x="92881" y="4766"/>
                    </a:cubicBezTo>
                    <a:cubicBezTo>
                      <a:pt x="93071" y="7528"/>
                      <a:pt x="90976" y="10005"/>
                      <a:pt x="88118" y="10195"/>
                    </a:cubicBezTo>
                    <a:lnTo>
                      <a:pt x="5441" y="15910"/>
                    </a:lnTo>
                    <a:cubicBezTo>
                      <a:pt x="5346" y="15910"/>
                      <a:pt x="5155" y="15910"/>
                      <a:pt x="5060" y="159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6A2D1553-AD75-4F1D-80DC-D63FB627FD17}"/>
                  </a:ext>
                </a:extLst>
              </p:cNvPr>
              <p:cNvSpPr/>
              <p:nvPr/>
            </p:nvSpPr>
            <p:spPr>
              <a:xfrm>
                <a:off x="6510456" y="1592984"/>
                <a:ext cx="68532" cy="69127"/>
              </a:xfrm>
              <a:custGeom>
                <a:avLst/>
                <a:gdLst>
                  <a:gd name="connsiteX0" fmla="*/ 5120 w 68532"/>
                  <a:gd name="connsiteY0" fmla="*/ 69128 h 69127"/>
                  <a:gd name="connsiteX1" fmla="*/ 1500 w 68532"/>
                  <a:gd name="connsiteY1" fmla="*/ 67699 h 69127"/>
                  <a:gd name="connsiteX2" fmla="*/ 1500 w 68532"/>
                  <a:gd name="connsiteY2" fmla="*/ 60460 h 69127"/>
                  <a:gd name="connsiteX3" fmla="*/ 59793 w 68532"/>
                  <a:gd name="connsiteY3" fmla="*/ 1500 h 69127"/>
                  <a:gd name="connsiteX4" fmla="*/ 67032 w 68532"/>
                  <a:gd name="connsiteY4" fmla="*/ 1500 h 69127"/>
                  <a:gd name="connsiteX5" fmla="*/ 67032 w 68532"/>
                  <a:gd name="connsiteY5" fmla="*/ 8739 h 69127"/>
                  <a:gd name="connsiteX6" fmla="*/ 8739 w 68532"/>
                  <a:gd name="connsiteY6" fmla="*/ 67699 h 69127"/>
                  <a:gd name="connsiteX7" fmla="*/ 5120 w 68532"/>
                  <a:gd name="connsiteY7" fmla="*/ 69128 h 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32" h="69127">
                    <a:moveTo>
                      <a:pt x="5120" y="69128"/>
                    </a:moveTo>
                    <a:cubicBezTo>
                      <a:pt x="3786" y="69128"/>
                      <a:pt x="2548" y="68651"/>
                      <a:pt x="1500" y="67699"/>
                    </a:cubicBezTo>
                    <a:cubicBezTo>
                      <a:pt x="-500" y="65699"/>
                      <a:pt x="-500" y="62460"/>
                      <a:pt x="1500" y="60460"/>
                    </a:cubicBezTo>
                    <a:lnTo>
                      <a:pt x="59793" y="1500"/>
                    </a:lnTo>
                    <a:cubicBezTo>
                      <a:pt x="61793" y="-500"/>
                      <a:pt x="65032" y="-500"/>
                      <a:pt x="67032" y="1500"/>
                    </a:cubicBezTo>
                    <a:cubicBezTo>
                      <a:pt x="69033" y="3500"/>
                      <a:pt x="69033" y="6739"/>
                      <a:pt x="67032" y="8739"/>
                    </a:cubicBezTo>
                    <a:lnTo>
                      <a:pt x="8739" y="67699"/>
                    </a:lnTo>
                    <a:cubicBezTo>
                      <a:pt x="7787" y="68651"/>
                      <a:pt x="6453" y="69128"/>
                      <a:pt x="5120" y="69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A47CAE4-6F2F-4D31-8E05-9510FF6FE6B1}"/>
                  </a:ext>
                </a:extLst>
              </p:cNvPr>
              <p:cNvSpPr/>
              <p:nvPr/>
            </p:nvSpPr>
            <p:spPr>
              <a:xfrm>
                <a:off x="6581317" y="1752714"/>
                <a:ext cx="91687" cy="25602"/>
              </a:xfrm>
              <a:custGeom>
                <a:avLst/>
                <a:gdLst>
                  <a:gd name="connsiteX0" fmla="*/ 5124 w 91687"/>
                  <a:gd name="connsiteY0" fmla="*/ 25603 h 25602"/>
                  <a:gd name="connsiteX1" fmla="*/ 76 w 91687"/>
                  <a:gd name="connsiteY1" fmla="*/ 21412 h 25602"/>
                  <a:gd name="connsiteX2" fmla="*/ 4172 w 91687"/>
                  <a:gd name="connsiteY2" fmla="*/ 15411 h 25602"/>
                  <a:gd name="connsiteX3" fmla="*/ 85611 w 91687"/>
                  <a:gd name="connsiteY3" fmla="*/ 76 h 25602"/>
                  <a:gd name="connsiteX4" fmla="*/ 91611 w 91687"/>
                  <a:gd name="connsiteY4" fmla="*/ 4172 h 25602"/>
                  <a:gd name="connsiteX5" fmla="*/ 87516 w 91687"/>
                  <a:gd name="connsiteY5" fmla="*/ 10173 h 25602"/>
                  <a:gd name="connsiteX6" fmla="*/ 6077 w 91687"/>
                  <a:gd name="connsiteY6" fmla="*/ 25508 h 25602"/>
                  <a:gd name="connsiteX7" fmla="*/ 5124 w 91687"/>
                  <a:gd name="connsiteY7" fmla="*/ 25603 h 2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687" h="25602">
                    <a:moveTo>
                      <a:pt x="5124" y="25603"/>
                    </a:moveTo>
                    <a:cubicBezTo>
                      <a:pt x="2743" y="25603"/>
                      <a:pt x="552" y="23888"/>
                      <a:pt x="76" y="21412"/>
                    </a:cubicBezTo>
                    <a:cubicBezTo>
                      <a:pt x="-400" y="18650"/>
                      <a:pt x="1410" y="15983"/>
                      <a:pt x="4172" y="15411"/>
                    </a:cubicBezTo>
                    <a:lnTo>
                      <a:pt x="85611" y="76"/>
                    </a:lnTo>
                    <a:cubicBezTo>
                      <a:pt x="88373" y="-400"/>
                      <a:pt x="91040" y="1409"/>
                      <a:pt x="91611" y="4172"/>
                    </a:cubicBezTo>
                    <a:cubicBezTo>
                      <a:pt x="92087" y="6934"/>
                      <a:pt x="90278" y="9601"/>
                      <a:pt x="87516" y="10173"/>
                    </a:cubicBezTo>
                    <a:lnTo>
                      <a:pt x="6077" y="25508"/>
                    </a:lnTo>
                    <a:cubicBezTo>
                      <a:pt x="5791" y="25508"/>
                      <a:pt x="5505" y="25603"/>
                      <a:pt x="5124" y="256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BD2CA53-E25C-44CD-9E37-B2340288DD91}"/>
                  </a:ext>
                </a:extLst>
              </p:cNvPr>
              <p:cNvSpPr/>
              <p:nvPr/>
            </p:nvSpPr>
            <p:spPr>
              <a:xfrm>
                <a:off x="6566377" y="1896651"/>
                <a:ext cx="85944" cy="43972"/>
              </a:xfrm>
              <a:custGeom>
                <a:avLst/>
                <a:gdLst>
                  <a:gd name="connsiteX0" fmla="*/ 80834 w 85944"/>
                  <a:gd name="connsiteY0" fmla="*/ 43972 h 43972"/>
                  <a:gd name="connsiteX1" fmla="*/ 78739 w 85944"/>
                  <a:gd name="connsiteY1" fmla="*/ 43496 h 43972"/>
                  <a:gd name="connsiteX2" fmla="*/ 3015 w 85944"/>
                  <a:gd name="connsiteY2" fmla="*/ 9778 h 43972"/>
                  <a:gd name="connsiteX3" fmla="*/ 443 w 85944"/>
                  <a:gd name="connsiteY3" fmla="*/ 3015 h 43972"/>
                  <a:gd name="connsiteX4" fmla="*/ 7206 w 85944"/>
                  <a:gd name="connsiteY4" fmla="*/ 443 h 43972"/>
                  <a:gd name="connsiteX5" fmla="*/ 82930 w 85944"/>
                  <a:gd name="connsiteY5" fmla="*/ 34162 h 43972"/>
                  <a:gd name="connsiteX6" fmla="*/ 85501 w 85944"/>
                  <a:gd name="connsiteY6" fmla="*/ 40924 h 43972"/>
                  <a:gd name="connsiteX7" fmla="*/ 80834 w 85944"/>
                  <a:gd name="connsiteY7" fmla="*/ 43972 h 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44" h="43972">
                    <a:moveTo>
                      <a:pt x="80834" y="43972"/>
                    </a:moveTo>
                    <a:cubicBezTo>
                      <a:pt x="80167" y="43972"/>
                      <a:pt x="79405" y="43877"/>
                      <a:pt x="78739" y="43496"/>
                    </a:cubicBezTo>
                    <a:lnTo>
                      <a:pt x="3015" y="9778"/>
                    </a:lnTo>
                    <a:cubicBezTo>
                      <a:pt x="443" y="8635"/>
                      <a:pt x="-700" y="5587"/>
                      <a:pt x="443" y="3015"/>
                    </a:cubicBezTo>
                    <a:cubicBezTo>
                      <a:pt x="1586" y="443"/>
                      <a:pt x="4634" y="-700"/>
                      <a:pt x="7206" y="443"/>
                    </a:cubicBezTo>
                    <a:lnTo>
                      <a:pt x="82930" y="34162"/>
                    </a:lnTo>
                    <a:cubicBezTo>
                      <a:pt x="85501" y="35305"/>
                      <a:pt x="86644" y="38353"/>
                      <a:pt x="85501" y="40924"/>
                    </a:cubicBezTo>
                    <a:cubicBezTo>
                      <a:pt x="84644" y="42925"/>
                      <a:pt x="82834" y="43972"/>
                      <a:pt x="80834" y="439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Graphic 1">
              <a:extLst>
                <a:ext uri="{FF2B5EF4-FFF2-40B4-BE49-F238E27FC236}">
                  <a16:creationId xmlns:a16="http://schemas.microsoft.com/office/drawing/2014/main" id="{B6E4143D-91B7-41D5-BADD-2706FC915C2F}"/>
                </a:ext>
              </a:extLst>
            </p:cNvPr>
            <p:cNvGrpSpPr/>
            <p:nvPr userDrawn="1"/>
          </p:nvGrpSpPr>
          <p:grpSpPr>
            <a:xfrm>
              <a:off x="5394132" y="1301080"/>
              <a:ext cx="533729" cy="754893"/>
              <a:chOff x="5445309" y="4658830"/>
              <a:chExt cx="533729" cy="754893"/>
            </a:xfrm>
            <a:grpFill/>
          </p:grpSpPr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0106E708-87DD-4619-98FF-513AC29894FA}"/>
                  </a:ext>
                </a:extLst>
              </p:cNvPr>
              <p:cNvSpPr/>
              <p:nvPr/>
            </p:nvSpPr>
            <p:spPr>
              <a:xfrm>
                <a:off x="5445309" y="4658830"/>
                <a:ext cx="489850" cy="489813"/>
              </a:xfrm>
              <a:custGeom>
                <a:avLst/>
                <a:gdLst>
                  <a:gd name="connsiteX0" fmla="*/ 260261 w 489850"/>
                  <a:gd name="connsiteY0" fmla="*/ 489813 h 489813"/>
                  <a:gd name="connsiteX1" fmla="*/ 224828 w 489850"/>
                  <a:gd name="connsiteY1" fmla="*/ 480288 h 489813"/>
                  <a:gd name="connsiteX2" fmla="*/ 202349 w 489850"/>
                  <a:gd name="connsiteY2" fmla="*/ 472573 h 489813"/>
                  <a:gd name="connsiteX3" fmla="*/ 186061 w 489850"/>
                  <a:gd name="connsiteY3" fmla="*/ 471335 h 489813"/>
                  <a:gd name="connsiteX4" fmla="*/ 177584 w 489850"/>
                  <a:gd name="connsiteY4" fmla="*/ 471430 h 489813"/>
                  <a:gd name="connsiteX5" fmla="*/ 169011 w 489850"/>
                  <a:gd name="connsiteY5" fmla="*/ 471525 h 489813"/>
                  <a:gd name="connsiteX6" fmla="*/ 138817 w 489850"/>
                  <a:gd name="connsiteY6" fmla="*/ 466286 h 489813"/>
                  <a:gd name="connsiteX7" fmla="*/ 110242 w 489850"/>
                  <a:gd name="connsiteY7" fmla="*/ 438950 h 489813"/>
                  <a:gd name="connsiteX8" fmla="*/ 94240 w 489850"/>
                  <a:gd name="connsiteY8" fmla="*/ 420662 h 489813"/>
                  <a:gd name="connsiteX9" fmla="*/ 73666 w 489850"/>
                  <a:gd name="connsiteY9" fmla="*/ 407612 h 489813"/>
                  <a:gd name="connsiteX10" fmla="*/ 42329 w 489850"/>
                  <a:gd name="connsiteY10" fmla="*/ 383514 h 489813"/>
                  <a:gd name="connsiteX11" fmla="*/ 31280 w 489850"/>
                  <a:gd name="connsiteY11" fmla="*/ 345986 h 489813"/>
                  <a:gd name="connsiteX12" fmla="*/ 26422 w 489850"/>
                  <a:gd name="connsiteY12" fmla="*/ 321792 h 489813"/>
                  <a:gd name="connsiteX13" fmla="*/ 15373 w 489850"/>
                  <a:gd name="connsiteY13" fmla="*/ 300742 h 489813"/>
                  <a:gd name="connsiteX14" fmla="*/ 133 w 489850"/>
                  <a:gd name="connsiteY14" fmla="*/ 263690 h 489813"/>
                  <a:gd name="connsiteX15" fmla="*/ 9563 w 489850"/>
                  <a:gd name="connsiteY15" fmla="*/ 224732 h 489813"/>
                  <a:gd name="connsiteX16" fmla="*/ 17278 w 489850"/>
                  <a:gd name="connsiteY16" fmla="*/ 202253 h 489813"/>
                  <a:gd name="connsiteX17" fmla="*/ 18326 w 489850"/>
                  <a:gd name="connsiteY17" fmla="*/ 177584 h 489813"/>
                  <a:gd name="connsiteX18" fmla="*/ 23469 w 489850"/>
                  <a:gd name="connsiteY18" fmla="*/ 138817 h 489813"/>
                  <a:gd name="connsiteX19" fmla="*/ 50711 w 489850"/>
                  <a:gd name="connsiteY19" fmla="*/ 110242 h 489813"/>
                  <a:gd name="connsiteX20" fmla="*/ 69094 w 489850"/>
                  <a:gd name="connsiteY20" fmla="*/ 94240 h 489813"/>
                  <a:gd name="connsiteX21" fmla="*/ 82143 w 489850"/>
                  <a:gd name="connsiteY21" fmla="*/ 73666 h 489813"/>
                  <a:gd name="connsiteX22" fmla="*/ 106241 w 489850"/>
                  <a:gd name="connsiteY22" fmla="*/ 42329 h 489813"/>
                  <a:gd name="connsiteX23" fmla="*/ 143770 w 489850"/>
                  <a:gd name="connsiteY23" fmla="*/ 31280 h 489813"/>
                  <a:gd name="connsiteX24" fmla="*/ 167964 w 489850"/>
                  <a:gd name="connsiteY24" fmla="*/ 26422 h 489813"/>
                  <a:gd name="connsiteX25" fmla="*/ 189014 w 489850"/>
                  <a:gd name="connsiteY25" fmla="*/ 15373 h 489813"/>
                  <a:gd name="connsiteX26" fmla="*/ 226066 w 489850"/>
                  <a:gd name="connsiteY26" fmla="*/ 133 h 489813"/>
                  <a:gd name="connsiteX27" fmla="*/ 265023 w 489850"/>
                  <a:gd name="connsiteY27" fmla="*/ 9563 h 489813"/>
                  <a:gd name="connsiteX28" fmla="*/ 287502 w 489850"/>
                  <a:gd name="connsiteY28" fmla="*/ 17278 h 489813"/>
                  <a:gd name="connsiteX29" fmla="*/ 303790 w 489850"/>
                  <a:gd name="connsiteY29" fmla="*/ 18516 h 489813"/>
                  <a:gd name="connsiteX30" fmla="*/ 312267 w 489850"/>
                  <a:gd name="connsiteY30" fmla="*/ 18421 h 489813"/>
                  <a:gd name="connsiteX31" fmla="*/ 320840 w 489850"/>
                  <a:gd name="connsiteY31" fmla="*/ 18326 h 489813"/>
                  <a:gd name="connsiteX32" fmla="*/ 351034 w 489850"/>
                  <a:gd name="connsiteY32" fmla="*/ 23660 h 489813"/>
                  <a:gd name="connsiteX33" fmla="*/ 379609 w 489850"/>
                  <a:gd name="connsiteY33" fmla="*/ 50901 h 489813"/>
                  <a:gd name="connsiteX34" fmla="*/ 395611 w 489850"/>
                  <a:gd name="connsiteY34" fmla="*/ 69189 h 489813"/>
                  <a:gd name="connsiteX35" fmla="*/ 416185 w 489850"/>
                  <a:gd name="connsiteY35" fmla="*/ 82238 h 489813"/>
                  <a:gd name="connsiteX36" fmla="*/ 447522 w 489850"/>
                  <a:gd name="connsiteY36" fmla="*/ 106337 h 489813"/>
                  <a:gd name="connsiteX37" fmla="*/ 458571 w 489850"/>
                  <a:gd name="connsiteY37" fmla="*/ 143865 h 489813"/>
                  <a:gd name="connsiteX38" fmla="*/ 463429 w 489850"/>
                  <a:gd name="connsiteY38" fmla="*/ 168059 h 489813"/>
                  <a:gd name="connsiteX39" fmla="*/ 474478 w 489850"/>
                  <a:gd name="connsiteY39" fmla="*/ 189109 h 489813"/>
                  <a:gd name="connsiteX40" fmla="*/ 489718 w 489850"/>
                  <a:gd name="connsiteY40" fmla="*/ 226161 h 489813"/>
                  <a:gd name="connsiteX41" fmla="*/ 480288 w 489850"/>
                  <a:gd name="connsiteY41" fmla="*/ 265119 h 489813"/>
                  <a:gd name="connsiteX42" fmla="*/ 472573 w 489850"/>
                  <a:gd name="connsiteY42" fmla="*/ 287597 h 489813"/>
                  <a:gd name="connsiteX43" fmla="*/ 471525 w 489850"/>
                  <a:gd name="connsiteY43" fmla="*/ 312267 h 489813"/>
                  <a:gd name="connsiteX44" fmla="*/ 466382 w 489850"/>
                  <a:gd name="connsiteY44" fmla="*/ 351034 h 489813"/>
                  <a:gd name="connsiteX45" fmla="*/ 439140 w 489850"/>
                  <a:gd name="connsiteY45" fmla="*/ 379609 h 489813"/>
                  <a:gd name="connsiteX46" fmla="*/ 420852 w 489850"/>
                  <a:gd name="connsiteY46" fmla="*/ 395611 h 489813"/>
                  <a:gd name="connsiteX47" fmla="*/ 407803 w 489850"/>
                  <a:gd name="connsiteY47" fmla="*/ 416185 h 489813"/>
                  <a:gd name="connsiteX48" fmla="*/ 383705 w 489850"/>
                  <a:gd name="connsiteY48" fmla="*/ 447522 h 489813"/>
                  <a:gd name="connsiteX49" fmla="*/ 346176 w 489850"/>
                  <a:gd name="connsiteY49" fmla="*/ 458571 h 489813"/>
                  <a:gd name="connsiteX50" fmla="*/ 321983 w 489850"/>
                  <a:gd name="connsiteY50" fmla="*/ 463429 h 489813"/>
                  <a:gd name="connsiteX51" fmla="*/ 300932 w 489850"/>
                  <a:gd name="connsiteY51" fmla="*/ 474478 h 489813"/>
                  <a:gd name="connsiteX52" fmla="*/ 263880 w 489850"/>
                  <a:gd name="connsiteY52" fmla="*/ 489718 h 489813"/>
                  <a:gd name="connsiteX53" fmla="*/ 260261 w 489850"/>
                  <a:gd name="connsiteY53" fmla="*/ 489813 h 489813"/>
                  <a:gd name="connsiteX54" fmla="*/ 186156 w 489850"/>
                  <a:gd name="connsiteY54" fmla="*/ 461143 h 489813"/>
                  <a:gd name="connsiteX55" fmla="*/ 204349 w 489850"/>
                  <a:gd name="connsiteY55" fmla="*/ 462572 h 489813"/>
                  <a:gd name="connsiteX56" fmla="*/ 228923 w 489850"/>
                  <a:gd name="connsiteY56" fmla="*/ 470858 h 489813"/>
                  <a:gd name="connsiteX57" fmla="*/ 263214 w 489850"/>
                  <a:gd name="connsiteY57" fmla="*/ 479526 h 489813"/>
                  <a:gd name="connsiteX58" fmla="*/ 295694 w 489850"/>
                  <a:gd name="connsiteY58" fmla="*/ 465715 h 489813"/>
                  <a:gd name="connsiteX59" fmla="*/ 318649 w 489850"/>
                  <a:gd name="connsiteY59" fmla="*/ 453713 h 489813"/>
                  <a:gd name="connsiteX60" fmla="*/ 344938 w 489850"/>
                  <a:gd name="connsiteY60" fmla="*/ 448379 h 489813"/>
                  <a:gd name="connsiteX61" fmla="*/ 378085 w 489850"/>
                  <a:gd name="connsiteY61" fmla="*/ 439045 h 489813"/>
                  <a:gd name="connsiteX62" fmla="*/ 398945 w 489850"/>
                  <a:gd name="connsiteY62" fmla="*/ 411232 h 489813"/>
                  <a:gd name="connsiteX63" fmla="*/ 413232 w 489850"/>
                  <a:gd name="connsiteY63" fmla="*/ 388944 h 489813"/>
                  <a:gd name="connsiteX64" fmla="*/ 433139 w 489850"/>
                  <a:gd name="connsiteY64" fmla="*/ 371417 h 489813"/>
                  <a:gd name="connsiteX65" fmla="*/ 457428 w 489850"/>
                  <a:gd name="connsiteY65" fmla="*/ 346557 h 489813"/>
                  <a:gd name="connsiteX66" fmla="*/ 461619 w 489850"/>
                  <a:gd name="connsiteY66" fmla="*/ 312362 h 489813"/>
                  <a:gd name="connsiteX67" fmla="*/ 462857 w 489850"/>
                  <a:gd name="connsiteY67" fmla="*/ 285597 h 489813"/>
                  <a:gd name="connsiteX68" fmla="*/ 471144 w 489850"/>
                  <a:gd name="connsiteY68" fmla="*/ 261023 h 489813"/>
                  <a:gd name="connsiteX69" fmla="*/ 479812 w 489850"/>
                  <a:gd name="connsiteY69" fmla="*/ 226733 h 489813"/>
                  <a:gd name="connsiteX70" fmla="*/ 466001 w 489850"/>
                  <a:gd name="connsiteY70" fmla="*/ 194252 h 489813"/>
                  <a:gd name="connsiteX71" fmla="*/ 453999 w 489850"/>
                  <a:gd name="connsiteY71" fmla="*/ 171297 h 489813"/>
                  <a:gd name="connsiteX72" fmla="*/ 448665 w 489850"/>
                  <a:gd name="connsiteY72" fmla="*/ 145008 h 489813"/>
                  <a:gd name="connsiteX73" fmla="*/ 439331 w 489850"/>
                  <a:gd name="connsiteY73" fmla="*/ 111861 h 489813"/>
                  <a:gd name="connsiteX74" fmla="*/ 411518 w 489850"/>
                  <a:gd name="connsiteY74" fmla="*/ 91002 h 489813"/>
                  <a:gd name="connsiteX75" fmla="*/ 389229 w 489850"/>
                  <a:gd name="connsiteY75" fmla="*/ 76714 h 489813"/>
                  <a:gd name="connsiteX76" fmla="*/ 371703 w 489850"/>
                  <a:gd name="connsiteY76" fmla="*/ 56807 h 489813"/>
                  <a:gd name="connsiteX77" fmla="*/ 346843 w 489850"/>
                  <a:gd name="connsiteY77" fmla="*/ 32518 h 489813"/>
                  <a:gd name="connsiteX78" fmla="*/ 312648 w 489850"/>
                  <a:gd name="connsiteY78" fmla="*/ 28327 h 489813"/>
                  <a:gd name="connsiteX79" fmla="*/ 303981 w 489850"/>
                  <a:gd name="connsiteY79" fmla="*/ 28422 h 489813"/>
                  <a:gd name="connsiteX80" fmla="*/ 285883 w 489850"/>
                  <a:gd name="connsiteY80" fmla="*/ 27089 h 489813"/>
                  <a:gd name="connsiteX81" fmla="*/ 261308 w 489850"/>
                  <a:gd name="connsiteY81" fmla="*/ 18802 h 489813"/>
                  <a:gd name="connsiteX82" fmla="*/ 227018 w 489850"/>
                  <a:gd name="connsiteY82" fmla="*/ 10134 h 489813"/>
                  <a:gd name="connsiteX83" fmla="*/ 194538 w 489850"/>
                  <a:gd name="connsiteY83" fmla="*/ 23945 h 489813"/>
                  <a:gd name="connsiteX84" fmla="*/ 171583 w 489850"/>
                  <a:gd name="connsiteY84" fmla="*/ 35947 h 489813"/>
                  <a:gd name="connsiteX85" fmla="*/ 145294 w 489850"/>
                  <a:gd name="connsiteY85" fmla="*/ 41281 h 489813"/>
                  <a:gd name="connsiteX86" fmla="*/ 112147 w 489850"/>
                  <a:gd name="connsiteY86" fmla="*/ 50615 h 489813"/>
                  <a:gd name="connsiteX87" fmla="*/ 91287 w 489850"/>
                  <a:gd name="connsiteY87" fmla="*/ 78428 h 489813"/>
                  <a:gd name="connsiteX88" fmla="*/ 77000 w 489850"/>
                  <a:gd name="connsiteY88" fmla="*/ 100717 h 489813"/>
                  <a:gd name="connsiteX89" fmla="*/ 57092 w 489850"/>
                  <a:gd name="connsiteY89" fmla="*/ 118243 h 489813"/>
                  <a:gd name="connsiteX90" fmla="*/ 32804 w 489850"/>
                  <a:gd name="connsiteY90" fmla="*/ 143103 h 489813"/>
                  <a:gd name="connsiteX91" fmla="*/ 28613 w 489850"/>
                  <a:gd name="connsiteY91" fmla="*/ 177298 h 489813"/>
                  <a:gd name="connsiteX92" fmla="*/ 27374 w 489850"/>
                  <a:gd name="connsiteY92" fmla="*/ 204063 h 489813"/>
                  <a:gd name="connsiteX93" fmla="*/ 19088 w 489850"/>
                  <a:gd name="connsiteY93" fmla="*/ 228638 h 489813"/>
                  <a:gd name="connsiteX94" fmla="*/ 10420 w 489850"/>
                  <a:gd name="connsiteY94" fmla="*/ 262928 h 489813"/>
                  <a:gd name="connsiteX95" fmla="*/ 24231 w 489850"/>
                  <a:gd name="connsiteY95" fmla="*/ 295408 h 489813"/>
                  <a:gd name="connsiteX96" fmla="*/ 36233 w 489850"/>
                  <a:gd name="connsiteY96" fmla="*/ 318363 h 489813"/>
                  <a:gd name="connsiteX97" fmla="*/ 41567 w 489850"/>
                  <a:gd name="connsiteY97" fmla="*/ 344652 h 489813"/>
                  <a:gd name="connsiteX98" fmla="*/ 50901 w 489850"/>
                  <a:gd name="connsiteY98" fmla="*/ 377799 h 489813"/>
                  <a:gd name="connsiteX99" fmla="*/ 78714 w 489850"/>
                  <a:gd name="connsiteY99" fmla="*/ 398659 h 489813"/>
                  <a:gd name="connsiteX100" fmla="*/ 101003 w 489850"/>
                  <a:gd name="connsiteY100" fmla="*/ 412946 h 489813"/>
                  <a:gd name="connsiteX101" fmla="*/ 118529 w 489850"/>
                  <a:gd name="connsiteY101" fmla="*/ 432854 h 489813"/>
                  <a:gd name="connsiteX102" fmla="*/ 143389 w 489850"/>
                  <a:gd name="connsiteY102" fmla="*/ 457142 h 489813"/>
                  <a:gd name="connsiteX103" fmla="*/ 177584 w 489850"/>
                  <a:gd name="connsiteY103" fmla="*/ 461333 h 489813"/>
                  <a:gd name="connsiteX104" fmla="*/ 186156 w 489850"/>
                  <a:gd name="connsiteY104" fmla="*/ 461143 h 48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89850" h="489813">
                    <a:moveTo>
                      <a:pt x="260261" y="489813"/>
                    </a:moveTo>
                    <a:cubicBezTo>
                      <a:pt x="247783" y="489813"/>
                      <a:pt x="236162" y="484955"/>
                      <a:pt x="224828" y="480288"/>
                    </a:cubicBezTo>
                    <a:cubicBezTo>
                      <a:pt x="217017" y="477050"/>
                      <a:pt x="209588" y="474002"/>
                      <a:pt x="202349" y="472573"/>
                    </a:cubicBezTo>
                    <a:cubicBezTo>
                      <a:pt x="197872" y="471716"/>
                      <a:pt x="192919" y="471335"/>
                      <a:pt x="186061" y="471335"/>
                    </a:cubicBezTo>
                    <a:cubicBezTo>
                      <a:pt x="183299" y="471335"/>
                      <a:pt x="180441" y="471430"/>
                      <a:pt x="177584" y="471430"/>
                    </a:cubicBezTo>
                    <a:cubicBezTo>
                      <a:pt x="174726" y="471525"/>
                      <a:pt x="171869" y="471525"/>
                      <a:pt x="169011" y="471525"/>
                    </a:cubicBezTo>
                    <a:cubicBezTo>
                      <a:pt x="159486" y="471525"/>
                      <a:pt x="148532" y="470858"/>
                      <a:pt x="138817" y="466286"/>
                    </a:cubicBezTo>
                    <a:cubicBezTo>
                      <a:pt x="126720" y="460476"/>
                      <a:pt x="118338" y="449522"/>
                      <a:pt x="110242" y="438950"/>
                    </a:cubicBezTo>
                    <a:cubicBezTo>
                      <a:pt x="105003" y="432092"/>
                      <a:pt x="100050" y="425615"/>
                      <a:pt x="94240" y="420662"/>
                    </a:cubicBezTo>
                    <a:cubicBezTo>
                      <a:pt x="88430" y="415709"/>
                      <a:pt x="81286" y="411803"/>
                      <a:pt x="73666" y="407612"/>
                    </a:cubicBezTo>
                    <a:cubicBezTo>
                      <a:pt x="62045" y="401231"/>
                      <a:pt x="49949" y="394658"/>
                      <a:pt x="42329" y="383514"/>
                    </a:cubicBezTo>
                    <a:cubicBezTo>
                      <a:pt x="34804" y="372561"/>
                      <a:pt x="33089" y="359035"/>
                      <a:pt x="31280" y="345986"/>
                    </a:cubicBezTo>
                    <a:cubicBezTo>
                      <a:pt x="30137" y="337318"/>
                      <a:pt x="28994" y="329127"/>
                      <a:pt x="26422" y="321792"/>
                    </a:cubicBezTo>
                    <a:cubicBezTo>
                      <a:pt x="23945" y="314839"/>
                      <a:pt x="19754" y="307981"/>
                      <a:pt x="15373" y="300742"/>
                    </a:cubicBezTo>
                    <a:cubicBezTo>
                      <a:pt x="8420" y="289312"/>
                      <a:pt x="1181" y="277501"/>
                      <a:pt x="133" y="263690"/>
                    </a:cubicBezTo>
                    <a:cubicBezTo>
                      <a:pt x="-915" y="249974"/>
                      <a:pt x="4419" y="237115"/>
                      <a:pt x="9563" y="224732"/>
                    </a:cubicBezTo>
                    <a:cubicBezTo>
                      <a:pt x="12801" y="216922"/>
                      <a:pt x="15849" y="209492"/>
                      <a:pt x="17278" y="202253"/>
                    </a:cubicBezTo>
                    <a:cubicBezTo>
                      <a:pt x="18707" y="194538"/>
                      <a:pt x="18516" y="186347"/>
                      <a:pt x="18326" y="177584"/>
                    </a:cubicBezTo>
                    <a:cubicBezTo>
                      <a:pt x="18040" y="164344"/>
                      <a:pt x="17754" y="150723"/>
                      <a:pt x="23469" y="138817"/>
                    </a:cubicBezTo>
                    <a:cubicBezTo>
                      <a:pt x="29279" y="126720"/>
                      <a:pt x="40233" y="118338"/>
                      <a:pt x="50711" y="110242"/>
                    </a:cubicBezTo>
                    <a:cubicBezTo>
                      <a:pt x="57569" y="105003"/>
                      <a:pt x="64046" y="100050"/>
                      <a:pt x="69094" y="94240"/>
                    </a:cubicBezTo>
                    <a:cubicBezTo>
                      <a:pt x="74047" y="88430"/>
                      <a:pt x="77952" y="81286"/>
                      <a:pt x="82143" y="73666"/>
                    </a:cubicBezTo>
                    <a:cubicBezTo>
                      <a:pt x="88525" y="62045"/>
                      <a:pt x="95097" y="49949"/>
                      <a:pt x="106241" y="42329"/>
                    </a:cubicBezTo>
                    <a:cubicBezTo>
                      <a:pt x="117195" y="34804"/>
                      <a:pt x="130721" y="33089"/>
                      <a:pt x="143770" y="31280"/>
                    </a:cubicBezTo>
                    <a:cubicBezTo>
                      <a:pt x="152438" y="30137"/>
                      <a:pt x="160629" y="28994"/>
                      <a:pt x="167964" y="26422"/>
                    </a:cubicBezTo>
                    <a:cubicBezTo>
                      <a:pt x="174917" y="23945"/>
                      <a:pt x="181775" y="19754"/>
                      <a:pt x="189014" y="15373"/>
                    </a:cubicBezTo>
                    <a:cubicBezTo>
                      <a:pt x="200444" y="8420"/>
                      <a:pt x="212255" y="1181"/>
                      <a:pt x="226066" y="133"/>
                    </a:cubicBezTo>
                    <a:cubicBezTo>
                      <a:pt x="239782" y="-915"/>
                      <a:pt x="252641" y="4419"/>
                      <a:pt x="265023" y="9563"/>
                    </a:cubicBezTo>
                    <a:cubicBezTo>
                      <a:pt x="272834" y="12801"/>
                      <a:pt x="280263" y="15849"/>
                      <a:pt x="287502" y="17278"/>
                    </a:cubicBezTo>
                    <a:cubicBezTo>
                      <a:pt x="291979" y="18135"/>
                      <a:pt x="296932" y="18516"/>
                      <a:pt x="303790" y="18516"/>
                    </a:cubicBezTo>
                    <a:cubicBezTo>
                      <a:pt x="306552" y="18516"/>
                      <a:pt x="309410" y="18421"/>
                      <a:pt x="312267" y="18421"/>
                    </a:cubicBezTo>
                    <a:cubicBezTo>
                      <a:pt x="315125" y="18326"/>
                      <a:pt x="317982" y="18326"/>
                      <a:pt x="320840" y="18326"/>
                    </a:cubicBezTo>
                    <a:cubicBezTo>
                      <a:pt x="330365" y="18326"/>
                      <a:pt x="341318" y="18992"/>
                      <a:pt x="351034" y="23660"/>
                    </a:cubicBezTo>
                    <a:cubicBezTo>
                      <a:pt x="363131" y="29470"/>
                      <a:pt x="371513" y="40424"/>
                      <a:pt x="379609" y="50901"/>
                    </a:cubicBezTo>
                    <a:cubicBezTo>
                      <a:pt x="384848" y="57759"/>
                      <a:pt x="389801" y="64236"/>
                      <a:pt x="395611" y="69189"/>
                    </a:cubicBezTo>
                    <a:cubicBezTo>
                      <a:pt x="401421" y="74142"/>
                      <a:pt x="408565" y="78047"/>
                      <a:pt x="416185" y="82238"/>
                    </a:cubicBezTo>
                    <a:cubicBezTo>
                      <a:pt x="427806" y="88620"/>
                      <a:pt x="439902" y="95192"/>
                      <a:pt x="447522" y="106337"/>
                    </a:cubicBezTo>
                    <a:cubicBezTo>
                      <a:pt x="455047" y="117290"/>
                      <a:pt x="456761" y="130816"/>
                      <a:pt x="458571" y="143865"/>
                    </a:cubicBezTo>
                    <a:cubicBezTo>
                      <a:pt x="459714" y="152533"/>
                      <a:pt x="460857" y="160724"/>
                      <a:pt x="463429" y="168059"/>
                    </a:cubicBezTo>
                    <a:cubicBezTo>
                      <a:pt x="465906" y="175012"/>
                      <a:pt x="470096" y="181870"/>
                      <a:pt x="474478" y="189109"/>
                    </a:cubicBezTo>
                    <a:cubicBezTo>
                      <a:pt x="481431" y="200539"/>
                      <a:pt x="488670" y="212350"/>
                      <a:pt x="489718" y="226161"/>
                    </a:cubicBezTo>
                    <a:cubicBezTo>
                      <a:pt x="490766" y="239877"/>
                      <a:pt x="485432" y="252736"/>
                      <a:pt x="480288" y="265119"/>
                    </a:cubicBezTo>
                    <a:cubicBezTo>
                      <a:pt x="477050" y="272929"/>
                      <a:pt x="474002" y="280358"/>
                      <a:pt x="472573" y="287597"/>
                    </a:cubicBezTo>
                    <a:cubicBezTo>
                      <a:pt x="471144" y="295313"/>
                      <a:pt x="471335" y="303504"/>
                      <a:pt x="471525" y="312267"/>
                    </a:cubicBezTo>
                    <a:cubicBezTo>
                      <a:pt x="471811" y="325507"/>
                      <a:pt x="472097" y="339128"/>
                      <a:pt x="466382" y="351034"/>
                    </a:cubicBezTo>
                    <a:cubicBezTo>
                      <a:pt x="460571" y="363131"/>
                      <a:pt x="449618" y="371513"/>
                      <a:pt x="439140" y="379609"/>
                    </a:cubicBezTo>
                    <a:cubicBezTo>
                      <a:pt x="432282" y="384848"/>
                      <a:pt x="425805" y="389801"/>
                      <a:pt x="420852" y="395611"/>
                    </a:cubicBezTo>
                    <a:cubicBezTo>
                      <a:pt x="415899" y="401421"/>
                      <a:pt x="411994" y="408565"/>
                      <a:pt x="407803" y="416185"/>
                    </a:cubicBezTo>
                    <a:cubicBezTo>
                      <a:pt x="401421" y="427901"/>
                      <a:pt x="394849" y="439902"/>
                      <a:pt x="383705" y="447522"/>
                    </a:cubicBezTo>
                    <a:cubicBezTo>
                      <a:pt x="372751" y="455047"/>
                      <a:pt x="359225" y="456857"/>
                      <a:pt x="346176" y="458571"/>
                    </a:cubicBezTo>
                    <a:cubicBezTo>
                      <a:pt x="337508" y="459714"/>
                      <a:pt x="329317" y="460857"/>
                      <a:pt x="321983" y="463429"/>
                    </a:cubicBezTo>
                    <a:cubicBezTo>
                      <a:pt x="315029" y="465905"/>
                      <a:pt x="308171" y="470096"/>
                      <a:pt x="300932" y="474478"/>
                    </a:cubicBezTo>
                    <a:cubicBezTo>
                      <a:pt x="289502" y="481431"/>
                      <a:pt x="277596" y="488670"/>
                      <a:pt x="263880" y="489718"/>
                    </a:cubicBezTo>
                    <a:cubicBezTo>
                      <a:pt x="262642" y="489813"/>
                      <a:pt x="261499" y="489813"/>
                      <a:pt x="260261" y="489813"/>
                    </a:cubicBezTo>
                    <a:close/>
                    <a:moveTo>
                      <a:pt x="186156" y="461143"/>
                    </a:moveTo>
                    <a:cubicBezTo>
                      <a:pt x="193586" y="461143"/>
                      <a:pt x="199205" y="461524"/>
                      <a:pt x="204349" y="462572"/>
                    </a:cubicBezTo>
                    <a:cubicBezTo>
                      <a:pt x="212731" y="464096"/>
                      <a:pt x="220922" y="467525"/>
                      <a:pt x="228923" y="470858"/>
                    </a:cubicBezTo>
                    <a:cubicBezTo>
                      <a:pt x="240163" y="475526"/>
                      <a:pt x="251783" y="480479"/>
                      <a:pt x="263214" y="479526"/>
                    </a:cubicBezTo>
                    <a:cubicBezTo>
                      <a:pt x="274548" y="478669"/>
                      <a:pt x="284835" y="472382"/>
                      <a:pt x="295694" y="465715"/>
                    </a:cubicBezTo>
                    <a:cubicBezTo>
                      <a:pt x="303028" y="461238"/>
                      <a:pt x="310648" y="456571"/>
                      <a:pt x="318649" y="453713"/>
                    </a:cubicBezTo>
                    <a:cubicBezTo>
                      <a:pt x="327031" y="450761"/>
                      <a:pt x="336080" y="449522"/>
                      <a:pt x="344938" y="448379"/>
                    </a:cubicBezTo>
                    <a:cubicBezTo>
                      <a:pt x="357416" y="446760"/>
                      <a:pt x="369131" y="445141"/>
                      <a:pt x="378085" y="439045"/>
                    </a:cubicBezTo>
                    <a:cubicBezTo>
                      <a:pt x="387134" y="432854"/>
                      <a:pt x="392849" y="422376"/>
                      <a:pt x="398945" y="411232"/>
                    </a:cubicBezTo>
                    <a:cubicBezTo>
                      <a:pt x="403136" y="403517"/>
                      <a:pt x="407517" y="395516"/>
                      <a:pt x="413232" y="388944"/>
                    </a:cubicBezTo>
                    <a:cubicBezTo>
                      <a:pt x="418947" y="382276"/>
                      <a:pt x="426091" y="376752"/>
                      <a:pt x="433139" y="371417"/>
                    </a:cubicBezTo>
                    <a:cubicBezTo>
                      <a:pt x="443141" y="363702"/>
                      <a:pt x="452666" y="356463"/>
                      <a:pt x="457428" y="346557"/>
                    </a:cubicBezTo>
                    <a:cubicBezTo>
                      <a:pt x="462095" y="336842"/>
                      <a:pt x="461810" y="324936"/>
                      <a:pt x="461619" y="312362"/>
                    </a:cubicBezTo>
                    <a:cubicBezTo>
                      <a:pt x="461429" y="303504"/>
                      <a:pt x="461238" y="294360"/>
                      <a:pt x="462857" y="285597"/>
                    </a:cubicBezTo>
                    <a:cubicBezTo>
                      <a:pt x="464381" y="277215"/>
                      <a:pt x="467810" y="269024"/>
                      <a:pt x="471144" y="261023"/>
                    </a:cubicBezTo>
                    <a:cubicBezTo>
                      <a:pt x="476002" y="249212"/>
                      <a:pt x="480669" y="238067"/>
                      <a:pt x="479812" y="226733"/>
                    </a:cubicBezTo>
                    <a:cubicBezTo>
                      <a:pt x="478955" y="215398"/>
                      <a:pt x="472668" y="205111"/>
                      <a:pt x="466001" y="194252"/>
                    </a:cubicBezTo>
                    <a:cubicBezTo>
                      <a:pt x="461524" y="186918"/>
                      <a:pt x="456857" y="179298"/>
                      <a:pt x="453999" y="171297"/>
                    </a:cubicBezTo>
                    <a:cubicBezTo>
                      <a:pt x="451046" y="162915"/>
                      <a:pt x="449808" y="153866"/>
                      <a:pt x="448665" y="145008"/>
                    </a:cubicBezTo>
                    <a:cubicBezTo>
                      <a:pt x="447046" y="132530"/>
                      <a:pt x="445427" y="120815"/>
                      <a:pt x="439331" y="111861"/>
                    </a:cubicBezTo>
                    <a:cubicBezTo>
                      <a:pt x="433139" y="102812"/>
                      <a:pt x="422662" y="97097"/>
                      <a:pt x="411518" y="91002"/>
                    </a:cubicBezTo>
                    <a:cubicBezTo>
                      <a:pt x="403802" y="86810"/>
                      <a:pt x="395802" y="82429"/>
                      <a:pt x="389229" y="76714"/>
                    </a:cubicBezTo>
                    <a:cubicBezTo>
                      <a:pt x="382657" y="70999"/>
                      <a:pt x="377037" y="63855"/>
                      <a:pt x="371703" y="56807"/>
                    </a:cubicBezTo>
                    <a:cubicBezTo>
                      <a:pt x="363988" y="46805"/>
                      <a:pt x="356749" y="37280"/>
                      <a:pt x="346843" y="32518"/>
                    </a:cubicBezTo>
                    <a:cubicBezTo>
                      <a:pt x="336556" y="27565"/>
                      <a:pt x="324364" y="28136"/>
                      <a:pt x="312648" y="28327"/>
                    </a:cubicBezTo>
                    <a:cubicBezTo>
                      <a:pt x="309791" y="28422"/>
                      <a:pt x="306838" y="28422"/>
                      <a:pt x="303981" y="28422"/>
                    </a:cubicBezTo>
                    <a:cubicBezTo>
                      <a:pt x="296551" y="28422"/>
                      <a:pt x="290931" y="28041"/>
                      <a:pt x="285883" y="27089"/>
                    </a:cubicBezTo>
                    <a:cubicBezTo>
                      <a:pt x="277501" y="25565"/>
                      <a:pt x="269310" y="22136"/>
                      <a:pt x="261308" y="18802"/>
                    </a:cubicBezTo>
                    <a:cubicBezTo>
                      <a:pt x="250069" y="14135"/>
                      <a:pt x="238448" y="9277"/>
                      <a:pt x="227018" y="10134"/>
                    </a:cubicBezTo>
                    <a:cubicBezTo>
                      <a:pt x="215684" y="10991"/>
                      <a:pt x="205397" y="17278"/>
                      <a:pt x="194538" y="23945"/>
                    </a:cubicBezTo>
                    <a:cubicBezTo>
                      <a:pt x="187204" y="28422"/>
                      <a:pt x="179584" y="33089"/>
                      <a:pt x="171583" y="35947"/>
                    </a:cubicBezTo>
                    <a:cubicBezTo>
                      <a:pt x="163201" y="38900"/>
                      <a:pt x="154152" y="40138"/>
                      <a:pt x="145294" y="41281"/>
                    </a:cubicBezTo>
                    <a:cubicBezTo>
                      <a:pt x="132816" y="42900"/>
                      <a:pt x="121100" y="44519"/>
                      <a:pt x="112147" y="50615"/>
                    </a:cubicBezTo>
                    <a:cubicBezTo>
                      <a:pt x="103098" y="56807"/>
                      <a:pt x="97383" y="67284"/>
                      <a:pt x="91287" y="78428"/>
                    </a:cubicBezTo>
                    <a:cubicBezTo>
                      <a:pt x="87096" y="86144"/>
                      <a:pt x="82715" y="94145"/>
                      <a:pt x="77000" y="100717"/>
                    </a:cubicBezTo>
                    <a:cubicBezTo>
                      <a:pt x="71285" y="107289"/>
                      <a:pt x="64141" y="112909"/>
                      <a:pt x="57092" y="118243"/>
                    </a:cubicBezTo>
                    <a:cubicBezTo>
                      <a:pt x="47091" y="125958"/>
                      <a:pt x="37566" y="133197"/>
                      <a:pt x="32804" y="143103"/>
                    </a:cubicBezTo>
                    <a:cubicBezTo>
                      <a:pt x="28136" y="152819"/>
                      <a:pt x="28422" y="164725"/>
                      <a:pt x="28613" y="177298"/>
                    </a:cubicBezTo>
                    <a:cubicBezTo>
                      <a:pt x="28803" y="186156"/>
                      <a:pt x="28994" y="195300"/>
                      <a:pt x="27374" y="204063"/>
                    </a:cubicBezTo>
                    <a:cubicBezTo>
                      <a:pt x="25850" y="212445"/>
                      <a:pt x="22421" y="220637"/>
                      <a:pt x="19088" y="228638"/>
                    </a:cubicBezTo>
                    <a:cubicBezTo>
                      <a:pt x="14135" y="240449"/>
                      <a:pt x="9563" y="251593"/>
                      <a:pt x="10420" y="262928"/>
                    </a:cubicBezTo>
                    <a:cubicBezTo>
                      <a:pt x="11277" y="274262"/>
                      <a:pt x="17564" y="284549"/>
                      <a:pt x="24231" y="295408"/>
                    </a:cubicBezTo>
                    <a:cubicBezTo>
                      <a:pt x="28708" y="302742"/>
                      <a:pt x="33375" y="310362"/>
                      <a:pt x="36233" y="318363"/>
                    </a:cubicBezTo>
                    <a:cubicBezTo>
                      <a:pt x="39185" y="326745"/>
                      <a:pt x="40424" y="335794"/>
                      <a:pt x="41567" y="344652"/>
                    </a:cubicBezTo>
                    <a:cubicBezTo>
                      <a:pt x="43186" y="357130"/>
                      <a:pt x="44805" y="368846"/>
                      <a:pt x="50901" y="377799"/>
                    </a:cubicBezTo>
                    <a:cubicBezTo>
                      <a:pt x="57092" y="386848"/>
                      <a:pt x="67570" y="392563"/>
                      <a:pt x="78714" y="398659"/>
                    </a:cubicBezTo>
                    <a:cubicBezTo>
                      <a:pt x="86429" y="402850"/>
                      <a:pt x="94430" y="407231"/>
                      <a:pt x="101003" y="412946"/>
                    </a:cubicBezTo>
                    <a:cubicBezTo>
                      <a:pt x="107575" y="418661"/>
                      <a:pt x="113195" y="425805"/>
                      <a:pt x="118529" y="432854"/>
                    </a:cubicBezTo>
                    <a:cubicBezTo>
                      <a:pt x="126244" y="442855"/>
                      <a:pt x="133483" y="452380"/>
                      <a:pt x="143389" y="457142"/>
                    </a:cubicBezTo>
                    <a:cubicBezTo>
                      <a:pt x="153676" y="462095"/>
                      <a:pt x="165868" y="461524"/>
                      <a:pt x="177584" y="461333"/>
                    </a:cubicBezTo>
                    <a:cubicBezTo>
                      <a:pt x="180346" y="461238"/>
                      <a:pt x="183203" y="461143"/>
                      <a:pt x="186156" y="4611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45E32959-267E-4BE9-B28B-4FD32A424325}"/>
                  </a:ext>
                </a:extLst>
              </p:cNvPr>
              <p:cNvSpPr/>
              <p:nvPr/>
            </p:nvSpPr>
            <p:spPr>
              <a:xfrm>
                <a:off x="5514725" y="4728086"/>
                <a:ext cx="351207" cy="351215"/>
              </a:xfrm>
              <a:custGeom>
                <a:avLst/>
                <a:gdLst>
                  <a:gd name="connsiteX0" fmla="*/ 175413 w 351207"/>
                  <a:gd name="connsiteY0" fmla="*/ 351215 h 351215"/>
                  <a:gd name="connsiteX1" fmla="*/ 534 w 351207"/>
                  <a:gd name="connsiteY1" fmla="*/ 189004 h 351215"/>
                  <a:gd name="connsiteX2" fmla="*/ 42349 w 351207"/>
                  <a:gd name="connsiteY2" fmla="*/ 61274 h 351215"/>
                  <a:gd name="connsiteX3" fmla="*/ 162174 w 351207"/>
                  <a:gd name="connsiteY3" fmla="*/ 505 h 351215"/>
                  <a:gd name="connsiteX4" fmla="*/ 350673 w 351207"/>
                  <a:gd name="connsiteY4" fmla="*/ 162144 h 351215"/>
                  <a:gd name="connsiteX5" fmla="*/ 308859 w 351207"/>
                  <a:gd name="connsiteY5" fmla="*/ 289874 h 351215"/>
                  <a:gd name="connsiteX6" fmla="*/ 189034 w 351207"/>
                  <a:gd name="connsiteY6" fmla="*/ 350644 h 351215"/>
                  <a:gd name="connsiteX7" fmla="*/ 175413 w 351207"/>
                  <a:gd name="connsiteY7" fmla="*/ 351215 h 351215"/>
                  <a:gd name="connsiteX8" fmla="*/ 175794 w 351207"/>
                  <a:gd name="connsiteY8" fmla="*/ 10220 h 351215"/>
                  <a:gd name="connsiteX9" fmla="*/ 162936 w 351207"/>
                  <a:gd name="connsiteY9" fmla="*/ 10696 h 351215"/>
                  <a:gd name="connsiteX10" fmla="*/ 50064 w 351207"/>
                  <a:gd name="connsiteY10" fmla="*/ 67941 h 351215"/>
                  <a:gd name="connsiteX11" fmla="*/ 10726 w 351207"/>
                  <a:gd name="connsiteY11" fmla="*/ 188242 h 351215"/>
                  <a:gd name="connsiteX12" fmla="*/ 188272 w 351207"/>
                  <a:gd name="connsiteY12" fmla="*/ 340452 h 351215"/>
                  <a:gd name="connsiteX13" fmla="*/ 301143 w 351207"/>
                  <a:gd name="connsiteY13" fmla="*/ 283206 h 351215"/>
                  <a:gd name="connsiteX14" fmla="*/ 340482 w 351207"/>
                  <a:gd name="connsiteY14" fmla="*/ 162906 h 351215"/>
                  <a:gd name="connsiteX15" fmla="*/ 175794 w 351207"/>
                  <a:gd name="connsiteY15" fmla="*/ 10220 h 35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207" h="351215">
                    <a:moveTo>
                      <a:pt x="175413" y="351215"/>
                    </a:moveTo>
                    <a:cubicBezTo>
                      <a:pt x="84354" y="351215"/>
                      <a:pt x="7488" y="279968"/>
                      <a:pt x="534" y="189004"/>
                    </a:cubicBezTo>
                    <a:cubicBezTo>
                      <a:pt x="-3085" y="142237"/>
                      <a:pt x="11774" y="96897"/>
                      <a:pt x="42349" y="61274"/>
                    </a:cubicBezTo>
                    <a:cubicBezTo>
                      <a:pt x="72924" y="25650"/>
                      <a:pt x="115406" y="4124"/>
                      <a:pt x="162174" y="505"/>
                    </a:cubicBezTo>
                    <a:cubicBezTo>
                      <a:pt x="259043" y="-6830"/>
                      <a:pt x="343339" y="66703"/>
                      <a:pt x="350673" y="162144"/>
                    </a:cubicBezTo>
                    <a:cubicBezTo>
                      <a:pt x="354293" y="208912"/>
                      <a:pt x="339434" y="254250"/>
                      <a:pt x="308859" y="289874"/>
                    </a:cubicBezTo>
                    <a:cubicBezTo>
                      <a:pt x="278283" y="325497"/>
                      <a:pt x="235802" y="347024"/>
                      <a:pt x="189034" y="350644"/>
                    </a:cubicBezTo>
                    <a:cubicBezTo>
                      <a:pt x="184462" y="351120"/>
                      <a:pt x="179890" y="351215"/>
                      <a:pt x="175413" y="351215"/>
                    </a:cubicBezTo>
                    <a:close/>
                    <a:moveTo>
                      <a:pt x="175794" y="10220"/>
                    </a:moveTo>
                    <a:cubicBezTo>
                      <a:pt x="171508" y="10220"/>
                      <a:pt x="167222" y="10411"/>
                      <a:pt x="162936" y="10696"/>
                    </a:cubicBezTo>
                    <a:cubicBezTo>
                      <a:pt x="118930" y="14030"/>
                      <a:pt x="78830" y="34413"/>
                      <a:pt x="50064" y="67941"/>
                    </a:cubicBezTo>
                    <a:cubicBezTo>
                      <a:pt x="21299" y="101470"/>
                      <a:pt x="7297" y="144237"/>
                      <a:pt x="10726" y="188242"/>
                    </a:cubicBezTo>
                    <a:cubicBezTo>
                      <a:pt x="17584" y="278158"/>
                      <a:pt x="97023" y="347500"/>
                      <a:pt x="188272" y="340452"/>
                    </a:cubicBezTo>
                    <a:cubicBezTo>
                      <a:pt x="232278" y="337023"/>
                      <a:pt x="272378" y="316735"/>
                      <a:pt x="301143" y="283206"/>
                    </a:cubicBezTo>
                    <a:cubicBezTo>
                      <a:pt x="329909" y="249679"/>
                      <a:pt x="343911" y="206911"/>
                      <a:pt x="340482" y="162906"/>
                    </a:cubicBezTo>
                    <a:cubicBezTo>
                      <a:pt x="334005" y="77371"/>
                      <a:pt x="261615" y="10220"/>
                      <a:pt x="175794" y="10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701F57FD-78BC-49F0-88F2-CFC8BEB7D097}"/>
                  </a:ext>
                </a:extLst>
              </p:cNvPr>
              <p:cNvSpPr/>
              <p:nvPr/>
            </p:nvSpPr>
            <p:spPr>
              <a:xfrm>
                <a:off x="5483452" y="5073062"/>
                <a:ext cx="230797" cy="340661"/>
              </a:xfrm>
              <a:custGeom>
                <a:avLst/>
                <a:gdLst>
                  <a:gd name="connsiteX0" fmla="*/ 174492 w 230797"/>
                  <a:gd name="connsiteY0" fmla="*/ 340566 h 340661"/>
                  <a:gd name="connsiteX1" fmla="*/ 170015 w 230797"/>
                  <a:gd name="connsiteY1" fmla="*/ 337899 h 340661"/>
                  <a:gd name="connsiteX2" fmla="*/ 112199 w 230797"/>
                  <a:gd name="connsiteY2" fmla="*/ 232648 h 340661"/>
                  <a:gd name="connsiteX3" fmla="*/ 7995 w 230797"/>
                  <a:gd name="connsiteY3" fmla="*/ 304561 h 340661"/>
                  <a:gd name="connsiteX4" fmla="*/ 2280 w 230797"/>
                  <a:gd name="connsiteY4" fmla="*/ 304657 h 340661"/>
                  <a:gd name="connsiteX5" fmla="*/ 89 w 230797"/>
                  <a:gd name="connsiteY5" fmla="*/ 299418 h 340661"/>
                  <a:gd name="connsiteX6" fmla="*/ 57049 w 230797"/>
                  <a:gd name="connsiteY6" fmla="*/ 4143 h 340661"/>
                  <a:gd name="connsiteX7" fmla="*/ 60478 w 230797"/>
                  <a:gd name="connsiteY7" fmla="*/ 238 h 340661"/>
                  <a:gd name="connsiteX8" fmla="*/ 65526 w 230797"/>
                  <a:gd name="connsiteY8" fmla="*/ 1476 h 340661"/>
                  <a:gd name="connsiteX9" fmla="*/ 80099 w 230797"/>
                  <a:gd name="connsiteY9" fmla="*/ 18621 h 340661"/>
                  <a:gd name="connsiteX10" fmla="*/ 105055 w 230797"/>
                  <a:gd name="connsiteY10" fmla="*/ 42910 h 340661"/>
                  <a:gd name="connsiteX11" fmla="*/ 139250 w 230797"/>
                  <a:gd name="connsiteY11" fmla="*/ 47101 h 340661"/>
                  <a:gd name="connsiteX12" fmla="*/ 147917 w 230797"/>
                  <a:gd name="connsiteY12" fmla="*/ 47006 h 340661"/>
                  <a:gd name="connsiteX13" fmla="*/ 166110 w 230797"/>
                  <a:gd name="connsiteY13" fmla="*/ 48434 h 340661"/>
                  <a:gd name="connsiteX14" fmla="*/ 190685 w 230797"/>
                  <a:gd name="connsiteY14" fmla="*/ 56721 h 340661"/>
                  <a:gd name="connsiteX15" fmla="*/ 224975 w 230797"/>
                  <a:gd name="connsiteY15" fmla="*/ 65389 h 340661"/>
                  <a:gd name="connsiteX16" fmla="*/ 229356 w 230797"/>
                  <a:gd name="connsiteY16" fmla="*/ 67008 h 340661"/>
                  <a:gd name="connsiteX17" fmla="*/ 230690 w 230797"/>
                  <a:gd name="connsiteY17" fmla="*/ 71390 h 340661"/>
                  <a:gd name="connsiteX18" fmla="*/ 179540 w 230797"/>
                  <a:gd name="connsiteY18" fmla="*/ 336566 h 340661"/>
                  <a:gd name="connsiteX19" fmla="*/ 175349 w 230797"/>
                  <a:gd name="connsiteY19" fmla="*/ 340661 h 340661"/>
                  <a:gd name="connsiteX20" fmla="*/ 174492 w 230797"/>
                  <a:gd name="connsiteY20" fmla="*/ 340566 h 340661"/>
                  <a:gd name="connsiteX21" fmla="*/ 113913 w 230797"/>
                  <a:gd name="connsiteY21" fmla="*/ 220170 h 340661"/>
                  <a:gd name="connsiteX22" fmla="*/ 115056 w 230797"/>
                  <a:gd name="connsiteY22" fmla="*/ 220265 h 340661"/>
                  <a:gd name="connsiteX23" fmla="*/ 118390 w 230797"/>
                  <a:gd name="connsiteY23" fmla="*/ 222742 h 340661"/>
                  <a:gd name="connsiteX24" fmla="*/ 172111 w 230797"/>
                  <a:gd name="connsiteY24" fmla="*/ 320564 h 340661"/>
                  <a:gd name="connsiteX25" fmla="*/ 219450 w 230797"/>
                  <a:gd name="connsiteY25" fmla="*/ 75485 h 340661"/>
                  <a:gd name="connsiteX26" fmla="*/ 186779 w 230797"/>
                  <a:gd name="connsiteY26" fmla="*/ 65960 h 340661"/>
                  <a:gd name="connsiteX27" fmla="*/ 164300 w 230797"/>
                  <a:gd name="connsiteY27" fmla="*/ 58245 h 340661"/>
                  <a:gd name="connsiteX28" fmla="*/ 148013 w 230797"/>
                  <a:gd name="connsiteY28" fmla="*/ 57007 h 340661"/>
                  <a:gd name="connsiteX29" fmla="*/ 139631 w 230797"/>
                  <a:gd name="connsiteY29" fmla="*/ 57102 h 340661"/>
                  <a:gd name="connsiteX30" fmla="*/ 131058 w 230797"/>
                  <a:gd name="connsiteY30" fmla="*/ 57197 h 340661"/>
                  <a:gd name="connsiteX31" fmla="*/ 100864 w 230797"/>
                  <a:gd name="connsiteY31" fmla="*/ 51958 h 340661"/>
                  <a:gd name="connsiteX32" fmla="*/ 72194 w 230797"/>
                  <a:gd name="connsiteY32" fmla="*/ 24717 h 340661"/>
                  <a:gd name="connsiteX33" fmla="*/ 65240 w 230797"/>
                  <a:gd name="connsiteY33" fmla="*/ 15954 h 340661"/>
                  <a:gd name="connsiteX34" fmla="*/ 12567 w 230797"/>
                  <a:gd name="connsiteY34" fmla="*/ 289036 h 340661"/>
                  <a:gd name="connsiteX35" fmla="*/ 111151 w 230797"/>
                  <a:gd name="connsiteY35" fmla="*/ 220932 h 340661"/>
                  <a:gd name="connsiteX36" fmla="*/ 113913 w 230797"/>
                  <a:gd name="connsiteY36" fmla="*/ 220170 h 3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797" h="340661">
                    <a:moveTo>
                      <a:pt x="174492" y="340566"/>
                    </a:moveTo>
                    <a:cubicBezTo>
                      <a:pt x="172682" y="340566"/>
                      <a:pt x="170968" y="339614"/>
                      <a:pt x="170015" y="337899"/>
                    </a:cubicBezTo>
                    <a:lnTo>
                      <a:pt x="112199" y="232648"/>
                    </a:lnTo>
                    <a:lnTo>
                      <a:pt x="7995" y="304561"/>
                    </a:lnTo>
                    <a:cubicBezTo>
                      <a:pt x="6281" y="305800"/>
                      <a:pt x="4090" y="305800"/>
                      <a:pt x="2280" y="304657"/>
                    </a:cubicBezTo>
                    <a:cubicBezTo>
                      <a:pt x="566" y="303514"/>
                      <a:pt x="-292" y="301418"/>
                      <a:pt x="89" y="299418"/>
                    </a:cubicBezTo>
                    <a:lnTo>
                      <a:pt x="57049" y="4143"/>
                    </a:lnTo>
                    <a:cubicBezTo>
                      <a:pt x="57430" y="2333"/>
                      <a:pt x="58763" y="809"/>
                      <a:pt x="60478" y="238"/>
                    </a:cubicBezTo>
                    <a:cubicBezTo>
                      <a:pt x="62288" y="-334"/>
                      <a:pt x="64193" y="142"/>
                      <a:pt x="65526" y="1476"/>
                    </a:cubicBezTo>
                    <a:cubicBezTo>
                      <a:pt x="70860" y="6619"/>
                      <a:pt x="75527" y="12716"/>
                      <a:pt x="80099" y="18621"/>
                    </a:cubicBezTo>
                    <a:cubicBezTo>
                      <a:pt x="87815" y="28622"/>
                      <a:pt x="95149" y="38147"/>
                      <a:pt x="105055" y="42910"/>
                    </a:cubicBezTo>
                    <a:cubicBezTo>
                      <a:pt x="115342" y="47863"/>
                      <a:pt x="127534" y="47291"/>
                      <a:pt x="139250" y="47101"/>
                    </a:cubicBezTo>
                    <a:cubicBezTo>
                      <a:pt x="142107" y="47006"/>
                      <a:pt x="145060" y="47006"/>
                      <a:pt x="147917" y="47006"/>
                    </a:cubicBezTo>
                    <a:cubicBezTo>
                      <a:pt x="155347" y="47006"/>
                      <a:pt x="160967" y="47386"/>
                      <a:pt x="166110" y="48434"/>
                    </a:cubicBezTo>
                    <a:cubicBezTo>
                      <a:pt x="174492" y="49958"/>
                      <a:pt x="182684" y="53387"/>
                      <a:pt x="190685" y="56721"/>
                    </a:cubicBezTo>
                    <a:cubicBezTo>
                      <a:pt x="201924" y="61388"/>
                      <a:pt x="213545" y="66341"/>
                      <a:pt x="224975" y="65389"/>
                    </a:cubicBezTo>
                    <a:cubicBezTo>
                      <a:pt x="226499" y="65198"/>
                      <a:pt x="228308" y="65865"/>
                      <a:pt x="229356" y="67008"/>
                    </a:cubicBezTo>
                    <a:cubicBezTo>
                      <a:pt x="230404" y="68246"/>
                      <a:pt x="231071" y="69770"/>
                      <a:pt x="230690" y="71390"/>
                    </a:cubicBezTo>
                    <a:lnTo>
                      <a:pt x="179540" y="336566"/>
                    </a:lnTo>
                    <a:cubicBezTo>
                      <a:pt x="179159" y="338661"/>
                      <a:pt x="177445" y="340280"/>
                      <a:pt x="175349" y="340661"/>
                    </a:cubicBezTo>
                    <a:cubicBezTo>
                      <a:pt x="174968" y="340566"/>
                      <a:pt x="174778" y="340566"/>
                      <a:pt x="174492" y="340566"/>
                    </a:cubicBezTo>
                    <a:close/>
                    <a:moveTo>
                      <a:pt x="113913" y="220170"/>
                    </a:moveTo>
                    <a:cubicBezTo>
                      <a:pt x="114294" y="220170"/>
                      <a:pt x="114675" y="220265"/>
                      <a:pt x="115056" y="220265"/>
                    </a:cubicBezTo>
                    <a:cubicBezTo>
                      <a:pt x="116485" y="220551"/>
                      <a:pt x="117628" y="221503"/>
                      <a:pt x="118390" y="222742"/>
                    </a:cubicBezTo>
                    <a:lnTo>
                      <a:pt x="172111" y="320564"/>
                    </a:lnTo>
                    <a:lnTo>
                      <a:pt x="219450" y="75485"/>
                    </a:lnTo>
                    <a:cubicBezTo>
                      <a:pt x="208020" y="74818"/>
                      <a:pt x="197162" y="70342"/>
                      <a:pt x="186779" y="65960"/>
                    </a:cubicBezTo>
                    <a:cubicBezTo>
                      <a:pt x="178969" y="62722"/>
                      <a:pt x="171539" y="59674"/>
                      <a:pt x="164300" y="58245"/>
                    </a:cubicBezTo>
                    <a:cubicBezTo>
                      <a:pt x="159824" y="57388"/>
                      <a:pt x="154871" y="57007"/>
                      <a:pt x="148013" y="57007"/>
                    </a:cubicBezTo>
                    <a:cubicBezTo>
                      <a:pt x="145250" y="57007"/>
                      <a:pt x="142393" y="57102"/>
                      <a:pt x="139631" y="57102"/>
                    </a:cubicBezTo>
                    <a:cubicBezTo>
                      <a:pt x="136773" y="57197"/>
                      <a:pt x="133916" y="57197"/>
                      <a:pt x="131058" y="57197"/>
                    </a:cubicBezTo>
                    <a:cubicBezTo>
                      <a:pt x="121533" y="57197"/>
                      <a:pt x="110579" y="56531"/>
                      <a:pt x="100864" y="51958"/>
                    </a:cubicBezTo>
                    <a:cubicBezTo>
                      <a:pt x="88767" y="46148"/>
                      <a:pt x="80385" y="35194"/>
                      <a:pt x="72194" y="24717"/>
                    </a:cubicBezTo>
                    <a:cubicBezTo>
                      <a:pt x="69812" y="21669"/>
                      <a:pt x="67526" y="18716"/>
                      <a:pt x="65240" y="15954"/>
                    </a:cubicBezTo>
                    <a:lnTo>
                      <a:pt x="12567" y="289036"/>
                    </a:lnTo>
                    <a:lnTo>
                      <a:pt x="111151" y="220932"/>
                    </a:lnTo>
                    <a:cubicBezTo>
                      <a:pt x="111913" y="220551"/>
                      <a:pt x="112961" y="220170"/>
                      <a:pt x="113913" y="2201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559AAD9-7716-49CD-BD6B-D8F50BE17DFE}"/>
                  </a:ext>
                </a:extLst>
              </p:cNvPr>
              <p:cNvSpPr/>
              <p:nvPr/>
            </p:nvSpPr>
            <p:spPr>
              <a:xfrm>
                <a:off x="5715170" y="5039153"/>
                <a:ext cx="263867" cy="362664"/>
              </a:xfrm>
              <a:custGeom>
                <a:avLst/>
                <a:gdLst>
                  <a:gd name="connsiteX0" fmla="*/ 96698 w 263867"/>
                  <a:gd name="connsiteY0" fmla="*/ 362664 h 362664"/>
                  <a:gd name="connsiteX1" fmla="*/ 96698 w 263867"/>
                  <a:gd name="connsiteY1" fmla="*/ 362664 h 362664"/>
                  <a:gd name="connsiteX2" fmla="*/ 91935 w 263867"/>
                  <a:gd name="connsiteY2" fmla="*/ 359331 h 362664"/>
                  <a:gd name="connsiteX3" fmla="*/ 305 w 263867"/>
                  <a:gd name="connsiteY3" fmla="*/ 103489 h 362664"/>
                  <a:gd name="connsiteX4" fmla="*/ 496 w 263867"/>
                  <a:gd name="connsiteY4" fmla="*/ 99584 h 362664"/>
                  <a:gd name="connsiteX5" fmla="*/ 3448 w 263867"/>
                  <a:gd name="connsiteY5" fmla="*/ 97012 h 362664"/>
                  <a:gd name="connsiteX6" fmla="*/ 25737 w 263867"/>
                  <a:gd name="connsiteY6" fmla="*/ 85487 h 362664"/>
                  <a:gd name="connsiteX7" fmla="*/ 48692 w 263867"/>
                  <a:gd name="connsiteY7" fmla="*/ 73581 h 362664"/>
                  <a:gd name="connsiteX8" fmla="*/ 74981 w 263867"/>
                  <a:gd name="connsiteY8" fmla="*/ 68247 h 362664"/>
                  <a:gd name="connsiteX9" fmla="*/ 108128 w 263867"/>
                  <a:gd name="connsiteY9" fmla="*/ 58912 h 362664"/>
                  <a:gd name="connsiteX10" fmla="*/ 128988 w 263867"/>
                  <a:gd name="connsiteY10" fmla="*/ 31099 h 362664"/>
                  <a:gd name="connsiteX11" fmla="*/ 143275 w 263867"/>
                  <a:gd name="connsiteY11" fmla="*/ 8811 h 362664"/>
                  <a:gd name="connsiteX12" fmla="*/ 150800 w 263867"/>
                  <a:gd name="connsiteY12" fmla="*/ 1286 h 362664"/>
                  <a:gd name="connsiteX13" fmla="*/ 155467 w 263867"/>
                  <a:gd name="connsiteY13" fmla="*/ 143 h 362664"/>
                  <a:gd name="connsiteX14" fmla="*/ 158992 w 263867"/>
                  <a:gd name="connsiteY14" fmla="*/ 3381 h 362664"/>
                  <a:gd name="connsiteX15" fmla="*/ 263576 w 263867"/>
                  <a:gd name="connsiteY15" fmla="*/ 295513 h 362664"/>
                  <a:gd name="connsiteX16" fmla="*/ 262147 w 263867"/>
                  <a:gd name="connsiteY16" fmla="*/ 301038 h 362664"/>
                  <a:gd name="connsiteX17" fmla="*/ 256527 w 263867"/>
                  <a:gd name="connsiteY17" fmla="*/ 301800 h 362664"/>
                  <a:gd name="connsiteX18" fmla="*/ 142513 w 263867"/>
                  <a:gd name="connsiteY18" fmla="*/ 246650 h 362664"/>
                  <a:gd name="connsiteX19" fmla="*/ 101460 w 263867"/>
                  <a:gd name="connsiteY19" fmla="*/ 359426 h 362664"/>
                  <a:gd name="connsiteX20" fmla="*/ 96698 w 263867"/>
                  <a:gd name="connsiteY20" fmla="*/ 362664 h 362664"/>
                  <a:gd name="connsiteX21" fmla="*/ 11544 w 263867"/>
                  <a:gd name="connsiteY21" fmla="*/ 104632 h 362664"/>
                  <a:gd name="connsiteX22" fmla="*/ 96698 w 263867"/>
                  <a:gd name="connsiteY22" fmla="*/ 342567 h 362664"/>
                  <a:gd name="connsiteX23" fmla="*/ 134893 w 263867"/>
                  <a:gd name="connsiteY23" fmla="*/ 237696 h 362664"/>
                  <a:gd name="connsiteX24" fmla="*/ 137751 w 263867"/>
                  <a:gd name="connsiteY24" fmla="*/ 234744 h 362664"/>
                  <a:gd name="connsiteX25" fmla="*/ 141846 w 263867"/>
                  <a:gd name="connsiteY25" fmla="*/ 234839 h 362664"/>
                  <a:gd name="connsiteX26" fmla="*/ 249669 w 263867"/>
                  <a:gd name="connsiteY26" fmla="*/ 287036 h 362664"/>
                  <a:gd name="connsiteX27" fmla="*/ 151943 w 263867"/>
                  <a:gd name="connsiteY27" fmla="*/ 14049 h 362664"/>
                  <a:gd name="connsiteX28" fmla="*/ 150895 w 263867"/>
                  <a:gd name="connsiteY28" fmla="*/ 15288 h 362664"/>
                  <a:gd name="connsiteX29" fmla="*/ 137846 w 263867"/>
                  <a:gd name="connsiteY29" fmla="*/ 35862 h 362664"/>
                  <a:gd name="connsiteX30" fmla="*/ 113748 w 263867"/>
                  <a:gd name="connsiteY30" fmla="*/ 67199 h 362664"/>
                  <a:gd name="connsiteX31" fmla="*/ 76219 w 263867"/>
                  <a:gd name="connsiteY31" fmla="*/ 78248 h 362664"/>
                  <a:gd name="connsiteX32" fmla="*/ 52026 w 263867"/>
                  <a:gd name="connsiteY32" fmla="*/ 83106 h 362664"/>
                  <a:gd name="connsiteX33" fmla="*/ 30975 w 263867"/>
                  <a:gd name="connsiteY33" fmla="*/ 94060 h 362664"/>
                  <a:gd name="connsiteX34" fmla="*/ 11544 w 263867"/>
                  <a:gd name="connsiteY34" fmla="*/ 104632 h 36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3867" h="362664">
                    <a:moveTo>
                      <a:pt x="96698" y="362664"/>
                    </a:moveTo>
                    <a:lnTo>
                      <a:pt x="96698" y="362664"/>
                    </a:lnTo>
                    <a:cubicBezTo>
                      <a:pt x="94507" y="362664"/>
                      <a:pt x="92602" y="361331"/>
                      <a:pt x="91935" y="359331"/>
                    </a:cubicBezTo>
                    <a:lnTo>
                      <a:pt x="305" y="103489"/>
                    </a:lnTo>
                    <a:cubicBezTo>
                      <a:pt x="-171" y="102251"/>
                      <a:pt x="-76" y="100822"/>
                      <a:pt x="496" y="99584"/>
                    </a:cubicBezTo>
                    <a:cubicBezTo>
                      <a:pt x="1067" y="98346"/>
                      <a:pt x="2115" y="97393"/>
                      <a:pt x="3448" y="97012"/>
                    </a:cubicBezTo>
                    <a:cubicBezTo>
                      <a:pt x="10973" y="94440"/>
                      <a:pt x="18498" y="89869"/>
                      <a:pt x="25737" y="85487"/>
                    </a:cubicBezTo>
                    <a:cubicBezTo>
                      <a:pt x="33071" y="81010"/>
                      <a:pt x="40691" y="76438"/>
                      <a:pt x="48692" y="73581"/>
                    </a:cubicBezTo>
                    <a:cubicBezTo>
                      <a:pt x="57074" y="70628"/>
                      <a:pt x="66123" y="69390"/>
                      <a:pt x="74981" y="68247"/>
                    </a:cubicBezTo>
                    <a:cubicBezTo>
                      <a:pt x="87459" y="66628"/>
                      <a:pt x="99174" y="65008"/>
                      <a:pt x="108128" y="58912"/>
                    </a:cubicBezTo>
                    <a:cubicBezTo>
                      <a:pt x="117177" y="52721"/>
                      <a:pt x="122892" y="42244"/>
                      <a:pt x="128988" y="31099"/>
                    </a:cubicBezTo>
                    <a:cubicBezTo>
                      <a:pt x="133179" y="23384"/>
                      <a:pt x="137560" y="15383"/>
                      <a:pt x="143275" y="8811"/>
                    </a:cubicBezTo>
                    <a:cubicBezTo>
                      <a:pt x="145847" y="5858"/>
                      <a:pt x="148609" y="3191"/>
                      <a:pt x="150800" y="1286"/>
                    </a:cubicBezTo>
                    <a:cubicBezTo>
                      <a:pt x="152038" y="143"/>
                      <a:pt x="153848" y="-238"/>
                      <a:pt x="155467" y="143"/>
                    </a:cubicBezTo>
                    <a:cubicBezTo>
                      <a:pt x="157086" y="524"/>
                      <a:pt x="158420" y="1762"/>
                      <a:pt x="158992" y="3381"/>
                    </a:cubicBezTo>
                    <a:lnTo>
                      <a:pt x="263576" y="295513"/>
                    </a:lnTo>
                    <a:cubicBezTo>
                      <a:pt x="264243" y="297418"/>
                      <a:pt x="263767" y="299609"/>
                      <a:pt x="262147" y="301038"/>
                    </a:cubicBezTo>
                    <a:cubicBezTo>
                      <a:pt x="260623" y="302371"/>
                      <a:pt x="258337" y="302752"/>
                      <a:pt x="256527" y="301800"/>
                    </a:cubicBezTo>
                    <a:lnTo>
                      <a:pt x="142513" y="246650"/>
                    </a:lnTo>
                    <a:lnTo>
                      <a:pt x="101460" y="359426"/>
                    </a:lnTo>
                    <a:cubicBezTo>
                      <a:pt x="100794" y="361331"/>
                      <a:pt x="98889" y="362664"/>
                      <a:pt x="96698" y="362664"/>
                    </a:cubicBezTo>
                    <a:close/>
                    <a:moveTo>
                      <a:pt x="11544" y="104632"/>
                    </a:moveTo>
                    <a:lnTo>
                      <a:pt x="96698" y="342567"/>
                    </a:lnTo>
                    <a:lnTo>
                      <a:pt x="134893" y="237696"/>
                    </a:lnTo>
                    <a:cubicBezTo>
                      <a:pt x="135369" y="236363"/>
                      <a:pt x="136417" y="235220"/>
                      <a:pt x="137751" y="234744"/>
                    </a:cubicBezTo>
                    <a:cubicBezTo>
                      <a:pt x="139084" y="234172"/>
                      <a:pt x="140608" y="234268"/>
                      <a:pt x="141846" y="234839"/>
                    </a:cubicBezTo>
                    <a:lnTo>
                      <a:pt x="249669" y="287036"/>
                    </a:lnTo>
                    <a:lnTo>
                      <a:pt x="151943" y="14049"/>
                    </a:lnTo>
                    <a:cubicBezTo>
                      <a:pt x="151562" y="14430"/>
                      <a:pt x="151181" y="14811"/>
                      <a:pt x="150895" y="15288"/>
                    </a:cubicBezTo>
                    <a:cubicBezTo>
                      <a:pt x="145942" y="21098"/>
                      <a:pt x="142037" y="28242"/>
                      <a:pt x="137846" y="35862"/>
                    </a:cubicBezTo>
                    <a:cubicBezTo>
                      <a:pt x="131464" y="47578"/>
                      <a:pt x="124892" y="59579"/>
                      <a:pt x="113748" y="67199"/>
                    </a:cubicBezTo>
                    <a:cubicBezTo>
                      <a:pt x="102794" y="74724"/>
                      <a:pt x="89268" y="76533"/>
                      <a:pt x="76219" y="78248"/>
                    </a:cubicBezTo>
                    <a:cubicBezTo>
                      <a:pt x="67551" y="79391"/>
                      <a:pt x="59360" y="80534"/>
                      <a:pt x="52026" y="83106"/>
                    </a:cubicBezTo>
                    <a:cubicBezTo>
                      <a:pt x="45072" y="85582"/>
                      <a:pt x="38214" y="89678"/>
                      <a:pt x="30975" y="94060"/>
                    </a:cubicBezTo>
                    <a:cubicBezTo>
                      <a:pt x="24784" y="97870"/>
                      <a:pt x="18307" y="101679"/>
                      <a:pt x="11544" y="104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9" name="Graphic 1">
              <a:extLst>
                <a:ext uri="{FF2B5EF4-FFF2-40B4-BE49-F238E27FC236}">
                  <a16:creationId xmlns:a16="http://schemas.microsoft.com/office/drawing/2014/main" id="{807E043B-2279-487E-9BA0-5ED792BA52F6}"/>
                </a:ext>
              </a:extLst>
            </p:cNvPr>
            <p:cNvGrpSpPr/>
            <p:nvPr userDrawn="1"/>
          </p:nvGrpSpPr>
          <p:grpSpPr>
            <a:xfrm>
              <a:off x="5867625" y="2895827"/>
              <a:ext cx="760435" cy="931188"/>
              <a:chOff x="4565516" y="4320420"/>
              <a:chExt cx="760435" cy="931188"/>
            </a:xfrm>
            <a:grpFill/>
          </p:grpSpPr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9EBDB36A-1D4E-4E1E-8058-6E749E825388}"/>
                  </a:ext>
                </a:extLst>
              </p:cNvPr>
              <p:cNvSpPr/>
              <p:nvPr/>
            </p:nvSpPr>
            <p:spPr>
              <a:xfrm>
                <a:off x="4565516" y="4320420"/>
                <a:ext cx="760435" cy="931188"/>
              </a:xfrm>
              <a:custGeom>
                <a:avLst/>
                <a:gdLst>
                  <a:gd name="connsiteX0" fmla="*/ 5149 w 760435"/>
                  <a:gd name="connsiteY0" fmla="*/ 931188 h 931188"/>
                  <a:gd name="connsiteX1" fmla="*/ 1149 w 760435"/>
                  <a:gd name="connsiteY1" fmla="*/ 929283 h 931188"/>
                  <a:gd name="connsiteX2" fmla="*/ 672 w 760435"/>
                  <a:gd name="connsiteY2" fmla="*/ 923568 h 931188"/>
                  <a:gd name="connsiteX3" fmla="*/ 95351 w 760435"/>
                  <a:gd name="connsiteY3" fmla="*/ 759452 h 931188"/>
                  <a:gd name="connsiteX4" fmla="*/ 534644 w 760435"/>
                  <a:gd name="connsiteY4" fmla="*/ 2501 h 931188"/>
                  <a:gd name="connsiteX5" fmla="*/ 539597 w 760435"/>
                  <a:gd name="connsiteY5" fmla="*/ 24 h 931188"/>
                  <a:gd name="connsiteX6" fmla="*/ 543883 w 760435"/>
                  <a:gd name="connsiteY6" fmla="*/ 3548 h 931188"/>
                  <a:gd name="connsiteX7" fmla="*/ 760196 w 760435"/>
                  <a:gd name="connsiteY7" fmla="*/ 687348 h 931188"/>
                  <a:gd name="connsiteX8" fmla="*/ 756862 w 760435"/>
                  <a:gd name="connsiteY8" fmla="*/ 693730 h 931188"/>
                  <a:gd name="connsiteX9" fmla="*/ 6578 w 760435"/>
                  <a:gd name="connsiteY9" fmla="*/ 930997 h 931188"/>
                  <a:gd name="connsiteX10" fmla="*/ 5149 w 760435"/>
                  <a:gd name="connsiteY10" fmla="*/ 931188 h 931188"/>
                  <a:gd name="connsiteX11" fmla="*/ 537692 w 760435"/>
                  <a:gd name="connsiteY11" fmla="*/ 17550 h 931188"/>
                  <a:gd name="connsiteX12" fmla="*/ 104209 w 760435"/>
                  <a:gd name="connsiteY12" fmla="*/ 764501 h 931188"/>
                  <a:gd name="connsiteX13" fmla="*/ 16103 w 760435"/>
                  <a:gd name="connsiteY13" fmla="*/ 917282 h 931188"/>
                  <a:gd name="connsiteX14" fmla="*/ 748956 w 760435"/>
                  <a:gd name="connsiteY14" fmla="*/ 685443 h 931188"/>
                  <a:gd name="connsiteX15" fmla="*/ 537692 w 760435"/>
                  <a:gd name="connsiteY15" fmla="*/ 17550 h 931188"/>
                  <a:gd name="connsiteX16" fmla="*/ 281946 w 760435"/>
                  <a:gd name="connsiteY16" fmla="*/ 703541 h 931188"/>
                  <a:gd name="connsiteX17" fmla="*/ 277945 w 760435"/>
                  <a:gd name="connsiteY17" fmla="*/ 701636 h 931188"/>
                  <a:gd name="connsiteX18" fmla="*/ 277564 w 760435"/>
                  <a:gd name="connsiteY18" fmla="*/ 695825 h 931188"/>
                  <a:gd name="connsiteX19" fmla="*/ 501497 w 760435"/>
                  <a:gd name="connsiteY19" fmla="*/ 321493 h 931188"/>
                  <a:gd name="connsiteX20" fmla="*/ 506450 w 760435"/>
                  <a:gd name="connsiteY20" fmla="*/ 319016 h 931188"/>
                  <a:gd name="connsiteX21" fmla="*/ 510736 w 760435"/>
                  <a:gd name="connsiteY21" fmla="*/ 322541 h 931188"/>
                  <a:gd name="connsiteX22" fmla="*/ 597985 w 760435"/>
                  <a:gd name="connsiteY22" fmla="*/ 598480 h 931188"/>
                  <a:gd name="connsiteX23" fmla="*/ 597604 w 760435"/>
                  <a:gd name="connsiteY23" fmla="*/ 602385 h 931188"/>
                  <a:gd name="connsiteX24" fmla="*/ 594651 w 760435"/>
                  <a:gd name="connsiteY24" fmla="*/ 604862 h 931188"/>
                  <a:gd name="connsiteX25" fmla="*/ 283470 w 760435"/>
                  <a:gd name="connsiteY25" fmla="*/ 703255 h 931188"/>
                  <a:gd name="connsiteX26" fmla="*/ 281946 w 760435"/>
                  <a:gd name="connsiteY26" fmla="*/ 703541 h 931188"/>
                  <a:gd name="connsiteX27" fmla="*/ 504450 w 760435"/>
                  <a:gd name="connsiteY27" fmla="*/ 336447 h 931188"/>
                  <a:gd name="connsiteX28" fmla="*/ 293280 w 760435"/>
                  <a:gd name="connsiteY28" fmla="*/ 689539 h 931188"/>
                  <a:gd name="connsiteX29" fmla="*/ 586746 w 760435"/>
                  <a:gd name="connsiteY29" fmla="*/ 596670 h 931188"/>
                  <a:gd name="connsiteX30" fmla="*/ 504450 w 760435"/>
                  <a:gd name="connsiteY30" fmla="*/ 336447 h 93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435" h="931188">
                    <a:moveTo>
                      <a:pt x="5149" y="931188"/>
                    </a:moveTo>
                    <a:cubicBezTo>
                      <a:pt x="3625" y="931188"/>
                      <a:pt x="2196" y="930521"/>
                      <a:pt x="1149" y="929283"/>
                    </a:cubicBezTo>
                    <a:cubicBezTo>
                      <a:pt x="-185" y="927664"/>
                      <a:pt x="-375" y="925378"/>
                      <a:pt x="672" y="923568"/>
                    </a:cubicBezTo>
                    <a:lnTo>
                      <a:pt x="95351" y="759452"/>
                    </a:lnTo>
                    <a:lnTo>
                      <a:pt x="534644" y="2501"/>
                    </a:lnTo>
                    <a:cubicBezTo>
                      <a:pt x="535692" y="786"/>
                      <a:pt x="537597" y="-166"/>
                      <a:pt x="539597" y="24"/>
                    </a:cubicBezTo>
                    <a:cubicBezTo>
                      <a:pt x="541597" y="214"/>
                      <a:pt x="543312" y="1643"/>
                      <a:pt x="543883" y="3548"/>
                    </a:cubicBezTo>
                    <a:lnTo>
                      <a:pt x="760196" y="687348"/>
                    </a:lnTo>
                    <a:cubicBezTo>
                      <a:pt x="761053" y="690015"/>
                      <a:pt x="759529" y="692872"/>
                      <a:pt x="756862" y="693730"/>
                    </a:cubicBezTo>
                    <a:lnTo>
                      <a:pt x="6578" y="930997"/>
                    </a:lnTo>
                    <a:cubicBezTo>
                      <a:pt x="6197" y="931093"/>
                      <a:pt x="5625" y="931188"/>
                      <a:pt x="5149" y="931188"/>
                    </a:cubicBezTo>
                    <a:close/>
                    <a:moveTo>
                      <a:pt x="537692" y="17550"/>
                    </a:moveTo>
                    <a:lnTo>
                      <a:pt x="104209" y="764501"/>
                    </a:lnTo>
                    <a:lnTo>
                      <a:pt x="16103" y="917282"/>
                    </a:lnTo>
                    <a:lnTo>
                      <a:pt x="748956" y="685443"/>
                    </a:lnTo>
                    <a:lnTo>
                      <a:pt x="537692" y="17550"/>
                    </a:lnTo>
                    <a:close/>
                    <a:moveTo>
                      <a:pt x="281946" y="703541"/>
                    </a:moveTo>
                    <a:cubicBezTo>
                      <a:pt x="280422" y="703541"/>
                      <a:pt x="278898" y="702874"/>
                      <a:pt x="277945" y="701636"/>
                    </a:cubicBezTo>
                    <a:cubicBezTo>
                      <a:pt x="276612" y="700016"/>
                      <a:pt x="276516" y="697635"/>
                      <a:pt x="277564" y="695825"/>
                    </a:cubicBezTo>
                    <a:lnTo>
                      <a:pt x="501497" y="321493"/>
                    </a:lnTo>
                    <a:cubicBezTo>
                      <a:pt x="502545" y="319778"/>
                      <a:pt x="504450" y="318730"/>
                      <a:pt x="506450" y="319016"/>
                    </a:cubicBezTo>
                    <a:cubicBezTo>
                      <a:pt x="508450" y="319207"/>
                      <a:pt x="510069" y="320636"/>
                      <a:pt x="510736" y="322541"/>
                    </a:cubicBezTo>
                    <a:lnTo>
                      <a:pt x="597985" y="598480"/>
                    </a:lnTo>
                    <a:cubicBezTo>
                      <a:pt x="598366" y="599813"/>
                      <a:pt x="598271" y="601147"/>
                      <a:pt x="597604" y="602385"/>
                    </a:cubicBezTo>
                    <a:cubicBezTo>
                      <a:pt x="596937" y="603623"/>
                      <a:pt x="595890" y="604480"/>
                      <a:pt x="594651" y="604862"/>
                    </a:cubicBezTo>
                    <a:lnTo>
                      <a:pt x="283470" y="703255"/>
                    </a:lnTo>
                    <a:cubicBezTo>
                      <a:pt x="282993" y="703445"/>
                      <a:pt x="282517" y="703541"/>
                      <a:pt x="281946" y="703541"/>
                    </a:cubicBezTo>
                    <a:close/>
                    <a:moveTo>
                      <a:pt x="504450" y="336447"/>
                    </a:moveTo>
                    <a:lnTo>
                      <a:pt x="293280" y="689539"/>
                    </a:lnTo>
                    <a:lnTo>
                      <a:pt x="586746" y="596670"/>
                    </a:lnTo>
                    <a:lnTo>
                      <a:pt x="504450" y="3364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9" name="Graphic 1">
                <a:extLst>
                  <a:ext uri="{FF2B5EF4-FFF2-40B4-BE49-F238E27FC236}">
                    <a16:creationId xmlns:a16="http://schemas.microsoft.com/office/drawing/2014/main" id="{C2D4CD83-7B2E-4A39-B526-563C132D873F}"/>
                  </a:ext>
                </a:extLst>
              </p:cNvPr>
              <p:cNvGrpSpPr/>
              <p:nvPr/>
            </p:nvGrpSpPr>
            <p:grpSpPr>
              <a:xfrm>
                <a:off x="4693775" y="4990193"/>
                <a:ext cx="548451" cy="204455"/>
                <a:chOff x="4693775" y="4990193"/>
                <a:chExt cx="548451" cy="204455"/>
              </a:xfrm>
              <a:grpFill/>
            </p:grpSpPr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84DBD665-3807-4B40-97AE-016BA73AEE56}"/>
                    </a:ext>
                  </a:extLst>
                </p:cNvPr>
                <p:cNvSpPr/>
                <p:nvPr/>
              </p:nvSpPr>
              <p:spPr>
                <a:xfrm>
                  <a:off x="4996003" y="5062012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3E06E959-5DE2-432B-ACF0-B0FD8A4E6F8A}"/>
                    </a:ext>
                  </a:extLst>
                </p:cNvPr>
                <p:cNvSpPr/>
                <p:nvPr/>
              </p:nvSpPr>
              <p:spPr>
                <a:xfrm>
                  <a:off x="5071727" y="503800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F2D5C8BA-8005-492E-A9E1-BAC5D81A5E51}"/>
                    </a:ext>
                  </a:extLst>
                </p:cNvPr>
                <p:cNvSpPr/>
                <p:nvPr/>
              </p:nvSpPr>
              <p:spPr>
                <a:xfrm>
                  <a:off x="5147355" y="501410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0A4B595-E18A-4EC1-ADCA-8BA5489B2702}"/>
                    </a:ext>
                  </a:extLst>
                </p:cNvPr>
                <p:cNvSpPr/>
                <p:nvPr/>
              </p:nvSpPr>
              <p:spPr>
                <a:xfrm>
                  <a:off x="5223079" y="499019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2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80DC04E9-EEEE-401A-AEF9-F76CED159928}"/>
                    </a:ext>
                  </a:extLst>
                </p:cNvPr>
                <p:cNvSpPr/>
                <p:nvPr/>
              </p:nvSpPr>
              <p:spPr>
                <a:xfrm>
                  <a:off x="4693775" y="515611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98" y="38530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C8988DD2-212A-4550-8AA1-8A869752822C}"/>
                    </a:ext>
                  </a:extLst>
                </p:cNvPr>
                <p:cNvSpPr/>
                <p:nvPr/>
              </p:nvSpPr>
              <p:spPr>
                <a:xfrm>
                  <a:off x="4769499" y="513221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F4B0BF26-F096-4041-9009-E24C1CDA8846}"/>
                    </a:ext>
                  </a:extLst>
                </p:cNvPr>
                <p:cNvSpPr/>
                <p:nvPr/>
              </p:nvSpPr>
              <p:spPr>
                <a:xfrm>
                  <a:off x="4845223" y="510830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6" y="34625"/>
                        <a:pt x="18241" y="37482"/>
                        <a:pt x="15574" y="38339"/>
                      </a:cubicBezTo>
                      <a:cubicBezTo>
                        <a:pt x="15003" y="38435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0D8C7242-859D-4B74-B997-19B51862A461}"/>
                    </a:ext>
                  </a:extLst>
                </p:cNvPr>
                <p:cNvSpPr/>
                <p:nvPr/>
              </p:nvSpPr>
              <p:spPr>
                <a:xfrm>
                  <a:off x="4920946" y="5084396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" name="Graphic 1">
                <a:extLst>
                  <a:ext uri="{FF2B5EF4-FFF2-40B4-BE49-F238E27FC236}">
                    <a16:creationId xmlns:a16="http://schemas.microsoft.com/office/drawing/2014/main" id="{70504FF1-99B5-43CC-80D9-865B3D3465B8}"/>
                  </a:ext>
                </a:extLst>
              </p:cNvPr>
              <p:cNvGrpSpPr/>
              <p:nvPr/>
            </p:nvGrpSpPr>
            <p:grpSpPr>
              <a:xfrm>
                <a:off x="5090301" y="4408502"/>
                <a:ext cx="204503" cy="548498"/>
                <a:chOff x="5090301" y="4408502"/>
                <a:chExt cx="204503" cy="548498"/>
              </a:xfrm>
              <a:grpFill/>
            </p:grpSpPr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71F41C2F-2743-4987-AF5F-02003F6364CF}"/>
                    </a:ext>
                  </a:extLst>
                </p:cNvPr>
                <p:cNvSpPr/>
                <p:nvPr/>
              </p:nvSpPr>
              <p:spPr>
                <a:xfrm>
                  <a:off x="5184408" y="4710730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CD48946-B21B-4A69-8D16-9A62026436CC}"/>
                    </a:ext>
                  </a:extLst>
                </p:cNvPr>
                <p:cNvSpPr/>
                <p:nvPr/>
              </p:nvSpPr>
              <p:spPr>
                <a:xfrm>
                  <a:off x="5208411" y="4786454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6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7"/>
                        <a:pt x="35006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E9512BD-5335-4F77-9B1D-1868F50CD782}"/>
                    </a:ext>
                  </a:extLst>
                </p:cNvPr>
                <p:cNvSpPr/>
                <p:nvPr/>
              </p:nvSpPr>
              <p:spPr>
                <a:xfrm>
                  <a:off x="5232319" y="4862177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8E264FFB-D6B2-4AF7-8515-3ED3E6BB7DBF}"/>
                    </a:ext>
                  </a:extLst>
                </p:cNvPr>
                <p:cNvSpPr/>
                <p:nvPr/>
              </p:nvSpPr>
              <p:spPr>
                <a:xfrm>
                  <a:off x="5256226" y="4937901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0D8D6AE8-DDA3-41FD-8CF7-01A789862DEC}"/>
                    </a:ext>
                  </a:extLst>
                </p:cNvPr>
                <p:cNvSpPr/>
                <p:nvPr/>
              </p:nvSpPr>
              <p:spPr>
                <a:xfrm>
                  <a:off x="5090301" y="4408502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720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050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B4E58633-627E-41EC-842F-2AF1BD6C32F3}"/>
                    </a:ext>
                  </a:extLst>
                </p:cNvPr>
                <p:cNvSpPr/>
                <p:nvPr/>
              </p:nvSpPr>
              <p:spPr>
                <a:xfrm>
                  <a:off x="5114208" y="4484226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F7FB6658-913D-4CA7-9684-87CFB474170A}"/>
                    </a:ext>
                  </a:extLst>
                </p:cNvPr>
                <p:cNvSpPr/>
                <p:nvPr/>
              </p:nvSpPr>
              <p:spPr>
                <a:xfrm>
                  <a:off x="5138116" y="4559949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0D5E5B92-9EC4-4FB7-AA78-4972CBC762A1}"/>
                    </a:ext>
                  </a:extLst>
                </p:cNvPr>
                <p:cNvSpPr/>
                <p:nvPr/>
              </p:nvSpPr>
              <p:spPr>
                <a:xfrm>
                  <a:off x="5162024" y="4635673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9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0" name="Graphic 1">
              <a:extLst>
                <a:ext uri="{FF2B5EF4-FFF2-40B4-BE49-F238E27FC236}">
                  <a16:creationId xmlns:a16="http://schemas.microsoft.com/office/drawing/2014/main" id="{82C2942A-65DC-42E7-9AAF-B8F2D6472282}"/>
                </a:ext>
              </a:extLst>
            </p:cNvPr>
            <p:cNvGrpSpPr/>
            <p:nvPr userDrawn="1"/>
          </p:nvGrpSpPr>
          <p:grpSpPr>
            <a:xfrm>
              <a:off x="6265127" y="-256216"/>
              <a:ext cx="620793" cy="930116"/>
              <a:chOff x="4247197" y="3626453"/>
              <a:chExt cx="620793" cy="930116"/>
            </a:xfrm>
            <a:grpFill/>
          </p:grpSpPr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C07300EE-6B4F-477B-BEAF-2C889360D835}"/>
                  </a:ext>
                </a:extLst>
              </p:cNvPr>
              <p:cNvSpPr/>
              <p:nvPr/>
            </p:nvSpPr>
            <p:spPr>
              <a:xfrm>
                <a:off x="4275329" y="3707682"/>
                <a:ext cx="592660" cy="848887"/>
              </a:xfrm>
              <a:custGeom>
                <a:avLst/>
                <a:gdLst>
                  <a:gd name="connsiteX0" fmla="*/ 296384 w 592660"/>
                  <a:gd name="connsiteY0" fmla="*/ 848887 h 848887"/>
                  <a:gd name="connsiteX1" fmla="*/ 296384 w 592660"/>
                  <a:gd name="connsiteY1" fmla="*/ 848887 h 848887"/>
                  <a:gd name="connsiteX2" fmla="*/ 18730 w 592660"/>
                  <a:gd name="connsiteY2" fmla="*/ 655911 h 848887"/>
                  <a:gd name="connsiteX3" fmla="*/ 125315 w 592660"/>
                  <a:gd name="connsiteY3" fmla="*/ 310629 h 848887"/>
                  <a:gd name="connsiteX4" fmla="*/ 30541 w 592660"/>
                  <a:gd name="connsiteY4" fmla="*/ 56217 h 848887"/>
                  <a:gd name="connsiteX5" fmla="*/ 33589 w 592660"/>
                  <a:gd name="connsiteY5" fmla="*/ 49644 h 848887"/>
                  <a:gd name="connsiteX6" fmla="*/ 166177 w 592660"/>
                  <a:gd name="connsiteY6" fmla="*/ 305 h 848887"/>
                  <a:gd name="connsiteX7" fmla="*/ 170082 w 592660"/>
                  <a:gd name="connsiteY7" fmla="*/ 495 h 848887"/>
                  <a:gd name="connsiteX8" fmla="*/ 172749 w 592660"/>
                  <a:gd name="connsiteY8" fmla="*/ 3353 h 848887"/>
                  <a:gd name="connsiteX9" fmla="*/ 267523 w 592660"/>
                  <a:gd name="connsiteY9" fmla="*/ 257766 h 848887"/>
                  <a:gd name="connsiteX10" fmla="*/ 296384 w 592660"/>
                  <a:gd name="connsiteY10" fmla="*/ 256337 h 848887"/>
                  <a:gd name="connsiteX11" fmla="*/ 574038 w 592660"/>
                  <a:gd name="connsiteY11" fmla="*/ 449218 h 848887"/>
                  <a:gd name="connsiteX12" fmla="*/ 399825 w 592660"/>
                  <a:gd name="connsiteY12" fmla="*/ 830218 h 848887"/>
                  <a:gd name="connsiteX13" fmla="*/ 296384 w 592660"/>
                  <a:gd name="connsiteY13" fmla="*/ 848887 h 848887"/>
                  <a:gd name="connsiteX14" fmla="*/ 41971 w 592660"/>
                  <a:gd name="connsiteY14" fmla="*/ 57455 h 848887"/>
                  <a:gd name="connsiteX15" fmla="*/ 136364 w 592660"/>
                  <a:gd name="connsiteY15" fmla="*/ 310820 h 848887"/>
                  <a:gd name="connsiteX16" fmla="*/ 134459 w 592660"/>
                  <a:gd name="connsiteY16" fmla="*/ 316821 h 848887"/>
                  <a:gd name="connsiteX17" fmla="*/ 28350 w 592660"/>
                  <a:gd name="connsiteY17" fmla="*/ 652386 h 848887"/>
                  <a:gd name="connsiteX18" fmla="*/ 296479 w 592660"/>
                  <a:gd name="connsiteY18" fmla="*/ 838695 h 848887"/>
                  <a:gd name="connsiteX19" fmla="*/ 296479 w 592660"/>
                  <a:gd name="connsiteY19" fmla="*/ 838695 h 848887"/>
                  <a:gd name="connsiteX20" fmla="*/ 396206 w 592660"/>
                  <a:gd name="connsiteY20" fmla="*/ 820598 h 848887"/>
                  <a:gd name="connsiteX21" fmla="*/ 564417 w 592660"/>
                  <a:gd name="connsiteY21" fmla="*/ 452743 h 848887"/>
                  <a:gd name="connsiteX22" fmla="*/ 296384 w 592660"/>
                  <a:gd name="connsiteY22" fmla="*/ 266529 h 848887"/>
                  <a:gd name="connsiteX23" fmla="*/ 264761 w 592660"/>
                  <a:gd name="connsiteY23" fmla="*/ 268338 h 848887"/>
                  <a:gd name="connsiteX24" fmla="*/ 259427 w 592660"/>
                  <a:gd name="connsiteY24" fmla="*/ 265005 h 848887"/>
                  <a:gd name="connsiteX25" fmla="*/ 165034 w 592660"/>
                  <a:gd name="connsiteY25" fmla="*/ 11640 h 848887"/>
                  <a:gd name="connsiteX26" fmla="*/ 41971 w 592660"/>
                  <a:gd name="connsiteY26" fmla="*/ 57455 h 8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2660" h="848887">
                    <a:moveTo>
                      <a:pt x="296384" y="848887"/>
                    </a:moveTo>
                    <a:cubicBezTo>
                      <a:pt x="296384" y="848887"/>
                      <a:pt x="296384" y="848887"/>
                      <a:pt x="296384" y="848887"/>
                    </a:cubicBezTo>
                    <a:cubicBezTo>
                      <a:pt x="173321" y="848887"/>
                      <a:pt x="61688" y="771354"/>
                      <a:pt x="18730" y="655911"/>
                    </a:cubicBezTo>
                    <a:cubicBezTo>
                      <a:pt x="-28323" y="529514"/>
                      <a:pt x="15492" y="388163"/>
                      <a:pt x="125315" y="310629"/>
                    </a:cubicBezTo>
                    <a:lnTo>
                      <a:pt x="30541" y="56217"/>
                    </a:lnTo>
                    <a:cubicBezTo>
                      <a:pt x="29589" y="53550"/>
                      <a:pt x="30922" y="50692"/>
                      <a:pt x="33589" y="49644"/>
                    </a:cubicBezTo>
                    <a:lnTo>
                      <a:pt x="166177" y="305"/>
                    </a:lnTo>
                    <a:cubicBezTo>
                      <a:pt x="167415" y="-171"/>
                      <a:pt x="168844" y="-76"/>
                      <a:pt x="170082" y="495"/>
                    </a:cubicBezTo>
                    <a:cubicBezTo>
                      <a:pt x="171321" y="1067"/>
                      <a:pt x="172273" y="2115"/>
                      <a:pt x="172749" y="3353"/>
                    </a:cubicBezTo>
                    <a:lnTo>
                      <a:pt x="267523" y="257766"/>
                    </a:lnTo>
                    <a:cubicBezTo>
                      <a:pt x="277048" y="256813"/>
                      <a:pt x="286764" y="256337"/>
                      <a:pt x="296384" y="256337"/>
                    </a:cubicBezTo>
                    <a:cubicBezTo>
                      <a:pt x="419447" y="256337"/>
                      <a:pt x="531080" y="333870"/>
                      <a:pt x="574038" y="449218"/>
                    </a:cubicBezTo>
                    <a:cubicBezTo>
                      <a:pt x="630997" y="602285"/>
                      <a:pt x="552892" y="773163"/>
                      <a:pt x="399825" y="830218"/>
                    </a:cubicBezTo>
                    <a:cubicBezTo>
                      <a:pt x="366393" y="842601"/>
                      <a:pt x="331626" y="848887"/>
                      <a:pt x="296384" y="848887"/>
                    </a:cubicBezTo>
                    <a:close/>
                    <a:moveTo>
                      <a:pt x="41971" y="57455"/>
                    </a:moveTo>
                    <a:lnTo>
                      <a:pt x="136364" y="310820"/>
                    </a:lnTo>
                    <a:cubicBezTo>
                      <a:pt x="137221" y="313011"/>
                      <a:pt x="136364" y="315487"/>
                      <a:pt x="134459" y="316821"/>
                    </a:cubicBezTo>
                    <a:cubicBezTo>
                      <a:pt x="26064" y="391116"/>
                      <a:pt x="-17560" y="529133"/>
                      <a:pt x="28350" y="652386"/>
                    </a:cubicBezTo>
                    <a:cubicBezTo>
                      <a:pt x="69879" y="763829"/>
                      <a:pt x="177607" y="838695"/>
                      <a:pt x="296479" y="838695"/>
                    </a:cubicBezTo>
                    <a:lnTo>
                      <a:pt x="296479" y="838695"/>
                    </a:lnTo>
                    <a:cubicBezTo>
                      <a:pt x="330483" y="838695"/>
                      <a:pt x="364107" y="832600"/>
                      <a:pt x="396206" y="820598"/>
                    </a:cubicBezTo>
                    <a:cubicBezTo>
                      <a:pt x="544034" y="765544"/>
                      <a:pt x="619472" y="600570"/>
                      <a:pt x="564417" y="452743"/>
                    </a:cubicBezTo>
                    <a:cubicBezTo>
                      <a:pt x="522984" y="341300"/>
                      <a:pt x="415256" y="266529"/>
                      <a:pt x="296384" y="266529"/>
                    </a:cubicBezTo>
                    <a:cubicBezTo>
                      <a:pt x="285811" y="266529"/>
                      <a:pt x="275238" y="267100"/>
                      <a:pt x="264761" y="268338"/>
                    </a:cubicBezTo>
                    <a:cubicBezTo>
                      <a:pt x="262475" y="268624"/>
                      <a:pt x="260189" y="267291"/>
                      <a:pt x="259427" y="265005"/>
                    </a:cubicBezTo>
                    <a:lnTo>
                      <a:pt x="165034" y="11640"/>
                    </a:lnTo>
                    <a:lnTo>
                      <a:pt x="41971" y="574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004242E0-547E-411D-AC6C-2D59EE1F7FDE}"/>
                  </a:ext>
                </a:extLst>
              </p:cNvPr>
              <p:cNvSpPr/>
              <p:nvPr/>
            </p:nvSpPr>
            <p:spPr>
              <a:xfrm>
                <a:off x="4247197" y="3626453"/>
                <a:ext cx="232655" cy="146780"/>
              </a:xfrm>
              <a:custGeom>
                <a:avLst/>
                <a:gdLst>
                  <a:gd name="connsiteX0" fmla="*/ 40100 w 232655"/>
                  <a:gd name="connsiteY0" fmla="*/ 146780 h 146780"/>
                  <a:gd name="connsiteX1" fmla="*/ 3714 w 232655"/>
                  <a:gd name="connsiteY1" fmla="*/ 115348 h 146780"/>
                  <a:gd name="connsiteX2" fmla="*/ 17716 w 232655"/>
                  <a:gd name="connsiteY2" fmla="*/ 63532 h 146780"/>
                  <a:gd name="connsiteX3" fmla="*/ 184404 w 232655"/>
                  <a:gd name="connsiteY3" fmla="*/ 1429 h 146780"/>
                  <a:gd name="connsiteX4" fmla="*/ 192500 w 232655"/>
                  <a:gd name="connsiteY4" fmla="*/ 0 h 146780"/>
                  <a:gd name="connsiteX5" fmla="*/ 228885 w 232655"/>
                  <a:gd name="connsiteY5" fmla="*/ 31433 h 146780"/>
                  <a:gd name="connsiteX6" fmla="*/ 231362 w 232655"/>
                  <a:gd name="connsiteY6" fmla="*/ 62579 h 146780"/>
                  <a:gd name="connsiteX7" fmla="*/ 214884 w 232655"/>
                  <a:gd name="connsiteY7" fmla="*/ 83153 h 146780"/>
                  <a:gd name="connsiteX8" fmla="*/ 48196 w 232655"/>
                  <a:gd name="connsiteY8" fmla="*/ 145256 h 146780"/>
                  <a:gd name="connsiteX9" fmla="*/ 40100 w 232655"/>
                  <a:gd name="connsiteY9" fmla="*/ 146780 h 146780"/>
                  <a:gd name="connsiteX10" fmla="*/ 192500 w 232655"/>
                  <a:gd name="connsiteY10" fmla="*/ 10096 h 146780"/>
                  <a:gd name="connsiteX11" fmla="*/ 187928 w 232655"/>
                  <a:gd name="connsiteY11" fmla="*/ 10858 h 146780"/>
                  <a:gd name="connsiteX12" fmla="*/ 21240 w 232655"/>
                  <a:gd name="connsiteY12" fmla="*/ 72962 h 146780"/>
                  <a:gd name="connsiteX13" fmla="*/ 13239 w 232655"/>
                  <a:gd name="connsiteY13" fmla="*/ 111633 h 146780"/>
                  <a:gd name="connsiteX14" fmla="*/ 44577 w 232655"/>
                  <a:gd name="connsiteY14" fmla="*/ 135636 h 146780"/>
                  <a:gd name="connsiteX15" fmla="*/ 211264 w 232655"/>
                  <a:gd name="connsiteY15" fmla="*/ 73533 h 146780"/>
                  <a:gd name="connsiteX16" fmla="*/ 221456 w 232655"/>
                  <a:gd name="connsiteY16" fmla="*/ 60103 h 146780"/>
                  <a:gd name="connsiteX17" fmla="*/ 219265 w 232655"/>
                  <a:gd name="connsiteY17" fmla="*/ 34862 h 146780"/>
                  <a:gd name="connsiteX18" fmla="*/ 192500 w 232655"/>
                  <a:gd name="connsiteY18" fmla="*/ 10096 h 1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2655" h="146780">
                    <a:moveTo>
                      <a:pt x="40100" y="146780"/>
                    </a:moveTo>
                    <a:cubicBezTo>
                      <a:pt x="25622" y="146780"/>
                      <a:pt x="10668" y="133826"/>
                      <a:pt x="3714" y="115348"/>
                    </a:cubicBezTo>
                    <a:cubicBezTo>
                      <a:pt x="-4668" y="92774"/>
                      <a:pt x="1619" y="69533"/>
                      <a:pt x="17716" y="63532"/>
                    </a:cubicBezTo>
                    <a:lnTo>
                      <a:pt x="184404" y="1429"/>
                    </a:lnTo>
                    <a:cubicBezTo>
                      <a:pt x="186975" y="476"/>
                      <a:pt x="189738" y="0"/>
                      <a:pt x="192500" y="0"/>
                    </a:cubicBezTo>
                    <a:cubicBezTo>
                      <a:pt x="206978" y="0"/>
                      <a:pt x="221932" y="12954"/>
                      <a:pt x="228885" y="31433"/>
                    </a:cubicBezTo>
                    <a:cubicBezTo>
                      <a:pt x="232791" y="42005"/>
                      <a:pt x="233743" y="53054"/>
                      <a:pt x="231362" y="62579"/>
                    </a:cubicBezTo>
                    <a:cubicBezTo>
                      <a:pt x="228885" y="72866"/>
                      <a:pt x="222980" y="80200"/>
                      <a:pt x="214884" y="83153"/>
                    </a:cubicBezTo>
                    <a:lnTo>
                      <a:pt x="48196" y="145256"/>
                    </a:lnTo>
                    <a:cubicBezTo>
                      <a:pt x="45624" y="146209"/>
                      <a:pt x="42862" y="146780"/>
                      <a:pt x="40100" y="146780"/>
                    </a:cubicBezTo>
                    <a:close/>
                    <a:moveTo>
                      <a:pt x="192500" y="10096"/>
                    </a:moveTo>
                    <a:cubicBezTo>
                      <a:pt x="190881" y="10096"/>
                      <a:pt x="189357" y="10382"/>
                      <a:pt x="187928" y="10858"/>
                    </a:cubicBezTo>
                    <a:lnTo>
                      <a:pt x="21240" y="72962"/>
                    </a:lnTo>
                    <a:cubicBezTo>
                      <a:pt x="10572" y="76962"/>
                      <a:pt x="6953" y="94679"/>
                      <a:pt x="13239" y="111633"/>
                    </a:cubicBezTo>
                    <a:cubicBezTo>
                      <a:pt x="19431" y="128302"/>
                      <a:pt x="34004" y="139637"/>
                      <a:pt x="44577" y="135636"/>
                    </a:cubicBezTo>
                    <a:lnTo>
                      <a:pt x="211264" y="73533"/>
                    </a:lnTo>
                    <a:cubicBezTo>
                      <a:pt x="216122" y="71723"/>
                      <a:pt x="219742" y="66961"/>
                      <a:pt x="221456" y="60103"/>
                    </a:cubicBezTo>
                    <a:cubicBezTo>
                      <a:pt x="223266" y="52483"/>
                      <a:pt x="222504" y="43529"/>
                      <a:pt x="219265" y="34862"/>
                    </a:cubicBezTo>
                    <a:cubicBezTo>
                      <a:pt x="213931" y="20574"/>
                      <a:pt x="202692" y="10096"/>
                      <a:pt x="192500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4F2104D2-DB95-449D-B26E-FDC052D35752}"/>
                  </a:ext>
                </a:extLst>
              </p:cNvPr>
              <p:cNvSpPr/>
              <p:nvPr/>
            </p:nvSpPr>
            <p:spPr>
              <a:xfrm>
                <a:off x="4302373" y="4111379"/>
                <a:ext cx="535384" cy="408412"/>
              </a:xfrm>
              <a:custGeom>
                <a:avLst/>
                <a:gdLst>
                  <a:gd name="connsiteX0" fmla="*/ 498417 w 535384"/>
                  <a:gd name="connsiteY0" fmla="*/ 2277 h 408412"/>
                  <a:gd name="connsiteX1" fmla="*/ 492797 w 535384"/>
                  <a:gd name="connsiteY1" fmla="*/ 277 h 408412"/>
                  <a:gd name="connsiteX2" fmla="*/ 3021 w 535384"/>
                  <a:gd name="connsiteY2" fmla="*/ 182681 h 408412"/>
                  <a:gd name="connsiteX3" fmla="*/ 69 w 535384"/>
                  <a:gd name="connsiteY3" fmla="*/ 187824 h 408412"/>
                  <a:gd name="connsiteX4" fmla="*/ 12451 w 535384"/>
                  <a:gd name="connsiteY4" fmla="*/ 232782 h 408412"/>
                  <a:gd name="connsiteX5" fmla="*/ 159708 w 535384"/>
                  <a:gd name="connsiteY5" fmla="*/ 386706 h 408412"/>
                  <a:gd name="connsiteX6" fmla="*/ 159708 w 535384"/>
                  <a:gd name="connsiteY6" fmla="*/ 386706 h 408412"/>
                  <a:gd name="connsiteX7" fmla="*/ 159708 w 535384"/>
                  <a:gd name="connsiteY7" fmla="*/ 386706 h 408412"/>
                  <a:gd name="connsiteX8" fmla="*/ 188092 w 535384"/>
                  <a:gd name="connsiteY8" fmla="*/ 396993 h 408412"/>
                  <a:gd name="connsiteX9" fmla="*/ 188473 w 535384"/>
                  <a:gd name="connsiteY9" fmla="*/ 397088 h 408412"/>
                  <a:gd name="connsiteX10" fmla="*/ 188473 w 535384"/>
                  <a:gd name="connsiteY10" fmla="*/ 397088 h 408412"/>
                  <a:gd name="connsiteX11" fmla="*/ 359637 w 535384"/>
                  <a:gd name="connsiteY11" fmla="*/ 391469 h 408412"/>
                  <a:gd name="connsiteX12" fmla="*/ 518419 w 535384"/>
                  <a:gd name="connsiteY12" fmla="*/ 44377 h 408412"/>
                  <a:gd name="connsiteX13" fmla="*/ 498417 w 535384"/>
                  <a:gd name="connsiteY13" fmla="*/ 2277 h 40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5384" h="408412">
                    <a:moveTo>
                      <a:pt x="498417" y="2277"/>
                    </a:moveTo>
                    <a:cubicBezTo>
                      <a:pt x="497274" y="372"/>
                      <a:pt x="494892" y="-485"/>
                      <a:pt x="492797" y="277"/>
                    </a:cubicBezTo>
                    <a:lnTo>
                      <a:pt x="3021" y="182681"/>
                    </a:lnTo>
                    <a:cubicBezTo>
                      <a:pt x="926" y="183443"/>
                      <a:pt x="-312" y="185633"/>
                      <a:pt x="69" y="187824"/>
                    </a:cubicBezTo>
                    <a:cubicBezTo>
                      <a:pt x="2926" y="203255"/>
                      <a:pt x="7117" y="218399"/>
                      <a:pt x="12451" y="232782"/>
                    </a:cubicBezTo>
                    <a:cubicBezTo>
                      <a:pt x="39312" y="304886"/>
                      <a:pt x="93985" y="358703"/>
                      <a:pt x="159708" y="386706"/>
                    </a:cubicBezTo>
                    <a:lnTo>
                      <a:pt x="159708" y="386706"/>
                    </a:lnTo>
                    <a:lnTo>
                      <a:pt x="159708" y="386706"/>
                    </a:lnTo>
                    <a:cubicBezTo>
                      <a:pt x="168947" y="390611"/>
                      <a:pt x="178377" y="394136"/>
                      <a:pt x="188092" y="396993"/>
                    </a:cubicBezTo>
                    <a:lnTo>
                      <a:pt x="188473" y="397088"/>
                    </a:lnTo>
                    <a:lnTo>
                      <a:pt x="188473" y="397088"/>
                    </a:lnTo>
                    <a:cubicBezTo>
                      <a:pt x="242766" y="413281"/>
                      <a:pt x="302583" y="412709"/>
                      <a:pt x="359637" y="391469"/>
                    </a:cubicBezTo>
                    <a:cubicBezTo>
                      <a:pt x="499083" y="339557"/>
                      <a:pt x="570330" y="183824"/>
                      <a:pt x="518419" y="44377"/>
                    </a:cubicBezTo>
                    <a:cubicBezTo>
                      <a:pt x="513085" y="29995"/>
                      <a:pt x="506322" y="15898"/>
                      <a:pt x="498417" y="22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Graphic 1">
              <a:extLst>
                <a:ext uri="{FF2B5EF4-FFF2-40B4-BE49-F238E27FC236}">
                  <a16:creationId xmlns:a16="http://schemas.microsoft.com/office/drawing/2014/main" id="{1335DCFA-E907-4D9F-B3F1-956FDCB7F6C1}"/>
                </a:ext>
              </a:extLst>
            </p:cNvPr>
            <p:cNvGrpSpPr/>
            <p:nvPr userDrawn="1"/>
          </p:nvGrpSpPr>
          <p:grpSpPr>
            <a:xfrm>
              <a:off x="10958695" y="3305235"/>
              <a:ext cx="556625" cy="570689"/>
              <a:chOff x="6146212" y="4732450"/>
              <a:chExt cx="556625" cy="570689"/>
            </a:xfrm>
            <a:grp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E4DB1E20-B326-4AF4-9432-AE0D8C19D79F}"/>
                  </a:ext>
                </a:extLst>
              </p:cNvPr>
              <p:cNvSpPr/>
              <p:nvPr/>
            </p:nvSpPr>
            <p:spPr>
              <a:xfrm>
                <a:off x="6455254" y="4732450"/>
                <a:ext cx="134567" cy="174925"/>
              </a:xfrm>
              <a:custGeom>
                <a:avLst/>
                <a:gdLst>
                  <a:gd name="connsiteX0" fmla="*/ 5076 w 134567"/>
                  <a:gd name="connsiteY0" fmla="*/ 174925 h 174925"/>
                  <a:gd name="connsiteX1" fmla="*/ 695 w 134567"/>
                  <a:gd name="connsiteY1" fmla="*/ 172354 h 174925"/>
                  <a:gd name="connsiteX2" fmla="*/ 2505 w 134567"/>
                  <a:gd name="connsiteY2" fmla="*/ 165400 h 174925"/>
                  <a:gd name="connsiteX3" fmla="*/ 124806 w 134567"/>
                  <a:gd name="connsiteY3" fmla="*/ 3094 h 174925"/>
                  <a:gd name="connsiteX4" fmla="*/ 131473 w 134567"/>
                  <a:gd name="connsiteY4" fmla="*/ 427 h 174925"/>
                  <a:gd name="connsiteX5" fmla="*/ 134140 w 134567"/>
                  <a:gd name="connsiteY5" fmla="*/ 7095 h 174925"/>
                  <a:gd name="connsiteX6" fmla="*/ 7553 w 134567"/>
                  <a:gd name="connsiteY6" fmla="*/ 174163 h 174925"/>
                  <a:gd name="connsiteX7" fmla="*/ 5076 w 134567"/>
                  <a:gd name="connsiteY7" fmla="*/ 174925 h 17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567" h="174925">
                    <a:moveTo>
                      <a:pt x="5076" y="174925"/>
                    </a:moveTo>
                    <a:cubicBezTo>
                      <a:pt x="3362" y="174925"/>
                      <a:pt x="1648" y="173973"/>
                      <a:pt x="695" y="172354"/>
                    </a:cubicBezTo>
                    <a:cubicBezTo>
                      <a:pt x="-734" y="169877"/>
                      <a:pt x="124" y="166829"/>
                      <a:pt x="2505" y="165400"/>
                    </a:cubicBezTo>
                    <a:cubicBezTo>
                      <a:pt x="3171" y="165019"/>
                      <a:pt x="72799" y="123300"/>
                      <a:pt x="124806" y="3094"/>
                    </a:cubicBezTo>
                    <a:cubicBezTo>
                      <a:pt x="125949" y="522"/>
                      <a:pt x="128901" y="-716"/>
                      <a:pt x="131473" y="427"/>
                    </a:cubicBezTo>
                    <a:cubicBezTo>
                      <a:pt x="134045" y="1570"/>
                      <a:pt x="135283" y="4523"/>
                      <a:pt x="134140" y="7095"/>
                    </a:cubicBezTo>
                    <a:cubicBezTo>
                      <a:pt x="80610" y="130539"/>
                      <a:pt x="10506" y="172449"/>
                      <a:pt x="7553" y="174163"/>
                    </a:cubicBezTo>
                    <a:cubicBezTo>
                      <a:pt x="6886" y="174735"/>
                      <a:pt x="5934" y="174925"/>
                      <a:pt x="5076" y="1749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1" name="Graphic 1">
                <a:extLst>
                  <a:ext uri="{FF2B5EF4-FFF2-40B4-BE49-F238E27FC236}">
                    <a16:creationId xmlns:a16="http://schemas.microsoft.com/office/drawing/2014/main" id="{A939E1C6-025C-4E5D-8476-2FBFBAB76061}"/>
                  </a:ext>
                </a:extLst>
              </p:cNvPr>
              <p:cNvGrpSpPr/>
              <p:nvPr/>
            </p:nvGrpSpPr>
            <p:grpSpPr>
              <a:xfrm>
                <a:off x="6500240" y="4813553"/>
                <a:ext cx="202597" cy="116395"/>
                <a:chOff x="6500240" y="4813553"/>
                <a:chExt cx="202597" cy="116395"/>
              </a:xfrm>
              <a:grpFill/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BAF8F1A4-4AE0-4BFD-9DC2-5002597AC014}"/>
                    </a:ext>
                  </a:extLst>
                </p:cNvPr>
                <p:cNvSpPr/>
                <p:nvPr/>
              </p:nvSpPr>
              <p:spPr>
                <a:xfrm>
                  <a:off x="6500275" y="4813553"/>
                  <a:ext cx="202562" cy="116395"/>
                </a:xfrm>
                <a:custGeom>
                  <a:avLst/>
                  <a:gdLst>
                    <a:gd name="connsiteX0" fmla="*/ 93024 w 202562"/>
                    <a:gd name="connsiteY0" fmla="*/ 116396 h 116395"/>
                    <a:gd name="connsiteX1" fmla="*/ 93024 w 202562"/>
                    <a:gd name="connsiteY1" fmla="*/ 116396 h 116395"/>
                    <a:gd name="connsiteX2" fmla="*/ 1012 w 202562"/>
                    <a:gd name="connsiteY2" fmla="*/ 62770 h 116395"/>
                    <a:gd name="connsiteX3" fmla="*/ 917 w 202562"/>
                    <a:gd name="connsiteY3" fmla="*/ 56769 h 116395"/>
                    <a:gd name="connsiteX4" fmla="*/ 94357 w 202562"/>
                    <a:gd name="connsiteY4" fmla="*/ 0 h 116395"/>
                    <a:gd name="connsiteX5" fmla="*/ 201228 w 202562"/>
                    <a:gd name="connsiteY5" fmla="*/ 53054 h 116395"/>
                    <a:gd name="connsiteX6" fmla="*/ 201323 w 202562"/>
                    <a:gd name="connsiteY6" fmla="*/ 59817 h 116395"/>
                    <a:gd name="connsiteX7" fmla="*/ 93024 w 202562"/>
                    <a:gd name="connsiteY7" fmla="*/ 116396 h 116395"/>
                    <a:gd name="connsiteX8" fmla="*/ 11395 w 202562"/>
                    <a:gd name="connsiteY8" fmla="*/ 59627 h 116395"/>
                    <a:gd name="connsiteX9" fmla="*/ 92929 w 202562"/>
                    <a:gd name="connsiteY9" fmla="*/ 106204 h 116395"/>
                    <a:gd name="connsiteX10" fmla="*/ 92929 w 202562"/>
                    <a:gd name="connsiteY10" fmla="*/ 106204 h 116395"/>
                    <a:gd name="connsiteX11" fmla="*/ 190274 w 202562"/>
                    <a:gd name="connsiteY11" fmla="*/ 56579 h 116395"/>
                    <a:gd name="connsiteX12" fmla="*/ 94167 w 202562"/>
                    <a:gd name="connsiteY12" fmla="*/ 10192 h 116395"/>
                    <a:gd name="connsiteX13" fmla="*/ 11395 w 202562"/>
                    <a:gd name="connsiteY13" fmla="*/ 59627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562" h="116395">
                      <a:moveTo>
                        <a:pt x="93024" y="116396"/>
                      </a:moveTo>
                      <a:cubicBezTo>
                        <a:pt x="93024" y="116396"/>
                        <a:pt x="93024" y="116396"/>
                        <a:pt x="93024" y="116396"/>
                      </a:cubicBezTo>
                      <a:cubicBezTo>
                        <a:pt x="58829" y="116396"/>
                        <a:pt x="27873" y="98298"/>
                        <a:pt x="1012" y="62770"/>
                      </a:cubicBezTo>
                      <a:cubicBezTo>
                        <a:pt x="-321" y="60960"/>
                        <a:pt x="-321" y="58579"/>
                        <a:pt x="917" y="56769"/>
                      </a:cubicBezTo>
                      <a:cubicBezTo>
                        <a:pt x="27397" y="19145"/>
                        <a:pt x="58829" y="0"/>
                        <a:pt x="94357" y="0"/>
                      </a:cubicBezTo>
                      <a:cubicBezTo>
                        <a:pt x="152269" y="0"/>
                        <a:pt x="199227" y="50864"/>
                        <a:pt x="201228" y="53054"/>
                      </a:cubicBezTo>
                      <a:cubicBezTo>
                        <a:pt x="202942" y="54959"/>
                        <a:pt x="203038" y="57817"/>
                        <a:pt x="201323" y="59817"/>
                      </a:cubicBezTo>
                      <a:cubicBezTo>
                        <a:pt x="199323" y="62103"/>
                        <a:pt x="152365" y="116396"/>
                        <a:pt x="93024" y="116396"/>
                      </a:cubicBezTo>
                      <a:close/>
                      <a:moveTo>
                        <a:pt x="11395" y="59627"/>
                      </a:moveTo>
                      <a:cubicBezTo>
                        <a:pt x="35683" y="90583"/>
                        <a:pt x="63115" y="106204"/>
                        <a:pt x="92929" y="106204"/>
                      </a:cubicBezTo>
                      <a:lnTo>
                        <a:pt x="92929" y="106204"/>
                      </a:lnTo>
                      <a:cubicBezTo>
                        <a:pt x="139315" y="106204"/>
                        <a:pt x="179035" y="68294"/>
                        <a:pt x="190274" y="56579"/>
                      </a:cubicBezTo>
                      <a:cubicBezTo>
                        <a:pt x="178939" y="45434"/>
                        <a:pt x="139315" y="10192"/>
                        <a:pt x="94167" y="10192"/>
                      </a:cubicBezTo>
                      <a:cubicBezTo>
                        <a:pt x="63306" y="10192"/>
                        <a:pt x="35398" y="26861"/>
                        <a:pt x="11395" y="59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3A3F2DFD-ACD3-44D4-BFCF-26A2588AC4B2}"/>
                    </a:ext>
                  </a:extLst>
                </p:cNvPr>
                <p:cNvSpPr/>
                <p:nvPr/>
              </p:nvSpPr>
              <p:spPr>
                <a:xfrm>
                  <a:off x="6500240" y="4866700"/>
                  <a:ext cx="101536" cy="11718"/>
                </a:xfrm>
                <a:custGeom>
                  <a:avLst/>
                  <a:gdLst>
                    <a:gd name="connsiteX0" fmla="*/ 5144 w 101536"/>
                    <a:gd name="connsiteY0" fmla="*/ 11719 h 11718"/>
                    <a:gd name="connsiteX1" fmla="*/ 0 w 101536"/>
                    <a:gd name="connsiteY1" fmla="*/ 6670 h 11718"/>
                    <a:gd name="connsiteX2" fmla="*/ 5048 w 101536"/>
                    <a:gd name="connsiteY2" fmla="*/ 1527 h 11718"/>
                    <a:gd name="connsiteX3" fmla="*/ 96393 w 101536"/>
                    <a:gd name="connsiteY3" fmla="*/ 3 h 11718"/>
                    <a:gd name="connsiteX4" fmla="*/ 101537 w 101536"/>
                    <a:gd name="connsiteY4" fmla="*/ 5051 h 11718"/>
                    <a:gd name="connsiteX5" fmla="*/ 96488 w 101536"/>
                    <a:gd name="connsiteY5" fmla="*/ 10195 h 11718"/>
                    <a:gd name="connsiteX6" fmla="*/ 5144 w 101536"/>
                    <a:gd name="connsiteY6" fmla="*/ 11719 h 11718"/>
                    <a:gd name="connsiteX7" fmla="*/ 5144 w 101536"/>
                    <a:gd name="connsiteY7" fmla="*/ 11719 h 1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36" h="11718">
                      <a:moveTo>
                        <a:pt x="5144" y="11719"/>
                      </a:moveTo>
                      <a:cubicBezTo>
                        <a:pt x="2381" y="11719"/>
                        <a:pt x="95" y="9528"/>
                        <a:pt x="0" y="6670"/>
                      </a:cubicBezTo>
                      <a:cubicBezTo>
                        <a:pt x="0" y="3813"/>
                        <a:pt x="2191" y="1527"/>
                        <a:pt x="5048" y="1527"/>
                      </a:cubicBezTo>
                      <a:lnTo>
                        <a:pt x="96393" y="3"/>
                      </a:lnTo>
                      <a:cubicBezTo>
                        <a:pt x="99346" y="-92"/>
                        <a:pt x="101537" y="2194"/>
                        <a:pt x="101537" y="5051"/>
                      </a:cubicBezTo>
                      <a:cubicBezTo>
                        <a:pt x="101537" y="7908"/>
                        <a:pt x="99346" y="10195"/>
                        <a:pt x="96488" y="10195"/>
                      </a:cubicBezTo>
                      <a:lnTo>
                        <a:pt x="5144" y="11719"/>
                      </a:lnTo>
                      <a:cubicBezTo>
                        <a:pt x="5144" y="11719"/>
                        <a:pt x="5144" y="11719"/>
                        <a:pt x="5144" y="117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CECA4514-3EFE-4D8A-B29F-DA454831F835}"/>
                  </a:ext>
                </a:extLst>
              </p:cNvPr>
              <p:cNvSpPr/>
              <p:nvPr/>
            </p:nvSpPr>
            <p:spPr>
              <a:xfrm>
                <a:off x="6146212" y="4806410"/>
                <a:ext cx="525065" cy="496728"/>
              </a:xfrm>
              <a:custGeom>
                <a:avLst/>
                <a:gdLst>
                  <a:gd name="connsiteX0" fmla="*/ 252015 w 525065"/>
                  <a:gd name="connsiteY0" fmla="*/ 496729 h 496728"/>
                  <a:gd name="connsiteX1" fmla="*/ 252015 w 525065"/>
                  <a:gd name="connsiteY1" fmla="*/ 496729 h 496728"/>
                  <a:gd name="connsiteX2" fmla="*/ 224488 w 525065"/>
                  <a:gd name="connsiteY2" fmla="*/ 494443 h 496728"/>
                  <a:gd name="connsiteX3" fmla="*/ 177339 w 525065"/>
                  <a:gd name="connsiteY3" fmla="*/ 474345 h 496728"/>
                  <a:gd name="connsiteX4" fmla="*/ 162099 w 525065"/>
                  <a:gd name="connsiteY4" fmla="*/ 460343 h 496728"/>
                  <a:gd name="connsiteX5" fmla="*/ 143811 w 525065"/>
                  <a:gd name="connsiteY5" fmla="*/ 444627 h 496728"/>
                  <a:gd name="connsiteX6" fmla="*/ 120570 w 525065"/>
                  <a:gd name="connsiteY6" fmla="*/ 438150 h 496728"/>
                  <a:gd name="connsiteX7" fmla="*/ 100473 w 525065"/>
                  <a:gd name="connsiteY7" fmla="*/ 433292 h 496728"/>
                  <a:gd name="connsiteX8" fmla="*/ 57610 w 525065"/>
                  <a:gd name="connsiteY8" fmla="*/ 405289 h 496728"/>
                  <a:gd name="connsiteX9" fmla="*/ 174 w 525065"/>
                  <a:gd name="connsiteY9" fmla="*/ 232220 h 496728"/>
                  <a:gd name="connsiteX10" fmla="*/ 36655 w 525065"/>
                  <a:gd name="connsiteY10" fmla="*/ 67913 h 496728"/>
                  <a:gd name="connsiteX11" fmla="*/ 169815 w 525065"/>
                  <a:gd name="connsiteY11" fmla="*/ 0 h 496728"/>
                  <a:gd name="connsiteX12" fmla="*/ 217059 w 525065"/>
                  <a:gd name="connsiteY12" fmla="*/ 6763 h 496728"/>
                  <a:gd name="connsiteX13" fmla="*/ 299259 w 525065"/>
                  <a:gd name="connsiteY13" fmla="*/ 71342 h 496728"/>
                  <a:gd name="connsiteX14" fmla="*/ 318976 w 525065"/>
                  <a:gd name="connsiteY14" fmla="*/ 96393 h 496728"/>
                  <a:gd name="connsiteX15" fmla="*/ 341265 w 525065"/>
                  <a:gd name="connsiteY15" fmla="*/ 99060 h 496728"/>
                  <a:gd name="connsiteX16" fmla="*/ 350790 w 525065"/>
                  <a:gd name="connsiteY16" fmla="*/ 98870 h 496728"/>
                  <a:gd name="connsiteX17" fmla="*/ 519763 w 525065"/>
                  <a:gd name="connsiteY17" fmla="*/ 229458 h 496728"/>
                  <a:gd name="connsiteX18" fmla="*/ 514810 w 525065"/>
                  <a:gd name="connsiteY18" fmla="*/ 323374 h 496728"/>
                  <a:gd name="connsiteX19" fmla="*/ 400224 w 525065"/>
                  <a:gd name="connsiteY19" fmla="*/ 445866 h 496728"/>
                  <a:gd name="connsiteX20" fmla="*/ 252015 w 525065"/>
                  <a:gd name="connsiteY20" fmla="*/ 496729 h 496728"/>
                  <a:gd name="connsiteX21" fmla="*/ 169719 w 525065"/>
                  <a:gd name="connsiteY21" fmla="*/ 10383 h 496728"/>
                  <a:gd name="connsiteX22" fmla="*/ 44942 w 525065"/>
                  <a:gd name="connsiteY22" fmla="*/ 73819 h 496728"/>
                  <a:gd name="connsiteX23" fmla="*/ 10271 w 525065"/>
                  <a:gd name="connsiteY23" fmla="*/ 232125 h 496728"/>
                  <a:gd name="connsiteX24" fmla="*/ 64944 w 525065"/>
                  <a:gd name="connsiteY24" fmla="*/ 398336 h 496728"/>
                  <a:gd name="connsiteX25" fmla="*/ 103997 w 525065"/>
                  <a:gd name="connsiteY25" fmla="*/ 423863 h 496728"/>
                  <a:gd name="connsiteX26" fmla="*/ 122380 w 525065"/>
                  <a:gd name="connsiteY26" fmla="*/ 428244 h 496728"/>
                  <a:gd name="connsiteX27" fmla="*/ 148574 w 525065"/>
                  <a:gd name="connsiteY27" fmla="*/ 435769 h 496728"/>
                  <a:gd name="connsiteX28" fmla="*/ 169434 w 525065"/>
                  <a:gd name="connsiteY28" fmla="*/ 453390 h 496728"/>
                  <a:gd name="connsiteX29" fmla="*/ 183245 w 525065"/>
                  <a:gd name="connsiteY29" fmla="*/ 466249 h 496728"/>
                  <a:gd name="connsiteX30" fmla="*/ 226107 w 525065"/>
                  <a:gd name="connsiteY30" fmla="*/ 484537 h 496728"/>
                  <a:gd name="connsiteX31" fmla="*/ 394700 w 525065"/>
                  <a:gd name="connsiteY31" fmla="*/ 437388 h 496728"/>
                  <a:gd name="connsiteX32" fmla="*/ 505285 w 525065"/>
                  <a:gd name="connsiteY32" fmla="*/ 319850 h 496728"/>
                  <a:gd name="connsiteX33" fmla="*/ 509952 w 525065"/>
                  <a:gd name="connsiteY33" fmla="*/ 232220 h 496728"/>
                  <a:gd name="connsiteX34" fmla="*/ 351171 w 525065"/>
                  <a:gd name="connsiteY34" fmla="*/ 109252 h 496728"/>
                  <a:gd name="connsiteX35" fmla="*/ 341265 w 525065"/>
                  <a:gd name="connsiteY35" fmla="*/ 109442 h 496728"/>
                  <a:gd name="connsiteX36" fmla="*/ 314118 w 525065"/>
                  <a:gd name="connsiteY36" fmla="*/ 105633 h 496728"/>
                  <a:gd name="connsiteX37" fmla="*/ 290496 w 525065"/>
                  <a:gd name="connsiteY37" fmla="*/ 76962 h 496728"/>
                  <a:gd name="connsiteX38" fmla="*/ 214106 w 525065"/>
                  <a:gd name="connsiteY38" fmla="*/ 16859 h 496728"/>
                  <a:gd name="connsiteX39" fmla="*/ 169719 w 525065"/>
                  <a:gd name="connsiteY39" fmla="*/ 10383 h 4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25065" h="496728">
                    <a:moveTo>
                      <a:pt x="252015" y="496729"/>
                    </a:moveTo>
                    <a:lnTo>
                      <a:pt x="252015" y="496729"/>
                    </a:lnTo>
                    <a:cubicBezTo>
                      <a:pt x="242586" y="496729"/>
                      <a:pt x="233346" y="495967"/>
                      <a:pt x="224488" y="494443"/>
                    </a:cubicBezTo>
                    <a:cubicBezTo>
                      <a:pt x="207629" y="491585"/>
                      <a:pt x="191722" y="484823"/>
                      <a:pt x="177339" y="474345"/>
                    </a:cubicBezTo>
                    <a:cubicBezTo>
                      <a:pt x="171815" y="470345"/>
                      <a:pt x="166957" y="465296"/>
                      <a:pt x="162099" y="460343"/>
                    </a:cubicBezTo>
                    <a:cubicBezTo>
                      <a:pt x="156003" y="454057"/>
                      <a:pt x="150288" y="448151"/>
                      <a:pt x="143811" y="444627"/>
                    </a:cubicBezTo>
                    <a:cubicBezTo>
                      <a:pt x="137334" y="441198"/>
                      <a:pt x="129238" y="439674"/>
                      <a:pt x="120570" y="438150"/>
                    </a:cubicBezTo>
                    <a:cubicBezTo>
                      <a:pt x="113808" y="436912"/>
                      <a:pt x="106854" y="435674"/>
                      <a:pt x="100473" y="433292"/>
                    </a:cubicBezTo>
                    <a:cubicBezTo>
                      <a:pt x="83804" y="427101"/>
                      <a:pt x="69326" y="417671"/>
                      <a:pt x="57610" y="405289"/>
                    </a:cubicBezTo>
                    <a:cubicBezTo>
                      <a:pt x="12557" y="357854"/>
                      <a:pt x="1508" y="284988"/>
                      <a:pt x="174" y="232220"/>
                    </a:cubicBezTo>
                    <a:cubicBezTo>
                      <a:pt x="-1635" y="161354"/>
                      <a:pt x="10652" y="106013"/>
                      <a:pt x="36655" y="67913"/>
                    </a:cubicBezTo>
                    <a:cubicBezTo>
                      <a:pt x="65611" y="25432"/>
                      <a:pt x="115427" y="0"/>
                      <a:pt x="169815" y="0"/>
                    </a:cubicBezTo>
                    <a:cubicBezTo>
                      <a:pt x="185912" y="0"/>
                      <a:pt x="201819" y="2286"/>
                      <a:pt x="217059" y="6763"/>
                    </a:cubicBezTo>
                    <a:cubicBezTo>
                      <a:pt x="250396" y="16478"/>
                      <a:pt x="279543" y="39434"/>
                      <a:pt x="299259" y="71342"/>
                    </a:cubicBezTo>
                    <a:cubicBezTo>
                      <a:pt x="311356" y="90869"/>
                      <a:pt x="317071" y="95345"/>
                      <a:pt x="318976" y="96393"/>
                    </a:cubicBezTo>
                    <a:cubicBezTo>
                      <a:pt x="320786" y="97346"/>
                      <a:pt x="326215" y="99060"/>
                      <a:pt x="341265" y="99060"/>
                    </a:cubicBezTo>
                    <a:cubicBezTo>
                      <a:pt x="344408" y="99060"/>
                      <a:pt x="347551" y="98965"/>
                      <a:pt x="350790" y="98870"/>
                    </a:cubicBezTo>
                    <a:cubicBezTo>
                      <a:pt x="423942" y="96012"/>
                      <a:pt x="500523" y="155734"/>
                      <a:pt x="519763" y="229458"/>
                    </a:cubicBezTo>
                    <a:cubicBezTo>
                      <a:pt x="528241" y="261652"/>
                      <a:pt x="526526" y="293275"/>
                      <a:pt x="514810" y="323374"/>
                    </a:cubicBezTo>
                    <a:cubicBezTo>
                      <a:pt x="497665" y="367284"/>
                      <a:pt x="459089" y="408527"/>
                      <a:pt x="400224" y="445866"/>
                    </a:cubicBezTo>
                    <a:cubicBezTo>
                      <a:pt x="346884" y="479679"/>
                      <a:pt x="296974" y="496729"/>
                      <a:pt x="252015" y="496729"/>
                    </a:cubicBezTo>
                    <a:close/>
                    <a:moveTo>
                      <a:pt x="169719" y="10383"/>
                    </a:moveTo>
                    <a:cubicBezTo>
                      <a:pt x="118665" y="10383"/>
                      <a:pt x="72088" y="34100"/>
                      <a:pt x="44942" y="73819"/>
                    </a:cubicBezTo>
                    <a:cubicBezTo>
                      <a:pt x="20177" y="110204"/>
                      <a:pt x="8461" y="163449"/>
                      <a:pt x="10271" y="232125"/>
                    </a:cubicBezTo>
                    <a:cubicBezTo>
                      <a:pt x="11604" y="283083"/>
                      <a:pt x="22082" y="353283"/>
                      <a:pt x="64944" y="398336"/>
                    </a:cubicBezTo>
                    <a:cubicBezTo>
                      <a:pt x="75708" y="409670"/>
                      <a:pt x="88852" y="418243"/>
                      <a:pt x="103997" y="423863"/>
                    </a:cubicBezTo>
                    <a:cubicBezTo>
                      <a:pt x="109521" y="425863"/>
                      <a:pt x="115713" y="427006"/>
                      <a:pt x="122380" y="428244"/>
                    </a:cubicBezTo>
                    <a:cubicBezTo>
                      <a:pt x="131334" y="429863"/>
                      <a:pt x="140668" y="431483"/>
                      <a:pt x="148574" y="435769"/>
                    </a:cubicBezTo>
                    <a:cubicBezTo>
                      <a:pt x="156480" y="439960"/>
                      <a:pt x="163052" y="446818"/>
                      <a:pt x="169434" y="453390"/>
                    </a:cubicBezTo>
                    <a:cubicBezTo>
                      <a:pt x="174101" y="458248"/>
                      <a:pt x="178482" y="462820"/>
                      <a:pt x="183245" y="466249"/>
                    </a:cubicBezTo>
                    <a:cubicBezTo>
                      <a:pt x="196389" y="475774"/>
                      <a:pt x="210772" y="481870"/>
                      <a:pt x="226107" y="484537"/>
                    </a:cubicBezTo>
                    <a:cubicBezTo>
                      <a:pt x="275066" y="492919"/>
                      <a:pt x="332407" y="476822"/>
                      <a:pt x="394700" y="437388"/>
                    </a:cubicBezTo>
                    <a:cubicBezTo>
                      <a:pt x="451755" y="401288"/>
                      <a:pt x="488997" y="361664"/>
                      <a:pt x="505285" y="319850"/>
                    </a:cubicBezTo>
                    <a:cubicBezTo>
                      <a:pt x="516239" y="291846"/>
                      <a:pt x="517763" y="262319"/>
                      <a:pt x="509952" y="232220"/>
                    </a:cubicBezTo>
                    <a:cubicBezTo>
                      <a:pt x="491760" y="162783"/>
                      <a:pt x="420036" y="106966"/>
                      <a:pt x="351171" y="109252"/>
                    </a:cubicBezTo>
                    <a:cubicBezTo>
                      <a:pt x="347837" y="109347"/>
                      <a:pt x="344503" y="109442"/>
                      <a:pt x="341265" y="109442"/>
                    </a:cubicBezTo>
                    <a:cubicBezTo>
                      <a:pt x="327644" y="109442"/>
                      <a:pt x="319071" y="108204"/>
                      <a:pt x="314118" y="105633"/>
                    </a:cubicBezTo>
                    <a:cubicBezTo>
                      <a:pt x="308213" y="102489"/>
                      <a:pt x="300498" y="93059"/>
                      <a:pt x="290496" y="76962"/>
                    </a:cubicBezTo>
                    <a:cubicBezTo>
                      <a:pt x="272113" y="47244"/>
                      <a:pt x="245062" y="25908"/>
                      <a:pt x="214106" y="16859"/>
                    </a:cubicBezTo>
                    <a:cubicBezTo>
                      <a:pt x="199818" y="12478"/>
                      <a:pt x="184864" y="10383"/>
                      <a:pt x="169719" y="10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" name="Graphic 1">
              <a:extLst>
                <a:ext uri="{FF2B5EF4-FFF2-40B4-BE49-F238E27FC236}">
                  <a16:creationId xmlns:a16="http://schemas.microsoft.com/office/drawing/2014/main" id="{ED293882-3F76-4E9C-B4C5-B49990932ABF}"/>
                </a:ext>
              </a:extLst>
            </p:cNvPr>
            <p:cNvGrpSpPr/>
            <p:nvPr userDrawn="1"/>
          </p:nvGrpSpPr>
          <p:grpSpPr>
            <a:xfrm>
              <a:off x="4245199" y="-482389"/>
              <a:ext cx="956368" cy="1086135"/>
              <a:chOff x="4162223" y="2077497"/>
              <a:chExt cx="956368" cy="1086135"/>
            </a:xfrm>
            <a:grpFill/>
          </p:grpSpPr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9B2DAFE-3233-4E96-8ED3-54C3C5CB0A9E}"/>
                  </a:ext>
                </a:extLst>
              </p:cNvPr>
              <p:cNvSpPr/>
              <p:nvPr/>
            </p:nvSpPr>
            <p:spPr>
              <a:xfrm>
                <a:off x="4162223" y="2077497"/>
                <a:ext cx="956368" cy="1086135"/>
              </a:xfrm>
              <a:custGeom>
                <a:avLst/>
                <a:gdLst>
                  <a:gd name="connsiteX0" fmla="*/ 345768 w 956368"/>
                  <a:gd name="connsiteY0" fmla="*/ 1086136 h 1086135"/>
                  <a:gd name="connsiteX1" fmla="*/ 345768 w 956368"/>
                  <a:gd name="connsiteY1" fmla="*/ 1086136 h 1086135"/>
                  <a:gd name="connsiteX2" fmla="*/ 307572 w 956368"/>
                  <a:gd name="connsiteY2" fmla="*/ 1060037 h 1086135"/>
                  <a:gd name="connsiteX3" fmla="*/ 2772 w 956368"/>
                  <a:gd name="connsiteY3" fmla="*/ 277844 h 1086135"/>
                  <a:gd name="connsiteX4" fmla="*/ 3534 w 956368"/>
                  <a:gd name="connsiteY4" fmla="*/ 246507 h 1086135"/>
                  <a:gd name="connsiteX5" fmla="*/ 26109 w 956368"/>
                  <a:gd name="connsiteY5" fmla="*/ 224790 h 1086135"/>
                  <a:gd name="connsiteX6" fmla="*/ 595799 w 956368"/>
                  <a:gd name="connsiteY6" fmla="*/ 2762 h 1086135"/>
                  <a:gd name="connsiteX7" fmla="*/ 610563 w 956368"/>
                  <a:gd name="connsiteY7" fmla="*/ 0 h 1086135"/>
                  <a:gd name="connsiteX8" fmla="*/ 648758 w 956368"/>
                  <a:gd name="connsiteY8" fmla="*/ 26098 h 1086135"/>
                  <a:gd name="connsiteX9" fmla="*/ 953558 w 956368"/>
                  <a:gd name="connsiteY9" fmla="*/ 808292 h 1086135"/>
                  <a:gd name="connsiteX10" fmla="*/ 952796 w 956368"/>
                  <a:gd name="connsiteY10" fmla="*/ 839629 h 1086135"/>
                  <a:gd name="connsiteX11" fmla="*/ 930222 w 956368"/>
                  <a:gd name="connsiteY11" fmla="*/ 861346 h 1086135"/>
                  <a:gd name="connsiteX12" fmla="*/ 360341 w 956368"/>
                  <a:gd name="connsiteY12" fmla="*/ 1083469 h 1086135"/>
                  <a:gd name="connsiteX13" fmla="*/ 345768 w 956368"/>
                  <a:gd name="connsiteY13" fmla="*/ 1086136 h 1086135"/>
                  <a:gd name="connsiteX14" fmla="*/ 610563 w 956368"/>
                  <a:gd name="connsiteY14" fmla="*/ 10192 h 1086135"/>
                  <a:gd name="connsiteX15" fmla="*/ 599514 w 956368"/>
                  <a:gd name="connsiteY15" fmla="*/ 12287 h 1086135"/>
                  <a:gd name="connsiteX16" fmla="*/ 29633 w 956368"/>
                  <a:gd name="connsiteY16" fmla="*/ 234410 h 1086135"/>
                  <a:gd name="connsiteX17" fmla="*/ 12678 w 956368"/>
                  <a:gd name="connsiteY17" fmla="*/ 250698 h 1086135"/>
                  <a:gd name="connsiteX18" fmla="*/ 12107 w 956368"/>
                  <a:gd name="connsiteY18" fmla="*/ 274225 h 1086135"/>
                  <a:gd name="connsiteX19" fmla="*/ 316907 w 956368"/>
                  <a:gd name="connsiteY19" fmla="*/ 1056418 h 1086135"/>
                  <a:gd name="connsiteX20" fmla="*/ 345672 w 956368"/>
                  <a:gd name="connsiteY20" fmla="*/ 1076039 h 1086135"/>
                  <a:gd name="connsiteX21" fmla="*/ 345672 w 956368"/>
                  <a:gd name="connsiteY21" fmla="*/ 1076039 h 1086135"/>
                  <a:gd name="connsiteX22" fmla="*/ 356721 w 956368"/>
                  <a:gd name="connsiteY22" fmla="*/ 1073944 h 1086135"/>
                  <a:gd name="connsiteX23" fmla="*/ 926602 w 956368"/>
                  <a:gd name="connsiteY23" fmla="*/ 851821 h 1086135"/>
                  <a:gd name="connsiteX24" fmla="*/ 943557 w 956368"/>
                  <a:gd name="connsiteY24" fmla="*/ 835533 h 1086135"/>
                  <a:gd name="connsiteX25" fmla="*/ 944128 w 956368"/>
                  <a:gd name="connsiteY25" fmla="*/ 812006 h 1086135"/>
                  <a:gd name="connsiteX26" fmla="*/ 639328 w 956368"/>
                  <a:gd name="connsiteY26" fmla="*/ 29813 h 1086135"/>
                  <a:gd name="connsiteX27" fmla="*/ 610563 w 956368"/>
                  <a:gd name="connsiteY27" fmla="*/ 10192 h 108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6368" h="1086135">
                    <a:moveTo>
                      <a:pt x="345768" y="1086136"/>
                    </a:moveTo>
                    <a:lnTo>
                      <a:pt x="345768" y="1086136"/>
                    </a:lnTo>
                    <a:cubicBezTo>
                      <a:pt x="329004" y="1086136"/>
                      <a:pt x="313573" y="1075658"/>
                      <a:pt x="307572" y="1060037"/>
                    </a:cubicBezTo>
                    <a:lnTo>
                      <a:pt x="2772" y="277844"/>
                    </a:lnTo>
                    <a:cubicBezTo>
                      <a:pt x="-1133" y="267653"/>
                      <a:pt x="-942" y="256604"/>
                      <a:pt x="3534" y="246507"/>
                    </a:cubicBezTo>
                    <a:cubicBezTo>
                      <a:pt x="7916" y="236506"/>
                      <a:pt x="16012" y="228790"/>
                      <a:pt x="26109" y="224790"/>
                    </a:cubicBezTo>
                    <a:lnTo>
                      <a:pt x="595799" y="2762"/>
                    </a:lnTo>
                    <a:cubicBezTo>
                      <a:pt x="600561" y="952"/>
                      <a:pt x="605514" y="0"/>
                      <a:pt x="610563" y="0"/>
                    </a:cubicBezTo>
                    <a:cubicBezTo>
                      <a:pt x="627327" y="0"/>
                      <a:pt x="642757" y="10477"/>
                      <a:pt x="648758" y="26098"/>
                    </a:cubicBezTo>
                    <a:lnTo>
                      <a:pt x="953558" y="808292"/>
                    </a:lnTo>
                    <a:cubicBezTo>
                      <a:pt x="957558" y="818483"/>
                      <a:pt x="957273" y="829532"/>
                      <a:pt x="952796" y="839629"/>
                    </a:cubicBezTo>
                    <a:cubicBezTo>
                      <a:pt x="948414" y="849630"/>
                      <a:pt x="940318" y="857345"/>
                      <a:pt x="930222" y="861346"/>
                    </a:cubicBezTo>
                    <a:lnTo>
                      <a:pt x="360341" y="1083469"/>
                    </a:lnTo>
                    <a:cubicBezTo>
                      <a:pt x="355769" y="1085183"/>
                      <a:pt x="350816" y="1086136"/>
                      <a:pt x="345768" y="1086136"/>
                    </a:cubicBezTo>
                    <a:close/>
                    <a:moveTo>
                      <a:pt x="610563" y="10192"/>
                    </a:moveTo>
                    <a:cubicBezTo>
                      <a:pt x="606753" y="10192"/>
                      <a:pt x="603038" y="10858"/>
                      <a:pt x="599514" y="12287"/>
                    </a:cubicBezTo>
                    <a:lnTo>
                      <a:pt x="29633" y="234410"/>
                    </a:lnTo>
                    <a:cubicBezTo>
                      <a:pt x="22013" y="237363"/>
                      <a:pt x="16012" y="243173"/>
                      <a:pt x="12678" y="250698"/>
                    </a:cubicBezTo>
                    <a:cubicBezTo>
                      <a:pt x="9345" y="258223"/>
                      <a:pt x="9154" y="266605"/>
                      <a:pt x="12107" y="274225"/>
                    </a:cubicBezTo>
                    <a:lnTo>
                      <a:pt x="316907" y="1056418"/>
                    </a:lnTo>
                    <a:cubicBezTo>
                      <a:pt x="321479" y="1068134"/>
                      <a:pt x="333004" y="1076039"/>
                      <a:pt x="345672" y="1076039"/>
                    </a:cubicBezTo>
                    <a:lnTo>
                      <a:pt x="345672" y="1076039"/>
                    </a:lnTo>
                    <a:cubicBezTo>
                      <a:pt x="349482" y="1076039"/>
                      <a:pt x="353197" y="1075373"/>
                      <a:pt x="356721" y="1073944"/>
                    </a:cubicBezTo>
                    <a:lnTo>
                      <a:pt x="926602" y="851821"/>
                    </a:lnTo>
                    <a:cubicBezTo>
                      <a:pt x="934222" y="848868"/>
                      <a:pt x="940223" y="843058"/>
                      <a:pt x="943557" y="835533"/>
                    </a:cubicBezTo>
                    <a:cubicBezTo>
                      <a:pt x="946890" y="828008"/>
                      <a:pt x="947081" y="819626"/>
                      <a:pt x="944128" y="812006"/>
                    </a:cubicBezTo>
                    <a:lnTo>
                      <a:pt x="639328" y="29813"/>
                    </a:lnTo>
                    <a:cubicBezTo>
                      <a:pt x="634756" y="18002"/>
                      <a:pt x="623231" y="10192"/>
                      <a:pt x="61056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D6ECD038-4E79-4282-ACF8-8F303B8B97FA}"/>
                  </a:ext>
                </a:extLst>
              </p:cNvPr>
              <p:cNvSpPr/>
              <p:nvPr/>
            </p:nvSpPr>
            <p:spPr>
              <a:xfrm>
                <a:off x="4222326" y="2144172"/>
                <a:ext cx="610420" cy="384333"/>
              </a:xfrm>
              <a:custGeom>
                <a:avLst/>
                <a:gdLst>
                  <a:gd name="connsiteX0" fmla="*/ 85354 w 610420"/>
                  <a:gd name="connsiteY0" fmla="*/ 384334 h 384333"/>
                  <a:gd name="connsiteX1" fmla="*/ 85354 w 610420"/>
                  <a:gd name="connsiteY1" fmla="*/ 384334 h 384333"/>
                  <a:gd name="connsiteX2" fmla="*/ 47159 w 610420"/>
                  <a:gd name="connsiteY2" fmla="*/ 358235 h 384333"/>
                  <a:gd name="connsiteX3" fmla="*/ 2772 w 610420"/>
                  <a:gd name="connsiteY3" fmla="*/ 244126 h 384333"/>
                  <a:gd name="connsiteX4" fmla="*/ 3534 w 610420"/>
                  <a:gd name="connsiteY4" fmla="*/ 212788 h 384333"/>
                  <a:gd name="connsiteX5" fmla="*/ 26109 w 610420"/>
                  <a:gd name="connsiteY5" fmla="*/ 191071 h 384333"/>
                  <a:gd name="connsiteX6" fmla="*/ 510264 w 610420"/>
                  <a:gd name="connsiteY6" fmla="*/ 2762 h 384333"/>
                  <a:gd name="connsiteX7" fmla="*/ 525028 w 610420"/>
                  <a:gd name="connsiteY7" fmla="*/ 0 h 384333"/>
                  <a:gd name="connsiteX8" fmla="*/ 563223 w 610420"/>
                  <a:gd name="connsiteY8" fmla="*/ 26098 h 384333"/>
                  <a:gd name="connsiteX9" fmla="*/ 607610 w 610420"/>
                  <a:gd name="connsiteY9" fmla="*/ 140208 h 384333"/>
                  <a:gd name="connsiteX10" fmla="*/ 606848 w 610420"/>
                  <a:gd name="connsiteY10" fmla="*/ 171545 h 384333"/>
                  <a:gd name="connsiteX11" fmla="*/ 584274 w 610420"/>
                  <a:gd name="connsiteY11" fmla="*/ 193262 h 384333"/>
                  <a:gd name="connsiteX12" fmla="*/ 100118 w 610420"/>
                  <a:gd name="connsiteY12" fmla="*/ 381571 h 384333"/>
                  <a:gd name="connsiteX13" fmla="*/ 85354 w 610420"/>
                  <a:gd name="connsiteY13" fmla="*/ 384334 h 384333"/>
                  <a:gd name="connsiteX14" fmla="*/ 524933 w 610420"/>
                  <a:gd name="connsiteY14" fmla="*/ 10382 h 384333"/>
                  <a:gd name="connsiteX15" fmla="*/ 513884 w 610420"/>
                  <a:gd name="connsiteY15" fmla="*/ 12478 h 384333"/>
                  <a:gd name="connsiteX16" fmla="*/ 29728 w 610420"/>
                  <a:gd name="connsiteY16" fmla="*/ 200787 h 384333"/>
                  <a:gd name="connsiteX17" fmla="*/ 12774 w 610420"/>
                  <a:gd name="connsiteY17" fmla="*/ 217075 h 384333"/>
                  <a:gd name="connsiteX18" fmla="*/ 12202 w 610420"/>
                  <a:gd name="connsiteY18" fmla="*/ 240602 h 384333"/>
                  <a:gd name="connsiteX19" fmla="*/ 56589 w 610420"/>
                  <a:gd name="connsiteY19" fmla="*/ 354711 h 384333"/>
                  <a:gd name="connsiteX20" fmla="*/ 85354 w 610420"/>
                  <a:gd name="connsiteY20" fmla="*/ 374333 h 384333"/>
                  <a:gd name="connsiteX21" fmla="*/ 85354 w 610420"/>
                  <a:gd name="connsiteY21" fmla="*/ 374333 h 384333"/>
                  <a:gd name="connsiteX22" fmla="*/ 96403 w 610420"/>
                  <a:gd name="connsiteY22" fmla="*/ 372237 h 384333"/>
                  <a:gd name="connsiteX23" fmla="*/ 580559 w 610420"/>
                  <a:gd name="connsiteY23" fmla="*/ 183928 h 384333"/>
                  <a:gd name="connsiteX24" fmla="*/ 597513 w 610420"/>
                  <a:gd name="connsiteY24" fmla="*/ 167640 h 384333"/>
                  <a:gd name="connsiteX25" fmla="*/ 598085 w 610420"/>
                  <a:gd name="connsiteY25" fmla="*/ 144113 h 384333"/>
                  <a:gd name="connsiteX26" fmla="*/ 553698 w 610420"/>
                  <a:gd name="connsiteY26" fmla="*/ 30004 h 384333"/>
                  <a:gd name="connsiteX27" fmla="*/ 524933 w 610420"/>
                  <a:gd name="connsiteY27" fmla="*/ 10382 h 38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10420" h="384333">
                    <a:moveTo>
                      <a:pt x="85354" y="384334"/>
                    </a:moveTo>
                    <a:lnTo>
                      <a:pt x="85354" y="384334"/>
                    </a:lnTo>
                    <a:cubicBezTo>
                      <a:pt x="68590" y="384334"/>
                      <a:pt x="53160" y="373856"/>
                      <a:pt x="47159" y="358235"/>
                    </a:cubicBezTo>
                    <a:lnTo>
                      <a:pt x="2772" y="244126"/>
                    </a:lnTo>
                    <a:cubicBezTo>
                      <a:pt x="-1133" y="233934"/>
                      <a:pt x="-942" y="222885"/>
                      <a:pt x="3534" y="212788"/>
                    </a:cubicBezTo>
                    <a:cubicBezTo>
                      <a:pt x="7916" y="202787"/>
                      <a:pt x="16012" y="195072"/>
                      <a:pt x="26109" y="191071"/>
                    </a:cubicBezTo>
                    <a:lnTo>
                      <a:pt x="510264" y="2762"/>
                    </a:lnTo>
                    <a:cubicBezTo>
                      <a:pt x="515027" y="952"/>
                      <a:pt x="519980" y="0"/>
                      <a:pt x="525028" y="0"/>
                    </a:cubicBezTo>
                    <a:cubicBezTo>
                      <a:pt x="541792" y="0"/>
                      <a:pt x="557223" y="10477"/>
                      <a:pt x="563223" y="26098"/>
                    </a:cubicBezTo>
                    <a:lnTo>
                      <a:pt x="607610" y="140208"/>
                    </a:lnTo>
                    <a:cubicBezTo>
                      <a:pt x="611610" y="150400"/>
                      <a:pt x="611325" y="161449"/>
                      <a:pt x="606848" y="171545"/>
                    </a:cubicBezTo>
                    <a:cubicBezTo>
                      <a:pt x="602466" y="181546"/>
                      <a:pt x="594370" y="189262"/>
                      <a:pt x="584274" y="193262"/>
                    </a:cubicBezTo>
                    <a:lnTo>
                      <a:pt x="100118" y="381571"/>
                    </a:lnTo>
                    <a:cubicBezTo>
                      <a:pt x="95451" y="383381"/>
                      <a:pt x="90402" y="384334"/>
                      <a:pt x="85354" y="384334"/>
                    </a:cubicBezTo>
                    <a:close/>
                    <a:moveTo>
                      <a:pt x="524933" y="10382"/>
                    </a:moveTo>
                    <a:cubicBezTo>
                      <a:pt x="521123" y="10382"/>
                      <a:pt x="517408" y="11049"/>
                      <a:pt x="513884" y="12478"/>
                    </a:cubicBezTo>
                    <a:lnTo>
                      <a:pt x="29728" y="200787"/>
                    </a:lnTo>
                    <a:cubicBezTo>
                      <a:pt x="22108" y="203740"/>
                      <a:pt x="16107" y="209550"/>
                      <a:pt x="12774" y="217075"/>
                    </a:cubicBezTo>
                    <a:cubicBezTo>
                      <a:pt x="9440" y="224600"/>
                      <a:pt x="9249" y="232981"/>
                      <a:pt x="12202" y="240602"/>
                    </a:cubicBezTo>
                    <a:lnTo>
                      <a:pt x="56589" y="354711"/>
                    </a:lnTo>
                    <a:cubicBezTo>
                      <a:pt x="61161" y="366427"/>
                      <a:pt x="72686" y="374333"/>
                      <a:pt x="85354" y="374333"/>
                    </a:cubicBezTo>
                    <a:lnTo>
                      <a:pt x="85354" y="374333"/>
                    </a:lnTo>
                    <a:cubicBezTo>
                      <a:pt x="89164" y="374333"/>
                      <a:pt x="92879" y="373666"/>
                      <a:pt x="96403" y="372237"/>
                    </a:cubicBezTo>
                    <a:lnTo>
                      <a:pt x="580559" y="183928"/>
                    </a:lnTo>
                    <a:cubicBezTo>
                      <a:pt x="588179" y="180975"/>
                      <a:pt x="594180" y="175165"/>
                      <a:pt x="597513" y="167640"/>
                    </a:cubicBezTo>
                    <a:cubicBezTo>
                      <a:pt x="600847" y="160115"/>
                      <a:pt x="601038" y="151733"/>
                      <a:pt x="598085" y="144113"/>
                    </a:cubicBezTo>
                    <a:lnTo>
                      <a:pt x="553698" y="30004"/>
                    </a:lnTo>
                    <a:cubicBezTo>
                      <a:pt x="549126" y="18193"/>
                      <a:pt x="537601" y="10382"/>
                      <a:pt x="524933" y="10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89660DE-416B-40EE-A031-166557BEB563}"/>
                  </a:ext>
                </a:extLst>
              </p:cNvPr>
              <p:cNvSpPr/>
              <p:nvPr/>
            </p:nvSpPr>
            <p:spPr>
              <a:xfrm>
                <a:off x="4742020" y="2494311"/>
                <a:ext cx="105918" cy="105727"/>
              </a:xfrm>
              <a:custGeom>
                <a:avLst/>
                <a:gdLst>
                  <a:gd name="connsiteX0" fmla="*/ 0 w 105918"/>
                  <a:gd name="connsiteY0" fmla="*/ 59436 h 105727"/>
                  <a:gd name="connsiteX1" fmla="*/ 35909 w 105918"/>
                  <a:gd name="connsiteY1" fmla="*/ 45529 h 105727"/>
                  <a:gd name="connsiteX2" fmla="*/ 21908 w 105918"/>
                  <a:gd name="connsiteY2" fmla="*/ 9525 h 105727"/>
                  <a:gd name="connsiteX3" fmla="*/ 46292 w 105918"/>
                  <a:gd name="connsiteY3" fmla="*/ 0 h 105727"/>
                  <a:gd name="connsiteX4" fmla="*/ 60293 w 105918"/>
                  <a:gd name="connsiteY4" fmla="*/ 36004 h 105727"/>
                  <a:gd name="connsiteX5" fmla="*/ 96393 w 105918"/>
                  <a:gd name="connsiteY5" fmla="*/ 22003 h 105727"/>
                  <a:gd name="connsiteX6" fmla="*/ 105918 w 105918"/>
                  <a:gd name="connsiteY6" fmla="*/ 46387 h 105727"/>
                  <a:gd name="connsiteX7" fmla="*/ 69818 w 105918"/>
                  <a:gd name="connsiteY7" fmla="*/ 60389 h 105727"/>
                  <a:gd name="connsiteX8" fmla="*/ 83725 w 105918"/>
                  <a:gd name="connsiteY8" fmla="*/ 96203 h 105727"/>
                  <a:gd name="connsiteX9" fmla="*/ 59341 w 105918"/>
                  <a:gd name="connsiteY9" fmla="*/ 105728 h 105727"/>
                  <a:gd name="connsiteX10" fmla="*/ 45434 w 105918"/>
                  <a:gd name="connsiteY10" fmla="*/ 69914 h 105727"/>
                  <a:gd name="connsiteX11" fmla="*/ 9525 w 105918"/>
                  <a:gd name="connsiteY11" fmla="*/ 83915 h 105727"/>
                  <a:gd name="connsiteX12" fmla="*/ 0 w 105918"/>
                  <a:gd name="connsiteY12" fmla="*/ 59436 h 10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18" h="105727">
                    <a:moveTo>
                      <a:pt x="0" y="59436"/>
                    </a:moveTo>
                    <a:lnTo>
                      <a:pt x="35909" y="45529"/>
                    </a:lnTo>
                    <a:lnTo>
                      <a:pt x="21908" y="9525"/>
                    </a:lnTo>
                    <a:lnTo>
                      <a:pt x="46292" y="0"/>
                    </a:lnTo>
                    <a:lnTo>
                      <a:pt x="60293" y="36004"/>
                    </a:lnTo>
                    <a:lnTo>
                      <a:pt x="96393" y="22003"/>
                    </a:lnTo>
                    <a:lnTo>
                      <a:pt x="105918" y="46387"/>
                    </a:lnTo>
                    <a:lnTo>
                      <a:pt x="69818" y="60389"/>
                    </a:lnTo>
                    <a:lnTo>
                      <a:pt x="83725" y="96203"/>
                    </a:lnTo>
                    <a:lnTo>
                      <a:pt x="59341" y="105728"/>
                    </a:lnTo>
                    <a:lnTo>
                      <a:pt x="45434" y="69914"/>
                    </a:lnTo>
                    <a:lnTo>
                      <a:pt x="9525" y="83915"/>
                    </a:lnTo>
                    <a:lnTo>
                      <a:pt x="0" y="594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A6AEC9CF-7C57-4964-8499-355DEAF3C599}"/>
                  </a:ext>
                </a:extLst>
              </p:cNvPr>
              <p:cNvSpPr/>
              <p:nvPr/>
            </p:nvSpPr>
            <p:spPr>
              <a:xfrm>
                <a:off x="4527136" y="2892170"/>
                <a:ext cx="105156" cy="104870"/>
              </a:xfrm>
              <a:custGeom>
                <a:avLst/>
                <a:gdLst>
                  <a:gd name="connsiteX0" fmla="*/ 10573 w 105156"/>
                  <a:gd name="connsiteY0" fmla="*/ 19812 h 104870"/>
                  <a:gd name="connsiteX1" fmla="*/ 45815 w 105156"/>
                  <a:gd name="connsiteY1" fmla="*/ 35338 h 104870"/>
                  <a:gd name="connsiteX2" fmla="*/ 61341 w 105156"/>
                  <a:gd name="connsiteY2" fmla="*/ 0 h 104870"/>
                  <a:gd name="connsiteX3" fmla="*/ 85249 w 105156"/>
                  <a:gd name="connsiteY3" fmla="*/ 10573 h 104870"/>
                  <a:gd name="connsiteX4" fmla="*/ 69723 w 105156"/>
                  <a:gd name="connsiteY4" fmla="*/ 45911 h 104870"/>
                  <a:gd name="connsiteX5" fmla="*/ 105156 w 105156"/>
                  <a:gd name="connsiteY5" fmla="*/ 61532 h 104870"/>
                  <a:gd name="connsiteX6" fmla="*/ 94583 w 105156"/>
                  <a:gd name="connsiteY6" fmla="*/ 85439 h 104870"/>
                  <a:gd name="connsiteX7" fmla="*/ 59150 w 105156"/>
                  <a:gd name="connsiteY7" fmla="*/ 69723 h 104870"/>
                  <a:gd name="connsiteX8" fmla="*/ 43720 w 105156"/>
                  <a:gd name="connsiteY8" fmla="*/ 104870 h 104870"/>
                  <a:gd name="connsiteX9" fmla="*/ 19812 w 105156"/>
                  <a:gd name="connsiteY9" fmla="*/ 94297 h 104870"/>
                  <a:gd name="connsiteX10" fmla="*/ 35243 w 105156"/>
                  <a:gd name="connsiteY10" fmla="*/ 59150 h 104870"/>
                  <a:gd name="connsiteX11" fmla="*/ 0 w 105156"/>
                  <a:gd name="connsiteY11" fmla="*/ 43625 h 104870"/>
                  <a:gd name="connsiteX12" fmla="*/ 10573 w 105156"/>
                  <a:gd name="connsiteY12" fmla="*/ 19812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6" h="104870">
                    <a:moveTo>
                      <a:pt x="10573" y="19812"/>
                    </a:moveTo>
                    <a:lnTo>
                      <a:pt x="45815" y="35338"/>
                    </a:lnTo>
                    <a:lnTo>
                      <a:pt x="61341" y="0"/>
                    </a:lnTo>
                    <a:lnTo>
                      <a:pt x="85249" y="10573"/>
                    </a:lnTo>
                    <a:lnTo>
                      <a:pt x="69723" y="45911"/>
                    </a:lnTo>
                    <a:lnTo>
                      <a:pt x="105156" y="61532"/>
                    </a:lnTo>
                    <a:lnTo>
                      <a:pt x="94583" y="85439"/>
                    </a:lnTo>
                    <a:lnTo>
                      <a:pt x="59150" y="69723"/>
                    </a:lnTo>
                    <a:lnTo>
                      <a:pt x="43720" y="104870"/>
                    </a:lnTo>
                    <a:lnTo>
                      <a:pt x="19812" y="94297"/>
                    </a:lnTo>
                    <a:lnTo>
                      <a:pt x="35243" y="59150"/>
                    </a:lnTo>
                    <a:lnTo>
                      <a:pt x="0" y="43625"/>
                    </a:lnTo>
                    <a:lnTo>
                      <a:pt x="10573" y="19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DF701D6-4244-4CCC-8470-FE8E87B5137D}"/>
                  </a:ext>
                </a:extLst>
              </p:cNvPr>
              <p:cNvSpPr/>
              <p:nvPr/>
            </p:nvSpPr>
            <p:spPr>
              <a:xfrm>
                <a:off x="4411884" y="2634233"/>
                <a:ext cx="115823" cy="68770"/>
              </a:xfrm>
              <a:custGeom>
                <a:avLst/>
                <a:gdLst>
                  <a:gd name="connsiteX0" fmla="*/ 104966 w 115823"/>
                  <a:gd name="connsiteY0" fmla="*/ 0 h 68770"/>
                  <a:gd name="connsiteX1" fmla="*/ 115824 w 115823"/>
                  <a:gd name="connsiteY1" fmla="*/ 27908 h 68770"/>
                  <a:gd name="connsiteX2" fmla="*/ 10859 w 115823"/>
                  <a:gd name="connsiteY2" fmla="*/ 68771 h 68770"/>
                  <a:gd name="connsiteX3" fmla="*/ 0 w 115823"/>
                  <a:gd name="connsiteY3" fmla="*/ 40862 h 68770"/>
                  <a:gd name="connsiteX4" fmla="*/ 104966 w 115823"/>
                  <a:gd name="connsiteY4" fmla="*/ 0 h 6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23" h="68770">
                    <a:moveTo>
                      <a:pt x="104966" y="0"/>
                    </a:moveTo>
                    <a:lnTo>
                      <a:pt x="115824" y="27908"/>
                    </a:lnTo>
                    <a:lnTo>
                      <a:pt x="10859" y="68771"/>
                    </a:lnTo>
                    <a:lnTo>
                      <a:pt x="0" y="40862"/>
                    </a:lnTo>
                    <a:lnTo>
                      <a:pt x="104966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2CCCB14-F0D4-4367-8F1B-28AAE4755934}"/>
                  </a:ext>
                </a:extLst>
              </p:cNvPr>
              <p:cNvSpPr/>
              <p:nvPr/>
            </p:nvSpPr>
            <p:spPr>
              <a:xfrm>
                <a:off x="4318131" y="2515171"/>
                <a:ext cx="309481" cy="309467"/>
              </a:xfrm>
              <a:custGeom>
                <a:avLst/>
                <a:gdLst>
                  <a:gd name="connsiteX0" fmla="*/ 104611 w 309481"/>
                  <a:gd name="connsiteY0" fmla="*/ 309467 h 309467"/>
                  <a:gd name="connsiteX1" fmla="*/ 104611 w 309481"/>
                  <a:gd name="connsiteY1" fmla="*/ 309467 h 309467"/>
                  <a:gd name="connsiteX2" fmla="*/ 66607 w 309481"/>
                  <a:gd name="connsiteY2" fmla="*/ 283464 h 309467"/>
                  <a:gd name="connsiteX3" fmla="*/ 2789 w 309481"/>
                  <a:gd name="connsiteY3" fmla="*/ 119348 h 309467"/>
                  <a:gd name="connsiteX4" fmla="*/ 26030 w 309481"/>
                  <a:gd name="connsiteY4" fmla="*/ 66580 h 309467"/>
                  <a:gd name="connsiteX5" fmla="*/ 190146 w 309481"/>
                  <a:gd name="connsiteY5" fmla="*/ 2762 h 309467"/>
                  <a:gd name="connsiteX6" fmla="*/ 204910 w 309481"/>
                  <a:gd name="connsiteY6" fmla="*/ 0 h 309467"/>
                  <a:gd name="connsiteX7" fmla="*/ 242914 w 309481"/>
                  <a:gd name="connsiteY7" fmla="*/ 26003 h 309467"/>
                  <a:gd name="connsiteX8" fmla="*/ 306732 w 309481"/>
                  <a:gd name="connsiteY8" fmla="*/ 190119 h 309467"/>
                  <a:gd name="connsiteX9" fmla="*/ 283491 w 309481"/>
                  <a:gd name="connsiteY9" fmla="*/ 242888 h 309467"/>
                  <a:gd name="connsiteX10" fmla="*/ 119375 w 309481"/>
                  <a:gd name="connsiteY10" fmla="*/ 306705 h 309467"/>
                  <a:gd name="connsiteX11" fmla="*/ 104611 w 309481"/>
                  <a:gd name="connsiteY11" fmla="*/ 309467 h 309467"/>
                  <a:gd name="connsiteX12" fmla="*/ 204814 w 309481"/>
                  <a:gd name="connsiteY12" fmla="*/ 10192 h 309467"/>
                  <a:gd name="connsiteX13" fmla="*/ 193765 w 309481"/>
                  <a:gd name="connsiteY13" fmla="*/ 12287 h 309467"/>
                  <a:gd name="connsiteX14" fmla="*/ 29650 w 309481"/>
                  <a:gd name="connsiteY14" fmla="*/ 76105 h 309467"/>
                  <a:gd name="connsiteX15" fmla="*/ 12219 w 309481"/>
                  <a:gd name="connsiteY15" fmla="*/ 115633 h 309467"/>
                  <a:gd name="connsiteX16" fmla="*/ 76036 w 309481"/>
                  <a:gd name="connsiteY16" fmla="*/ 279749 h 309467"/>
                  <a:gd name="connsiteX17" fmla="*/ 104516 w 309481"/>
                  <a:gd name="connsiteY17" fmla="*/ 299275 h 309467"/>
                  <a:gd name="connsiteX18" fmla="*/ 104516 w 309481"/>
                  <a:gd name="connsiteY18" fmla="*/ 299275 h 309467"/>
                  <a:gd name="connsiteX19" fmla="*/ 115565 w 309481"/>
                  <a:gd name="connsiteY19" fmla="*/ 297180 h 309467"/>
                  <a:gd name="connsiteX20" fmla="*/ 279681 w 309481"/>
                  <a:gd name="connsiteY20" fmla="*/ 233363 h 309467"/>
                  <a:gd name="connsiteX21" fmla="*/ 297112 w 309481"/>
                  <a:gd name="connsiteY21" fmla="*/ 193834 h 309467"/>
                  <a:gd name="connsiteX22" fmla="*/ 233294 w 309481"/>
                  <a:gd name="connsiteY22" fmla="*/ 29718 h 309467"/>
                  <a:gd name="connsiteX23" fmla="*/ 204814 w 309481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481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828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610"/>
                      <a:pt x="109660" y="309467"/>
                      <a:pt x="104611" y="309467"/>
                    </a:cubicBezTo>
                    <a:close/>
                    <a:moveTo>
                      <a:pt x="204814" y="10192"/>
                    </a:moveTo>
                    <a:cubicBezTo>
                      <a:pt x="201004" y="10192"/>
                      <a:pt x="197290" y="10858"/>
                      <a:pt x="193765" y="12287"/>
                    </a:cubicBezTo>
                    <a:lnTo>
                      <a:pt x="29650" y="76105"/>
                    </a:lnTo>
                    <a:cubicBezTo>
                      <a:pt x="13933" y="82201"/>
                      <a:pt x="6123" y="99917"/>
                      <a:pt x="12219" y="115633"/>
                    </a:cubicBezTo>
                    <a:lnTo>
                      <a:pt x="76036" y="279749"/>
                    </a:lnTo>
                    <a:cubicBezTo>
                      <a:pt x="80608" y="291560"/>
                      <a:pt x="91848" y="299275"/>
                      <a:pt x="104516" y="299275"/>
                    </a:cubicBezTo>
                    <a:lnTo>
                      <a:pt x="104516" y="299275"/>
                    </a:lnTo>
                    <a:cubicBezTo>
                      <a:pt x="108326" y="299275"/>
                      <a:pt x="112041" y="298609"/>
                      <a:pt x="115565" y="297180"/>
                    </a:cubicBezTo>
                    <a:lnTo>
                      <a:pt x="279681" y="233363"/>
                    </a:lnTo>
                    <a:cubicBezTo>
                      <a:pt x="295397" y="227267"/>
                      <a:pt x="303208" y="209550"/>
                      <a:pt x="297112" y="193834"/>
                    </a:cubicBezTo>
                    <a:lnTo>
                      <a:pt x="233294" y="29718"/>
                    </a:lnTo>
                    <a:cubicBezTo>
                      <a:pt x="228722" y="17812"/>
                      <a:pt x="217578" y="10192"/>
                      <a:pt x="204814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473D826E-8ECA-4CCB-88AA-F3FF409CA1D8}"/>
                  </a:ext>
                </a:extLst>
              </p:cNvPr>
              <p:cNvSpPr/>
              <p:nvPr/>
            </p:nvSpPr>
            <p:spPr>
              <a:xfrm>
                <a:off x="4637504" y="2390965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4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6 h 309467"/>
                  <a:gd name="connsiteX18" fmla="*/ 104611 w 309520"/>
                  <a:gd name="connsiteY18" fmla="*/ 299276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6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9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4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6"/>
                      <a:pt x="104611" y="299276"/>
                    </a:cubicBezTo>
                    <a:lnTo>
                      <a:pt x="104611" y="299276"/>
                    </a:lnTo>
                    <a:cubicBezTo>
                      <a:pt x="108421" y="299276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578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FDC90FED-E311-4142-AE3A-1FDA507CB33A}"/>
                  </a:ext>
                </a:extLst>
              </p:cNvPr>
              <p:cNvSpPr/>
              <p:nvPr/>
            </p:nvSpPr>
            <p:spPr>
              <a:xfrm>
                <a:off x="4424906" y="2789967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3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5 h 309467"/>
                  <a:gd name="connsiteX18" fmla="*/ 104611 w 309520"/>
                  <a:gd name="connsiteY18" fmla="*/ 299275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2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708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8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3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5"/>
                      <a:pt x="104611" y="299275"/>
                    </a:cubicBezTo>
                    <a:lnTo>
                      <a:pt x="104611" y="299275"/>
                    </a:lnTo>
                    <a:cubicBezTo>
                      <a:pt x="108421" y="299275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673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EC7FBAB-7B94-47A4-BD83-D0D7B76FECD5}"/>
                  </a:ext>
                </a:extLst>
              </p:cNvPr>
              <p:cNvSpPr/>
              <p:nvPr/>
            </p:nvSpPr>
            <p:spPr>
              <a:xfrm>
                <a:off x="4744381" y="2665857"/>
                <a:ext cx="309475" cy="309371"/>
              </a:xfrm>
              <a:custGeom>
                <a:avLst/>
                <a:gdLst>
                  <a:gd name="connsiteX0" fmla="*/ 104605 w 309475"/>
                  <a:gd name="connsiteY0" fmla="*/ 309372 h 309371"/>
                  <a:gd name="connsiteX1" fmla="*/ 104605 w 309475"/>
                  <a:gd name="connsiteY1" fmla="*/ 309372 h 309371"/>
                  <a:gd name="connsiteX2" fmla="*/ 66600 w 309475"/>
                  <a:gd name="connsiteY2" fmla="*/ 283369 h 309371"/>
                  <a:gd name="connsiteX3" fmla="*/ 2782 w 309475"/>
                  <a:gd name="connsiteY3" fmla="*/ 119253 h 309371"/>
                  <a:gd name="connsiteX4" fmla="*/ 3449 w 309475"/>
                  <a:gd name="connsiteY4" fmla="*/ 88106 h 309371"/>
                  <a:gd name="connsiteX5" fmla="*/ 26023 w 309475"/>
                  <a:gd name="connsiteY5" fmla="*/ 66580 h 309371"/>
                  <a:gd name="connsiteX6" fmla="*/ 190139 w 309475"/>
                  <a:gd name="connsiteY6" fmla="*/ 2762 h 309371"/>
                  <a:gd name="connsiteX7" fmla="*/ 204903 w 309475"/>
                  <a:gd name="connsiteY7" fmla="*/ 0 h 309371"/>
                  <a:gd name="connsiteX8" fmla="*/ 242908 w 309475"/>
                  <a:gd name="connsiteY8" fmla="*/ 26003 h 309371"/>
                  <a:gd name="connsiteX9" fmla="*/ 306725 w 309475"/>
                  <a:gd name="connsiteY9" fmla="*/ 190119 h 309371"/>
                  <a:gd name="connsiteX10" fmla="*/ 283484 w 309475"/>
                  <a:gd name="connsiteY10" fmla="*/ 242888 h 309371"/>
                  <a:gd name="connsiteX11" fmla="*/ 119368 w 309475"/>
                  <a:gd name="connsiteY11" fmla="*/ 306705 h 309371"/>
                  <a:gd name="connsiteX12" fmla="*/ 104605 w 309475"/>
                  <a:gd name="connsiteY12" fmla="*/ 309372 h 309371"/>
                  <a:gd name="connsiteX13" fmla="*/ 204903 w 309475"/>
                  <a:gd name="connsiteY13" fmla="*/ 10096 h 309371"/>
                  <a:gd name="connsiteX14" fmla="*/ 193854 w 309475"/>
                  <a:gd name="connsiteY14" fmla="*/ 12192 h 309371"/>
                  <a:gd name="connsiteX15" fmla="*/ 29738 w 309475"/>
                  <a:gd name="connsiteY15" fmla="*/ 76009 h 309371"/>
                  <a:gd name="connsiteX16" fmla="*/ 12879 w 309475"/>
                  <a:gd name="connsiteY16" fmla="*/ 92202 h 309371"/>
                  <a:gd name="connsiteX17" fmla="*/ 12403 w 309475"/>
                  <a:gd name="connsiteY17" fmla="*/ 115538 h 309371"/>
                  <a:gd name="connsiteX18" fmla="*/ 76220 w 309475"/>
                  <a:gd name="connsiteY18" fmla="*/ 279654 h 309371"/>
                  <a:gd name="connsiteX19" fmla="*/ 104700 w 309475"/>
                  <a:gd name="connsiteY19" fmla="*/ 299180 h 309371"/>
                  <a:gd name="connsiteX20" fmla="*/ 104700 w 309475"/>
                  <a:gd name="connsiteY20" fmla="*/ 299180 h 309371"/>
                  <a:gd name="connsiteX21" fmla="*/ 115749 w 309475"/>
                  <a:gd name="connsiteY21" fmla="*/ 297085 h 309371"/>
                  <a:gd name="connsiteX22" fmla="*/ 279865 w 309475"/>
                  <a:gd name="connsiteY22" fmla="*/ 233267 h 309371"/>
                  <a:gd name="connsiteX23" fmla="*/ 297295 w 309475"/>
                  <a:gd name="connsiteY23" fmla="*/ 193738 h 309371"/>
                  <a:gd name="connsiteX24" fmla="*/ 233478 w 309475"/>
                  <a:gd name="connsiteY24" fmla="*/ 29623 h 309371"/>
                  <a:gd name="connsiteX25" fmla="*/ 204903 w 309475"/>
                  <a:gd name="connsiteY25" fmla="*/ 10096 h 30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9475" h="309371">
                    <a:moveTo>
                      <a:pt x="104605" y="309372"/>
                    </a:moveTo>
                    <a:lnTo>
                      <a:pt x="104605" y="309372"/>
                    </a:lnTo>
                    <a:cubicBezTo>
                      <a:pt x="87650" y="309372"/>
                      <a:pt x="72791" y="299180"/>
                      <a:pt x="66600" y="283369"/>
                    </a:cubicBezTo>
                    <a:lnTo>
                      <a:pt x="2782" y="119253"/>
                    </a:lnTo>
                    <a:cubicBezTo>
                      <a:pt x="-1123" y="109156"/>
                      <a:pt x="-932" y="98012"/>
                      <a:pt x="3449" y="88106"/>
                    </a:cubicBezTo>
                    <a:cubicBezTo>
                      <a:pt x="7831" y="78105"/>
                      <a:pt x="15832" y="70485"/>
                      <a:pt x="26023" y="66580"/>
                    </a:cubicBezTo>
                    <a:lnTo>
                      <a:pt x="190139" y="2762"/>
                    </a:lnTo>
                    <a:cubicBezTo>
                      <a:pt x="194902" y="952"/>
                      <a:pt x="199855" y="0"/>
                      <a:pt x="204903" y="0"/>
                    </a:cubicBezTo>
                    <a:cubicBezTo>
                      <a:pt x="221857" y="0"/>
                      <a:pt x="236716" y="10192"/>
                      <a:pt x="242908" y="26003"/>
                    </a:cubicBezTo>
                    <a:lnTo>
                      <a:pt x="306725" y="190119"/>
                    </a:lnTo>
                    <a:cubicBezTo>
                      <a:pt x="314821" y="211074"/>
                      <a:pt x="304439" y="234696"/>
                      <a:pt x="283484" y="242888"/>
                    </a:cubicBezTo>
                    <a:lnTo>
                      <a:pt x="119368" y="306705"/>
                    </a:lnTo>
                    <a:cubicBezTo>
                      <a:pt x="114606" y="308419"/>
                      <a:pt x="109653" y="309372"/>
                      <a:pt x="104605" y="309372"/>
                    </a:cubicBezTo>
                    <a:close/>
                    <a:moveTo>
                      <a:pt x="204903" y="10096"/>
                    </a:moveTo>
                    <a:cubicBezTo>
                      <a:pt x="201093" y="10096"/>
                      <a:pt x="197378" y="10763"/>
                      <a:pt x="193854" y="12192"/>
                    </a:cubicBezTo>
                    <a:lnTo>
                      <a:pt x="29738" y="76009"/>
                    </a:lnTo>
                    <a:cubicBezTo>
                      <a:pt x="22118" y="78962"/>
                      <a:pt x="16117" y="84677"/>
                      <a:pt x="12879" y="92202"/>
                    </a:cubicBezTo>
                    <a:cubicBezTo>
                      <a:pt x="9545" y="99631"/>
                      <a:pt x="9450" y="108013"/>
                      <a:pt x="12403" y="115538"/>
                    </a:cubicBezTo>
                    <a:lnTo>
                      <a:pt x="76220" y="279654"/>
                    </a:lnTo>
                    <a:cubicBezTo>
                      <a:pt x="80792" y="291465"/>
                      <a:pt x="92032" y="299180"/>
                      <a:pt x="104700" y="299180"/>
                    </a:cubicBezTo>
                    <a:lnTo>
                      <a:pt x="104700" y="299180"/>
                    </a:lnTo>
                    <a:cubicBezTo>
                      <a:pt x="108510" y="299180"/>
                      <a:pt x="112225" y="298513"/>
                      <a:pt x="115749" y="297085"/>
                    </a:cubicBezTo>
                    <a:lnTo>
                      <a:pt x="279865" y="233267"/>
                    </a:lnTo>
                    <a:cubicBezTo>
                      <a:pt x="295581" y="227171"/>
                      <a:pt x="303391" y="209455"/>
                      <a:pt x="297295" y="193738"/>
                    </a:cubicBezTo>
                    <a:lnTo>
                      <a:pt x="233478" y="29623"/>
                    </a:lnTo>
                    <a:cubicBezTo>
                      <a:pt x="228811" y="17717"/>
                      <a:pt x="217571" y="10096"/>
                      <a:pt x="204903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C055CAF0-130C-4957-95F0-E4A1ABACD7DF}"/>
                  </a:ext>
                </a:extLst>
              </p:cNvPr>
              <p:cNvSpPr/>
              <p:nvPr/>
            </p:nvSpPr>
            <p:spPr>
              <a:xfrm>
                <a:off x="4838889" y="2770441"/>
                <a:ext cx="120491" cy="100012"/>
              </a:xfrm>
              <a:custGeom>
                <a:avLst/>
                <a:gdLst>
                  <a:gd name="connsiteX0" fmla="*/ 0 w 120491"/>
                  <a:gd name="connsiteY0" fmla="*/ 37433 h 100012"/>
                  <a:gd name="connsiteX1" fmla="*/ 96107 w 120491"/>
                  <a:gd name="connsiteY1" fmla="*/ 0 h 100012"/>
                  <a:gd name="connsiteX2" fmla="*/ 105632 w 120491"/>
                  <a:gd name="connsiteY2" fmla="*/ 24384 h 100012"/>
                  <a:gd name="connsiteX3" fmla="*/ 9525 w 120491"/>
                  <a:gd name="connsiteY3" fmla="*/ 61817 h 100012"/>
                  <a:gd name="connsiteX4" fmla="*/ 0 w 120491"/>
                  <a:gd name="connsiteY4" fmla="*/ 37433 h 100012"/>
                  <a:gd name="connsiteX5" fmla="*/ 14859 w 120491"/>
                  <a:gd name="connsiteY5" fmla="*/ 75629 h 100012"/>
                  <a:gd name="connsiteX6" fmla="*/ 110966 w 120491"/>
                  <a:gd name="connsiteY6" fmla="*/ 38195 h 100012"/>
                  <a:gd name="connsiteX7" fmla="*/ 120491 w 120491"/>
                  <a:gd name="connsiteY7" fmla="*/ 62579 h 100012"/>
                  <a:gd name="connsiteX8" fmla="*/ 24384 w 120491"/>
                  <a:gd name="connsiteY8" fmla="*/ 100013 h 100012"/>
                  <a:gd name="connsiteX9" fmla="*/ 14859 w 120491"/>
                  <a:gd name="connsiteY9" fmla="*/ 75629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1" h="100012">
                    <a:moveTo>
                      <a:pt x="0" y="37433"/>
                    </a:moveTo>
                    <a:lnTo>
                      <a:pt x="96107" y="0"/>
                    </a:lnTo>
                    <a:lnTo>
                      <a:pt x="105632" y="24384"/>
                    </a:lnTo>
                    <a:lnTo>
                      <a:pt x="9525" y="61817"/>
                    </a:lnTo>
                    <a:lnTo>
                      <a:pt x="0" y="37433"/>
                    </a:lnTo>
                    <a:close/>
                    <a:moveTo>
                      <a:pt x="14859" y="75629"/>
                    </a:moveTo>
                    <a:lnTo>
                      <a:pt x="110966" y="38195"/>
                    </a:lnTo>
                    <a:lnTo>
                      <a:pt x="120491" y="62579"/>
                    </a:lnTo>
                    <a:lnTo>
                      <a:pt x="24384" y="100013"/>
                    </a:lnTo>
                    <a:lnTo>
                      <a:pt x="14859" y="756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3" name="Graphic 1">
              <a:extLst>
                <a:ext uri="{FF2B5EF4-FFF2-40B4-BE49-F238E27FC236}">
                  <a16:creationId xmlns:a16="http://schemas.microsoft.com/office/drawing/2014/main" id="{A9C6CEDF-B4B2-4A3E-B1CA-6E3C01D835AE}"/>
                </a:ext>
              </a:extLst>
            </p:cNvPr>
            <p:cNvGrpSpPr/>
            <p:nvPr userDrawn="1"/>
          </p:nvGrpSpPr>
          <p:grpSpPr>
            <a:xfrm>
              <a:off x="12540046" y="2514656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5A70D19-BE8E-4FD5-881F-8F64A22C6611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557B6441-4D3E-40B9-BB9B-88E925490E57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61824D3-573D-482D-9A6B-1E1CD120F8BE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4C43DCF4-74CA-4C59-BC79-1EDD6329085F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67229D2-542C-4AFE-8616-0CBFA6145ED4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F2C99AC-3BB6-42D3-A6E2-A4B9110E6410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25F20B12-A01B-48F0-9F4A-41E6C5113C5A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5A44ED6A-76E0-4E19-8864-6E4AA0A4507E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FD31BD6D-09C0-4F77-889D-9A783B91BB28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D6BA349C-F30F-416D-A870-C4EC9D1D5434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B1FC013-3A0D-4C3D-A5E9-B475CD356230}"/>
                </a:ext>
              </a:extLst>
            </p:cNvPr>
            <p:cNvSpPr/>
            <p:nvPr userDrawn="1"/>
          </p:nvSpPr>
          <p:spPr>
            <a:xfrm>
              <a:off x="1688054" y="663874"/>
              <a:ext cx="329938" cy="365273"/>
            </a:xfrm>
            <a:custGeom>
              <a:avLst/>
              <a:gdLst>
                <a:gd name="connsiteX0" fmla="*/ 327154 w 329938"/>
                <a:gd name="connsiteY0" fmla="*/ 46186 h 365273"/>
                <a:gd name="connsiteX1" fmla="*/ 240000 w 329938"/>
                <a:gd name="connsiteY1" fmla="*/ 561 h 365273"/>
                <a:gd name="connsiteX2" fmla="*/ 234285 w 329938"/>
                <a:gd name="connsiteY2" fmla="*/ 1228 h 365273"/>
                <a:gd name="connsiteX3" fmla="*/ 1685 w 329938"/>
                <a:gd name="connsiteY3" fmla="*/ 209063 h 365273"/>
                <a:gd name="connsiteX4" fmla="*/ 66 w 329938"/>
                <a:gd name="connsiteY4" fmla="*/ 213540 h 365273"/>
                <a:gd name="connsiteX5" fmla="*/ 2733 w 329938"/>
                <a:gd name="connsiteY5" fmla="*/ 217445 h 365273"/>
                <a:gd name="connsiteX6" fmla="*/ 84362 w 329938"/>
                <a:gd name="connsiteY6" fmla="*/ 260117 h 365273"/>
                <a:gd name="connsiteX7" fmla="*/ 90363 w 329938"/>
                <a:gd name="connsiteY7" fmla="*/ 259165 h 365273"/>
                <a:gd name="connsiteX8" fmla="*/ 122652 w 329938"/>
                <a:gd name="connsiteY8" fmla="*/ 225827 h 365273"/>
                <a:gd name="connsiteX9" fmla="*/ 206663 w 329938"/>
                <a:gd name="connsiteY9" fmla="*/ 269737 h 365273"/>
                <a:gd name="connsiteX10" fmla="*/ 197995 w 329938"/>
                <a:gd name="connsiteY10" fmla="*/ 315457 h 365273"/>
                <a:gd name="connsiteX11" fmla="*/ 200662 w 329938"/>
                <a:gd name="connsiteY11" fmla="*/ 320887 h 365273"/>
                <a:gd name="connsiteX12" fmla="*/ 284387 w 329938"/>
                <a:gd name="connsiteY12" fmla="*/ 364702 h 365273"/>
                <a:gd name="connsiteX13" fmla="*/ 286768 w 329938"/>
                <a:gd name="connsiteY13" fmla="*/ 365273 h 365273"/>
                <a:gd name="connsiteX14" fmla="*/ 289149 w 329938"/>
                <a:gd name="connsiteY14" fmla="*/ 364702 h 365273"/>
                <a:gd name="connsiteX15" fmla="*/ 291816 w 329938"/>
                <a:gd name="connsiteY15" fmla="*/ 360796 h 365273"/>
                <a:gd name="connsiteX16" fmla="*/ 329916 w 329938"/>
                <a:gd name="connsiteY16" fmla="*/ 51234 h 365273"/>
                <a:gd name="connsiteX17" fmla="*/ 327154 w 329938"/>
                <a:gd name="connsiteY17" fmla="*/ 46186 h 365273"/>
                <a:gd name="connsiteX18" fmla="*/ 221331 w 329938"/>
                <a:gd name="connsiteY18" fmla="*/ 194585 h 365273"/>
                <a:gd name="connsiteX19" fmla="*/ 176754 w 329938"/>
                <a:gd name="connsiteY19" fmla="*/ 171249 h 365273"/>
                <a:gd name="connsiteX20" fmla="*/ 237143 w 329938"/>
                <a:gd name="connsiteY20" fmla="*/ 109813 h 365273"/>
                <a:gd name="connsiteX21" fmla="*/ 221331 w 329938"/>
                <a:gd name="connsiteY21" fmla="*/ 194585 h 36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9938" h="365273">
                  <a:moveTo>
                    <a:pt x="327154" y="46186"/>
                  </a:moveTo>
                  <a:lnTo>
                    <a:pt x="240000" y="561"/>
                  </a:lnTo>
                  <a:cubicBezTo>
                    <a:pt x="238095" y="-392"/>
                    <a:pt x="235809" y="-106"/>
                    <a:pt x="234285" y="1228"/>
                  </a:cubicBezTo>
                  <a:lnTo>
                    <a:pt x="1685" y="209063"/>
                  </a:lnTo>
                  <a:cubicBezTo>
                    <a:pt x="447" y="210206"/>
                    <a:pt x="-220" y="211825"/>
                    <a:pt x="66" y="213540"/>
                  </a:cubicBezTo>
                  <a:cubicBezTo>
                    <a:pt x="256" y="215159"/>
                    <a:pt x="1304" y="216683"/>
                    <a:pt x="2733" y="217445"/>
                  </a:cubicBezTo>
                  <a:lnTo>
                    <a:pt x="84362" y="260117"/>
                  </a:lnTo>
                  <a:cubicBezTo>
                    <a:pt x="86362" y="261165"/>
                    <a:pt x="88839" y="260784"/>
                    <a:pt x="90363" y="259165"/>
                  </a:cubicBezTo>
                  <a:lnTo>
                    <a:pt x="122652" y="225827"/>
                  </a:lnTo>
                  <a:lnTo>
                    <a:pt x="206663" y="269737"/>
                  </a:lnTo>
                  <a:lnTo>
                    <a:pt x="197995" y="315457"/>
                  </a:lnTo>
                  <a:cubicBezTo>
                    <a:pt x="197614" y="317648"/>
                    <a:pt x="198662" y="319839"/>
                    <a:pt x="200662" y="320887"/>
                  </a:cubicBezTo>
                  <a:lnTo>
                    <a:pt x="284387" y="364702"/>
                  </a:lnTo>
                  <a:cubicBezTo>
                    <a:pt x="285149" y="365083"/>
                    <a:pt x="285911" y="365273"/>
                    <a:pt x="286768" y="365273"/>
                  </a:cubicBezTo>
                  <a:cubicBezTo>
                    <a:pt x="287625" y="365273"/>
                    <a:pt x="288387" y="365083"/>
                    <a:pt x="289149" y="364702"/>
                  </a:cubicBezTo>
                  <a:cubicBezTo>
                    <a:pt x="290673" y="363940"/>
                    <a:pt x="291626" y="362511"/>
                    <a:pt x="291816" y="360796"/>
                  </a:cubicBezTo>
                  <a:lnTo>
                    <a:pt x="329916" y="51234"/>
                  </a:lnTo>
                  <a:cubicBezTo>
                    <a:pt x="330107" y="49234"/>
                    <a:pt x="329059" y="47138"/>
                    <a:pt x="327154" y="46186"/>
                  </a:cubicBezTo>
                  <a:close/>
                  <a:moveTo>
                    <a:pt x="221331" y="194585"/>
                  </a:moveTo>
                  <a:lnTo>
                    <a:pt x="176754" y="171249"/>
                  </a:lnTo>
                  <a:lnTo>
                    <a:pt x="237143" y="109813"/>
                  </a:lnTo>
                  <a:lnTo>
                    <a:pt x="221331" y="194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2C1A638-5F7C-4C06-9C1C-2673CCD0316F}"/>
                </a:ext>
              </a:extLst>
            </p:cNvPr>
            <p:cNvSpPr/>
            <p:nvPr userDrawn="1"/>
          </p:nvSpPr>
          <p:spPr>
            <a:xfrm>
              <a:off x="8904731" y="1043170"/>
              <a:ext cx="372894" cy="366681"/>
            </a:xfrm>
            <a:custGeom>
              <a:avLst/>
              <a:gdLst>
                <a:gd name="connsiteX0" fmla="*/ 369547 w 372894"/>
                <a:gd name="connsiteY0" fmla="*/ 143415 h 366681"/>
                <a:gd name="connsiteX1" fmla="*/ 345925 w 372894"/>
                <a:gd name="connsiteY1" fmla="*/ 105315 h 366681"/>
                <a:gd name="connsiteX2" fmla="*/ 299157 w 372894"/>
                <a:gd name="connsiteY2" fmla="*/ 82646 h 366681"/>
                <a:gd name="connsiteX3" fmla="*/ 257724 w 372894"/>
                <a:gd name="connsiteY3" fmla="*/ 91790 h 366681"/>
                <a:gd name="connsiteX4" fmla="*/ 260676 w 372894"/>
                <a:gd name="connsiteY4" fmla="*/ 66549 h 366681"/>
                <a:gd name="connsiteX5" fmla="*/ 238197 w 372894"/>
                <a:gd name="connsiteY5" fmla="*/ 21019 h 366681"/>
                <a:gd name="connsiteX6" fmla="*/ 181333 w 372894"/>
                <a:gd name="connsiteY6" fmla="*/ 159 h 366681"/>
                <a:gd name="connsiteX7" fmla="*/ 118087 w 372894"/>
                <a:gd name="connsiteY7" fmla="*/ 34164 h 366681"/>
                <a:gd name="connsiteX8" fmla="*/ 1406 w 372894"/>
                <a:gd name="connsiteY8" fmla="*/ 156274 h 366681"/>
                <a:gd name="connsiteX9" fmla="*/ 1596 w 372894"/>
                <a:gd name="connsiteY9" fmla="*/ 163513 h 366681"/>
                <a:gd name="connsiteX10" fmla="*/ 212670 w 372894"/>
                <a:gd name="connsiteY10" fmla="*/ 365253 h 366681"/>
                <a:gd name="connsiteX11" fmla="*/ 216195 w 372894"/>
                <a:gd name="connsiteY11" fmla="*/ 366681 h 366681"/>
                <a:gd name="connsiteX12" fmla="*/ 219909 w 372894"/>
                <a:gd name="connsiteY12" fmla="*/ 365062 h 366681"/>
                <a:gd name="connsiteX13" fmla="*/ 327542 w 372894"/>
                <a:gd name="connsiteY13" fmla="*/ 252477 h 366681"/>
                <a:gd name="connsiteX14" fmla="*/ 353069 w 372894"/>
                <a:gd name="connsiteY14" fmla="*/ 219996 h 366681"/>
                <a:gd name="connsiteX15" fmla="*/ 370690 w 372894"/>
                <a:gd name="connsiteY15" fmla="*/ 186849 h 366681"/>
                <a:gd name="connsiteX16" fmla="*/ 369547 w 372894"/>
                <a:gd name="connsiteY16" fmla="*/ 143415 h 366681"/>
                <a:gd name="connsiteX17" fmla="*/ 117897 w 372894"/>
                <a:gd name="connsiteY17" fmla="*/ 134557 h 366681"/>
                <a:gd name="connsiteX18" fmla="*/ 141900 w 372894"/>
                <a:gd name="connsiteY18" fmla="*/ 109411 h 366681"/>
                <a:gd name="connsiteX19" fmla="*/ 163807 w 372894"/>
                <a:gd name="connsiteY19" fmla="*/ 95124 h 366681"/>
                <a:gd name="connsiteX20" fmla="*/ 179904 w 372894"/>
                <a:gd name="connsiteY20" fmla="*/ 101505 h 366681"/>
                <a:gd name="connsiteX21" fmla="*/ 187810 w 372894"/>
                <a:gd name="connsiteY21" fmla="*/ 118079 h 366681"/>
                <a:gd name="connsiteX22" fmla="*/ 174189 w 372894"/>
                <a:gd name="connsiteY22" fmla="*/ 141034 h 366681"/>
                <a:gd name="connsiteX23" fmla="*/ 150567 w 372894"/>
                <a:gd name="connsiteY23" fmla="*/ 165704 h 366681"/>
                <a:gd name="connsiteX24" fmla="*/ 117897 w 372894"/>
                <a:gd name="connsiteY24" fmla="*/ 134557 h 366681"/>
                <a:gd name="connsiteX25" fmla="*/ 276964 w 372894"/>
                <a:gd name="connsiteY25" fmla="*/ 189326 h 366681"/>
                <a:gd name="connsiteX26" fmla="*/ 261629 w 372894"/>
                <a:gd name="connsiteY26" fmla="*/ 215520 h 366681"/>
                <a:gd name="connsiteX27" fmla="*/ 233340 w 372894"/>
                <a:gd name="connsiteY27" fmla="*/ 245047 h 366681"/>
                <a:gd name="connsiteX28" fmla="*/ 198002 w 372894"/>
                <a:gd name="connsiteY28" fmla="*/ 211233 h 366681"/>
                <a:gd name="connsiteX29" fmla="*/ 226101 w 372894"/>
                <a:gd name="connsiteY29" fmla="*/ 181801 h 366681"/>
                <a:gd name="connsiteX30" fmla="*/ 251628 w 372894"/>
                <a:gd name="connsiteY30" fmla="*/ 164847 h 366681"/>
                <a:gd name="connsiteX31" fmla="*/ 269154 w 372894"/>
                <a:gd name="connsiteY31" fmla="*/ 171038 h 366681"/>
                <a:gd name="connsiteX32" fmla="*/ 276964 w 372894"/>
                <a:gd name="connsiteY32" fmla="*/ 189326 h 3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2894" h="366681">
                  <a:moveTo>
                    <a:pt x="369547" y="143415"/>
                  </a:moveTo>
                  <a:cubicBezTo>
                    <a:pt x="365451" y="129128"/>
                    <a:pt x="357450" y="116364"/>
                    <a:pt x="345925" y="105315"/>
                  </a:cubicBezTo>
                  <a:cubicBezTo>
                    <a:pt x="331733" y="91695"/>
                    <a:pt x="315921" y="84075"/>
                    <a:pt x="299157" y="82646"/>
                  </a:cubicBezTo>
                  <a:cubicBezTo>
                    <a:pt x="286108" y="81503"/>
                    <a:pt x="272202" y="84551"/>
                    <a:pt x="257724" y="91790"/>
                  </a:cubicBezTo>
                  <a:cubicBezTo>
                    <a:pt x="260391" y="82836"/>
                    <a:pt x="261343" y="74359"/>
                    <a:pt x="260676" y="66549"/>
                  </a:cubicBezTo>
                  <a:cubicBezTo>
                    <a:pt x="259057" y="49023"/>
                    <a:pt x="251532" y="33687"/>
                    <a:pt x="238197" y="21019"/>
                  </a:cubicBezTo>
                  <a:cubicBezTo>
                    <a:pt x="222386" y="5874"/>
                    <a:pt x="203241" y="-1174"/>
                    <a:pt x="181333" y="159"/>
                  </a:cubicBezTo>
                  <a:cubicBezTo>
                    <a:pt x="159616" y="1493"/>
                    <a:pt x="138375" y="12923"/>
                    <a:pt x="118087" y="34164"/>
                  </a:cubicBezTo>
                  <a:lnTo>
                    <a:pt x="1406" y="156274"/>
                  </a:lnTo>
                  <a:cubicBezTo>
                    <a:pt x="-499" y="158274"/>
                    <a:pt x="-499" y="161513"/>
                    <a:pt x="1596" y="163513"/>
                  </a:cubicBezTo>
                  <a:lnTo>
                    <a:pt x="212670" y="365253"/>
                  </a:lnTo>
                  <a:cubicBezTo>
                    <a:pt x="213623" y="366205"/>
                    <a:pt x="214956" y="366681"/>
                    <a:pt x="216195" y="366681"/>
                  </a:cubicBezTo>
                  <a:cubicBezTo>
                    <a:pt x="217528" y="366681"/>
                    <a:pt x="218862" y="366110"/>
                    <a:pt x="219909" y="365062"/>
                  </a:cubicBezTo>
                  <a:lnTo>
                    <a:pt x="327542" y="252477"/>
                  </a:lnTo>
                  <a:cubicBezTo>
                    <a:pt x="332304" y="247428"/>
                    <a:pt x="340686" y="236855"/>
                    <a:pt x="353069" y="219996"/>
                  </a:cubicBezTo>
                  <a:cubicBezTo>
                    <a:pt x="362689" y="206947"/>
                    <a:pt x="368404" y="196089"/>
                    <a:pt x="370690" y="186849"/>
                  </a:cubicBezTo>
                  <a:cubicBezTo>
                    <a:pt x="373929" y="172181"/>
                    <a:pt x="373643" y="157608"/>
                    <a:pt x="369547" y="143415"/>
                  </a:cubicBezTo>
                  <a:close/>
                  <a:moveTo>
                    <a:pt x="117897" y="134557"/>
                  </a:moveTo>
                  <a:lnTo>
                    <a:pt x="141900" y="109411"/>
                  </a:lnTo>
                  <a:cubicBezTo>
                    <a:pt x="150282" y="100648"/>
                    <a:pt x="157902" y="95695"/>
                    <a:pt x="163807" y="95124"/>
                  </a:cubicBezTo>
                  <a:cubicBezTo>
                    <a:pt x="169522" y="94552"/>
                    <a:pt x="174856" y="96648"/>
                    <a:pt x="179904" y="101505"/>
                  </a:cubicBezTo>
                  <a:cubicBezTo>
                    <a:pt x="185429" y="106839"/>
                    <a:pt x="188096" y="112269"/>
                    <a:pt x="187810" y="118079"/>
                  </a:cubicBezTo>
                  <a:cubicBezTo>
                    <a:pt x="187524" y="123984"/>
                    <a:pt x="182857" y="131985"/>
                    <a:pt x="174189" y="141034"/>
                  </a:cubicBezTo>
                  <a:lnTo>
                    <a:pt x="150567" y="165704"/>
                  </a:lnTo>
                  <a:lnTo>
                    <a:pt x="117897" y="134557"/>
                  </a:lnTo>
                  <a:close/>
                  <a:moveTo>
                    <a:pt x="276964" y="189326"/>
                  </a:moveTo>
                  <a:cubicBezTo>
                    <a:pt x="276583" y="196470"/>
                    <a:pt x="271440" y="205233"/>
                    <a:pt x="261629" y="215520"/>
                  </a:cubicBezTo>
                  <a:lnTo>
                    <a:pt x="233340" y="245047"/>
                  </a:lnTo>
                  <a:lnTo>
                    <a:pt x="198002" y="211233"/>
                  </a:lnTo>
                  <a:lnTo>
                    <a:pt x="226101" y="181801"/>
                  </a:lnTo>
                  <a:cubicBezTo>
                    <a:pt x="236102" y="171324"/>
                    <a:pt x="244674" y="165609"/>
                    <a:pt x="251628" y="164847"/>
                  </a:cubicBezTo>
                  <a:cubicBezTo>
                    <a:pt x="258200" y="164085"/>
                    <a:pt x="263915" y="166085"/>
                    <a:pt x="269154" y="171038"/>
                  </a:cubicBezTo>
                  <a:cubicBezTo>
                    <a:pt x="274774" y="176372"/>
                    <a:pt x="277345" y="182373"/>
                    <a:pt x="276964" y="189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4DA3FD0-EB4F-4587-AFF8-915AED41D1E9}"/>
                </a:ext>
              </a:extLst>
            </p:cNvPr>
            <p:cNvSpPr/>
            <p:nvPr userDrawn="1"/>
          </p:nvSpPr>
          <p:spPr>
            <a:xfrm>
              <a:off x="9124875" y="3626960"/>
              <a:ext cx="318871" cy="321373"/>
            </a:xfrm>
            <a:custGeom>
              <a:avLst/>
              <a:gdLst>
                <a:gd name="connsiteX0" fmla="*/ 150215 w 318871"/>
                <a:gd name="connsiteY0" fmla="*/ 321373 h 321373"/>
                <a:gd name="connsiteX1" fmla="*/ 111734 w 318871"/>
                <a:gd name="connsiteY1" fmla="*/ 314611 h 321373"/>
                <a:gd name="connsiteX2" fmla="*/ 55442 w 318871"/>
                <a:gd name="connsiteY2" fmla="*/ 276987 h 321373"/>
                <a:gd name="connsiteX3" fmla="*/ 7626 w 318871"/>
                <a:gd name="connsiteY3" fmla="*/ 211360 h 321373"/>
                <a:gd name="connsiteX4" fmla="*/ 3435 w 318871"/>
                <a:gd name="connsiteY4" fmla="*/ 137351 h 321373"/>
                <a:gd name="connsiteX5" fmla="*/ 50584 w 318871"/>
                <a:gd name="connsiteY5" fmla="*/ 55340 h 321373"/>
                <a:gd name="connsiteX6" fmla="*/ 158978 w 318871"/>
                <a:gd name="connsiteY6" fmla="*/ 0 h 321373"/>
                <a:gd name="connsiteX7" fmla="*/ 162217 w 318871"/>
                <a:gd name="connsiteY7" fmla="*/ 0 h 321373"/>
                <a:gd name="connsiteX8" fmla="*/ 268230 w 318871"/>
                <a:gd name="connsiteY8" fmla="*/ 48768 h 321373"/>
                <a:gd name="connsiteX9" fmla="*/ 316903 w 318871"/>
                <a:gd name="connsiteY9" fmla="*/ 127540 h 321373"/>
                <a:gd name="connsiteX10" fmla="*/ 302997 w 318871"/>
                <a:gd name="connsiteY10" fmla="*/ 212598 h 321373"/>
                <a:gd name="connsiteX11" fmla="*/ 299853 w 318871"/>
                <a:gd name="connsiteY11" fmla="*/ 215265 h 321373"/>
                <a:gd name="connsiteX12" fmla="*/ 295757 w 318871"/>
                <a:gd name="connsiteY12" fmla="*/ 214789 h 321373"/>
                <a:gd name="connsiteX13" fmla="*/ 225939 w 318871"/>
                <a:gd name="connsiteY13" fmla="*/ 172498 h 321373"/>
                <a:gd name="connsiteX14" fmla="*/ 224034 w 318871"/>
                <a:gd name="connsiteY14" fmla="*/ 165830 h 321373"/>
                <a:gd name="connsiteX15" fmla="*/ 230702 w 318871"/>
                <a:gd name="connsiteY15" fmla="*/ 147256 h 321373"/>
                <a:gd name="connsiteX16" fmla="*/ 228606 w 318871"/>
                <a:gd name="connsiteY16" fmla="*/ 125254 h 321373"/>
                <a:gd name="connsiteX17" fmla="*/ 216033 w 318871"/>
                <a:gd name="connsiteY17" fmla="*/ 106299 h 321373"/>
                <a:gd name="connsiteX18" fmla="*/ 169647 w 318871"/>
                <a:gd name="connsiteY18" fmla="*/ 92869 h 321373"/>
                <a:gd name="connsiteX19" fmla="*/ 123545 w 318871"/>
                <a:gd name="connsiteY19" fmla="*/ 124396 h 321373"/>
                <a:gd name="connsiteX20" fmla="*/ 89541 w 318871"/>
                <a:gd name="connsiteY20" fmla="*/ 179451 h 321373"/>
                <a:gd name="connsiteX21" fmla="*/ 105448 w 318871"/>
                <a:gd name="connsiteY21" fmla="*/ 217075 h 321373"/>
                <a:gd name="connsiteX22" fmla="*/ 139928 w 318871"/>
                <a:gd name="connsiteY22" fmla="*/ 232220 h 321373"/>
                <a:gd name="connsiteX23" fmla="*/ 180505 w 318871"/>
                <a:gd name="connsiteY23" fmla="*/ 215932 h 321373"/>
                <a:gd name="connsiteX24" fmla="*/ 184506 w 318871"/>
                <a:gd name="connsiteY24" fmla="*/ 215170 h 321373"/>
                <a:gd name="connsiteX25" fmla="*/ 187744 w 318871"/>
                <a:gd name="connsiteY25" fmla="*/ 217646 h 321373"/>
                <a:gd name="connsiteX26" fmla="*/ 228320 w 318871"/>
                <a:gd name="connsiteY26" fmla="*/ 289560 h 321373"/>
                <a:gd name="connsiteX27" fmla="*/ 226606 w 318871"/>
                <a:gd name="connsiteY27" fmla="*/ 296323 h 321373"/>
                <a:gd name="connsiteX28" fmla="*/ 168027 w 318871"/>
                <a:gd name="connsiteY28" fmla="*/ 319850 h 321373"/>
                <a:gd name="connsiteX29" fmla="*/ 150215 w 318871"/>
                <a:gd name="connsiteY29" fmla="*/ 321373 h 32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871" h="321373">
                  <a:moveTo>
                    <a:pt x="150215" y="321373"/>
                  </a:moveTo>
                  <a:cubicBezTo>
                    <a:pt x="137166" y="321373"/>
                    <a:pt x="124212" y="319088"/>
                    <a:pt x="111734" y="314611"/>
                  </a:cubicBezTo>
                  <a:cubicBezTo>
                    <a:pt x="93732" y="308134"/>
                    <a:pt x="74777" y="295465"/>
                    <a:pt x="55442" y="276987"/>
                  </a:cubicBezTo>
                  <a:cubicBezTo>
                    <a:pt x="32106" y="254603"/>
                    <a:pt x="16008" y="232505"/>
                    <a:pt x="7626" y="211360"/>
                  </a:cubicBezTo>
                  <a:cubicBezTo>
                    <a:pt x="-851" y="189929"/>
                    <a:pt x="-2280" y="165068"/>
                    <a:pt x="3435" y="137351"/>
                  </a:cubicBezTo>
                  <a:cubicBezTo>
                    <a:pt x="9150" y="109633"/>
                    <a:pt x="24962" y="82010"/>
                    <a:pt x="50584" y="55340"/>
                  </a:cubicBezTo>
                  <a:cubicBezTo>
                    <a:pt x="84779" y="19621"/>
                    <a:pt x="121259" y="1048"/>
                    <a:pt x="158978" y="0"/>
                  </a:cubicBezTo>
                  <a:lnTo>
                    <a:pt x="162217" y="0"/>
                  </a:lnTo>
                  <a:cubicBezTo>
                    <a:pt x="198793" y="0"/>
                    <a:pt x="234512" y="16383"/>
                    <a:pt x="268230" y="48768"/>
                  </a:cubicBezTo>
                  <a:cubicBezTo>
                    <a:pt x="295472" y="74867"/>
                    <a:pt x="311855" y="101346"/>
                    <a:pt x="316903" y="127540"/>
                  </a:cubicBezTo>
                  <a:cubicBezTo>
                    <a:pt x="321951" y="153829"/>
                    <a:pt x="317284" y="182404"/>
                    <a:pt x="302997" y="212598"/>
                  </a:cubicBezTo>
                  <a:cubicBezTo>
                    <a:pt x="302425" y="213931"/>
                    <a:pt x="301187" y="214884"/>
                    <a:pt x="299853" y="215265"/>
                  </a:cubicBezTo>
                  <a:cubicBezTo>
                    <a:pt x="298520" y="215646"/>
                    <a:pt x="296996" y="215455"/>
                    <a:pt x="295757" y="214789"/>
                  </a:cubicBezTo>
                  <a:lnTo>
                    <a:pt x="225939" y="172498"/>
                  </a:lnTo>
                  <a:cubicBezTo>
                    <a:pt x="223653" y="171164"/>
                    <a:pt x="222796" y="168212"/>
                    <a:pt x="224034" y="165830"/>
                  </a:cubicBezTo>
                  <a:cubicBezTo>
                    <a:pt x="227940" y="158020"/>
                    <a:pt x="230130" y="151829"/>
                    <a:pt x="230702" y="147256"/>
                  </a:cubicBezTo>
                  <a:cubicBezTo>
                    <a:pt x="231749" y="139637"/>
                    <a:pt x="230988" y="132207"/>
                    <a:pt x="228606" y="125254"/>
                  </a:cubicBezTo>
                  <a:cubicBezTo>
                    <a:pt x="226225" y="118301"/>
                    <a:pt x="221939" y="111919"/>
                    <a:pt x="216033" y="106299"/>
                  </a:cubicBezTo>
                  <a:cubicBezTo>
                    <a:pt x="202413" y="93250"/>
                    <a:pt x="187363" y="88868"/>
                    <a:pt x="169647" y="92869"/>
                  </a:cubicBezTo>
                  <a:cubicBezTo>
                    <a:pt x="156311" y="95726"/>
                    <a:pt x="140786" y="106394"/>
                    <a:pt x="123545" y="124396"/>
                  </a:cubicBezTo>
                  <a:cubicBezTo>
                    <a:pt x="102114" y="146780"/>
                    <a:pt x="90684" y="165354"/>
                    <a:pt x="89541" y="179451"/>
                  </a:cubicBezTo>
                  <a:cubicBezTo>
                    <a:pt x="88493" y="193453"/>
                    <a:pt x="93637" y="205740"/>
                    <a:pt x="105448" y="217075"/>
                  </a:cubicBezTo>
                  <a:cubicBezTo>
                    <a:pt x="116783" y="227933"/>
                    <a:pt x="128308" y="233172"/>
                    <a:pt x="139928" y="232220"/>
                  </a:cubicBezTo>
                  <a:cubicBezTo>
                    <a:pt x="152025" y="231362"/>
                    <a:pt x="165741" y="225933"/>
                    <a:pt x="180505" y="215932"/>
                  </a:cubicBezTo>
                  <a:cubicBezTo>
                    <a:pt x="181648" y="215170"/>
                    <a:pt x="183077" y="214884"/>
                    <a:pt x="184506" y="215170"/>
                  </a:cubicBezTo>
                  <a:cubicBezTo>
                    <a:pt x="185934" y="215455"/>
                    <a:pt x="187077" y="216408"/>
                    <a:pt x="187744" y="217646"/>
                  </a:cubicBezTo>
                  <a:lnTo>
                    <a:pt x="228320" y="289560"/>
                  </a:lnTo>
                  <a:cubicBezTo>
                    <a:pt x="229654" y="291941"/>
                    <a:pt x="228892" y="294894"/>
                    <a:pt x="226606" y="296323"/>
                  </a:cubicBezTo>
                  <a:cubicBezTo>
                    <a:pt x="206889" y="308991"/>
                    <a:pt x="187173" y="316897"/>
                    <a:pt x="168027" y="319850"/>
                  </a:cubicBezTo>
                  <a:cubicBezTo>
                    <a:pt x="162217" y="320897"/>
                    <a:pt x="156121" y="321373"/>
                    <a:pt x="150215" y="3213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C35E65C-B845-4F42-8152-2DD5A0EC3BB7}"/>
                </a:ext>
              </a:extLst>
            </p:cNvPr>
            <p:cNvGrpSpPr/>
            <p:nvPr userDrawn="1"/>
          </p:nvGrpSpPr>
          <p:grpSpPr>
            <a:xfrm>
              <a:off x="6565199" y="1641571"/>
              <a:ext cx="233650" cy="426434"/>
              <a:chOff x="4228908" y="3157823"/>
              <a:chExt cx="233650" cy="426434"/>
            </a:xfrm>
            <a:grpFill/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97B5E73-7D0E-4C76-AF31-5B734B6C906F}"/>
                  </a:ext>
                </a:extLst>
              </p:cNvPr>
              <p:cNvSpPr/>
              <p:nvPr/>
            </p:nvSpPr>
            <p:spPr>
              <a:xfrm>
                <a:off x="4228908" y="3437191"/>
                <a:ext cx="147065" cy="147066"/>
              </a:xfrm>
              <a:custGeom>
                <a:avLst/>
                <a:gdLst>
                  <a:gd name="connsiteX0" fmla="*/ 73533 w 147065"/>
                  <a:gd name="connsiteY0" fmla="*/ 147066 h 147066"/>
                  <a:gd name="connsiteX1" fmla="*/ 0 w 147065"/>
                  <a:gd name="connsiteY1" fmla="*/ 73533 h 147066"/>
                  <a:gd name="connsiteX2" fmla="*/ 73533 w 147065"/>
                  <a:gd name="connsiteY2" fmla="*/ 0 h 147066"/>
                  <a:gd name="connsiteX3" fmla="*/ 147066 w 147065"/>
                  <a:gd name="connsiteY3" fmla="*/ 73533 h 147066"/>
                  <a:gd name="connsiteX4" fmla="*/ 73533 w 147065"/>
                  <a:gd name="connsiteY4" fmla="*/ 147066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065" h="147066">
                    <a:moveTo>
                      <a:pt x="73533" y="147066"/>
                    </a:moveTo>
                    <a:cubicBezTo>
                      <a:pt x="32957" y="147066"/>
                      <a:pt x="0" y="114109"/>
                      <a:pt x="0" y="73533"/>
                    </a:cubicBezTo>
                    <a:cubicBezTo>
                      <a:pt x="0" y="32957"/>
                      <a:pt x="32957" y="0"/>
                      <a:pt x="73533" y="0"/>
                    </a:cubicBezTo>
                    <a:cubicBezTo>
                      <a:pt x="114109" y="0"/>
                      <a:pt x="147066" y="32957"/>
                      <a:pt x="147066" y="73533"/>
                    </a:cubicBezTo>
                    <a:cubicBezTo>
                      <a:pt x="147066" y="114014"/>
                      <a:pt x="114109" y="147066"/>
                      <a:pt x="73533" y="147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02574B19-F381-41FD-AF99-DC41A385E0A5}"/>
                  </a:ext>
                </a:extLst>
              </p:cNvPr>
              <p:cNvSpPr/>
              <p:nvPr/>
            </p:nvSpPr>
            <p:spPr>
              <a:xfrm>
                <a:off x="4361304" y="3286791"/>
                <a:ext cx="101254" cy="101250"/>
              </a:xfrm>
              <a:custGeom>
                <a:avLst/>
                <a:gdLst>
                  <a:gd name="connsiteX0" fmla="*/ 50675 w 101254"/>
                  <a:gd name="connsiteY0" fmla="*/ 101251 h 101250"/>
                  <a:gd name="connsiteX1" fmla="*/ 7431 w 101254"/>
                  <a:gd name="connsiteY1" fmla="*/ 77057 h 101250"/>
                  <a:gd name="connsiteX2" fmla="*/ 24195 w 101254"/>
                  <a:gd name="connsiteY2" fmla="*/ 7429 h 101250"/>
                  <a:gd name="connsiteX3" fmla="*/ 50580 w 101254"/>
                  <a:gd name="connsiteY3" fmla="*/ 0 h 101250"/>
                  <a:gd name="connsiteX4" fmla="*/ 93823 w 101254"/>
                  <a:gd name="connsiteY4" fmla="*/ 24193 h 101250"/>
                  <a:gd name="connsiteX5" fmla="*/ 77059 w 101254"/>
                  <a:gd name="connsiteY5" fmla="*/ 93821 h 101250"/>
                  <a:gd name="connsiteX6" fmla="*/ 50675 w 101254"/>
                  <a:gd name="connsiteY6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54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80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8396" y="48006"/>
                      <a:pt x="100872" y="79248"/>
                      <a:pt x="77059" y="93821"/>
                    </a:cubicBezTo>
                    <a:cubicBezTo>
                      <a:pt x="69058" y="98679"/>
                      <a:pt x="59914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87764F9B-2772-4968-B058-F48A7F9E8AE2}"/>
                  </a:ext>
                </a:extLst>
              </p:cNvPr>
              <p:cNvSpPr/>
              <p:nvPr/>
            </p:nvSpPr>
            <p:spPr>
              <a:xfrm>
                <a:off x="4254847" y="3157823"/>
                <a:ext cx="73845" cy="73913"/>
              </a:xfrm>
              <a:custGeom>
                <a:avLst/>
                <a:gdLst>
                  <a:gd name="connsiteX0" fmla="*/ 72455 w 73845"/>
                  <a:gd name="connsiteY0" fmla="*/ 26861 h 73913"/>
                  <a:gd name="connsiteX1" fmla="*/ 36926 w 73845"/>
                  <a:gd name="connsiteY1" fmla="*/ 0 h 73913"/>
                  <a:gd name="connsiteX2" fmla="*/ 26830 w 73845"/>
                  <a:gd name="connsiteY2" fmla="*/ 1429 h 73913"/>
                  <a:gd name="connsiteX3" fmla="*/ 1398 w 73845"/>
                  <a:gd name="connsiteY3" fmla="*/ 47054 h 73913"/>
                  <a:gd name="connsiteX4" fmla="*/ 36926 w 73845"/>
                  <a:gd name="connsiteY4" fmla="*/ 73914 h 73913"/>
                  <a:gd name="connsiteX5" fmla="*/ 47023 w 73845"/>
                  <a:gd name="connsiteY5" fmla="*/ 72485 h 73913"/>
                  <a:gd name="connsiteX6" fmla="*/ 72455 w 73845"/>
                  <a:gd name="connsiteY6" fmla="*/ 26861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45" h="73913">
                    <a:moveTo>
                      <a:pt x="72455" y="26861"/>
                    </a:moveTo>
                    <a:cubicBezTo>
                      <a:pt x="67978" y="11049"/>
                      <a:pt x="53405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4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549" y="66866"/>
                      <a:pt x="77979" y="46387"/>
                      <a:pt x="72455" y="268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115E72A-BFA5-4E8B-8FDC-5CFD2182D140}"/>
                </a:ext>
              </a:extLst>
            </p:cNvPr>
            <p:cNvGrpSpPr/>
            <p:nvPr userDrawn="1"/>
          </p:nvGrpSpPr>
          <p:grpSpPr>
            <a:xfrm>
              <a:off x="10205862" y="451296"/>
              <a:ext cx="439117" cy="1160620"/>
              <a:chOff x="6674250" y="1567053"/>
              <a:chExt cx="439117" cy="1160620"/>
            </a:xfrm>
            <a:grpFill/>
          </p:grpSpPr>
          <p:grpSp>
            <p:nvGrpSpPr>
              <p:cNvPr id="360" name="Graphic 1">
                <a:extLst>
                  <a:ext uri="{FF2B5EF4-FFF2-40B4-BE49-F238E27FC236}">
                    <a16:creationId xmlns:a16="http://schemas.microsoft.com/office/drawing/2014/main" id="{5D6C22DA-6490-4FBB-B382-6587989270DB}"/>
                  </a:ext>
                </a:extLst>
              </p:cNvPr>
              <p:cNvGrpSpPr/>
              <p:nvPr/>
            </p:nvGrpSpPr>
            <p:grpSpPr>
              <a:xfrm>
                <a:off x="6674250" y="1856680"/>
                <a:ext cx="319484" cy="870993"/>
                <a:chOff x="6674250" y="1856680"/>
                <a:chExt cx="319484" cy="870993"/>
              </a:xfrm>
              <a:grpFill/>
            </p:grpSpPr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B327AC7E-CEEB-49F9-B1A4-708DEDF43F65}"/>
                    </a:ext>
                  </a:extLst>
                </p:cNvPr>
                <p:cNvSpPr/>
                <p:nvPr/>
              </p:nvSpPr>
              <p:spPr>
                <a:xfrm>
                  <a:off x="6756077" y="1856680"/>
                  <a:ext cx="237657" cy="102040"/>
                </a:xfrm>
                <a:custGeom>
                  <a:avLst/>
                  <a:gdLst>
                    <a:gd name="connsiteX0" fmla="*/ 205363 w 237657"/>
                    <a:gd name="connsiteY0" fmla="*/ 102040 h 102040"/>
                    <a:gd name="connsiteX1" fmla="*/ 205363 w 237657"/>
                    <a:gd name="connsiteY1" fmla="*/ 102040 h 102040"/>
                    <a:gd name="connsiteX2" fmla="*/ 201458 w 237657"/>
                    <a:gd name="connsiteY2" fmla="*/ 101755 h 102040"/>
                    <a:gd name="connsiteX3" fmla="*/ 24484 w 237657"/>
                    <a:gd name="connsiteY3" fmla="*/ 73751 h 102040"/>
                    <a:gd name="connsiteX4" fmla="*/ 4862 w 237657"/>
                    <a:gd name="connsiteY4" fmla="*/ 59083 h 102040"/>
                    <a:gd name="connsiteX5" fmla="*/ 576 w 237657"/>
                    <a:gd name="connsiteY5" fmla="*/ 32317 h 102040"/>
                    <a:gd name="connsiteX6" fmla="*/ 36200 w 237657"/>
                    <a:gd name="connsiteY6" fmla="*/ 313 h 102040"/>
                    <a:gd name="connsiteX7" fmla="*/ 213174 w 237657"/>
                    <a:gd name="connsiteY7" fmla="*/ 28317 h 102040"/>
                    <a:gd name="connsiteX8" fmla="*/ 232795 w 237657"/>
                    <a:gd name="connsiteY8" fmla="*/ 42890 h 102040"/>
                    <a:gd name="connsiteX9" fmla="*/ 237082 w 237657"/>
                    <a:gd name="connsiteY9" fmla="*/ 69655 h 102040"/>
                    <a:gd name="connsiteX10" fmla="*/ 205363 w 237657"/>
                    <a:gd name="connsiteY10" fmla="*/ 102040 h 102040"/>
                    <a:gd name="connsiteX11" fmla="*/ 32199 w 237657"/>
                    <a:gd name="connsiteY11" fmla="*/ 10219 h 102040"/>
                    <a:gd name="connsiteX12" fmla="*/ 10577 w 237657"/>
                    <a:gd name="connsiteY12" fmla="*/ 33841 h 102040"/>
                    <a:gd name="connsiteX13" fmla="*/ 13720 w 237657"/>
                    <a:gd name="connsiteY13" fmla="*/ 54034 h 102040"/>
                    <a:gd name="connsiteX14" fmla="*/ 26103 w 237657"/>
                    <a:gd name="connsiteY14" fmla="*/ 63559 h 102040"/>
                    <a:gd name="connsiteX15" fmla="*/ 203078 w 237657"/>
                    <a:gd name="connsiteY15" fmla="*/ 91563 h 102040"/>
                    <a:gd name="connsiteX16" fmla="*/ 226985 w 237657"/>
                    <a:gd name="connsiteY16" fmla="*/ 68036 h 102040"/>
                    <a:gd name="connsiteX17" fmla="*/ 223842 w 237657"/>
                    <a:gd name="connsiteY17" fmla="*/ 47843 h 102040"/>
                    <a:gd name="connsiteX18" fmla="*/ 211460 w 237657"/>
                    <a:gd name="connsiteY18" fmla="*/ 38318 h 102040"/>
                    <a:gd name="connsiteX19" fmla="*/ 34485 w 237657"/>
                    <a:gd name="connsiteY19" fmla="*/ 10315 h 102040"/>
                    <a:gd name="connsiteX20" fmla="*/ 32199 w 237657"/>
                    <a:gd name="connsiteY20" fmla="*/ 10219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7657" h="102040">
                      <a:moveTo>
                        <a:pt x="205363" y="102040"/>
                      </a:moveTo>
                      <a:lnTo>
                        <a:pt x="205363" y="102040"/>
                      </a:lnTo>
                      <a:cubicBezTo>
                        <a:pt x="204125" y="102040"/>
                        <a:pt x="202792" y="101945"/>
                        <a:pt x="201458" y="101755"/>
                      </a:cubicBezTo>
                      <a:lnTo>
                        <a:pt x="24484" y="73751"/>
                      </a:lnTo>
                      <a:cubicBezTo>
                        <a:pt x="16292" y="72418"/>
                        <a:pt x="9339" y="67274"/>
                        <a:pt x="4862" y="59083"/>
                      </a:cubicBezTo>
                      <a:cubicBezTo>
                        <a:pt x="576" y="51367"/>
                        <a:pt x="-948" y="41842"/>
                        <a:pt x="576" y="32317"/>
                      </a:cubicBezTo>
                      <a:cubicBezTo>
                        <a:pt x="3719" y="12315"/>
                        <a:pt x="19531" y="-2354"/>
                        <a:pt x="36200" y="313"/>
                      </a:cubicBezTo>
                      <a:lnTo>
                        <a:pt x="213174" y="28317"/>
                      </a:lnTo>
                      <a:cubicBezTo>
                        <a:pt x="221366" y="29650"/>
                        <a:pt x="228319" y="34794"/>
                        <a:pt x="232795" y="42890"/>
                      </a:cubicBezTo>
                      <a:cubicBezTo>
                        <a:pt x="237082" y="50605"/>
                        <a:pt x="238606" y="60130"/>
                        <a:pt x="237082" y="69655"/>
                      </a:cubicBezTo>
                      <a:cubicBezTo>
                        <a:pt x="234224" y="88134"/>
                        <a:pt x="220508" y="102040"/>
                        <a:pt x="205363" y="102040"/>
                      </a:cubicBezTo>
                      <a:close/>
                      <a:moveTo>
                        <a:pt x="32199" y="10219"/>
                      </a:moveTo>
                      <a:cubicBezTo>
                        <a:pt x="22198" y="10219"/>
                        <a:pt x="12673" y="20602"/>
                        <a:pt x="10577" y="33841"/>
                      </a:cubicBezTo>
                      <a:cubicBezTo>
                        <a:pt x="9434" y="41176"/>
                        <a:pt x="10577" y="48319"/>
                        <a:pt x="13720" y="54034"/>
                      </a:cubicBezTo>
                      <a:cubicBezTo>
                        <a:pt x="16673" y="59368"/>
                        <a:pt x="21055" y="62702"/>
                        <a:pt x="26103" y="63559"/>
                      </a:cubicBezTo>
                      <a:lnTo>
                        <a:pt x="203078" y="91563"/>
                      </a:lnTo>
                      <a:cubicBezTo>
                        <a:pt x="213841" y="93277"/>
                        <a:pt x="224699" y="82324"/>
                        <a:pt x="226985" y="68036"/>
                      </a:cubicBezTo>
                      <a:cubicBezTo>
                        <a:pt x="228128" y="60702"/>
                        <a:pt x="226985" y="53558"/>
                        <a:pt x="223842" y="47843"/>
                      </a:cubicBezTo>
                      <a:cubicBezTo>
                        <a:pt x="220889" y="42509"/>
                        <a:pt x="216508" y="39175"/>
                        <a:pt x="211460" y="38318"/>
                      </a:cubicBezTo>
                      <a:lnTo>
                        <a:pt x="34485" y="10315"/>
                      </a:lnTo>
                      <a:cubicBezTo>
                        <a:pt x="33723" y="10315"/>
                        <a:pt x="32961" y="10219"/>
                        <a:pt x="32199" y="10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64" name="Graphic 1">
                  <a:extLst>
                    <a:ext uri="{FF2B5EF4-FFF2-40B4-BE49-F238E27FC236}">
                      <a16:creationId xmlns:a16="http://schemas.microsoft.com/office/drawing/2014/main" id="{D7903045-0969-4DBF-86DB-CB77EFCB8CDF}"/>
                    </a:ext>
                  </a:extLst>
                </p:cNvPr>
                <p:cNvGrpSpPr/>
                <p:nvPr/>
              </p:nvGrpSpPr>
              <p:grpSpPr>
                <a:xfrm>
                  <a:off x="6674250" y="1921881"/>
                  <a:ext cx="278856" cy="805792"/>
                  <a:chOff x="6674250" y="1921881"/>
                  <a:chExt cx="278856" cy="805792"/>
                </a:xfrm>
                <a:grpFill/>
              </p:grpSpPr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C4312942-C891-47EF-9752-327E15DBB5E0}"/>
                      </a:ext>
                    </a:extLst>
                  </p:cNvPr>
                  <p:cNvSpPr/>
                  <p:nvPr/>
                </p:nvSpPr>
                <p:spPr>
                  <a:xfrm>
                    <a:off x="6674250" y="1921881"/>
                    <a:ext cx="278856" cy="805792"/>
                  </a:xfrm>
                  <a:custGeom>
                    <a:avLst/>
                    <a:gdLst>
                      <a:gd name="connsiteX0" fmla="*/ 84212 w 278856"/>
                      <a:gd name="connsiteY0" fmla="*/ 805793 h 805792"/>
                      <a:gd name="connsiteX1" fmla="*/ 84212 w 278856"/>
                      <a:gd name="connsiteY1" fmla="*/ 805793 h 805792"/>
                      <a:gd name="connsiteX2" fmla="*/ 70973 w 278856"/>
                      <a:gd name="connsiteY2" fmla="*/ 804745 h 805792"/>
                      <a:gd name="connsiteX3" fmla="*/ 16109 w 278856"/>
                      <a:gd name="connsiteY3" fmla="*/ 771122 h 805792"/>
                      <a:gd name="connsiteX4" fmla="*/ 1059 w 278856"/>
                      <a:gd name="connsiteY4" fmla="*/ 708543 h 805792"/>
                      <a:gd name="connsiteX5" fmla="*/ 112597 w 278856"/>
                      <a:gd name="connsiteY5" fmla="*/ 4264 h 805792"/>
                      <a:gd name="connsiteX6" fmla="*/ 118407 w 278856"/>
                      <a:gd name="connsiteY6" fmla="*/ 73 h 805792"/>
                      <a:gd name="connsiteX7" fmla="*/ 274522 w 278856"/>
                      <a:gd name="connsiteY7" fmla="*/ 24743 h 805792"/>
                      <a:gd name="connsiteX8" fmla="*/ 277856 w 278856"/>
                      <a:gd name="connsiteY8" fmla="*/ 26743 h 805792"/>
                      <a:gd name="connsiteX9" fmla="*/ 278808 w 278856"/>
                      <a:gd name="connsiteY9" fmla="*/ 30553 h 805792"/>
                      <a:gd name="connsiteX10" fmla="*/ 167270 w 278856"/>
                      <a:gd name="connsiteY10" fmla="*/ 734832 h 805792"/>
                      <a:gd name="connsiteX11" fmla="*/ 84212 w 278856"/>
                      <a:gd name="connsiteY11" fmla="*/ 805793 h 805792"/>
                      <a:gd name="connsiteX12" fmla="*/ 121836 w 278856"/>
                      <a:gd name="connsiteY12" fmla="*/ 10932 h 805792"/>
                      <a:gd name="connsiteX13" fmla="*/ 11156 w 278856"/>
                      <a:gd name="connsiteY13" fmla="*/ 710162 h 805792"/>
                      <a:gd name="connsiteX14" fmla="*/ 72592 w 278856"/>
                      <a:gd name="connsiteY14" fmla="*/ 794744 h 805792"/>
                      <a:gd name="connsiteX15" fmla="*/ 84212 w 278856"/>
                      <a:gd name="connsiteY15" fmla="*/ 795696 h 805792"/>
                      <a:gd name="connsiteX16" fmla="*/ 157079 w 278856"/>
                      <a:gd name="connsiteY16" fmla="*/ 733308 h 805792"/>
                      <a:gd name="connsiteX17" fmla="*/ 267759 w 278856"/>
                      <a:gd name="connsiteY17" fmla="*/ 34077 h 805792"/>
                      <a:gd name="connsiteX18" fmla="*/ 121836 w 278856"/>
                      <a:gd name="connsiteY18" fmla="*/ 10932 h 8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8856" h="805792">
                        <a:moveTo>
                          <a:pt x="84212" y="805793"/>
                        </a:moveTo>
                        <a:lnTo>
                          <a:pt x="84212" y="805793"/>
                        </a:lnTo>
                        <a:cubicBezTo>
                          <a:pt x="79831" y="805793"/>
                          <a:pt x="75354" y="805412"/>
                          <a:pt x="70973" y="804745"/>
                        </a:cubicBezTo>
                        <a:cubicBezTo>
                          <a:pt x="48779" y="801221"/>
                          <a:pt x="29253" y="789315"/>
                          <a:pt x="16109" y="771122"/>
                        </a:cubicBezTo>
                        <a:cubicBezTo>
                          <a:pt x="2869" y="752929"/>
                          <a:pt x="-2465" y="730736"/>
                          <a:pt x="1059" y="708543"/>
                        </a:cubicBezTo>
                        <a:lnTo>
                          <a:pt x="112597" y="4264"/>
                        </a:lnTo>
                        <a:cubicBezTo>
                          <a:pt x="113073" y="1502"/>
                          <a:pt x="115645" y="-403"/>
                          <a:pt x="118407" y="73"/>
                        </a:cubicBezTo>
                        <a:lnTo>
                          <a:pt x="274522" y="24743"/>
                        </a:lnTo>
                        <a:cubicBezTo>
                          <a:pt x="275856" y="24933"/>
                          <a:pt x="277094" y="25695"/>
                          <a:pt x="277856" y="26743"/>
                        </a:cubicBezTo>
                        <a:cubicBezTo>
                          <a:pt x="278618" y="27791"/>
                          <a:pt x="278999" y="29220"/>
                          <a:pt x="278808" y="30553"/>
                        </a:cubicBezTo>
                        <a:lnTo>
                          <a:pt x="167270" y="734832"/>
                        </a:lnTo>
                        <a:cubicBezTo>
                          <a:pt x="160698" y="775980"/>
                          <a:pt x="125837" y="805793"/>
                          <a:pt x="84212" y="805793"/>
                        </a:cubicBezTo>
                        <a:close/>
                        <a:moveTo>
                          <a:pt x="121836" y="10932"/>
                        </a:moveTo>
                        <a:lnTo>
                          <a:pt x="11156" y="710162"/>
                        </a:lnTo>
                        <a:cubicBezTo>
                          <a:pt x="4774" y="750453"/>
                          <a:pt x="32396" y="788362"/>
                          <a:pt x="72592" y="794744"/>
                        </a:cubicBezTo>
                        <a:cubicBezTo>
                          <a:pt x="76497" y="795315"/>
                          <a:pt x="80402" y="795696"/>
                          <a:pt x="84212" y="795696"/>
                        </a:cubicBezTo>
                        <a:cubicBezTo>
                          <a:pt x="120693" y="795696"/>
                          <a:pt x="151364" y="769503"/>
                          <a:pt x="157079" y="733308"/>
                        </a:cubicBezTo>
                        <a:lnTo>
                          <a:pt x="267759" y="34077"/>
                        </a:lnTo>
                        <a:lnTo>
                          <a:pt x="121836" y="109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743F10D1-4A14-438A-89CB-8FE3531CF87E}"/>
                      </a:ext>
                    </a:extLst>
                  </p:cNvPr>
                  <p:cNvSpPr/>
                  <p:nvPr/>
                </p:nvSpPr>
                <p:spPr>
                  <a:xfrm>
                    <a:off x="6702330" y="2170483"/>
                    <a:ext cx="184768" cy="527281"/>
                  </a:xfrm>
                  <a:custGeom>
                    <a:avLst/>
                    <a:gdLst>
                      <a:gd name="connsiteX0" fmla="*/ 56513 w 184768"/>
                      <a:gd name="connsiteY0" fmla="*/ 527282 h 527281"/>
                      <a:gd name="connsiteX1" fmla="*/ 56513 w 184768"/>
                      <a:gd name="connsiteY1" fmla="*/ 527282 h 527281"/>
                      <a:gd name="connsiteX2" fmla="*/ 47655 w 184768"/>
                      <a:gd name="connsiteY2" fmla="*/ 526615 h 527281"/>
                      <a:gd name="connsiteX3" fmla="*/ 697 w 184768"/>
                      <a:gd name="connsiteY3" fmla="*/ 462036 h 527281"/>
                      <a:gd name="connsiteX4" fmla="*/ 73182 w 184768"/>
                      <a:gd name="connsiteY4" fmla="*/ 4264 h 527281"/>
                      <a:gd name="connsiteX5" fmla="*/ 78993 w 184768"/>
                      <a:gd name="connsiteY5" fmla="*/ 73 h 527281"/>
                      <a:gd name="connsiteX6" fmla="*/ 180434 w 184768"/>
                      <a:gd name="connsiteY6" fmla="*/ 16170 h 527281"/>
                      <a:gd name="connsiteX7" fmla="*/ 183768 w 184768"/>
                      <a:gd name="connsiteY7" fmla="*/ 18171 h 527281"/>
                      <a:gd name="connsiteX8" fmla="*/ 184720 w 184768"/>
                      <a:gd name="connsiteY8" fmla="*/ 21981 h 527281"/>
                      <a:gd name="connsiteX9" fmla="*/ 112235 w 184768"/>
                      <a:gd name="connsiteY9" fmla="*/ 479752 h 527281"/>
                      <a:gd name="connsiteX10" fmla="*/ 56513 w 184768"/>
                      <a:gd name="connsiteY10" fmla="*/ 527282 h 527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768" h="527281">
                        <a:moveTo>
                          <a:pt x="56513" y="527282"/>
                        </a:moveTo>
                        <a:cubicBezTo>
                          <a:pt x="56513" y="527282"/>
                          <a:pt x="56513" y="527282"/>
                          <a:pt x="56513" y="527282"/>
                        </a:cubicBezTo>
                        <a:cubicBezTo>
                          <a:pt x="53561" y="527282"/>
                          <a:pt x="50513" y="527091"/>
                          <a:pt x="47655" y="526615"/>
                        </a:cubicBezTo>
                        <a:cubicBezTo>
                          <a:pt x="16889" y="521757"/>
                          <a:pt x="-4161" y="492801"/>
                          <a:pt x="697" y="462036"/>
                        </a:cubicBezTo>
                        <a:lnTo>
                          <a:pt x="73182" y="4264"/>
                        </a:lnTo>
                        <a:cubicBezTo>
                          <a:pt x="73659" y="1502"/>
                          <a:pt x="76230" y="-403"/>
                          <a:pt x="78993" y="73"/>
                        </a:cubicBezTo>
                        <a:lnTo>
                          <a:pt x="180434" y="16170"/>
                        </a:lnTo>
                        <a:cubicBezTo>
                          <a:pt x="181767" y="16361"/>
                          <a:pt x="183005" y="17123"/>
                          <a:pt x="183768" y="18171"/>
                        </a:cubicBezTo>
                        <a:cubicBezTo>
                          <a:pt x="184530" y="19314"/>
                          <a:pt x="184911" y="20647"/>
                          <a:pt x="184720" y="21981"/>
                        </a:cubicBezTo>
                        <a:lnTo>
                          <a:pt x="112235" y="479752"/>
                        </a:lnTo>
                        <a:cubicBezTo>
                          <a:pt x="107853" y="507184"/>
                          <a:pt x="84422" y="527282"/>
                          <a:pt x="56513" y="527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AE10CF05-10C5-48C1-9095-4C289F6BD9AE}"/>
                  </a:ext>
                </a:extLst>
              </p:cNvPr>
              <p:cNvSpPr/>
              <p:nvPr/>
            </p:nvSpPr>
            <p:spPr>
              <a:xfrm>
                <a:off x="6875237" y="1705546"/>
                <a:ext cx="101320" cy="101250"/>
              </a:xfrm>
              <a:custGeom>
                <a:avLst/>
                <a:gdLst>
                  <a:gd name="connsiteX0" fmla="*/ 50675 w 101320"/>
                  <a:gd name="connsiteY0" fmla="*/ 101251 h 101250"/>
                  <a:gd name="connsiteX1" fmla="*/ 7431 w 101320"/>
                  <a:gd name="connsiteY1" fmla="*/ 77057 h 101250"/>
                  <a:gd name="connsiteX2" fmla="*/ 24195 w 101320"/>
                  <a:gd name="connsiteY2" fmla="*/ 7429 h 101250"/>
                  <a:gd name="connsiteX3" fmla="*/ 50579 w 101320"/>
                  <a:gd name="connsiteY3" fmla="*/ 0 h 101250"/>
                  <a:gd name="connsiteX4" fmla="*/ 93823 w 101320"/>
                  <a:gd name="connsiteY4" fmla="*/ 24193 h 101250"/>
                  <a:gd name="connsiteX5" fmla="*/ 99919 w 101320"/>
                  <a:gd name="connsiteY5" fmla="*/ 62484 h 101250"/>
                  <a:gd name="connsiteX6" fmla="*/ 77154 w 101320"/>
                  <a:gd name="connsiteY6" fmla="*/ 93821 h 101250"/>
                  <a:gd name="connsiteX7" fmla="*/ 50675 w 101320"/>
                  <a:gd name="connsiteY7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20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79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0871" y="35719"/>
                      <a:pt x="103062" y="49340"/>
                      <a:pt x="99919" y="62484"/>
                    </a:cubicBezTo>
                    <a:cubicBezTo>
                      <a:pt x="96776" y="75628"/>
                      <a:pt x="88679" y="86773"/>
                      <a:pt x="77154" y="93821"/>
                    </a:cubicBezTo>
                    <a:cubicBezTo>
                      <a:pt x="69153" y="98679"/>
                      <a:pt x="60009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23F1375B-3C45-4D22-9951-72B6B2C81B48}"/>
                  </a:ext>
                </a:extLst>
              </p:cNvPr>
              <p:cNvSpPr/>
              <p:nvPr/>
            </p:nvSpPr>
            <p:spPr>
              <a:xfrm>
                <a:off x="7039481" y="1567053"/>
                <a:ext cx="73886" cy="73913"/>
              </a:xfrm>
              <a:custGeom>
                <a:avLst/>
                <a:gdLst>
                  <a:gd name="connsiteX0" fmla="*/ 72454 w 73886"/>
                  <a:gd name="connsiteY0" fmla="*/ 26860 h 73913"/>
                  <a:gd name="connsiteX1" fmla="*/ 36926 w 73886"/>
                  <a:gd name="connsiteY1" fmla="*/ 0 h 73913"/>
                  <a:gd name="connsiteX2" fmla="*/ 26830 w 73886"/>
                  <a:gd name="connsiteY2" fmla="*/ 1429 h 73913"/>
                  <a:gd name="connsiteX3" fmla="*/ 1398 w 73886"/>
                  <a:gd name="connsiteY3" fmla="*/ 47053 h 73913"/>
                  <a:gd name="connsiteX4" fmla="*/ 36926 w 73886"/>
                  <a:gd name="connsiteY4" fmla="*/ 73914 h 73913"/>
                  <a:gd name="connsiteX5" fmla="*/ 47023 w 73886"/>
                  <a:gd name="connsiteY5" fmla="*/ 72485 h 73913"/>
                  <a:gd name="connsiteX6" fmla="*/ 72454 w 73886"/>
                  <a:gd name="connsiteY6" fmla="*/ 26860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86" h="73913">
                    <a:moveTo>
                      <a:pt x="72454" y="26860"/>
                    </a:moveTo>
                    <a:cubicBezTo>
                      <a:pt x="67978" y="11049"/>
                      <a:pt x="53404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3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644" y="66866"/>
                      <a:pt x="78074" y="46387"/>
                      <a:pt x="72454" y="268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7D27F6A-8E30-4ABF-902A-A03647A385C2}"/>
                </a:ext>
              </a:extLst>
            </p:cNvPr>
            <p:cNvGrpSpPr/>
            <p:nvPr userDrawn="1"/>
          </p:nvGrpSpPr>
          <p:grpSpPr>
            <a:xfrm>
              <a:off x="9995528" y="2091462"/>
              <a:ext cx="97371" cy="146970"/>
              <a:chOff x="7706195" y="2665285"/>
              <a:chExt cx="97371" cy="146970"/>
            </a:xfrm>
            <a:grpFill/>
          </p:grpSpPr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3F9C465-F57F-4473-930E-8F2849C84E1C}"/>
                  </a:ext>
                </a:extLst>
              </p:cNvPr>
              <p:cNvSpPr/>
              <p:nvPr/>
            </p:nvSpPr>
            <p:spPr>
              <a:xfrm>
                <a:off x="7706195" y="2772917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5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4"/>
                      <a:pt x="37343" y="24765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A5F9E12-8703-4322-B4BF-E2A217A643FE}"/>
                  </a:ext>
                </a:extLst>
              </p:cNvPr>
              <p:cNvSpPr/>
              <p:nvPr/>
            </p:nvSpPr>
            <p:spPr>
              <a:xfrm>
                <a:off x="7781862" y="2665285"/>
                <a:ext cx="21704" cy="24193"/>
              </a:xfrm>
              <a:custGeom>
                <a:avLst/>
                <a:gdLst>
                  <a:gd name="connsiteX0" fmla="*/ 21303 w 21704"/>
                  <a:gd name="connsiteY0" fmla="*/ 8763 h 24193"/>
                  <a:gd name="connsiteX1" fmla="*/ 10825 w 21704"/>
                  <a:gd name="connsiteY1" fmla="*/ 0 h 24193"/>
                  <a:gd name="connsiteX2" fmla="*/ 7872 w 21704"/>
                  <a:gd name="connsiteY2" fmla="*/ 476 h 24193"/>
                  <a:gd name="connsiteX3" fmla="*/ 443 w 21704"/>
                  <a:gd name="connsiteY3" fmla="*/ 15430 h 24193"/>
                  <a:gd name="connsiteX4" fmla="*/ 10921 w 21704"/>
                  <a:gd name="connsiteY4" fmla="*/ 24193 h 24193"/>
                  <a:gd name="connsiteX5" fmla="*/ 13873 w 21704"/>
                  <a:gd name="connsiteY5" fmla="*/ 23717 h 24193"/>
                  <a:gd name="connsiteX6" fmla="*/ 21303 w 21704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4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1" y="24193"/>
                    </a:cubicBezTo>
                    <a:cubicBezTo>
                      <a:pt x="11968" y="24193"/>
                      <a:pt x="12921" y="24003"/>
                      <a:pt x="13873" y="23717"/>
                    </a:cubicBezTo>
                    <a:cubicBezTo>
                      <a:pt x="19493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DA75351-48AE-4532-89D7-01A6609CFA36}"/>
                </a:ext>
              </a:extLst>
            </p:cNvPr>
            <p:cNvGrpSpPr/>
            <p:nvPr userDrawn="1"/>
          </p:nvGrpSpPr>
          <p:grpSpPr>
            <a:xfrm>
              <a:off x="5995884" y="2560542"/>
              <a:ext cx="222672" cy="305942"/>
              <a:chOff x="4352672" y="4771834"/>
              <a:chExt cx="222672" cy="305942"/>
            </a:xfrm>
            <a:grpFill/>
          </p:grpSpPr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5B2EE8B5-E7E6-4547-9391-514CF58A3579}"/>
                  </a:ext>
                </a:extLst>
              </p:cNvPr>
              <p:cNvSpPr/>
              <p:nvPr/>
            </p:nvSpPr>
            <p:spPr>
              <a:xfrm>
                <a:off x="4539990" y="4771834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862" y="33433"/>
                      <a:pt x="9815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914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692CC98E-3017-4773-BFAE-251CE288CAF8}"/>
                  </a:ext>
                </a:extLst>
              </p:cNvPr>
              <p:cNvSpPr/>
              <p:nvPr/>
            </p:nvSpPr>
            <p:spPr>
              <a:xfrm>
                <a:off x="4352672" y="505358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100E707-1421-40B2-8652-605ADD12B613}"/>
                </a:ext>
              </a:extLst>
            </p:cNvPr>
            <p:cNvGrpSpPr/>
            <p:nvPr userDrawn="1"/>
          </p:nvGrpSpPr>
          <p:grpSpPr>
            <a:xfrm>
              <a:off x="4401107" y="1148335"/>
              <a:ext cx="470148" cy="213073"/>
              <a:chOff x="6590666" y="5384673"/>
              <a:chExt cx="470148" cy="213073"/>
            </a:xfrm>
            <a:grpFill/>
          </p:grpSpPr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63069CA-213D-4CCB-953C-51A060BF3321}"/>
                  </a:ext>
                </a:extLst>
              </p:cNvPr>
              <p:cNvSpPr/>
              <p:nvPr/>
            </p:nvSpPr>
            <p:spPr>
              <a:xfrm>
                <a:off x="6761696" y="5397722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3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3EAFC6B-E879-418E-8B70-703DC036933E}"/>
                  </a:ext>
                </a:extLst>
              </p:cNvPr>
              <p:cNvSpPr/>
              <p:nvPr/>
            </p:nvSpPr>
            <p:spPr>
              <a:xfrm>
                <a:off x="6590666" y="538467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3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E38B8552-DC36-4B8B-9650-38B346C539A9}"/>
                  </a:ext>
                </a:extLst>
              </p:cNvPr>
              <p:cNvSpPr/>
              <p:nvPr/>
            </p:nvSpPr>
            <p:spPr>
              <a:xfrm>
                <a:off x="7039103" y="557355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908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6841035-4BA3-4AB6-9F83-A802D8DBAF04}"/>
                </a:ext>
              </a:extLst>
            </p:cNvPr>
            <p:cNvGrpSpPr/>
            <p:nvPr userDrawn="1"/>
          </p:nvGrpSpPr>
          <p:grpSpPr>
            <a:xfrm>
              <a:off x="11512757" y="2307941"/>
              <a:ext cx="469846" cy="267651"/>
              <a:chOff x="5629212" y="1257300"/>
              <a:chExt cx="469846" cy="267651"/>
            </a:xfrm>
            <a:grpFill/>
          </p:grpSpPr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C45A29A6-D3DE-49C9-8EAA-D40FAEFE3DEC}"/>
                  </a:ext>
                </a:extLst>
              </p:cNvPr>
              <p:cNvSpPr/>
              <p:nvPr/>
            </p:nvSpPr>
            <p:spPr>
              <a:xfrm>
                <a:off x="6063704" y="1257300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  <a:gd name="connsiteX7" fmla="*/ 9244 w 35354"/>
                  <a:gd name="connsiteY7" fmla="*/ 9049 h 39338"/>
                  <a:gd name="connsiteX8" fmla="*/ 10006 w 35354"/>
                  <a:gd name="connsiteY8" fmla="*/ 9811 h 39338"/>
                  <a:gd name="connsiteX9" fmla="*/ 9054 w 35354"/>
                  <a:gd name="connsiteY9" fmla="*/ 10668 h 39338"/>
                  <a:gd name="connsiteX10" fmla="*/ 8482 w 35354"/>
                  <a:gd name="connsiteY10" fmla="*/ 12478 h 39338"/>
                  <a:gd name="connsiteX11" fmla="*/ 9435 w 35354"/>
                  <a:gd name="connsiteY11" fmla="*/ 14478 h 39338"/>
                  <a:gd name="connsiteX12" fmla="*/ 6387 w 35354"/>
                  <a:gd name="connsiteY12" fmla="*/ 13145 h 39338"/>
                  <a:gd name="connsiteX13" fmla="*/ 9244 w 35354"/>
                  <a:gd name="connsiteY13" fmla="*/ 9049 h 39338"/>
                  <a:gd name="connsiteX14" fmla="*/ 14197 w 35354"/>
                  <a:gd name="connsiteY14" fmla="*/ 6001 h 39338"/>
                  <a:gd name="connsiteX15" fmla="*/ 14769 w 35354"/>
                  <a:gd name="connsiteY15" fmla="*/ 5906 h 39338"/>
                  <a:gd name="connsiteX16" fmla="*/ 19436 w 35354"/>
                  <a:gd name="connsiteY16" fmla="*/ 10668 h 39338"/>
                  <a:gd name="connsiteX17" fmla="*/ 16483 w 35354"/>
                  <a:gd name="connsiteY17" fmla="*/ 9430 h 39338"/>
                  <a:gd name="connsiteX18" fmla="*/ 13245 w 35354"/>
                  <a:gd name="connsiteY18" fmla="*/ 6477 h 39338"/>
                  <a:gd name="connsiteX19" fmla="*/ 14197 w 35354"/>
                  <a:gd name="connsiteY19" fmla="*/ 6001 h 39338"/>
                  <a:gd name="connsiteX20" fmla="*/ 24579 w 35354"/>
                  <a:gd name="connsiteY20" fmla="*/ 8477 h 39338"/>
                  <a:gd name="connsiteX21" fmla="*/ 20960 w 35354"/>
                  <a:gd name="connsiteY21" fmla="*/ 5906 h 39338"/>
                  <a:gd name="connsiteX22" fmla="*/ 21912 w 35354"/>
                  <a:gd name="connsiteY22" fmla="*/ 6191 h 39338"/>
                  <a:gd name="connsiteX23" fmla="*/ 24579 w 35354"/>
                  <a:gd name="connsiteY23" fmla="*/ 8477 h 39338"/>
                  <a:gd name="connsiteX24" fmla="*/ 12292 w 35354"/>
                  <a:gd name="connsiteY24" fmla="*/ 22574 h 39338"/>
                  <a:gd name="connsiteX25" fmla="*/ 6577 w 35354"/>
                  <a:gd name="connsiteY25" fmla="*/ 18098 h 39338"/>
                  <a:gd name="connsiteX26" fmla="*/ 12292 w 35354"/>
                  <a:gd name="connsiteY26" fmla="*/ 22574 h 39338"/>
                  <a:gd name="connsiteX27" fmla="*/ 5434 w 35354"/>
                  <a:gd name="connsiteY27" fmla="*/ 23527 h 39338"/>
                  <a:gd name="connsiteX28" fmla="*/ 5339 w 35354"/>
                  <a:gd name="connsiteY28" fmla="*/ 23241 h 39338"/>
                  <a:gd name="connsiteX29" fmla="*/ 7149 w 35354"/>
                  <a:gd name="connsiteY29" fmla="*/ 24765 h 39338"/>
                  <a:gd name="connsiteX30" fmla="*/ 5625 w 35354"/>
                  <a:gd name="connsiteY30" fmla="*/ 24098 h 39338"/>
                  <a:gd name="connsiteX31" fmla="*/ 5434 w 35354"/>
                  <a:gd name="connsiteY31" fmla="*/ 23527 h 39338"/>
                  <a:gd name="connsiteX32" fmla="*/ 21627 w 35354"/>
                  <a:gd name="connsiteY32" fmla="*/ 20003 h 39338"/>
                  <a:gd name="connsiteX33" fmla="*/ 28866 w 35354"/>
                  <a:gd name="connsiteY33" fmla="*/ 26575 h 39338"/>
                  <a:gd name="connsiteX34" fmla="*/ 28580 w 35354"/>
                  <a:gd name="connsiteY34" fmla="*/ 27051 h 39338"/>
                  <a:gd name="connsiteX35" fmla="*/ 21627 w 35354"/>
                  <a:gd name="connsiteY35" fmla="*/ 20003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3"/>
                      <a:pt x="22484" y="38576"/>
                    </a:cubicBezTo>
                    <a:cubicBezTo>
                      <a:pt x="31914" y="35624"/>
                      <a:pt x="37343" y="24670"/>
                      <a:pt x="34676" y="14288"/>
                    </a:cubicBezTo>
                    <a:close/>
                    <a:moveTo>
                      <a:pt x="9244" y="9049"/>
                    </a:moveTo>
                    <a:cubicBezTo>
                      <a:pt x="9530" y="9335"/>
                      <a:pt x="9720" y="9525"/>
                      <a:pt x="10006" y="9811"/>
                    </a:cubicBezTo>
                    <a:cubicBezTo>
                      <a:pt x="9720" y="10096"/>
                      <a:pt x="9339" y="10287"/>
                      <a:pt x="9054" y="10668"/>
                    </a:cubicBezTo>
                    <a:cubicBezTo>
                      <a:pt x="8673" y="11144"/>
                      <a:pt x="8387" y="11811"/>
                      <a:pt x="8482" y="12478"/>
                    </a:cubicBezTo>
                    <a:cubicBezTo>
                      <a:pt x="8482" y="13145"/>
                      <a:pt x="8482" y="13430"/>
                      <a:pt x="9435" y="14478"/>
                    </a:cubicBezTo>
                    <a:cubicBezTo>
                      <a:pt x="8292" y="13811"/>
                      <a:pt x="7339" y="13335"/>
                      <a:pt x="6387" y="13145"/>
                    </a:cubicBezTo>
                    <a:cubicBezTo>
                      <a:pt x="7149" y="11525"/>
                      <a:pt x="8101" y="10192"/>
                      <a:pt x="9244" y="9049"/>
                    </a:cubicBezTo>
                    <a:close/>
                    <a:moveTo>
                      <a:pt x="14197" y="6001"/>
                    </a:moveTo>
                    <a:cubicBezTo>
                      <a:pt x="14388" y="5906"/>
                      <a:pt x="14578" y="6001"/>
                      <a:pt x="14769" y="5906"/>
                    </a:cubicBezTo>
                    <a:cubicBezTo>
                      <a:pt x="15626" y="7525"/>
                      <a:pt x="17150" y="9049"/>
                      <a:pt x="19436" y="10668"/>
                    </a:cubicBezTo>
                    <a:cubicBezTo>
                      <a:pt x="18388" y="10192"/>
                      <a:pt x="17436" y="9716"/>
                      <a:pt x="16483" y="9430"/>
                    </a:cubicBezTo>
                    <a:cubicBezTo>
                      <a:pt x="15435" y="8477"/>
                      <a:pt x="14292" y="7429"/>
                      <a:pt x="13245" y="6477"/>
                    </a:cubicBezTo>
                    <a:cubicBezTo>
                      <a:pt x="13530" y="6287"/>
                      <a:pt x="13911" y="6096"/>
                      <a:pt x="14197" y="6001"/>
                    </a:cubicBezTo>
                    <a:close/>
                    <a:moveTo>
                      <a:pt x="24579" y="8477"/>
                    </a:moveTo>
                    <a:cubicBezTo>
                      <a:pt x="23341" y="7620"/>
                      <a:pt x="22008" y="6763"/>
                      <a:pt x="20960" y="5906"/>
                    </a:cubicBezTo>
                    <a:cubicBezTo>
                      <a:pt x="21246" y="6001"/>
                      <a:pt x="21627" y="6096"/>
                      <a:pt x="21912" y="6191"/>
                    </a:cubicBezTo>
                    <a:cubicBezTo>
                      <a:pt x="22770" y="6953"/>
                      <a:pt x="23627" y="7715"/>
                      <a:pt x="24579" y="8477"/>
                    </a:cubicBezTo>
                    <a:close/>
                    <a:moveTo>
                      <a:pt x="12292" y="22574"/>
                    </a:moveTo>
                    <a:cubicBezTo>
                      <a:pt x="10006" y="21050"/>
                      <a:pt x="7625" y="19336"/>
                      <a:pt x="6577" y="18098"/>
                    </a:cubicBezTo>
                    <a:cubicBezTo>
                      <a:pt x="7911" y="18764"/>
                      <a:pt x="10101" y="20574"/>
                      <a:pt x="12292" y="22574"/>
                    </a:cubicBezTo>
                    <a:close/>
                    <a:moveTo>
                      <a:pt x="5434" y="23527"/>
                    </a:moveTo>
                    <a:cubicBezTo>
                      <a:pt x="5434" y="23432"/>
                      <a:pt x="5434" y="23336"/>
                      <a:pt x="5339" y="23241"/>
                    </a:cubicBezTo>
                    <a:cubicBezTo>
                      <a:pt x="5910" y="23717"/>
                      <a:pt x="6387" y="24194"/>
                      <a:pt x="7149" y="24765"/>
                    </a:cubicBezTo>
                    <a:cubicBezTo>
                      <a:pt x="6577" y="24479"/>
                      <a:pt x="6101" y="24289"/>
                      <a:pt x="5625" y="24098"/>
                    </a:cubicBezTo>
                    <a:cubicBezTo>
                      <a:pt x="5529" y="23813"/>
                      <a:pt x="5434" y="23717"/>
                      <a:pt x="5434" y="23527"/>
                    </a:cubicBezTo>
                    <a:close/>
                    <a:moveTo>
                      <a:pt x="21627" y="20003"/>
                    </a:moveTo>
                    <a:cubicBezTo>
                      <a:pt x="24008" y="22193"/>
                      <a:pt x="26580" y="24384"/>
                      <a:pt x="28866" y="26575"/>
                    </a:cubicBezTo>
                    <a:cubicBezTo>
                      <a:pt x="28770" y="26765"/>
                      <a:pt x="28675" y="26861"/>
                      <a:pt x="28580" y="27051"/>
                    </a:cubicBezTo>
                    <a:cubicBezTo>
                      <a:pt x="26675" y="25146"/>
                      <a:pt x="24389" y="22860"/>
                      <a:pt x="21627" y="20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293F3E7B-1DBB-4882-985E-7B68360DA1F2}"/>
                  </a:ext>
                </a:extLst>
              </p:cNvPr>
              <p:cNvSpPr/>
              <p:nvPr/>
            </p:nvSpPr>
            <p:spPr>
              <a:xfrm>
                <a:off x="5629212" y="1500758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1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  <a:gd name="connsiteX7" fmla="*/ 5682 w 21711"/>
                  <a:gd name="connsiteY7" fmla="*/ 5524 h 24193"/>
                  <a:gd name="connsiteX8" fmla="*/ 6158 w 21711"/>
                  <a:gd name="connsiteY8" fmla="*/ 6001 h 24193"/>
                  <a:gd name="connsiteX9" fmla="*/ 5586 w 21711"/>
                  <a:gd name="connsiteY9" fmla="*/ 6572 h 24193"/>
                  <a:gd name="connsiteX10" fmla="*/ 5205 w 21711"/>
                  <a:gd name="connsiteY10" fmla="*/ 7620 h 24193"/>
                  <a:gd name="connsiteX11" fmla="*/ 5777 w 21711"/>
                  <a:gd name="connsiteY11" fmla="*/ 8858 h 24193"/>
                  <a:gd name="connsiteX12" fmla="*/ 3872 w 21711"/>
                  <a:gd name="connsiteY12" fmla="*/ 8001 h 24193"/>
                  <a:gd name="connsiteX13" fmla="*/ 5682 w 21711"/>
                  <a:gd name="connsiteY13" fmla="*/ 5524 h 24193"/>
                  <a:gd name="connsiteX14" fmla="*/ 8730 w 21711"/>
                  <a:gd name="connsiteY14" fmla="*/ 3620 h 24193"/>
                  <a:gd name="connsiteX15" fmla="*/ 9111 w 21711"/>
                  <a:gd name="connsiteY15" fmla="*/ 3524 h 24193"/>
                  <a:gd name="connsiteX16" fmla="*/ 11968 w 21711"/>
                  <a:gd name="connsiteY16" fmla="*/ 6477 h 24193"/>
                  <a:gd name="connsiteX17" fmla="*/ 10158 w 21711"/>
                  <a:gd name="connsiteY17" fmla="*/ 5715 h 24193"/>
                  <a:gd name="connsiteX18" fmla="*/ 8158 w 21711"/>
                  <a:gd name="connsiteY18" fmla="*/ 3905 h 24193"/>
                  <a:gd name="connsiteX19" fmla="*/ 8730 w 21711"/>
                  <a:gd name="connsiteY19" fmla="*/ 3620 h 24193"/>
                  <a:gd name="connsiteX20" fmla="*/ 15016 w 21711"/>
                  <a:gd name="connsiteY20" fmla="*/ 5144 h 24193"/>
                  <a:gd name="connsiteX21" fmla="*/ 12825 w 21711"/>
                  <a:gd name="connsiteY21" fmla="*/ 3620 h 24193"/>
                  <a:gd name="connsiteX22" fmla="*/ 13397 w 21711"/>
                  <a:gd name="connsiteY22" fmla="*/ 3810 h 24193"/>
                  <a:gd name="connsiteX23" fmla="*/ 15016 w 21711"/>
                  <a:gd name="connsiteY23" fmla="*/ 5144 h 24193"/>
                  <a:gd name="connsiteX24" fmla="*/ 7491 w 21711"/>
                  <a:gd name="connsiteY24" fmla="*/ 13811 h 24193"/>
                  <a:gd name="connsiteX25" fmla="*/ 3967 w 21711"/>
                  <a:gd name="connsiteY25" fmla="*/ 11049 h 24193"/>
                  <a:gd name="connsiteX26" fmla="*/ 7491 w 21711"/>
                  <a:gd name="connsiteY26" fmla="*/ 13811 h 24193"/>
                  <a:gd name="connsiteX27" fmla="*/ 3300 w 21711"/>
                  <a:gd name="connsiteY27" fmla="*/ 14383 h 24193"/>
                  <a:gd name="connsiteX28" fmla="*/ 3300 w 21711"/>
                  <a:gd name="connsiteY28" fmla="*/ 14192 h 24193"/>
                  <a:gd name="connsiteX29" fmla="*/ 4443 w 21711"/>
                  <a:gd name="connsiteY29" fmla="*/ 15145 h 24193"/>
                  <a:gd name="connsiteX30" fmla="*/ 3491 w 21711"/>
                  <a:gd name="connsiteY30" fmla="*/ 14669 h 24193"/>
                  <a:gd name="connsiteX31" fmla="*/ 3300 w 21711"/>
                  <a:gd name="connsiteY31" fmla="*/ 14383 h 24193"/>
                  <a:gd name="connsiteX32" fmla="*/ 13206 w 21711"/>
                  <a:gd name="connsiteY32" fmla="*/ 12287 h 24193"/>
                  <a:gd name="connsiteX33" fmla="*/ 17683 w 21711"/>
                  <a:gd name="connsiteY33" fmla="*/ 16288 h 24193"/>
                  <a:gd name="connsiteX34" fmla="*/ 17493 w 21711"/>
                  <a:gd name="connsiteY34" fmla="*/ 16573 h 24193"/>
                  <a:gd name="connsiteX35" fmla="*/ 13206 w 21711"/>
                  <a:gd name="connsiteY35" fmla="*/ 12287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1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  <a:moveTo>
                      <a:pt x="5682" y="5524"/>
                    </a:moveTo>
                    <a:cubicBezTo>
                      <a:pt x="5872" y="5715"/>
                      <a:pt x="5967" y="5810"/>
                      <a:pt x="6158" y="6001"/>
                    </a:cubicBezTo>
                    <a:cubicBezTo>
                      <a:pt x="5967" y="6191"/>
                      <a:pt x="5777" y="6286"/>
                      <a:pt x="5586" y="6572"/>
                    </a:cubicBezTo>
                    <a:cubicBezTo>
                      <a:pt x="5301" y="6858"/>
                      <a:pt x="5205" y="7239"/>
                      <a:pt x="5205" y="7620"/>
                    </a:cubicBezTo>
                    <a:cubicBezTo>
                      <a:pt x="5205" y="8001"/>
                      <a:pt x="5205" y="8192"/>
                      <a:pt x="5777" y="8858"/>
                    </a:cubicBezTo>
                    <a:cubicBezTo>
                      <a:pt x="5110" y="8382"/>
                      <a:pt x="4443" y="8192"/>
                      <a:pt x="3872" y="8001"/>
                    </a:cubicBezTo>
                    <a:cubicBezTo>
                      <a:pt x="4348" y="7048"/>
                      <a:pt x="4920" y="6191"/>
                      <a:pt x="5682" y="5524"/>
                    </a:cubicBezTo>
                    <a:close/>
                    <a:moveTo>
                      <a:pt x="8730" y="3620"/>
                    </a:moveTo>
                    <a:cubicBezTo>
                      <a:pt x="8825" y="3620"/>
                      <a:pt x="8920" y="3620"/>
                      <a:pt x="9111" y="3524"/>
                    </a:cubicBezTo>
                    <a:cubicBezTo>
                      <a:pt x="9587" y="4477"/>
                      <a:pt x="10635" y="5429"/>
                      <a:pt x="11968" y="6477"/>
                    </a:cubicBezTo>
                    <a:cubicBezTo>
                      <a:pt x="11301" y="6191"/>
                      <a:pt x="10730" y="5906"/>
                      <a:pt x="10158" y="5715"/>
                    </a:cubicBezTo>
                    <a:cubicBezTo>
                      <a:pt x="9492" y="5144"/>
                      <a:pt x="8825" y="4477"/>
                      <a:pt x="8158" y="3905"/>
                    </a:cubicBezTo>
                    <a:cubicBezTo>
                      <a:pt x="8349" y="3810"/>
                      <a:pt x="8539" y="3715"/>
                      <a:pt x="8730" y="3620"/>
                    </a:cubicBezTo>
                    <a:close/>
                    <a:moveTo>
                      <a:pt x="15016" y="5144"/>
                    </a:moveTo>
                    <a:cubicBezTo>
                      <a:pt x="14254" y="4667"/>
                      <a:pt x="13492" y="4096"/>
                      <a:pt x="12825" y="3620"/>
                    </a:cubicBezTo>
                    <a:cubicBezTo>
                      <a:pt x="13016" y="3715"/>
                      <a:pt x="13206" y="3715"/>
                      <a:pt x="13397" y="3810"/>
                    </a:cubicBezTo>
                    <a:cubicBezTo>
                      <a:pt x="13968" y="4191"/>
                      <a:pt x="14540" y="4667"/>
                      <a:pt x="15016" y="5144"/>
                    </a:cubicBezTo>
                    <a:close/>
                    <a:moveTo>
                      <a:pt x="7491" y="13811"/>
                    </a:moveTo>
                    <a:cubicBezTo>
                      <a:pt x="6063" y="12859"/>
                      <a:pt x="4634" y="11811"/>
                      <a:pt x="3967" y="11049"/>
                    </a:cubicBezTo>
                    <a:cubicBezTo>
                      <a:pt x="4824" y="11525"/>
                      <a:pt x="6158" y="12573"/>
                      <a:pt x="7491" y="13811"/>
                    </a:cubicBezTo>
                    <a:close/>
                    <a:moveTo>
                      <a:pt x="3300" y="14383"/>
                    </a:moveTo>
                    <a:cubicBezTo>
                      <a:pt x="3300" y="14288"/>
                      <a:pt x="3300" y="14288"/>
                      <a:pt x="3300" y="14192"/>
                    </a:cubicBezTo>
                    <a:cubicBezTo>
                      <a:pt x="3681" y="14478"/>
                      <a:pt x="3967" y="14764"/>
                      <a:pt x="4443" y="15145"/>
                    </a:cubicBezTo>
                    <a:cubicBezTo>
                      <a:pt x="4158" y="14954"/>
                      <a:pt x="3777" y="14859"/>
                      <a:pt x="3491" y="14669"/>
                    </a:cubicBezTo>
                    <a:cubicBezTo>
                      <a:pt x="3396" y="14573"/>
                      <a:pt x="3300" y="14478"/>
                      <a:pt x="3300" y="14383"/>
                    </a:cubicBezTo>
                    <a:close/>
                    <a:moveTo>
                      <a:pt x="13206" y="12287"/>
                    </a:moveTo>
                    <a:cubicBezTo>
                      <a:pt x="14730" y="13621"/>
                      <a:pt x="16254" y="14954"/>
                      <a:pt x="17683" y="16288"/>
                    </a:cubicBezTo>
                    <a:cubicBezTo>
                      <a:pt x="17588" y="16383"/>
                      <a:pt x="17588" y="16478"/>
                      <a:pt x="17493" y="16573"/>
                    </a:cubicBezTo>
                    <a:cubicBezTo>
                      <a:pt x="16350" y="15431"/>
                      <a:pt x="15016" y="14002"/>
                      <a:pt x="13206" y="12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914CBE1-581B-4B04-BB5A-47D06638DE39}"/>
                </a:ext>
              </a:extLst>
            </p:cNvPr>
            <p:cNvGrpSpPr/>
            <p:nvPr userDrawn="1"/>
          </p:nvGrpSpPr>
          <p:grpSpPr>
            <a:xfrm>
              <a:off x="1933546" y="1717872"/>
              <a:ext cx="119795" cy="224885"/>
              <a:chOff x="3976625" y="2665285"/>
              <a:chExt cx="119795" cy="224885"/>
            </a:xfrm>
            <a:grpFill/>
          </p:grpSpPr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4908BB77-11B2-4D79-911C-F5379EE25DDC}"/>
                  </a:ext>
                </a:extLst>
              </p:cNvPr>
              <p:cNvSpPr/>
              <p:nvPr/>
            </p:nvSpPr>
            <p:spPr>
              <a:xfrm>
                <a:off x="4061073" y="2850832"/>
                <a:ext cx="35347" cy="39338"/>
              </a:xfrm>
              <a:custGeom>
                <a:avLst/>
                <a:gdLst>
                  <a:gd name="connsiteX0" fmla="*/ 34676 w 35347"/>
                  <a:gd name="connsiteY0" fmla="*/ 14288 h 39338"/>
                  <a:gd name="connsiteX1" fmla="*/ 17721 w 35347"/>
                  <a:gd name="connsiteY1" fmla="*/ 0 h 39338"/>
                  <a:gd name="connsiteX2" fmla="*/ 12864 w 35347"/>
                  <a:gd name="connsiteY2" fmla="*/ 762 h 39338"/>
                  <a:gd name="connsiteX3" fmla="*/ 672 w 35347"/>
                  <a:gd name="connsiteY3" fmla="*/ 25051 h 39338"/>
                  <a:gd name="connsiteX4" fmla="*/ 17626 w 35347"/>
                  <a:gd name="connsiteY4" fmla="*/ 39338 h 39338"/>
                  <a:gd name="connsiteX5" fmla="*/ 22484 w 35347"/>
                  <a:gd name="connsiteY5" fmla="*/ 38576 h 39338"/>
                  <a:gd name="connsiteX6" fmla="*/ 34676 w 35347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7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6" y="14573"/>
                      <a:pt x="672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818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B8DBDFC8-B1BB-4DA5-BA8A-5AEB23E3ED10}"/>
                  </a:ext>
                </a:extLst>
              </p:cNvPr>
              <p:cNvSpPr/>
              <p:nvPr/>
            </p:nvSpPr>
            <p:spPr>
              <a:xfrm>
                <a:off x="3976625" y="283873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4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908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5A12B35-EE02-4733-A3AF-5E9429499DA5}"/>
                  </a:ext>
                </a:extLst>
              </p:cNvPr>
              <p:cNvSpPr/>
              <p:nvPr/>
            </p:nvSpPr>
            <p:spPr>
              <a:xfrm>
                <a:off x="3987483" y="266528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3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1C869D3-BAE1-46E7-8CCB-9554AACBB0DA}"/>
                </a:ext>
              </a:extLst>
            </p:cNvPr>
            <p:cNvSpPr/>
            <p:nvPr userDrawn="1"/>
          </p:nvSpPr>
          <p:spPr>
            <a:xfrm>
              <a:off x="4130732" y="1478194"/>
              <a:ext cx="180998" cy="178035"/>
            </a:xfrm>
            <a:custGeom>
              <a:avLst/>
              <a:gdLst>
                <a:gd name="connsiteX0" fmla="*/ 24203 w 180998"/>
                <a:gd name="connsiteY0" fmla="*/ 178036 h 178035"/>
                <a:gd name="connsiteX1" fmla="*/ 7249 w 180998"/>
                <a:gd name="connsiteY1" fmla="*/ 171178 h 178035"/>
                <a:gd name="connsiteX2" fmla="*/ 10 w 180998"/>
                <a:gd name="connsiteY2" fmla="*/ 153366 h 178035"/>
                <a:gd name="connsiteX3" fmla="*/ 8106 w 180998"/>
                <a:gd name="connsiteY3" fmla="*/ 135840 h 178035"/>
                <a:gd name="connsiteX4" fmla="*/ 12487 w 180998"/>
                <a:gd name="connsiteY4" fmla="*/ 131935 h 178035"/>
                <a:gd name="connsiteX5" fmla="*/ 117834 w 180998"/>
                <a:gd name="connsiteY5" fmla="*/ 39828 h 178035"/>
                <a:gd name="connsiteX6" fmla="*/ 129931 w 180998"/>
                <a:gd name="connsiteY6" fmla="*/ 35637 h 178035"/>
                <a:gd name="connsiteX7" fmla="*/ 141551 w 180998"/>
                <a:gd name="connsiteY7" fmla="*/ 41162 h 178035"/>
                <a:gd name="connsiteX8" fmla="*/ 145837 w 180998"/>
                <a:gd name="connsiteY8" fmla="*/ 53354 h 178035"/>
                <a:gd name="connsiteX9" fmla="*/ 140313 w 180998"/>
                <a:gd name="connsiteY9" fmla="*/ 64974 h 178035"/>
                <a:gd name="connsiteX10" fmla="*/ 70495 w 180998"/>
                <a:gd name="connsiteY10" fmla="*/ 121362 h 178035"/>
                <a:gd name="connsiteX11" fmla="*/ 63351 w 180998"/>
                <a:gd name="connsiteY11" fmla="*/ 120600 h 178035"/>
                <a:gd name="connsiteX12" fmla="*/ 64113 w 180998"/>
                <a:gd name="connsiteY12" fmla="*/ 113456 h 178035"/>
                <a:gd name="connsiteX13" fmla="*/ 133741 w 180998"/>
                <a:gd name="connsiteY13" fmla="*/ 57259 h 178035"/>
                <a:gd name="connsiteX14" fmla="*/ 135741 w 180998"/>
                <a:gd name="connsiteY14" fmla="*/ 52782 h 178035"/>
                <a:gd name="connsiteX15" fmla="*/ 134026 w 180998"/>
                <a:gd name="connsiteY15" fmla="*/ 47924 h 178035"/>
                <a:gd name="connsiteX16" fmla="*/ 129454 w 180998"/>
                <a:gd name="connsiteY16" fmla="*/ 45734 h 178035"/>
                <a:gd name="connsiteX17" fmla="*/ 124597 w 180998"/>
                <a:gd name="connsiteY17" fmla="*/ 47448 h 178035"/>
                <a:gd name="connsiteX18" fmla="*/ 14964 w 180998"/>
                <a:gd name="connsiteY18" fmla="*/ 143460 h 178035"/>
                <a:gd name="connsiteX19" fmla="*/ 10297 w 180998"/>
                <a:gd name="connsiteY19" fmla="*/ 153652 h 178035"/>
                <a:gd name="connsiteX20" fmla="*/ 14488 w 180998"/>
                <a:gd name="connsiteY20" fmla="*/ 164034 h 178035"/>
                <a:gd name="connsiteX21" fmla="*/ 33538 w 180998"/>
                <a:gd name="connsiteY21" fmla="*/ 164606 h 178035"/>
                <a:gd name="connsiteX22" fmla="*/ 163078 w 180998"/>
                <a:gd name="connsiteY22" fmla="*/ 51163 h 178035"/>
                <a:gd name="connsiteX23" fmla="*/ 170793 w 180998"/>
                <a:gd name="connsiteY23" fmla="*/ 34970 h 178035"/>
                <a:gd name="connsiteX24" fmla="*/ 164887 w 180998"/>
                <a:gd name="connsiteY24" fmla="*/ 18016 h 178035"/>
                <a:gd name="connsiteX25" fmla="*/ 131740 w 180998"/>
                <a:gd name="connsiteY25" fmla="*/ 16206 h 178035"/>
                <a:gd name="connsiteX26" fmla="*/ 23441 w 180998"/>
                <a:gd name="connsiteY26" fmla="*/ 113361 h 178035"/>
                <a:gd name="connsiteX27" fmla="*/ 16202 w 180998"/>
                <a:gd name="connsiteY27" fmla="*/ 112980 h 178035"/>
                <a:gd name="connsiteX28" fmla="*/ 16583 w 180998"/>
                <a:gd name="connsiteY28" fmla="*/ 105741 h 178035"/>
                <a:gd name="connsiteX29" fmla="*/ 124882 w 180998"/>
                <a:gd name="connsiteY29" fmla="*/ 8586 h 178035"/>
                <a:gd name="connsiteX30" fmla="*/ 172412 w 180998"/>
                <a:gd name="connsiteY30" fmla="*/ 11158 h 178035"/>
                <a:gd name="connsiteX31" fmla="*/ 169840 w 180998"/>
                <a:gd name="connsiteY31" fmla="*/ 58688 h 178035"/>
                <a:gd name="connsiteX32" fmla="*/ 40205 w 180998"/>
                <a:gd name="connsiteY32" fmla="*/ 172130 h 178035"/>
                <a:gd name="connsiteX33" fmla="*/ 24203 w 180998"/>
                <a:gd name="connsiteY33" fmla="*/ 178036 h 17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98" h="178035">
                  <a:moveTo>
                    <a:pt x="24203" y="178036"/>
                  </a:moveTo>
                  <a:cubicBezTo>
                    <a:pt x="18012" y="178036"/>
                    <a:pt x="11916" y="175750"/>
                    <a:pt x="7249" y="171178"/>
                  </a:cubicBezTo>
                  <a:cubicBezTo>
                    <a:pt x="2486" y="166511"/>
                    <a:pt x="-181" y="160034"/>
                    <a:pt x="10" y="153366"/>
                  </a:cubicBezTo>
                  <a:cubicBezTo>
                    <a:pt x="200" y="146699"/>
                    <a:pt x="3058" y="140317"/>
                    <a:pt x="8106" y="135840"/>
                  </a:cubicBezTo>
                  <a:lnTo>
                    <a:pt x="12487" y="131935"/>
                  </a:lnTo>
                  <a:lnTo>
                    <a:pt x="117834" y="39828"/>
                  </a:lnTo>
                  <a:cubicBezTo>
                    <a:pt x="121168" y="36875"/>
                    <a:pt x="125454" y="35256"/>
                    <a:pt x="129931" y="35637"/>
                  </a:cubicBezTo>
                  <a:cubicBezTo>
                    <a:pt x="134407" y="35923"/>
                    <a:pt x="138598" y="37828"/>
                    <a:pt x="141551" y="41162"/>
                  </a:cubicBezTo>
                  <a:cubicBezTo>
                    <a:pt x="144504" y="44495"/>
                    <a:pt x="146028" y="48782"/>
                    <a:pt x="145837" y="53354"/>
                  </a:cubicBezTo>
                  <a:cubicBezTo>
                    <a:pt x="145552" y="57830"/>
                    <a:pt x="143647" y="62021"/>
                    <a:pt x="140313" y="64974"/>
                  </a:cubicBezTo>
                  <a:lnTo>
                    <a:pt x="70495" y="121362"/>
                  </a:lnTo>
                  <a:cubicBezTo>
                    <a:pt x="68304" y="123172"/>
                    <a:pt x="65065" y="122791"/>
                    <a:pt x="63351" y="120600"/>
                  </a:cubicBezTo>
                  <a:cubicBezTo>
                    <a:pt x="61541" y="118409"/>
                    <a:pt x="61922" y="115171"/>
                    <a:pt x="64113" y="113456"/>
                  </a:cubicBezTo>
                  <a:lnTo>
                    <a:pt x="133741" y="57259"/>
                  </a:lnTo>
                  <a:cubicBezTo>
                    <a:pt x="134884" y="56211"/>
                    <a:pt x="135646" y="54592"/>
                    <a:pt x="135741" y="52782"/>
                  </a:cubicBezTo>
                  <a:cubicBezTo>
                    <a:pt x="135836" y="50972"/>
                    <a:pt x="135265" y="49258"/>
                    <a:pt x="134026" y="47924"/>
                  </a:cubicBezTo>
                  <a:cubicBezTo>
                    <a:pt x="132883" y="46591"/>
                    <a:pt x="131169" y="45829"/>
                    <a:pt x="129454" y="45734"/>
                  </a:cubicBezTo>
                  <a:cubicBezTo>
                    <a:pt x="127549" y="45638"/>
                    <a:pt x="125930" y="46210"/>
                    <a:pt x="124597" y="47448"/>
                  </a:cubicBezTo>
                  <a:lnTo>
                    <a:pt x="14964" y="143460"/>
                  </a:lnTo>
                  <a:cubicBezTo>
                    <a:pt x="12011" y="146127"/>
                    <a:pt x="10392" y="149651"/>
                    <a:pt x="10297" y="153652"/>
                  </a:cubicBezTo>
                  <a:cubicBezTo>
                    <a:pt x="10201" y="157557"/>
                    <a:pt x="11725" y="161272"/>
                    <a:pt x="14488" y="164034"/>
                  </a:cubicBezTo>
                  <a:cubicBezTo>
                    <a:pt x="19726" y="169178"/>
                    <a:pt x="28108" y="169368"/>
                    <a:pt x="33538" y="164606"/>
                  </a:cubicBezTo>
                  <a:lnTo>
                    <a:pt x="163078" y="51163"/>
                  </a:lnTo>
                  <a:cubicBezTo>
                    <a:pt x="167650" y="47067"/>
                    <a:pt x="170412" y="41257"/>
                    <a:pt x="170793" y="34970"/>
                  </a:cubicBezTo>
                  <a:cubicBezTo>
                    <a:pt x="171174" y="28684"/>
                    <a:pt x="168983" y="22683"/>
                    <a:pt x="164887" y="18016"/>
                  </a:cubicBezTo>
                  <a:cubicBezTo>
                    <a:pt x="156220" y="8396"/>
                    <a:pt x="141361" y="7634"/>
                    <a:pt x="131740" y="16206"/>
                  </a:cubicBezTo>
                  <a:lnTo>
                    <a:pt x="23441" y="113361"/>
                  </a:lnTo>
                  <a:cubicBezTo>
                    <a:pt x="21346" y="115266"/>
                    <a:pt x="18107" y="115076"/>
                    <a:pt x="16202" y="112980"/>
                  </a:cubicBezTo>
                  <a:cubicBezTo>
                    <a:pt x="14297" y="110885"/>
                    <a:pt x="14488" y="107646"/>
                    <a:pt x="16583" y="105741"/>
                  </a:cubicBezTo>
                  <a:lnTo>
                    <a:pt x="124882" y="8586"/>
                  </a:lnTo>
                  <a:cubicBezTo>
                    <a:pt x="138694" y="-3796"/>
                    <a:pt x="160030" y="-2653"/>
                    <a:pt x="172412" y="11158"/>
                  </a:cubicBezTo>
                  <a:cubicBezTo>
                    <a:pt x="184795" y="24969"/>
                    <a:pt x="183652" y="46305"/>
                    <a:pt x="169840" y="58688"/>
                  </a:cubicBezTo>
                  <a:lnTo>
                    <a:pt x="40205" y="172130"/>
                  </a:lnTo>
                  <a:cubicBezTo>
                    <a:pt x="35538" y="176036"/>
                    <a:pt x="29823" y="178036"/>
                    <a:pt x="24203" y="178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6699EF6-0EA4-4FDA-AB21-14FD768B6789}"/>
                </a:ext>
              </a:extLst>
            </p:cNvPr>
            <p:cNvSpPr/>
            <p:nvPr userDrawn="1"/>
          </p:nvSpPr>
          <p:spPr>
            <a:xfrm>
              <a:off x="11236248" y="1777383"/>
              <a:ext cx="184233" cy="174698"/>
            </a:xfrm>
            <a:custGeom>
              <a:avLst/>
              <a:gdLst>
                <a:gd name="connsiteX0" fmla="*/ 150608 w 184233"/>
                <a:gd name="connsiteY0" fmla="*/ 174698 h 174698"/>
                <a:gd name="connsiteX1" fmla="*/ 126700 w 184233"/>
                <a:gd name="connsiteY1" fmla="*/ 164792 h 174698"/>
                <a:gd name="connsiteX2" fmla="*/ 6781 w 184233"/>
                <a:gd name="connsiteY2" fmla="*/ 41158 h 174698"/>
                <a:gd name="connsiteX3" fmla="*/ 6019 w 184233"/>
                <a:gd name="connsiteY3" fmla="*/ 8201 h 174698"/>
                <a:gd name="connsiteX4" fmla="*/ 23449 w 184233"/>
                <a:gd name="connsiteY4" fmla="*/ 10 h 174698"/>
                <a:gd name="connsiteX5" fmla="*/ 41356 w 184233"/>
                <a:gd name="connsiteY5" fmla="*/ 7154 h 174698"/>
                <a:gd name="connsiteX6" fmla="*/ 45452 w 184233"/>
                <a:gd name="connsiteY6" fmla="*/ 11249 h 174698"/>
                <a:gd name="connsiteX7" fmla="*/ 142893 w 184233"/>
                <a:gd name="connsiteY7" fmla="*/ 111738 h 174698"/>
                <a:gd name="connsiteX8" fmla="*/ 147751 w 184233"/>
                <a:gd name="connsiteY8" fmla="*/ 123644 h 174698"/>
                <a:gd name="connsiteX9" fmla="*/ 142798 w 184233"/>
                <a:gd name="connsiteY9" fmla="*/ 135551 h 174698"/>
                <a:gd name="connsiteX10" fmla="*/ 130891 w 184233"/>
                <a:gd name="connsiteY10" fmla="*/ 140408 h 174698"/>
                <a:gd name="connsiteX11" fmla="*/ 130796 w 184233"/>
                <a:gd name="connsiteY11" fmla="*/ 140408 h 174698"/>
                <a:gd name="connsiteX12" fmla="*/ 118890 w 184233"/>
                <a:gd name="connsiteY12" fmla="*/ 135455 h 174698"/>
                <a:gd name="connsiteX13" fmla="*/ 59073 w 184233"/>
                <a:gd name="connsiteY13" fmla="*/ 68590 h 174698"/>
                <a:gd name="connsiteX14" fmla="*/ 59454 w 184233"/>
                <a:gd name="connsiteY14" fmla="*/ 61351 h 174698"/>
                <a:gd name="connsiteX15" fmla="*/ 66693 w 184233"/>
                <a:gd name="connsiteY15" fmla="*/ 61732 h 174698"/>
                <a:gd name="connsiteX16" fmla="*/ 126319 w 184233"/>
                <a:gd name="connsiteY16" fmla="*/ 128407 h 174698"/>
                <a:gd name="connsiteX17" fmla="*/ 130891 w 184233"/>
                <a:gd name="connsiteY17" fmla="*/ 130217 h 174698"/>
                <a:gd name="connsiteX18" fmla="*/ 135559 w 184233"/>
                <a:gd name="connsiteY18" fmla="*/ 128312 h 174698"/>
                <a:gd name="connsiteX19" fmla="*/ 137559 w 184233"/>
                <a:gd name="connsiteY19" fmla="*/ 123549 h 174698"/>
                <a:gd name="connsiteX20" fmla="*/ 135654 w 184233"/>
                <a:gd name="connsiteY20" fmla="*/ 118787 h 174698"/>
                <a:gd name="connsiteX21" fmla="*/ 34213 w 184233"/>
                <a:gd name="connsiteY21" fmla="*/ 14202 h 174698"/>
                <a:gd name="connsiteX22" fmla="*/ 23830 w 184233"/>
                <a:gd name="connsiteY22" fmla="*/ 10106 h 174698"/>
                <a:gd name="connsiteX23" fmla="*/ 13734 w 184233"/>
                <a:gd name="connsiteY23" fmla="*/ 14869 h 174698"/>
                <a:gd name="connsiteX24" fmla="*/ 14115 w 184233"/>
                <a:gd name="connsiteY24" fmla="*/ 34014 h 174698"/>
                <a:gd name="connsiteX25" fmla="*/ 134035 w 184233"/>
                <a:gd name="connsiteY25" fmla="*/ 157553 h 174698"/>
                <a:gd name="connsiteX26" fmla="*/ 167182 w 184233"/>
                <a:gd name="connsiteY26" fmla="*/ 157649 h 174698"/>
                <a:gd name="connsiteX27" fmla="*/ 174040 w 184233"/>
                <a:gd name="connsiteY27" fmla="*/ 141075 h 174698"/>
                <a:gd name="connsiteX28" fmla="*/ 167277 w 184233"/>
                <a:gd name="connsiteY28" fmla="*/ 124502 h 174698"/>
                <a:gd name="connsiteX29" fmla="*/ 64693 w 184233"/>
                <a:gd name="connsiteY29" fmla="*/ 21346 h 174698"/>
                <a:gd name="connsiteX30" fmla="*/ 64693 w 184233"/>
                <a:gd name="connsiteY30" fmla="*/ 14107 h 174698"/>
                <a:gd name="connsiteX31" fmla="*/ 71932 w 184233"/>
                <a:gd name="connsiteY31" fmla="*/ 14107 h 174698"/>
                <a:gd name="connsiteX32" fmla="*/ 174516 w 184233"/>
                <a:gd name="connsiteY32" fmla="*/ 117263 h 174698"/>
                <a:gd name="connsiteX33" fmla="*/ 184231 w 184233"/>
                <a:gd name="connsiteY33" fmla="*/ 141075 h 174698"/>
                <a:gd name="connsiteX34" fmla="*/ 174325 w 184233"/>
                <a:gd name="connsiteY34" fmla="*/ 164888 h 174698"/>
                <a:gd name="connsiteX35" fmla="*/ 150608 w 184233"/>
                <a:gd name="connsiteY35" fmla="*/ 174698 h 1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233" h="174698">
                  <a:moveTo>
                    <a:pt x="150608" y="174698"/>
                  </a:moveTo>
                  <a:cubicBezTo>
                    <a:pt x="141940" y="174698"/>
                    <a:pt x="133273" y="171365"/>
                    <a:pt x="126700" y="164792"/>
                  </a:cubicBezTo>
                  <a:lnTo>
                    <a:pt x="6781" y="41158"/>
                  </a:lnTo>
                  <a:cubicBezTo>
                    <a:pt x="-1982" y="32109"/>
                    <a:pt x="-2268" y="17631"/>
                    <a:pt x="6019" y="8201"/>
                  </a:cubicBezTo>
                  <a:cubicBezTo>
                    <a:pt x="10400" y="3248"/>
                    <a:pt x="16782" y="200"/>
                    <a:pt x="23449" y="10"/>
                  </a:cubicBezTo>
                  <a:cubicBezTo>
                    <a:pt x="30117" y="-181"/>
                    <a:pt x="36689" y="2391"/>
                    <a:pt x="41356" y="7154"/>
                  </a:cubicBezTo>
                  <a:lnTo>
                    <a:pt x="45452" y="11249"/>
                  </a:lnTo>
                  <a:lnTo>
                    <a:pt x="142893" y="111738"/>
                  </a:lnTo>
                  <a:cubicBezTo>
                    <a:pt x="146036" y="114881"/>
                    <a:pt x="147751" y="119168"/>
                    <a:pt x="147751" y="123644"/>
                  </a:cubicBezTo>
                  <a:cubicBezTo>
                    <a:pt x="147751" y="128121"/>
                    <a:pt x="145941" y="132407"/>
                    <a:pt x="142798" y="135551"/>
                  </a:cubicBezTo>
                  <a:cubicBezTo>
                    <a:pt x="139654" y="138694"/>
                    <a:pt x="135368" y="140408"/>
                    <a:pt x="130891" y="140408"/>
                  </a:cubicBezTo>
                  <a:cubicBezTo>
                    <a:pt x="130891" y="140408"/>
                    <a:pt x="130891" y="140408"/>
                    <a:pt x="130796" y="140408"/>
                  </a:cubicBezTo>
                  <a:cubicBezTo>
                    <a:pt x="126319" y="140408"/>
                    <a:pt x="122033" y="138599"/>
                    <a:pt x="118890" y="135455"/>
                  </a:cubicBezTo>
                  <a:lnTo>
                    <a:pt x="59073" y="68590"/>
                  </a:lnTo>
                  <a:cubicBezTo>
                    <a:pt x="57168" y="66494"/>
                    <a:pt x="57358" y="63256"/>
                    <a:pt x="59454" y="61351"/>
                  </a:cubicBezTo>
                  <a:cubicBezTo>
                    <a:pt x="61549" y="59446"/>
                    <a:pt x="64788" y="59636"/>
                    <a:pt x="66693" y="61732"/>
                  </a:cubicBezTo>
                  <a:lnTo>
                    <a:pt x="126319" y="128407"/>
                  </a:lnTo>
                  <a:cubicBezTo>
                    <a:pt x="127367" y="129455"/>
                    <a:pt x="128891" y="130598"/>
                    <a:pt x="130891" y="130217"/>
                  </a:cubicBezTo>
                  <a:cubicBezTo>
                    <a:pt x="132701" y="130217"/>
                    <a:pt x="134320" y="129550"/>
                    <a:pt x="135559" y="128312"/>
                  </a:cubicBezTo>
                  <a:cubicBezTo>
                    <a:pt x="136797" y="127073"/>
                    <a:pt x="137464" y="125359"/>
                    <a:pt x="137559" y="123549"/>
                  </a:cubicBezTo>
                  <a:cubicBezTo>
                    <a:pt x="137559" y="121739"/>
                    <a:pt x="136892" y="120120"/>
                    <a:pt x="135654" y="118787"/>
                  </a:cubicBezTo>
                  <a:lnTo>
                    <a:pt x="34213" y="14202"/>
                  </a:lnTo>
                  <a:cubicBezTo>
                    <a:pt x="31450" y="11440"/>
                    <a:pt x="27640" y="9821"/>
                    <a:pt x="23830" y="10106"/>
                  </a:cubicBezTo>
                  <a:cubicBezTo>
                    <a:pt x="19925" y="10202"/>
                    <a:pt x="16306" y="11916"/>
                    <a:pt x="13734" y="14869"/>
                  </a:cubicBezTo>
                  <a:cubicBezTo>
                    <a:pt x="8876" y="20298"/>
                    <a:pt x="9067" y="28680"/>
                    <a:pt x="14115" y="34014"/>
                  </a:cubicBezTo>
                  <a:lnTo>
                    <a:pt x="134035" y="157553"/>
                  </a:lnTo>
                  <a:cubicBezTo>
                    <a:pt x="143083" y="166697"/>
                    <a:pt x="158038" y="166697"/>
                    <a:pt x="167182" y="157649"/>
                  </a:cubicBezTo>
                  <a:cubicBezTo>
                    <a:pt x="171563" y="153267"/>
                    <a:pt x="174040" y="147362"/>
                    <a:pt x="174040" y="141075"/>
                  </a:cubicBezTo>
                  <a:cubicBezTo>
                    <a:pt x="174040" y="134789"/>
                    <a:pt x="171658" y="128883"/>
                    <a:pt x="167277" y="124502"/>
                  </a:cubicBezTo>
                  <a:lnTo>
                    <a:pt x="64693" y="21346"/>
                  </a:lnTo>
                  <a:cubicBezTo>
                    <a:pt x="62692" y="19346"/>
                    <a:pt x="62692" y="16107"/>
                    <a:pt x="64693" y="14107"/>
                  </a:cubicBezTo>
                  <a:cubicBezTo>
                    <a:pt x="66693" y="12107"/>
                    <a:pt x="69931" y="12107"/>
                    <a:pt x="71932" y="14107"/>
                  </a:cubicBezTo>
                  <a:lnTo>
                    <a:pt x="174516" y="117263"/>
                  </a:lnTo>
                  <a:cubicBezTo>
                    <a:pt x="180802" y="123644"/>
                    <a:pt x="184327" y="132122"/>
                    <a:pt x="184231" y="141075"/>
                  </a:cubicBezTo>
                  <a:cubicBezTo>
                    <a:pt x="184231" y="150124"/>
                    <a:pt x="180707" y="158506"/>
                    <a:pt x="174325" y="164888"/>
                  </a:cubicBezTo>
                  <a:cubicBezTo>
                    <a:pt x="167753" y="171365"/>
                    <a:pt x="159181" y="174698"/>
                    <a:pt x="150608" y="174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7922AFE-7385-438A-BE0E-C41C23D80C17}"/>
                </a:ext>
              </a:extLst>
            </p:cNvPr>
            <p:cNvSpPr/>
            <p:nvPr userDrawn="1"/>
          </p:nvSpPr>
          <p:spPr>
            <a:xfrm>
              <a:off x="10608508" y="2713088"/>
              <a:ext cx="229973" cy="67532"/>
            </a:xfrm>
            <a:custGeom>
              <a:avLst/>
              <a:gdLst>
                <a:gd name="connsiteX0" fmla="*/ 196159 w 229973"/>
                <a:gd name="connsiteY0" fmla="*/ 67532 h 67532"/>
                <a:gd name="connsiteX1" fmla="*/ 196159 w 229973"/>
                <a:gd name="connsiteY1" fmla="*/ 67532 h 67532"/>
                <a:gd name="connsiteX2" fmla="*/ 23852 w 229973"/>
                <a:gd name="connsiteY2" fmla="*/ 65056 h 67532"/>
                <a:gd name="connsiteX3" fmla="*/ 40 w 229973"/>
                <a:gd name="connsiteY3" fmla="*/ 42291 h 67532"/>
                <a:gd name="connsiteX4" fmla="*/ 6612 w 229973"/>
                <a:gd name="connsiteY4" fmla="*/ 24194 h 67532"/>
                <a:gd name="connsiteX5" fmla="*/ 24233 w 229973"/>
                <a:gd name="connsiteY5" fmla="*/ 16574 h 67532"/>
                <a:gd name="connsiteX6" fmla="*/ 24328 w 229973"/>
                <a:gd name="connsiteY6" fmla="*/ 16574 h 67532"/>
                <a:gd name="connsiteX7" fmla="*/ 30139 w 229973"/>
                <a:gd name="connsiteY7" fmla="*/ 16574 h 67532"/>
                <a:gd name="connsiteX8" fmla="*/ 170061 w 229973"/>
                <a:gd name="connsiteY8" fmla="*/ 18669 h 67532"/>
                <a:gd name="connsiteX9" fmla="*/ 186825 w 229973"/>
                <a:gd name="connsiteY9" fmla="*/ 35624 h 67532"/>
                <a:gd name="connsiteX10" fmla="*/ 169966 w 229973"/>
                <a:gd name="connsiteY10" fmla="*/ 52483 h 67532"/>
                <a:gd name="connsiteX11" fmla="*/ 169966 w 229973"/>
                <a:gd name="connsiteY11" fmla="*/ 52483 h 67532"/>
                <a:gd name="connsiteX12" fmla="*/ 80335 w 229973"/>
                <a:gd name="connsiteY12" fmla="*/ 47530 h 67532"/>
                <a:gd name="connsiteX13" fmla="*/ 75573 w 229973"/>
                <a:gd name="connsiteY13" fmla="*/ 42196 h 67532"/>
                <a:gd name="connsiteX14" fmla="*/ 80907 w 229973"/>
                <a:gd name="connsiteY14" fmla="*/ 37433 h 67532"/>
                <a:gd name="connsiteX15" fmla="*/ 170251 w 229973"/>
                <a:gd name="connsiteY15" fmla="*/ 42386 h 67532"/>
                <a:gd name="connsiteX16" fmla="*/ 174728 w 229973"/>
                <a:gd name="connsiteY16" fmla="*/ 40386 h 67532"/>
                <a:gd name="connsiteX17" fmla="*/ 176728 w 229973"/>
                <a:gd name="connsiteY17" fmla="*/ 35719 h 67532"/>
                <a:gd name="connsiteX18" fmla="*/ 170061 w 229973"/>
                <a:gd name="connsiteY18" fmla="*/ 29051 h 67532"/>
                <a:gd name="connsiteX19" fmla="*/ 24328 w 229973"/>
                <a:gd name="connsiteY19" fmla="*/ 26956 h 67532"/>
                <a:gd name="connsiteX20" fmla="*/ 24328 w 229973"/>
                <a:gd name="connsiteY20" fmla="*/ 26956 h 67532"/>
                <a:gd name="connsiteX21" fmla="*/ 14137 w 229973"/>
                <a:gd name="connsiteY21" fmla="*/ 31337 h 67532"/>
                <a:gd name="connsiteX22" fmla="*/ 10327 w 229973"/>
                <a:gd name="connsiteY22" fmla="*/ 41815 h 67532"/>
                <a:gd name="connsiteX23" fmla="*/ 24138 w 229973"/>
                <a:gd name="connsiteY23" fmla="*/ 55054 h 67532"/>
                <a:gd name="connsiteX24" fmla="*/ 196255 w 229973"/>
                <a:gd name="connsiteY24" fmla="*/ 57531 h 67532"/>
                <a:gd name="connsiteX25" fmla="*/ 196350 w 229973"/>
                <a:gd name="connsiteY25" fmla="*/ 57531 h 67532"/>
                <a:gd name="connsiteX26" fmla="*/ 219781 w 229973"/>
                <a:gd name="connsiteY26" fmla="*/ 34100 h 67532"/>
                <a:gd name="connsiteX27" fmla="*/ 212923 w 229973"/>
                <a:gd name="connsiteY27" fmla="*/ 17526 h 67532"/>
                <a:gd name="connsiteX28" fmla="*/ 196350 w 229973"/>
                <a:gd name="connsiteY28" fmla="*/ 10573 h 67532"/>
                <a:gd name="connsiteX29" fmla="*/ 50808 w 229973"/>
                <a:gd name="connsiteY29" fmla="*/ 10192 h 67532"/>
                <a:gd name="connsiteX30" fmla="*/ 45760 w 229973"/>
                <a:gd name="connsiteY30" fmla="*/ 5048 h 67532"/>
                <a:gd name="connsiteX31" fmla="*/ 50903 w 229973"/>
                <a:gd name="connsiteY31" fmla="*/ 0 h 67532"/>
                <a:gd name="connsiteX32" fmla="*/ 50903 w 229973"/>
                <a:gd name="connsiteY32" fmla="*/ 0 h 67532"/>
                <a:gd name="connsiteX33" fmla="*/ 196445 w 229973"/>
                <a:gd name="connsiteY33" fmla="*/ 381 h 67532"/>
                <a:gd name="connsiteX34" fmla="*/ 220162 w 229973"/>
                <a:gd name="connsiteY34" fmla="*/ 10287 h 67532"/>
                <a:gd name="connsiteX35" fmla="*/ 229973 w 229973"/>
                <a:gd name="connsiteY35" fmla="*/ 34100 h 67532"/>
                <a:gd name="connsiteX36" fmla="*/ 220067 w 229973"/>
                <a:gd name="connsiteY36" fmla="*/ 57817 h 67532"/>
                <a:gd name="connsiteX37" fmla="*/ 196159 w 229973"/>
                <a:gd name="connsiteY37" fmla="*/ 67532 h 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973" h="67532">
                  <a:moveTo>
                    <a:pt x="196159" y="67532"/>
                  </a:moveTo>
                  <a:cubicBezTo>
                    <a:pt x="196159" y="67532"/>
                    <a:pt x="196064" y="67532"/>
                    <a:pt x="196159" y="67532"/>
                  </a:cubicBezTo>
                  <a:lnTo>
                    <a:pt x="23852" y="65056"/>
                  </a:lnTo>
                  <a:cubicBezTo>
                    <a:pt x="11279" y="64865"/>
                    <a:pt x="802" y="54864"/>
                    <a:pt x="40" y="42291"/>
                  </a:cubicBezTo>
                  <a:cubicBezTo>
                    <a:pt x="-341" y="35624"/>
                    <a:pt x="2040" y="29051"/>
                    <a:pt x="6612" y="24194"/>
                  </a:cubicBezTo>
                  <a:cubicBezTo>
                    <a:pt x="11184" y="19336"/>
                    <a:pt x="17566" y="16574"/>
                    <a:pt x="24233" y="16574"/>
                  </a:cubicBezTo>
                  <a:cubicBezTo>
                    <a:pt x="24233" y="16574"/>
                    <a:pt x="24233" y="16574"/>
                    <a:pt x="24328" y="16574"/>
                  </a:cubicBezTo>
                  <a:lnTo>
                    <a:pt x="30139" y="16574"/>
                  </a:lnTo>
                  <a:lnTo>
                    <a:pt x="170061" y="18669"/>
                  </a:lnTo>
                  <a:cubicBezTo>
                    <a:pt x="179300" y="18669"/>
                    <a:pt x="186825" y="26289"/>
                    <a:pt x="186825" y="35624"/>
                  </a:cubicBezTo>
                  <a:cubicBezTo>
                    <a:pt x="186825" y="44958"/>
                    <a:pt x="179205" y="52483"/>
                    <a:pt x="169966" y="52483"/>
                  </a:cubicBezTo>
                  <a:cubicBezTo>
                    <a:pt x="169966" y="52483"/>
                    <a:pt x="169966" y="52483"/>
                    <a:pt x="169966" y="52483"/>
                  </a:cubicBezTo>
                  <a:lnTo>
                    <a:pt x="80335" y="47530"/>
                  </a:lnTo>
                  <a:cubicBezTo>
                    <a:pt x="77478" y="47339"/>
                    <a:pt x="75382" y="44958"/>
                    <a:pt x="75573" y="42196"/>
                  </a:cubicBezTo>
                  <a:cubicBezTo>
                    <a:pt x="75763" y="39338"/>
                    <a:pt x="78049" y="37147"/>
                    <a:pt x="80907" y="37433"/>
                  </a:cubicBezTo>
                  <a:lnTo>
                    <a:pt x="170251" y="42386"/>
                  </a:lnTo>
                  <a:cubicBezTo>
                    <a:pt x="171775" y="42386"/>
                    <a:pt x="173395" y="41720"/>
                    <a:pt x="174728" y="40386"/>
                  </a:cubicBezTo>
                  <a:cubicBezTo>
                    <a:pt x="175966" y="39148"/>
                    <a:pt x="176728" y="37433"/>
                    <a:pt x="176728" y="35719"/>
                  </a:cubicBezTo>
                  <a:cubicBezTo>
                    <a:pt x="176728" y="32004"/>
                    <a:pt x="173776" y="29051"/>
                    <a:pt x="170061" y="29051"/>
                  </a:cubicBezTo>
                  <a:lnTo>
                    <a:pt x="24328" y="26956"/>
                  </a:lnTo>
                  <a:cubicBezTo>
                    <a:pt x="24328" y="26956"/>
                    <a:pt x="24328" y="26956"/>
                    <a:pt x="24328" y="26956"/>
                  </a:cubicBezTo>
                  <a:cubicBezTo>
                    <a:pt x="20423" y="26956"/>
                    <a:pt x="16804" y="28480"/>
                    <a:pt x="14137" y="31337"/>
                  </a:cubicBezTo>
                  <a:cubicBezTo>
                    <a:pt x="11470" y="34195"/>
                    <a:pt x="10136" y="37910"/>
                    <a:pt x="10327" y="41815"/>
                  </a:cubicBezTo>
                  <a:cubicBezTo>
                    <a:pt x="10803" y="49054"/>
                    <a:pt x="16804" y="54864"/>
                    <a:pt x="24138" y="55054"/>
                  </a:cubicBezTo>
                  <a:lnTo>
                    <a:pt x="196255" y="57531"/>
                  </a:lnTo>
                  <a:cubicBezTo>
                    <a:pt x="196255" y="57531"/>
                    <a:pt x="196255" y="57531"/>
                    <a:pt x="196350" y="57531"/>
                  </a:cubicBezTo>
                  <a:cubicBezTo>
                    <a:pt x="209209" y="57531"/>
                    <a:pt x="219686" y="47054"/>
                    <a:pt x="219781" y="34100"/>
                  </a:cubicBezTo>
                  <a:cubicBezTo>
                    <a:pt x="219781" y="27908"/>
                    <a:pt x="217400" y="22003"/>
                    <a:pt x="212923" y="17526"/>
                  </a:cubicBezTo>
                  <a:cubicBezTo>
                    <a:pt x="208447" y="13049"/>
                    <a:pt x="202636" y="10573"/>
                    <a:pt x="196350" y="10573"/>
                  </a:cubicBezTo>
                  <a:lnTo>
                    <a:pt x="50808" y="10192"/>
                  </a:lnTo>
                  <a:cubicBezTo>
                    <a:pt x="47950" y="10192"/>
                    <a:pt x="45760" y="7906"/>
                    <a:pt x="45760" y="5048"/>
                  </a:cubicBezTo>
                  <a:cubicBezTo>
                    <a:pt x="45760" y="2191"/>
                    <a:pt x="48046" y="0"/>
                    <a:pt x="50903" y="0"/>
                  </a:cubicBezTo>
                  <a:lnTo>
                    <a:pt x="50903" y="0"/>
                  </a:lnTo>
                  <a:lnTo>
                    <a:pt x="196445" y="381"/>
                  </a:lnTo>
                  <a:cubicBezTo>
                    <a:pt x="205399" y="381"/>
                    <a:pt x="213876" y="3905"/>
                    <a:pt x="220162" y="10287"/>
                  </a:cubicBezTo>
                  <a:cubicBezTo>
                    <a:pt x="226544" y="16669"/>
                    <a:pt x="229973" y="25146"/>
                    <a:pt x="229973" y="34100"/>
                  </a:cubicBezTo>
                  <a:cubicBezTo>
                    <a:pt x="229973" y="43053"/>
                    <a:pt x="226449" y="51530"/>
                    <a:pt x="220067" y="57817"/>
                  </a:cubicBezTo>
                  <a:cubicBezTo>
                    <a:pt x="213495" y="64103"/>
                    <a:pt x="205113" y="67532"/>
                    <a:pt x="196159" y="6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60369B5-4B4B-4E57-8B99-DAED208647DC}"/>
                </a:ext>
              </a:extLst>
            </p:cNvPr>
            <p:cNvSpPr/>
            <p:nvPr userDrawn="1"/>
          </p:nvSpPr>
          <p:spPr>
            <a:xfrm>
              <a:off x="8264223" y="1140347"/>
              <a:ext cx="184837" cy="173845"/>
            </a:xfrm>
            <a:custGeom>
              <a:avLst/>
              <a:gdLst>
                <a:gd name="connsiteX0" fmla="*/ 24327 w 184837"/>
                <a:gd name="connsiteY0" fmla="*/ 173845 h 173845"/>
                <a:gd name="connsiteX1" fmla="*/ 6706 w 184837"/>
                <a:gd name="connsiteY1" fmla="*/ 166321 h 173845"/>
                <a:gd name="connsiteX2" fmla="*/ 38 w 184837"/>
                <a:gd name="connsiteY2" fmla="*/ 148223 h 173845"/>
                <a:gd name="connsiteX3" fmla="*/ 8706 w 184837"/>
                <a:gd name="connsiteY3" fmla="*/ 130983 h 173845"/>
                <a:gd name="connsiteX4" fmla="*/ 13183 w 184837"/>
                <a:gd name="connsiteY4" fmla="*/ 127268 h 173845"/>
                <a:gd name="connsiteX5" fmla="*/ 121673 w 184837"/>
                <a:gd name="connsiteY5" fmla="*/ 38876 h 173845"/>
                <a:gd name="connsiteX6" fmla="*/ 133960 w 184837"/>
                <a:gd name="connsiteY6" fmla="*/ 35066 h 173845"/>
                <a:gd name="connsiteX7" fmla="*/ 145390 w 184837"/>
                <a:gd name="connsiteY7" fmla="*/ 41067 h 173845"/>
                <a:gd name="connsiteX8" fmla="*/ 149200 w 184837"/>
                <a:gd name="connsiteY8" fmla="*/ 53354 h 173845"/>
                <a:gd name="connsiteX9" fmla="*/ 143199 w 184837"/>
                <a:gd name="connsiteY9" fmla="*/ 64784 h 173845"/>
                <a:gd name="connsiteX10" fmla="*/ 71381 w 184837"/>
                <a:gd name="connsiteY10" fmla="*/ 118696 h 173845"/>
                <a:gd name="connsiteX11" fmla="*/ 64237 w 184837"/>
                <a:gd name="connsiteY11" fmla="*/ 117648 h 173845"/>
                <a:gd name="connsiteX12" fmla="*/ 65285 w 184837"/>
                <a:gd name="connsiteY12" fmla="*/ 110504 h 173845"/>
                <a:gd name="connsiteX13" fmla="*/ 136817 w 184837"/>
                <a:gd name="connsiteY13" fmla="*/ 56783 h 173845"/>
                <a:gd name="connsiteX14" fmla="*/ 138913 w 184837"/>
                <a:gd name="connsiteY14" fmla="*/ 52402 h 173845"/>
                <a:gd name="connsiteX15" fmla="*/ 137389 w 184837"/>
                <a:gd name="connsiteY15" fmla="*/ 47544 h 173845"/>
                <a:gd name="connsiteX16" fmla="*/ 132817 w 184837"/>
                <a:gd name="connsiteY16" fmla="*/ 45163 h 173845"/>
                <a:gd name="connsiteX17" fmla="*/ 127959 w 184837"/>
                <a:gd name="connsiteY17" fmla="*/ 46687 h 173845"/>
                <a:gd name="connsiteX18" fmla="*/ 14993 w 184837"/>
                <a:gd name="connsiteY18" fmla="*/ 138793 h 173845"/>
                <a:gd name="connsiteX19" fmla="*/ 9944 w 184837"/>
                <a:gd name="connsiteY19" fmla="*/ 148795 h 173845"/>
                <a:gd name="connsiteX20" fmla="*/ 13754 w 184837"/>
                <a:gd name="connsiteY20" fmla="*/ 159272 h 173845"/>
                <a:gd name="connsiteX21" fmla="*/ 32804 w 184837"/>
                <a:gd name="connsiteY21" fmla="*/ 160510 h 173845"/>
                <a:gd name="connsiteX22" fmla="*/ 166250 w 184837"/>
                <a:gd name="connsiteY22" fmla="*/ 51640 h 173845"/>
                <a:gd name="connsiteX23" fmla="*/ 174441 w 184837"/>
                <a:gd name="connsiteY23" fmla="*/ 35733 h 173845"/>
                <a:gd name="connsiteX24" fmla="*/ 169107 w 184837"/>
                <a:gd name="connsiteY24" fmla="*/ 18588 h 173845"/>
                <a:gd name="connsiteX25" fmla="*/ 136056 w 184837"/>
                <a:gd name="connsiteY25" fmla="*/ 15635 h 173845"/>
                <a:gd name="connsiteX26" fmla="*/ 24423 w 184837"/>
                <a:gd name="connsiteY26" fmla="*/ 108980 h 173845"/>
                <a:gd name="connsiteX27" fmla="*/ 17279 w 184837"/>
                <a:gd name="connsiteY27" fmla="*/ 108313 h 173845"/>
                <a:gd name="connsiteX28" fmla="*/ 17945 w 184837"/>
                <a:gd name="connsiteY28" fmla="*/ 101170 h 173845"/>
                <a:gd name="connsiteX29" fmla="*/ 129578 w 184837"/>
                <a:gd name="connsiteY29" fmla="*/ 7825 h 173845"/>
                <a:gd name="connsiteX30" fmla="*/ 177013 w 184837"/>
                <a:gd name="connsiteY30" fmla="*/ 12016 h 173845"/>
                <a:gd name="connsiteX31" fmla="*/ 172822 w 184837"/>
                <a:gd name="connsiteY31" fmla="*/ 59450 h 173845"/>
                <a:gd name="connsiteX32" fmla="*/ 39377 w 184837"/>
                <a:gd name="connsiteY32" fmla="*/ 168321 h 173845"/>
                <a:gd name="connsiteX33" fmla="*/ 24327 w 184837"/>
                <a:gd name="connsiteY33" fmla="*/ 173845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4837" h="173845">
                  <a:moveTo>
                    <a:pt x="24327" y="173845"/>
                  </a:moveTo>
                  <a:cubicBezTo>
                    <a:pt x="17850" y="173845"/>
                    <a:pt x="11468" y="171274"/>
                    <a:pt x="6706" y="166321"/>
                  </a:cubicBezTo>
                  <a:cubicBezTo>
                    <a:pt x="2134" y="161463"/>
                    <a:pt x="-342" y="154891"/>
                    <a:pt x="38" y="148223"/>
                  </a:cubicBezTo>
                  <a:cubicBezTo>
                    <a:pt x="419" y="141556"/>
                    <a:pt x="3563" y="135269"/>
                    <a:pt x="8706" y="130983"/>
                  </a:cubicBezTo>
                  <a:lnTo>
                    <a:pt x="13183" y="127268"/>
                  </a:lnTo>
                  <a:lnTo>
                    <a:pt x="121673" y="38876"/>
                  </a:lnTo>
                  <a:cubicBezTo>
                    <a:pt x="125102" y="36019"/>
                    <a:pt x="129388" y="34685"/>
                    <a:pt x="133960" y="35066"/>
                  </a:cubicBezTo>
                  <a:cubicBezTo>
                    <a:pt x="138437" y="35447"/>
                    <a:pt x="142533" y="37638"/>
                    <a:pt x="145390" y="41067"/>
                  </a:cubicBezTo>
                  <a:cubicBezTo>
                    <a:pt x="148248" y="44496"/>
                    <a:pt x="149676" y="48877"/>
                    <a:pt x="149200" y="53354"/>
                  </a:cubicBezTo>
                  <a:cubicBezTo>
                    <a:pt x="148819" y="57831"/>
                    <a:pt x="146724" y="61927"/>
                    <a:pt x="143199" y="64784"/>
                  </a:cubicBezTo>
                  <a:lnTo>
                    <a:pt x="71381" y="118696"/>
                  </a:lnTo>
                  <a:cubicBezTo>
                    <a:pt x="69095" y="120410"/>
                    <a:pt x="65951" y="119934"/>
                    <a:pt x="64237" y="117648"/>
                  </a:cubicBezTo>
                  <a:cubicBezTo>
                    <a:pt x="62523" y="115362"/>
                    <a:pt x="62999" y="112219"/>
                    <a:pt x="65285" y="110504"/>
                  </a:cubicBezTo>
                  <a:lnTo>
                    <a:pt x="136817" y="56783"/>
                  </a:lnTo>
                  <a:cubicBezTo>
                    <a:pt x="137960" y="55831"/>
                    <a:pt x="138818" y="54211"/>
                    <a:pt x="138913" y="52402"/>
                  </a:cubicBezTo>
                  <a:cubicBezTo>
                    <a:pt x="139103" y="50592"/>
                    <a:pt x="138532" y="48877"/>
                    <a:pt x="137389" y="47544"/>
                  </a:cubicBezTo>
                  <a:cubicBezTo>
                    <a:pt x="136246" y="46210"/>
                    <a:pt x="134627" y="45353"/>
                    <a:pt x="132817" y="45163"/>
                  </a:cubicBezTo>
                  <a:cubicBezTo>
                    <a:pt x="131007" y="44972"/>
                    <a:pt x="129293" y="45544"/>
                    <a:pt x="127959" y="46687"/>
                  </a:cubicBezTo>
                  <a:lnTo>
                    <a:pt x="14993" y="138793"/>
                  </a:lnTo>
                  <a:cubicBezTo>
                    <a:pt x="11945" y="141270"/>
                    <a:pt x="10230" y="144889"/>
                    <a:pt x="9944" y="148795"/>
                  </a:cubicBezTo>
                  <a:cubicBezTo>
                    <a:pt x="9754" y="152700"/>
                    <a:pt x="11087" y="156415"/>
                    <a:pt x="13754" y="159272"/>
                  </a:cubicBezTo>
                  <a:cubicBezTo>
                    <a:pt x="18803" y="164606"/>
                    <a:pt x="27185" y="165082"/>
                    <a:pt x="32804" y="160510"/>
                  </a:cubicBezTo>
                  <a:lnTo>
                    <a:pt x="166250" y="51640"/>
                  </a:lnTo>
                  <a:cubicBezTo>
                    <a:pt x="171012" y="47639"/>
                    <a:pt x="173965" y="42019"/>
                    <a:pt x="174441" y="35733"/>
                  </a:cubicBezTo>
                  <a:cubicBezTo>
                    <a:pt x="175013" y="29446"/>
                    <a:pt x="173108" y="23350"/>
                    <a:pt x="169107" y="18588"/>
                  </a:cubicBezTo>
                  <a:cubicBezTo>
                    <a:pt x="160820" y="8682"/>
                    <a:pt x="145961" y="7348"/>
                    <a:pt x="136056" y="15635"/>
                  </a:cubicBezTo>
                  <a:lnTo>
                    <a:pt x="24423" y="108980"/>
                  </a:lnTo>
                  <a:cubicBezTo>
                    <a:pt x="22327" y="110790"/>
                    <a:pt x="19088" y="110504"/>
                    <a:pt x="17279" y="108313"/>
                  </a:cubicBezTo>
                  <a:cubicBezTo>
                    <a:pt x="15469" y="106123"/>
                    <a:pt x="15755" y="102979"/>
                    <a:pt x="17945" y="101170"/>
                  </a:cubicBezTo>
                  <a:lnTo>
                    <a:pt x="129578" y="7825"/>
                  </a:lnTo>
                  <a:cubicBezTo>
                    <a:pt x="143771" y="-4082"/>
                    <a:pt x="165107" y="-2177"/>
                    <a:pt x="177013" y="12016"/>
                  </a:cubicBezTo>
                  <a:cubicBezTo>
                    <a:pt x="188919" y="26208"/>
                    <a:pt x="187014" y="47544"/>
                    <a:pt x="172822" y="59450"/>
                  </a:cubicBezTo>
                  <a:lnTo>
                    <a:pt x="39377" y="168321"/>
                  </a:lnTo>
                  <a:cubicBezTo>
                    <a:pt x="35091" y="172036"/>
                    <a:pt x="29661" y="173845"/>
                    <a:pt x="24327" y="173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460B146-7D19-46F0-9B97-B22A4C6BFBCF}"/>
                </a:ext>
              </a:extLst>
            </p:cNvPr>
            <p:cNvSpPr/>
            <p:nvPr userDrawn="1"/>
          </p:nvSpPr>
          <p:spPr>
            <a:xfrm>
              <a:off x="8991315" y="3030505"/>
              <a:ext cx="199037" cy="156418"/>
            </a:xfrm>
            <a:custGeom>
              <a:avLst/>
              <a:gdLst>
                <a:gd name="connsiteX0" fmla="*/ 24411 w 199037"/>
                <a:gd name="connsiteY0" fmla="*/ 156418 h 156418"/>
                <a:gd name="connsiteX1" fmla="*/ 4695 w 199037"/>
                <a:gd name="connsiteY1" fmla="*/ 146513 h 156418"/>
                <a:gd name="connsiteX2" fmla="*/ 408 w 199037"/>
                <a:gd name="connsiteY2" fmla="*/ 127653 h 156418"/>
                <a:gd name="connsiteX3" fmla="*/ 11267 w 199037"/>
                <a:gd name="connsiteY3" fmla="*/ 111746 h 156418"/>
                <a:gd name="connsiteX4" fmla="*/ 16220 w 199037"/>
                <a:gd name="connsiteY4" fmla="*/ 108603 h 156418"/>
                <a:gd name="connsiteX5" fmla="*/ 135282 w 199037"/>
                <a:gd name="connsiteY5" fmla="*/ 34975 h 156418"/>
                <a:gd name="connsiteX6" fmla="*/ 158523 w 199037"/>
                <a:gd name="connsiteY6" fmla="*/ 40214 h 156418"/>
                <a:gd name="connsiteX7" fmla="*/ 160714 w 199037"/>
                <a:gd name="connsiteY7" fmla="*/ 52977 h 156418"/>
                <a:gd name="connsiteX8" fmla="*/ 153285 w 199037"/>
                <a:gd name="connsiteY8" fmla="*/ 63550 h 156418"/>
                <a:gd name="connsiteX9" fmla="*/ 75180 w 199037"/>
                <a:gd name="connsiteY9" fmla="*/ 107650 h 156418"/>
                <a:gd name="connsiteX10" fmla="*/ 68226 w 199037"/>
                <a:gd name="connsiteY10" fmla="*/ 105745 h 156418"/>
                <a:gd name="connsiteX11" fmla="*/ 70131 w 199037"/>
                <a:gd name="connsiteY11" fmla="*/ 98792 h 156418"/>
                <a:gd name="connsiteX12" fmla="*/ 148046 w 199037"/>
                <a:gd name="connsiteY12" fmla="*/ 54787 h 156418"/>
                <a:gd name="connsiteX13" fmla="*/ 150713 w 199037"/>
                <a:gd name="connsiteY13" fmla="*/ 50691 h 156418"/>
                <a:gd name="connsiteX14" fmla="*/ 149856 w 199037"/>
                <a:gd name="connsiteY14" fmla="*/ 45643 h 156418"/>
                <a:gd name="connsiteX15" fmla="*/ 145665 w 199037"/>
                <a:gd name="connsiteY15" fmla="*/ 42690 h 156418"/>
                <a:gd name="connsiteX16" fmla="*/ 140616 w 199037"/>
                <a:gd name="connsiteY16" fmla="*/ 43547 h 156418"/>
                <a:gd name="connsiteX17" fmla="*/ 16696 w 199037"/>
                <a:gd name="connsiteY17" fmla="*/ 120319 h 156418"/>
                <a:gd name="connsiteX18" fmla="*/ 10410 w 199037"/>
                <a:gd name="connsiteY18" fmla="*/ 129558 h 156418"/>
                <a:gd name="connsiteX19" fmla="*/ 12886 w 199037"/>
                <a:gd name="connsiteY19" fmla="*/ 140416 h 156418"/>
                <a:gd name="connsiteX20" fmla="*/ 31650 w 199037"/>
                <a:gd name="connsiteY20" fmla="*/ 144131 h 156418"/>
                <a:gd name="connsiteX21" fmla="*/ 178050 w 199037"/>
                <a:gd name="connsiteY21" fmla="*/ 53453 h 156418"/>
                <a:gd name="connsiteX22" fmla="*/ 185193 w 199037"/>
                <a:gd name="connsiteY22" fmla="*/ 21068 h 156418"/>
                <a:gd name="connsiteX23" fmla="*/ 170525 w 199037"/>
                <a:gd name="connsiteY23" fmla="*/ 10781 h 156418"/>
                <a:gd name="connsiteX24" fmla="*/ 152808 w 199037"/>
                <a:gd name="connsiteY24" fmla="*/ 13829 h 156418"/>
                <a:gd name="connsiteX25" fmla="*/ 30031 w 199037"/>
                <a:gd name="connsiteY25" fmla="*/ 91934 h 156418"/>
                <a:gd name="connsiteX26" fmla="*/ 22983 w 199037"/>
                <a:gd name="connsiteY26" fmla="*/ 90410 h 156418"/>
                <a:gd name="connsiteX27" fmla="*/ 24507 w 199037"/>
                <a:gd name="connsiteY27" fmla="*/ 83362 h 156418"/>
                <a:gd name="connsiteX28" fmla="*/ 147284 w 199037"/>
                <a:gd name="connsiteY28" fmla="*/ 5257 h 156418"/>
                <a:gd name="connsiteX29" fmla="*/ 172620 w 199037"/>
                <a:gd name="connsiteY29" fmla="*/ 780 h 156418"/>
                <a:gd name="connsiteX30" fmla="*/ 193766 w 199037"/>
                <a:gd name="connsiteY30" fmla="*/ 15544 h 156418"/>
                <a:gd name="connsiteX31" fmla="*/ 183479 w 199037"/>
                <a:gd name="connsiteY31" fmla="*/ 62026 h 156418"/>
                <a:gd name="connsiteX32" fmla="*/ 36984 w 199037"/>
                <a:gd name="connsiteY32" fmla="*/ 152704 h 156418"/>
                <a:gd name="connsiteX33" fmla="*/ 24411 w 199037"/>
                <a:gd name="connsiteY33" fmla="*/ 156418 h 15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9037" h="156418">
                  <a:moveTo>
                    <a:pt x="24411" y="156418"/>
                  </a:moveTo>
                  <a:cubicBezTo>
                    <a:pt x="16887" y="156418"/>
                    <a:pt x="9457" y="152990"/>
                    <a:pt x="4695" y="146513"/>
                  </a:cubicBezTo>
                  <a:cubicBezTo>
                    <a:pt x="789" y="141083"/>
                    <a:pt x="-830" y="134225"/>
                    <a:pt x="408" y="127653"/>
                  </a:cubicBezTo>
                  <a:cubicBezTo>
                    <a:pt x="1647" y="121081"/>
                    <a:pt x="5552" y="115270"/>
                    <a:pt x="11267" y="111746"/>
                  </a:cubicBezTo>
                  <a:lnTo>
                    <a:pt x="16220" y="108603"/>
                  </a:lnTo>
                  <a:lnTo>
                    <a:pt x="135282" y="34975"/>
                  </a:lnTo>
                  <a:cubicBezTo>
                    <a:pt x="143093" y="30022"/>
                    <a:pt x="153570" y="32308"/>
                    <a:pt x="158523" y="40214"/>
                  </a:cubicBezTo>
                  <a:cubicBezTo>
                    <a:pt x="160905" y="44023"/>
                    <a:pt x="161762" y="48500"/>
                    <a:pt x="160714" y="52977"/>
                  </a:cubicBezTo>
                  <a:cubicBezTo>
                    <a:pt x="159762" y="57358"/>
                    <a:pt x="157095" y="61168"/>
                    <a:pt x="153285" y="63550"/>
                  </a:cubicBezTo>
                  <a:lnTo>
                    <a:pt x="75180" y="107650"/>
                  </a:lnTo>
                  <a:cubicBezTo>
                    <a:pt x="72703" y="109079"/>
                    <a:pt x="69655" y="108127"/>
                    <a:pt x="68226" y="105745"/>
                  </a:cubicBezTo>
                  <a:cubicBezTo>
                    <a:pt x="66798" y="103269"/>
                    <a:pt x="67750" y="100221"/>
                    <a:pt x="70131" y="98792"/>
                  </a:cubicBezTo>
                  <a:lnTo>
                    <a:pt x="148046" y="54787"/>
                  </a:lnTo>
                  <a:cubicBezTo>
                    <a:pt x="149284" y="54025"/>
                    <a:pt x="150332" y="52501"/>
                    <a:pt x="150713" y="50691"/>
                  </a:cubicBezTo>
                  <a:cubicBezTo>
                    <a:pt x="151094" y="48976"/>
                    <a:pt x="150808" y="47167"/>
                    <a:pt x="149856" y="45643"/>
                  </a:cubicBezTo>
                  <a:cubicBezTo>
                    <a:pt x="148903" y="44119"/>
                    <a:pt x="147379" y="43071"/>
                    <a:pt x="145665" y="42690"/>
                  </a:cubicBezTo>
                  <a:cubicBezTo>
                    <a:pt x="143950" y="42309"/>
                    <a:pt x="142140" y="42595"/>
                    <a:pt x="140616" y="43547"/>
                  </a:cubicBezTo>
                  <a:lnTo>
                    <a:pt x="16696" y="120319"/>
                  </a:lnTo>
                  <a:cubicBezTo>
                    <a:pt x="13362" y="122414"/>
                    <a:pt x="11172" y="125748"/>
                    <a:pt x="10410" y="129558"/>
                  </a:cubicBezTo>
                  <a:cubicBezTo>
                    <a:pt x="9648" y="133368"/>
                    <a:pt x="10600" y="137273"/>
                    <a:pt x="12886" y="140416"/>
                  </a:cubicBezTo>
                  <a:cubicBezTo>
                    <a:pt x="17172" y="146322"/>
                    <a:pt x="25459" y="147941"/>
                    <a:pt x="31650" y="144131"/>
                  </a:cubicBezTo>
                  <a:lnTo>
                    <a:pt x="178050" y="53453"/>
                  </a:lnTo>
                  <a:cubicBezTo>
                    <a:pt x="188908" y="46500"/>
                    <a:pt x="192147" y="32022"/>
                    <a:pt x="185193" y="21068"/>
                  </a:cubicBezTo>
                  <a:cubicBezTo>
                    <a:pt x="181860" y="15830"/>
                    <a:pt x="176621" y="12115"/>
                    <a:pt x="170525" y="10781"/>
                  </a:cubicBezTo>
                  <a:cubicBezTo>
                    <a:pt x="164429" y="9448"/>
                    <a:pt x="158142" y="10495"/>
                    <a:pt x="152808" y="13829"/>
                  </a:cubicBezTo>
                  <a:lnTo>
                    <a:pt x="30031" y="91934"/>
                  </a:lnTo>
                  <a:cubicBezTo>
                    <a:pt x="27650" y="93458"/>
                    <a:pt x="24507" y="92696"/>
                    <a:pt x="22983" y="90410"/>
                  </a:cubicBezTo>
                  <a:cubicBezTo>
                    <a:pt x="21459" y="88029"/>
                    <a:pt x="22125" y="84886"/>
                    <a:pt x="24507" y="83362"/>
                  </a:cubicBezTo>
                  <a:lnTo>
                    <a:pt x="147284" y="5257"/>
                  </a:lnTo>
                  <a:cubicBezTo>
                    <a:pt x="154809" y="494"/>
                    <a:pt x="163857" y="-1125"/>
                    <a:pt x="172620" y="780"/>
                  </a:cubicBezTo>
                  <a:cubicBezTo>
                    <a:pt x="181383" y="2780"/>
                    <a:pt x="188908" y="8019"/>
                    <a:pt x="193766" y="15544"/>
                  </a:cubicBezTo>
                  <a:cubicBezTo>
                    <a:pt x="203767" y="31165"/>
                    <a:pt x="199100" y="52024"/>
                    <a:pt x="183479" y="62026"/>
                  </a:cubicBezTo>
                  <a:lnTo>
                    <a:pt x="36984" y="152704"/>
                  </a:lnTo>
                  <a:cubicBezTo>
                    <a:pt x="33174" y="155275"/>
                    <a:pt x="28698" y="156418"/>
                    <a:pt x="24411" y="156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9" name="Graphic 1">
              <a:extLst>
                <a:ext uri="{FF2B5EF4-FFF2-40B4-BE49-F238E27FC236}">
                  <a16:creationId xmlns:a16="http://schemas.microsoft.com/office/drawing/2014/main" id="{8972FD2E-0095-47D2-A2DE-0A0247744D69}"/>
                </a:ext>
              </a:extLst>
            </p:cNvPr>
            <p:cNvGrpSpPr/>
            <p:nvPr userDrawn="1"/>
          </p:nvGrpSpPr>
          <p:grpSpPr>
            <a:xfrm>
              <a:off x="5881529" y="6038235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481B5B2-7E97-4818-9633-F67728BE202D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B624342-550A-47B2-B87E-E4564476E736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6E594E3E-8B93-4C33-BF39-1BC4CF937DC8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09BB953-9977-43D7-AFA0-61FEA5BE2187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454BBB6-19A5-48B1-B91E-A5C6671E9BBC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Graphic 1">
              <a:extLst>
                <a:ext uri="{FF2B5EF4-FFF2-40B4-BE49-F238E27FC236}">
                  <a16:creationId xmlns:a16="http://schemas.microsoft.com/office/drawing/2014/main" id="{C6671B62-DF5E-4FAD-8FD8-4F082510360F}"/>
                </a:ext>
              </a:extLst>
            </p:cNvPr>
            <p:cNvGrpSpPr/>
            <p:nvPr userDrawn="1"/>
          </p:nvGrpSpPr>
          <p:grpSpPr>
            <a:xfrm>
              <a:off x="6030065" y="4128790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8771D02-93AA-4DEE-B1F3-AD34DF2FC885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F61E27-8F7F-4EF4-8EE1-CD1566249C77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F6C39DD5-7D9C-4A5A-A182-B7CDCF02AAD5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24D5F3C-CE23-4F82-85E7-2A4858082EDD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50FEF2C-788A-4138-B1F0-AB9854D5F7CD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4DC8CCEF-35CA-46AA-B484-8D2B60A468DD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CB851FA0-741D-479B-A682-B301CCCB0B3F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95885293-132F-4414-960A-8E7D4B37D81C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D6FE7A30-1097-45AD-9609-79BCD1D34BCC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03EDC42-7691-4358-8039-9D0335B68F36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1" name="Graphic 1">
              <a:extLst>
                <a:ext uri="{FF2B5EF4-FFF2-40B4-BE49-F238E27FC236}">
                  <a16:creationId xmlns:a16="http://schemas.microsoft.com/office/drawing/2014/main" id="{787BBB47-D192-4205-80D9-C977EB89601F}"/>
                </a:ext>
              </a:extLst>
            </p:cNvPr>
            <p:cNvGrpSpPr/>
            <p:nvPr userDrawn="1"/>
          </p:nvGrpSpPr>
          <p:grpSpPr>
            <a:xfrm>
              <a:off x="8329956" y="3222515"/>
              <a:ext cx="841020" cy="774891"/>
              <a:chOff x="5114393" y="1577688"/>
              <a:chExt cx="841020" cy="774891"/>
            </a:xfrm>
            <a:grpFill/>
          </p:grpSpPr>
          <p:grpSp>
            <p:nvGrpSpPr>
              <p:cNvPr id="327" name="Graphic 1">
                <a:extLst>
                  <a:ext uri="{FF2B5EF4-FFF2-40B4-BE49-F238E27FC236}">
                    <a16:creationId xmlns:a16="http://schemas.microsoft.com/office/drawing/2014/main" id="{38C71D06-A279-44E1-867F-3D3F1F05EB7D}"/>
                  </a:ext>
                </a:extLst>
              </p:cNvPr>
              <p:cNvGrpSpPr/>
              <p:nvPr/>
            </p:nvGrpSpPr>
            <p:grpSpPr>
              <a:xfrm>
                <a:off x="5114393" y="1762791"/>
                <a:ext cx="811529" cy="589787"/>
                <a:chOff x="5114393" y="1762791"/>
                <a:chExt cx="811529" cy="589787"/>
              </a:xfrm>
              <a:grpFill/>
            </p:grpSpPr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A674179-9DA2-4AE0-8E2D-ED9594E114C9}"/>
                    </a:ext>
                  </a:extLst>
                </p:cNvPr>
                <p:cNvSpPr/>
                <p:nvPr/>
              </p:nvSpPr>
              <p:spPr>
                <a:xfrm>
                  <a:off x="5114393" y="2081062"/>
                  <a:ext cx="230328" cy="271516"/>
                </a:xfrm>
                <a:custGeom>
                  <a:avLst/>
                  <a:gdLst>
                    <a:gd name="connsiteX0" fmla="*/ 119403 w 230328"/>
                    <a:gd name="connsiteY0" fmla="*/ 271517 h 271516"/>
                    <a:gd name="connsiteX1" fmla="*/ 117974 w 230328"/>
                    <a:gd name="connsiteY1" fmla="*/ 271326 h 271516"/>
                    <a:gd name="connsiteX2" fmla="*/ 114926 w 230328"/>
                    <a:gd name="connsiteY2" fmla="*/ 268945 h 271516"/>
                    <a:gd name="connsiteX3" fmla="*/ 626 w 230328"/>
                    <a:gd name="connsiteY3" fmla="*/ 64443 h 271516"/>
                    <a:gd name="connsiteX4" fmla="*/ 2626 w 230328"/>
                    <a:gd name="connsiteY4" fmla="*/ 57490 h 271516"/>
                    <a:gd name="connsiteX5" fmla="*/ 104353 w 230328"/>
                    <a:gd name="connsiteY5" fmla="*/ 626 h 271516"/>
                    <a:gd name="connsiteX6" fmla="*/ 111306 w 230328"/>
                    <a:gd name="connsiteY6" fmla="*/ 2626 h 271516"/>
                    <a:gd name="connsiteX7" fmla="*/ 134166 w 230328"/>
                    <a:gd name="connsiteY7" fmla="*/ 43584 h 271516"/>
                    <a:gd name="connsiteX8" fmla="*/ 134643 w 230328"/>
                    <a:gd name="connsiteY8" fmla="*/ 47489 h 271516"/>
                    <a:gd name="connsiteX9" fmla="*/ 132261 w 230328"/>
                    <a:gd name="connsiteY9" fmla="*/ 50537 h 271516"/>
                    <a:gd name="connsiteX10" fmla="*/ 95971 w 230328"/>
                    <a:gd name="connsiteY10" fmla="*/ 70825 h 271516"/>
                    <a:gd name="connsiteX11" fmla="*/ 112640 w 230328"/>
                    <a:gd name="connsiteY11" fmla="*/ 100734 h 271516"/>
                    <a:gd name="connsiteX12" fmla="*/ 146263 w 230328"/>
                    <a:gd name="connsiteY12" fmla="*/ 81969 h 271516"/>
                    <a:gd name="connsiteX13" fmla="*/ 153216 w 230328"/>
                    <a:gd name="connsiteY13" fmla="*/ 83970 h 271516"/>
                    <a:gd name="connsiteX14" fmla="*/ 174933 w 230328"/>
                    <a:gd name="connsiteY14" fmla="*/ 122832 h 271516"/>
                    <a:gd name="connsiteX15" fmla="*/ 175410 w 230328"/>
                    <a:gd name="connsiteY15" fmla="*/ 126737 h 271516"/>
                    <a:gd name="connsiteX16" fmla="*/ 173028 w 230328"/>
                    <a:gd name="connsiteY16" fmla="*/ 129785 h 271516"/>
                    <a:gd name="connsiteX17" fmla="*/ 139405 w 230328"/>
                    <a:gd name="connsiteY17" fmla="*/ 148549 h 271516"/>
                    <a:gd name="connsiteX18" fmla="*/ 159598 w 230328"/>
                    <a:gd name="connsiteY18" fmla="*/ 184649 h 271516"/>
                    <a:gd name="connsiteX19" fmla="*/ 199889 w 230328"/>
                    <a:gd name="connsiteY19" fmla="*/ 162075 h 271516"/>
                    <a:gd name="connsiteX20" fmla="*/ 203794 w 230328"/>
                    <a:gd name="connsiteY20" fmla="*/ 161598 h 271516"/>
                    <a:gd name="connsiteX21" fmla="*/ 206842 w 230328"/>
                    <a:gd name="connsiteY21" fmla="*/ 163980 h 271516"/>
                    <a:gd name="connsiteX22" fmla="*/ 229702 w 230328"/>
                    <a:gd name="connsiteY22" fmla="*/ 204937 h 271516"/>
                    <a:gd name="connsiteX23" fmla="*/ 227702 w 230328"/>
                    <a:gd name="connsiteY23" fmla="*/ 211890 h 271516"/>
                    <a:gd name="connsiteX24" fmla="*/ 121974 w 230328"/>
                    <a:gd name="connsiteY24" fmla="*/ 271041 h 271516"/>
                    <a:gd name="connsiteX25" fmla="*/ 119403 w 230328"/>
                    <a:gd name="connsiteY25" fmla="*/ 271517 h 27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328" h="271516">
                      <a:moveTo>
                        <a:pt x="119403" y="271517"/>
                      </a:moveTo>
                      <a:cubicBezTo>
                        <a:pt x="118926" y="271517"/>
                        <a:pt x="118450" y="271422"/>
                        <a:pt x="117974" y="271326"/>
                      </a:cubicBezTo>
                      <a:cubicBezTo>
                        <a:pt x="116640" y="270945"/>
                        <a:pt x="115593" y="270088"/>
                        <a:pt x="114926" y="268945"/>
                      </a:cubicBezTo>
                      <a:lnTo>
                        <a:pt x="626" y="64443"/>
                      </a:lnTo>
                      <a:cubicBezTo>
                        <a:pt x="-708" y="61967"/>
                        <a:pt x="150" y="58919"/>
                        <a:pt x="2626" y="57490"/>
                      </a:cubicBezTo>
                      <a:lnTo>
                        <a:pt x="104353" y="626"/>
                      </a:lnTo>
                      <a:cubicBezTo>
                        <a:pt x="106830" y="-708"/>
                        <a:pt x="109878" y="150"/>
                        <a:pt x="111306" y="2626"/>
                      </a:cubicBezTo>
                      <a:lnTo>
                        <a:pt x="134166" y="43584"/>
                      </a:lnTo>
                      <a:cubicBezTo>
                        <a:pt x="134833" y="44727"/>
                        <a:pt x="135024" y="46155"/>
                        <a:pt x="134643" y="47489"/>
                      </a:cubicBezTo>
                      <a:cubicBezTo>
                        <a:pt x="134262" y="48822"/>
                        <a:pt x="133404" y="49870"/>
                        <a:pt x="132261" y="50537"/>
                      </a:cubicBezTo>
                      <a:lnTo>
                        <a:pt x="95971" y="70825"/>
                      </a:lnTo>
                      <a:lnTo>
                        <a:pt x="112640" y="100734"/>
                      </a:lnTo>
                      <a:lnTo>
                        <a:pt x="146263" y="81969"/>
                      </a:lnTo>
                      <a:cubicBezTo>
                        <a:pt x="148740" y="80636"/>
                        <a:pt x="151788" y="81493"/>
                        <a:pt x="153216" y="83970"/>
                      </a:cubicBezTo>
                      <a:lnTo>
                        <a:pt x="174933" y="122832"/>
                      </a:lnTo>
                      <a:cubicBezTo>
                        <a:pt x="175600" y="123975"/>
                        <a:pt x="175791" y="125403"/>
                        <a:pt x="175410" y="126737"/>
                      </a:cubicBezTo>
                      <a:cubicBezTo>
                        <a:pt x="175029" y="128070"/>
                        <a:pt x="174171" y="129118"/>
                        <a:pt x="173028" y="129785"/>
                      </a:cubicBezTo>
                      <a:lnTo>
                        <a:pt x="139405" y="148549"/>
                      </a:lnTo>
                      <a:lnTo>
                        <a:pt x="159598" y="184649"/>
                      </a:lnTo>
                      <a:lnTo>
                        <a:pt x="199889" y="162075"/>
                      </a:lnTo>
                      <a:cubicBezTo>
                        <a:pt x="201127" y="161408"/>
                        <a:pt x="202461" y="161313"/>
                        <a:pt x="203794" y="161598"/>
                      </a:cubicBezTo>
                      <a:cubicBezTo>
                        <a:pt x="205128" y="161979"/>
                        <a:pt x="206175" y="162837"/>
                        <a:pt x="206842" y="163980"/>
                      </a:cubicBezTo>
                      <a:lnTo>
                        <a:pt x="229702" y="204937"/>
                      </a:lnTo>
                      <a:cubicBezTo>
                        <a:pt x="231036" y="207414"/>
                        <a:pt x="230178" y="210462"/>
                        <a:pt x="227702" y="211890"/>
                      </a:cubicBezTo>
                      <a:lnTo>
                        <a:pt x="121974" y="271041"/>
                      </a:lnTo>
                      <a:cubicBezTo>
                        <a:pt x="121117" y="271326"/>
                        <a:pt x="120260" y="271517"/>
                        <a:pt x="119403" y="2715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9F328BE-496B-4B28-852D-6A3182B33378}"/>
                    </a:ext>
                  </a:extLst>
                </p:cNvPr>
                <p:cNvSpPr/>
                <p:nvPr/>
              </p:nvSpPr>
              <p:spPr>
                <a:xfrm>
                  <a:off x="5303465" y="2046677"/>
                  <a:ext cx="175940" cy="157121"/>
                </a:xfrm>
                <a:custGeom>
                  <a:avLst/>
                  <a:gdLst>
                    <a:gd name="connsiteX0" fmla="*/ 49394 w 175940"/>
                    <a:gd name="connsiteY0" fmla="*/ 157122 h 157121"/>
                    <a:gd name="connsiteX1" fmla="*/ 44917 w 175940"/>
                    <a:gd name="connsiteY1" fmla="*/ 154550 h 157121"/>
                    <a:gd name="connsiteX2" fmla="*/ 27677 w 175940"/>
                    <a:gd name="connsiteY2" fmla="*/ 123689 h 157121"/>
                    <a:gd name="connsiteX3" fmla="*/ 27201 w 175940"/>
                    <a:gd name="connsiteY3" fmla="*/ 119784 h 157121"/>
                    <a:gd name="connsiteX4" fmla="*/ 29582 w 175940"/>
                    <a:gd name="connsiteY4" fmla="*/ 116736 h 157121"/>
                    <a:gd name="connsiteX5" fmla="*/ 151121 w 175940"/>
                    <a:gd name="connsiteY5" fmla="*/ 48822 h 157121"/>
                    <a:gd name="connsiteX6" fmla="*/ 155026 w 175940"/>
                    <a:gd name="connsiteY6" fmla="*/ 48346 h 157121"/>
                    <a:gd name="connsiteX7" fmla="*/ 158074 w 175940"/>
                    <a:gd name="connsiteY7" fmla="*/ 50727 h 157121"/>
                    <a:gd name="connsiteX8" fmla="*/ 175314 w 175940"/>
                    <a:gd name="connsiteY8" fmla="*/ 81588 h 157121"/>
                    <a:gd name="connsiteX9" fmla="*/ 173314 w 175940"/>
                    <a:gd name="connsiteY9" fmla="*/ 88542 h 157121"/>
                    <a:gd name="connsiteX10" fmla="*/ 51775 w 175940"/>
                    <a:gd name="connsiteY10" fmla="*/ 156455 h 157121"/>
                    <a:gd name="connsiteX11" fmla="*/ 49394 w 175940"/>
                    <a:gd name="connsiteY11" fmla="*/ 157122 h 157121"/>
                    <a:gd name="connsiteX12" fmla="*/ 22343 w 175940"/>
                    <a:gd name="connsiteY12" fmla="*/ 108925 h 157121"/>
                    <a:gd name="connsiteX13" fmla="*/ 20914 w 175940"/>
                    <a:gd name="connsiteY13" fmla="*/ 108735 h 157121"/>
                    <a:gd name="connsiteX14" fmla="*/ 17866 w 175940"/>
                    <a:gd name="connsiteY14" fmla="*/ 106353 h 157121"/>
                    <a:gd name="connsiteX15" fmla="*/ 626 w 175940"/>
                    <a:gd name="connsiteY15" fmla="*/ 75492 h 157121"/>
                    <a:gd name="connsiteX16" fmla="*/ 2626 w 175940"/>
                    <a:gd name="connsiteY16" fmla="*/ 68539 h 157121"/>
                    <a:gd name="connsiteX17" fmla="*/ 124165 w 175940"/>
                    <a:gd name="connsiteY17" fmla="*/ 626 h 157121"/>
                    <a:gd name="connsiteX18" fmla="*/ 131118 w 175940"/>
                    <a:gd name="connsiteY18" fmla="*/ 2626 h 157121"/>
                    <a:gd name="connsiteX19" fmla="*/ 148359 w 175940"/>
                    <a:gd name="connsiteY19" fmla="*/ 33487 h 157121"/>
                    <a:gd name="connsiteX20" fmla="*/ 148835 w 175940"/>
                    <a:gd name="connsiteY20" fmla="*/ 37392 h 157121"/>
                    <a:gd name="connsiteX21" fmla="*/ 146454 w 175940"/>
                    <a:gd name="connsiteY21" fmla="*/ 40440 h 157121"/>
                    <a:gd name="connsiteX22" fmla="*/ 24915 w 175940"/>
                    <a:gd name="connsiteY22" fmla="*/ 108354 h 157121"/>
                    <a:gd name="connsiteX23" fmla="*/ 22343 w 175940"/>
                    <a:gd name="connsiteY23" fmla="*/ 108925 h 157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5940" h="157121">
                      <a:moveTo>
                        <a:pt x="49394" y="157122"/>
                      </a:moveTo>
                      <a:cubicBezTo>
                        <a:pt x="47584" y="157122"/>
                        <a:pt x="45870" y="156169"/>
                        <a:pt x="44917" y="154550"/>
                      </a:cubicBezTo>
                      <a:lnTo>
                        <a:pt x="27677" y="123689"/>
                      </a:lnTo>
                      <a:cubicBezTo>
                        <a:pt x="27010" y="122546"/>
                        <a:pt x="26820" y="121117"/>
                        <a:pt x="27201" y="119784"/>
                      </a:cubicBezTo>
                      <a:cubicBezTo>
                        <a:pt x="27582" y="118450"/>
                        <a:pt x="28439" y="117402"/>
                        <a:pt x="29582" y="116736"/>
                      </a:cubicBezTo>
                      <a:lnTo>
                        <a:pt x="151121" y="48822"/>
                      </a:lnTo>
                      <a:cubicBezTo>
                        <a:pt x="152359" y="48156"/>
                        <a:pt x="153693" y="47965"/>
                        <a:pt x="155026" y="48346"/>
                      </a:cubicBezTo>
                      <a:cubicBezTo>
                        <a:pt x="156360" y="48727"/>
                        <a:pt x="157407" y="49584"/>
                        <a:pt x="158074" y="50727"/>
                      </a:cubicBezTo>
                      <a:lnTo>
                        <a:pt x="175314" y="81588"/>
                      </a:lnTo>
                      <a:cubicBezTo>
                        <a:pt x="176648" y="84065"/>
                        <a:pt x="175791" y="87113"/>
                        <a:pt x="173314" y="88542"/>
                      </a:cubicBezTo>
                      <a:lnTo>
                        <a:pt x="51775" y="156455"/>
                      </a:lnTo>
                      <a:cubicBezTo>
                        <a:pt x="51013" y="156931"/>
                        <a:pt x="50156" y="157122"/>
                        <a:pt x="49394" y="157122"/>
                      </a:cubicBezTo>
                      <a:close/>
                      <a:moveTo>
                        <a:pt x="22343" y="108925"/>
                      </a:moveTo>
                      <a:cubicBezTo>
                        <a:pt x="21867" y="108925"/>
                        <a:pt x="21390" y="108830"/>
                        <a:pt x="20914" y="108735"/>
                      </a:cubicBezTo>
                      <a:cubicBezTo>
                        <a:pt x="19581" y="108354"/>
                        <a:pt x="18533" y="107496"/>
                        <a:pt x="17866" y="106353"/>
                      </a:cubicBezTo>
                      <a:lnTo>
                        <a:pt x="626" y="75492"/>
                      </a:lnTo>
                      <a:cubicBezTo>
                        <a:pt x="-708" y="73016"/>
                        <a:pt x="150" y="69968"/>
                        <a:pt x="2626" y="68539"/>
                      </a:cubicBezTo>
                      <a:lnTo>
                        <a:pt x="124165" y="626"/>
                      </a:lnTo>
                      <a:cubicBezTo>
                        <a:pt x="126642" y="-708"/>
                        <a:pt x="129690" y="150"/>
                        <a:pt x="131118" y="2626"/>
                      </a:cubicBezTo>
                      <a:lnTo>
                        <a:pt x="148359" y="33487"/>
                      </a:lnTo>
                      <a:cubicBezTo>
                        <a:pt x="149025" y="34630"/>
                        <a:pt x="149216" y="36059"/>
                        <a:pt x="148835" y="37392"/>
                      </a:cubicBezTo>
                      <a:cubicBezTo>
                        <a:pt x="148454" y="38726"/>
                        <a:pt x="147597" y="39774"/>
                        <a:pt x="146454" y="40440"/>
                      </a:cubicBezTo>
                      <a:lnTo>
                        <a:pt x="24915" y="108354"/>
                      </a:lnTo>
                      <a:cubicBezTo>
                        <a:pt x="24057" y="108639"/>
                        <a:pt x="23200" y="108925"/>
                        <a:pt x="22343" y="1089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9C086FAE-FBCF-4010-9C46-C3EC10FC7FC7}"/>
                    </a:ext>
                  </a:extLst>
                </p:cNvPr>
                <p:cNvSpPr/>
                <p:nvPr/>
              </p:nvSpPr>
              <p:spPr>
                <a:xfrm>
                  <a:off x="5449819" y="1845223"/>
                  <a:ext cx="312617" cy="319903"/>
                </a:xfrm>
                <a:custGeom>
                  <a:avLst/>
                  <a:gdLst>
                    <a:gd name="connsiteX0" fmla="*/ 119447 w 312617"/>
                    <a:gd name="connsiteY0" fmla="*/ 319904 h 319903"/>
                    <a:gd name="connsiteX1" fmla="*/ 114970 w 312617"/>
                    <a:gd name="connsiteY1" fmla="*/ 317332 h 319903"/>
                    <a:gd name="connsiteX2" fmla="*/ 670 w 312617"/>
                    <a:gd name="connsiteY2" fmla="*/ 112830 h 319903"/>
                    <a:gd name="connsiteX3" fmla="*/ 194 w 312617"/>
                    <a:gd name="connsiteY3" fmla="*/ 108925 h 319903"/>
                    <a:gd name="connsiteX4" fmla="*/ 2575 w 312617"/>
                    <a:gd name="connsiteY4" fmla="*/ 105877 h 319903"/>
                    <a:gd name="connsiteX5" fmla="*/ 81538 w 312617"/>
                    <a:gd name="connsiteY5" fmla="*/ 61776 h 319903"/>
                    <a:gd name="connsiteX6" fmla="*/ 87919 w 312617"/>
                    <a:gd name="connsiteY6" fmla="*/ 62919 h 319903"/>
                    <a:gd name="connsiteX7" fmla="*/ 119543 w 312617"/>
                    <a:gd name="connsiteY7" fmla="*/ 102543 h 319903"/>
                    <a:gd name="connsiteX8" fmla="*/ 136878 w 312617"/>
                    <a:gd name="connsiteY8" fmla="*/ 124260 h 319903"/>
                    <a:gd name="connsiteX9" fmla="*/ 109065 w 312617"/>
                    <a:gd name="connsiteY9" fmla="*/ 51299 h 319903"/>
                    <a:gd name="connsiteX10" fmla="*/ 111351 w 312617"/>
                    <a:gd name="connsiteY10" fmla="*/ 45012 h 319903"/>
                    <a:gd name="connsiteX11" fmla="*/ 190694 w 312617"/>
                    <a:gd name="connsiteY11" fmla="*/ 626 h 319903"/>
                    <a:gd name="connsiteX12" fmla="*/ 197647 w 312617"/>
                    <a:gd name="connsiteY12" fmla="*/ 2626 h 319903"/>
                    <a:gd name="connsiteX13" fmla="*/ 311947 w 312617"/>
                    <a:gd name="connsiteY13" fmla="*/ 207128 h 319903"/>
                    <a:gd name="connsiteX14" fmla="*/ 312424 w 312617"/>
                    <a:gd name="connsiteY14" fmla="*/ 211033 h 319903"/>
                    <a:gd name="connsiteX15" fmla="*/ 310043 w 312617"/>
                    <a:gd name="connsiteY15" fmla="*/ 214081 h 319903"/>
                    <a:gd name="connsiteX16" fmla="*/ 256702 w 312617"/>
                    <a:gd name="connsiteY16" fmla="*/ 243894 h 319903"/>
                    <a:gd name="connsiteX17" fmla="*/ 249749 w 312617"/>
                    <a:gd name="connsiteY17" fmla="*/ 241894 h 319903"/>
                    <a:gd name="connsiteX18" fmla="*/ 204982 w 312617"/>
                    <a:gd name="connsiteY18" fmla="*/ 161884 h 319903"/>
                    <a:gd name="connsiteX19" fmla="*/ 237652 w 312617"/>
                    <a:gd name="connsiteY19" fmla="*/ 249514 h 319903"/>
                    <a:gd name="connsiteX20" fmla="*/ 235366 w 312617"/>
                    <a:gd name="connsiteY20" fmla="*/ 255705 h 319903"/>
                    <a:gd name="connsiteX21" fmla="*/ 197552 w 312617"/>
                    <a:gd name="connsiteY21" fmla="*/ 276851 h 319903"/>
                    <a:gd name="connsiteX22" fmla="*/ 191075 w 312617"/>
                    <a:gd name="connsiteY22" fmla="*/ 275613 h 319903"/>
                    <a:gd name="connsiteX23" fmla="*/ 131830 w 312617"/>
                    <a:gd name="connsiteY23" fmla="*/ 201413 h 319903"/>
                    <a:gd name="connsiteX24" fmla="*/ 177073 w 312617"/>
                    <a:gd name="connsiteY24" fmla="*/ 282471 h 319903"/>
                    <a:gd name="connsiteX25" fmla="*/ 175073 w 312617"/>
                    <a:gd name="connsiteY25" fmla="*/ 289424 h 319903"/>
                    <a:gd name="connsiteX26" fmla="*/ 121733 w 312617"/>
                    <a:gd name="connsiteY26" fmla="*/ 319237 h 319903"/>
                    <a:gd name="connsiteX27" fmla="*/ 119447 w 312617"/>
                    <a:gd name="connsiteY27" fmla="*/ 319904 h 31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12617" h="319903">
                      <a:moveTo>
                        <a:pt x="119447" y="319904"/>
                      </a:moveTo>
                      <a:cubicBezTo>
                        <a:pt x="117637" y="319904"/>
                        <a:pt x="115923" y="318951"/>
                        <a:pt x="114970" y="317332"/>
                      </a:cubicBezTo>
                      <a:lnTo>
                        <a:pt x="670" y="112830"/>
                      </a:lnTo>
                      <a:cubicBezTo>
                        <a:pt x="4" y="111687"/>
                        <a:pt x="-187" y="110259"/>
                        <a:pt x="194" y="108925"/>
                      </a:cubicBezTo>
                      <a:cubicBezTo>
                        <a:pt x="575" y="107592"/>
                        <a:pt x="1432" y="106544"/>
                        <a:pt x="2575" y="105877"/>
                      </a:cubicBezTo>
                      <a:lnTo>
                        <a:pt x="81538" y="61776"/>
                      </a:lnTo>
                      <a:cubicBezTo>
                        <a:pt x="83728" y="60538"/>
                        <a:pt x="86395" y="61110"/>
                        <a:pt x="87919" y="62919"/>
                      </a:cubicBezTo>
                      <a:cubicBezTo>
                        <a:pt x="97159" y="73873"/>
                        <a:pt x="107731" y="87208"/>
                        <a:pt x="119543" y="102543"/>
                      </a:cubicBezTo>
                      <a:lnTo>
                        <a:pt x="136878" y="124260"/>
                      </a:lnTo>
                      <a:lnTo>
                        <a:pt x="109065" y="51299"/>
                      </a:lnTo>
                      <a:cubicBezTo>
                        <a:pt x="108208" y="48918"/>
                        <a:pt x="109160" y="46251"/>
                        <a:pt x="111351" y="45012"/>
                      </a:cubicBezTo>
                      <a:lnTo>
                        <a:pt x="190694" y="626"/>
                      </a:lnTo>
                      <a:cubicBezTo>
                        <a:pt x="193171" y="-708"/>
                        <a:pt x="196219" y="150"/>
                        <a:pt x="197647" y="2626"/>
                      </a:cubicBezTo>
                      <a:lnTo>
                        <a:pt x="311947" y="207128"/>
                      </a:lnTo>
                      <a:cubicBezTo>
                        <a:pt x="312614" y="208271"/>
                        <a:pt x="312805" y="209700"/>
                        <a:pt x="312424" y="211033"/>
                      </a:cubicBezTo>
                      <a:cubicBezTo>
                        <a:pt x="312043" y="212367"/>
                        <a:pt x="311185" y="213414"/>
                        <a:pt x="310043" y="214081"/>
                      </a:cubicBezTo>
                      <a:lnTo>
                        <a:pt x="256702" y="243894"/>
                      </a:lnTo>
                      <a:cubicBezTo>
                        <a:pt x="254226" y="245228"/>
                        <a:pt x="251178" y="244371"/>
                        <a:pt x="249749" y="241894"/>
                      </a:cubicBezTo>
                      <a:lnTo>
                        <a:pt x="204982" y="161884"/>
                      </a:lnTo>
                      <a:lnTo>
                        <a:pt x="237652" y="249514"/>
                      </a:lnTo>
                      <a:cubicBezTo>
                        <a:pt x="238510" y="251895"/>
                        <a:pt x="237557" y="254562"/>
                        <a:pt x="235366" y="255705"/>
                      </a:cubicBezTo>
                      <a:lnTo>
                        <a:pt x="197552" y="276851"/>
                      </a:lnTo>
                      <a:cubicBezTo>
                        <a:pt x="195361" y="278089"/>
                        <a:pt x="192599" y="277518"/>
                        <a:pt x="191075" y="275613"/>
                      </a:cubicBezTo>
                      <a:lnTo>
                        <a:pt x="131830" y="201413"/>
                      </a:lnTo>
                      <a:lnTo>
                        <a:pt x="177073" y="282471"/>
                      </a:lnTo>
                      <a:cubicBezTo>
                        <a:pt x="178407" y="284947"/>
                        <a:pt x="177550" y="287995"/>
                        <a:pt x="175073" y="289424"/>
                      </a:cubicBezTo>
                      <a:lnTo>
                        <a:pt x="121733" y="319237"/>
                      </a:lnTo>
                      <a:cubicBezTo>
                        <a:pt x="121066" y="319713"/>
                        <a:pt x="120304" y="319904"/>
                        <a:pt x="119447" y="3199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C6F85EFD-BD4B-499A-9218-17B51870CAC6}"/>
                    </a:ext>
                  </a:extLst>
                </p:cNvPr>
                <p:cNvSpPr/>
                <p:nvPr/>
              </p:nvSpPr>
              <p:spPr>
                <a:xfrm>
                  <a:off x="5699128" y="1762791"/>
                  <a:ext cx="226795" cy="254508"/>
                </a:xfrm>
                <a:custGeom>
                  <a:avLst/>
                  <a:gdLst>
                    <a:gd name="connsiteX0" fmla="*/ 120837 w 226795"/>
                    <a:gd name="connsiteY0" fmla="*/ 254508 h 254508"/>
                    <a:gd name="connsiteX1" fmla="*/ 85594 w 226795"/>
                    <a:gd name="connsiteY1" fmla="*/ 242602 h 254508"/>
                    <a:gd name="connsiteX2" fmla="*/ 53590 w 226795"/>
                    <a:gd name="connsiteY2" fmla="*/ 199263 h 254508"/>
                    <a:gd name="connsiteX3" fmla="*/ 20158 w 226795"/>
                    <a:gd name="connsiteY3" fmla="*/ 139541 h 254508"/>
                    <a:gd name="connsiteX4" fmla="*/ 3013 w 226795"/>
                    <a:gd name="connsiteY4" fmla="*/ 104680 h 254508"/>
                    <a:gd name="connsiteX5" fmla="*/ 1203 w 226795"/>
                    <a:gd name="connsiteY5" fmla="*/ 74867 h 254508"/>
                    <a:gd name="connsiteX6" fmla="*/ 17205 w 226795"/>
                    <a:gd name="connsiteY6" fmla="*/ 43148 h 254508"/>
                    <a:gd name="connsiteX7" fmla="*/ 50447 w 226795"/>
                    <a:gd name="connsiteY7" fmla="*/ 16478 h 254508"/>
                    <a:gd name="connsiteX8" fmla="*/ 102358 w 226795"/>
                    <a:gd name="connsiteY8" fmla="*/ 95 h 254508"/>
                    <a:gd name="connsiteX9" fmla="*/ 105311 w 226795"/>
                    <a:gd name="connsiteY9" fmla="*/ 0 h 254508"/>
                    <a:gd name="connsiteX10" fmla="*/ 141316 w 226795"/>
                    <a:gd name="connsiteY10" fmla="*/ 10954 h 254508"/>
                    <a:gd name="connsiteX11" fmla="*/ 171700 w 226795"/>
                    <a:gd name="connsiteY11" fmla="*/ 51530 h 254508"/>
                    <a:gd name="connsiteX12" fmla="*/ 182559 w 226795"/>
                    <a:gd name="connsiteY12" fmla="*/ 70961 h 254508"/>
                    <a:gd name="connsiteX13" fmla="*/ 180559 w 226795"/>
                    <a:gd name="connsiteY13" fmla="*/ 77915 h 254508"/>
                    <a:gd name="connsiteX14" fmla="*/ 119599 w 226795"/>
                    <a:gd name="connsiteY14" fmla="*/ 112014 h 254508"/>
                    <a:gd name="connsiteX15" fmla="*/ 115693 w 226795"/>
                    <a:gd name="connsiteY15" fmla="*/ 112490 h 254508"/>
                    <a:gd name="connsiteX16" fmla="*/ 112645 w 226795"/>
                    <a:gd name="connsiteY16" fmla="*/ 110109 h 254508"/>
                    <a:gd name="connsiteX17" fmla="*/ 92738 w 226795"/>
                    <a:gd name="connsiteY17" fmla="*/ 74581 h 254508"/>
                    <a:gd name="connsiteX18" fmla="*/ 81594 w 226795"/>
                    <a:gd name="connsiteY18" fmla="*/ 58102 h 254508"/>
                    <a:gd name="connsiteX19" fmla="*/ 76165 w 226795"/>
                    <a:gd name="connsiteY19" fmla="*/ 59341 h 254508"/>
                    <a:gd name="connsiteX20" fmla="*/ 71783 w 226795"/>
                    <a:gd name="connsiteY20" fmla="*/ 64389 h 254508"/>
                    <a:gd name="connsiteX21" fmla="*/ 80451 w 226795"/>
                    <a:gd name="connsiteY21" fmla="*/ 83725 h 254508"/>
                    <a:gd name="connsiteX22" fmla="*/ 133505 w 226795"/>
                    <a:gd name="connsiteY22" fmla="*/ 178689 h 254508"/>
                    <a:gd name="connsiteX23" fmla="*/ 145030 w 226795"/>
                    <a:gd name="connsiteY23" fmla="*/ 195453 h 254508"/>
                    <a:gd name="connsiteX24" fmla="*/ 151126 w 226795"/>
                    <a:gd name="connsiteY24" fmla="*/ 194500 h 254508"/>
                    <a:gd name="connsiteX25" fmla="*/ 154936 w 226795"/>
                    <a:gd name="connsiteY25" fmla="*/ 189833 h 254508"/>
                    <a:gd name="connsiteX26" fmla="*/ 145697 w 226795"/>
                    <a:gd name="connsiteY26" fmla="*/ 169354 h 254508"/>
                    <a:gd name="connsiteX27" fmla="*/ 131314 w 226795"/>
                    <a:gd name="connsiteY27" fmla="*/ 143637 h 254508"/>
                    <a:gd name="connsiteX28" fmla="*/ 133315 w 226795"/>
                    <a:gd name="connsiteY28" fmla="*/ 136684 h 254508"/>
                    <a:gd name="connsiteX29" fmla="*/ 194275 w 226795"/>
                    <a:gd name="connsiteY29" fmla="*/ 102584 h 254508"/>
                    <a:gd name="connsiteX30" fmla="*/ 198180 w 226795"/>
                    <a:gd name="connsiteY30" fmla="*/ 102108 h 254508"/>
                    <a:gd name="connsiteX31" fmla="*/ 201228 w 226795"/>
                    <a:gd name="connsiteY31" fmla="*/ 104489 h 254508"/>
                    <a:gd name="connsiteX32" fmla="*/ 205705 w 226795"/>
                    <a:gd name="connsiteY32" fmla="*/ 112490 h 254508"/>
                    <a:gd name="connsiteX33" fmla="*/ 226374 w 226795"/>
                    <a:gd name="connsiteY33" fmla="*/ 162211 h 254508"/>
                    <a:gd name="connsiteX34" fmla="*/ 215992 w 226795"/>
                    <a:gd name="connsiteY34" fmla="*/ 201549 h 254508"/>
                    <a:gd name="connsiteX35" fmla="*/ 176272 w 226795"/>
                    <a:gd name="connsiteY35" fmla="*/ 237554 h 254508"/>
                    <a:gd name="connsiteX36" fmla="*/ 125123 w 226795"/>
                    <a:gd name="connsiteY36" fmla="*/ 254413 h 254508"/>
                    <a:gd name="connsiteX37" fmla="*/ 120837 w 226795"/>
                    <a:gd name="connsiteY37" fmla="*/ 254508 h 25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26795" h="254508">
                      <a:moveTo>
                        <a:pt x="120837" y="254508"/>
                      </a:moveTo>
                      <a:cubicBezTo>
                        <a:pt x="106835" y="254508"/>
                        <a:pt x="94929" y="250508"/>
                        <a:pt x="85594" y="242602"/>
                      </a:cubicBezTo>
                      <a:cubicBezTo>
                        <a:pt x="75688" y="234220"/>
                        <a:pt x="65211" y="220123"/>
                        <a:pt x="53590" y="199263"/>
                      </a:cubicBezTo>
                      <a:lnTo>
                        <a:pt x="20158" y="139541"/>
                      </a:lnTo>
                      <a:cubicBezTo>
                        <a:pt x="11871" y="124682"/>
                        <a:pt x="6061" y="112967"/>
                        <a:pt x="3013" y="104680"/>
                      </a:cubicBezTo>
                      <a:cubicBezTo>
                        <a:pt x="-226" y="95822"/>
                        <a:pt x="-893" y="85820"/>
                        <a:pt x="1203" y="74867"/>
                      </a:cubicBezTo>
                      <a:cubicBezTo>
                        <a:pt x="3298" y="64008"/>
                        <a:pt x="8728" y="53340"/>
                        <a:pt x="17205" y="43148"/>
                      </a:cubicBezTo>
                      <a:cubicBezTo>
                        <a:pt x="25587" y="33147"/>
                        <a:pt x="36731" y="24098"/>
                        <a:pt x="50447" y="16478"/>
                      </a:cubicBezTo>
                      <a:cubicBezTo>
                        <a:pt x="69021" y="6096"/>
                        <a:pt x="86547" y="572"/>
                        <a:pt x="102358" y="95"/>
                      </a:cubicBezTo>
                      <a:lnTo>
                        <a:pt x="105311" y="0"/>
                      </a:lnTo>
                      <a:cubicBezTo>
                        <a:pt x="120170" y="0"/>
                        <a:pt x="132267" y="3715"/>
                        <a:pt x="141316" y="10954"/>
                      </a:cubicBezTo>
                      <a:cubicBezTo>
                        <a:pt x="150650" y="18383"/>
                        <a:pt x="160556" y="31718"/>
                        <a:pt x="171700" y="51530"/>
                      </a:cubicBezTo>
                      <a:lnTo>
                        <a:pt x="182559" y="70961"/>
                      </a:lnTo>
                      <a:cubicBezTo>
                        <a:pt x="183892" y="73438"/>
                        <a:pt x="183035" y="76486"/>
                        <a:pt x="180559" y="77915"/>
                      </a:cubicBezTo>
                      <a:lnTo>
                        <a:pt x="119599" y="112014"/>
                      </a:lnTo>
                      <a:cubicBezTo>
                        <a:pt x="118456" y="112681"/>
                        <a:pt x="117027" y="112871"/>
                        <a:pt x="115693" y="112490"/>
                      </a:cubicBezTo>
                      <a:cubicBezTo>
                        <a:pt x="114360" y="112109"/>
                        <a:pt x="113312" y="111252"/>
                        <a:pt x="112645" y="110109"/>
                      </a:cubicBezTo>
                      <a:lnTo>
                        <a:pt x="92738" y="74581"/>
                      </a:lnTo>
                      <a:cubicBezTo>
                        <a:pt x="85213" y="61151"/>
                        <a:pt x="82261" y="58579"/>
                        <a:pt x="81594" y="58102"/>
                      </a:cubicBezTo>
                      <a:cubicBezTo>
                        <a:pt x="81118" y="57722"/>
                        <a:pt x="80070" y="57150"/>
                        <a:pt x="76165" y="59341"/>
                      </a:cubicBezTo>
                      <a:cubicBezTo>
                        <a:pt x="73117" y="61055"/>
                        <a:pt x="71593" y="62770"/>
                        <a:pt x="71783" y="64389"/>
                      </a:cubicBezTo>
                      <a:cubicBezTo>
                        <a:pt x="71974" y="66199"/>
                        <a:pt x="73307" y="71056"/>
                        <a:pt x="80451" y="83725"/>
                      </a:cubicBezTo>
                      <a:lnTo>
                        <a:pt x="133505" y="178689"/>
                      </a:lnTo>
                      <a:cubicBezTo>
                        <a:pt x="140268" y="190881"/>
                        <a:pt x="143602" y="194405"/>
                        <a:pt x="145030" y="195453"/>
                      </a:cubicBezTo>
                      <a:cubicBezTo>
                        <a:pt x="146173" y="196310"/>
                        <a:pt x="147126" y="196787"/>
                        <a:pt x="151126" y="194500"/>
                      </a:cubicBezTo>
                      <a:cubicBezTo>
                        <a:pt x="155127" y="192310"/>
                        <a:pt x="154936" y="190500"/>
                        <a:pt x="154936" y="189833"/>
                      </a:cubicBezTo>
                      <a:cubicBezTo>
                        <a:pt x="154841" y="188404"/>
                        <a:pt x="153698" y="183642"/>
                        <a:pt x="145697" y="169354"/>
                      </a:cubicBezTo>
                      <a:lnTo>
                        <a:pt x="131314" y="143637"/>
                      </a:lnTo>
                      <a:cubicBezTo>
                        <a:pt x="129981" y="141161"/>
                        <a:pt x="130838" y="138113"/>
                        <a:pt x="133315" y="136684"/>
                      </a:cubicBezTo>
                      <a:lnTo>
                        <a:pt x="194275" y="102584"/>
                      </a:lnTo>
                      <a:cubicBezTo>
                        <a:pt x="195418" y="101918"/>
                        <a:pt x="196846" y="101727"/>
                        <a:pt x="198180" y="102108"/>
                      </a:cubicBezTo>
                      <a:cubicBezTo>
                        <a:pt x="199513" y="102489"/>
                        <a:pt x="200561" y="103346"/>
                        <a:pt x="201228" y="104489"/>
                      </a:cubicBezTo>
                      <a:lnTo>
                        <a:pt x="205705" y="112490"/>
                      </a:lnTo>
                      <a:cubicBezTo>
                        <a:pt x="217992" y="134398"/>
                        <a:pt x="224659" y="150686"/>
                        <a:pt x="226374" y="162211"/>
                      </a:cubicBezTo>
                      <a:cubicBezTo>
                        <a:pt x="228088" y="174117"/>
                        <a:pt x="224564" y="187357"/>
                        <a:pt x="215992" y="201549"/>
                      </a:cubicBezTo>
                      <a:cubicBezTo>
                        <a:pt x="207514" y="215456"/>
                        <a:pt x="194179" y="227648"/>
                        <a:pt x="176272" y="237554"/>
                      </a:cubicBezTo>
                      <a:cubicBezTo>
                        <a:pt x="157794" y="247840"/>
                        <a:pt x="140649" y="253556"/>
                        <a:pt x="125123" y="254413"/>
                      </a:cubicBezTo>
                      <a:cubicBezTo>
                        <a:pt x="123790" y="254508"/>
                        <a:pt x="122361" y="254508"/>
                        <a:pt x="120837" y="2545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63A9BF1-C9AF-4DD4-8C91-CD47D87C036F}"/>
                  </a:ext>
                </a:extLst>
              </p:cNvPr>
              <p:cNvSpPr/>
              <p:nvPr/>
            </p:nvSpPr>
            <p:spPr>
              <a:xfrm>
                <a:off x="5788740" y="1577688"/>
                <a:ext cx="166673" cy="199486"/>
              </a:xfrm>
              <a:custGeom>
                <a:avLst/>
                <a:gdLst>
                  <a:gd name="connsiteX0" fmla="*/ 77040 w 166673"/>
                  <a:gd name="connsiteY0" fmla="*/ 199486 h 199486"/>
                  <a:gd name="connsiteX1" fmla="*/ 75611 w 166673"/>
                  <a:gd name="connsiteY1" fmla="*/ 199296 h 199486"/>
                  <a:gd name="connsiteX2" fmla="*/ 72563 w 166673"/>
                  <a:gd name="connsiteY2" fmla="*/ 196915 h 199486"/>
                  <a:gd name="connsiteX3" fmla="*/ 60276 w 166673"/>
                  <a:gd name="connsiteY3" fmla="*/ 174912 h 199486"/>
                  <a:gd name="connsiteX4" fmla="*/ 59609 w 166673"/>
                  <a:gd name="connsiteY4" fmla="*/ 172245 h 199486"/>
                  <a:gd name="connsiteX5" fmla="*/ 61800 w 166673"/>
                  <a:gd name="connsiteY5" fmla="*/ 71756 h 199486"/>
                  <a:gd name="connsiteX6" fmla="*/ 56752 w 166673"/>
                  <a:gd name="connsiteY6" fmla="*/ 47182 h 199486"/>
                  <a:gd name="connsiteX7" fmla="*/ 51608 w 166673"/>
                  <a:gd name="connsiteY7" fmla="*/ 41086 h 199486"/>
                  <a:gd name="connsiteX8" fmla="*/ 48084 w 166673"/>
                  <a:gd name="connsiteY8" fmla="*/ 41467 h 199486"/>
                  <a:gd name="connsiteX9" fmla="*/ 46084 w 166673"/>
                  <a:gd name="connsiteY9" fmla="*/ 44324 h 199486"/>
                  <a:gd name="connsiteX10" fmla="*/ 50942 w 166673"/>
                  <a:gd name="connsiteY10" fmla="*/ 56421 h 199486"/>
                  <a:gd name="connsiteX11" fmla="*/ 59133 w 166673"/>
                  <a:gd name="connsiteY11" fmla="*/ 71089 h 199486"/>
                  <a:gd name="connsiteX12" fmla="*/ 59609 w 166673"/>
                  <a:gd name="connsiteY12" fmla="*/ 74995 h 199486"/>
                  <a:gd name="connsiteX13" fmla="*/ 57228 w 166673"/>
                  <a:gd name="connsiteY13" fmla="*/ 78043 h 199486"/>
                  <a:gd name="connsiteX14" fmla="*/ 22843 w 166673"/>
                  <a:gd name="connsiteY14" fmla="*/ 97283 h 199486"/>
                  <a:gd name="connsiteX15" fmla="*/ 18938 w 166673"/>
                  <a:gd name="connsiteY15" fmla="*/ 97759 h 199486"/>
                  <a:gd name="connsiteX16" fmla="*/ 15890 w 166673"/>
                  <a:gd name="connsiteY16" fmla="*/ 95378 h 199486"/>
                  <a:gd name="connsiteX17" fmla="*/ 12746 w 166673"/>
                  <a:gd name="connsiteY17" fmla="*/ 89758 h 199486"/>
                  <a:gd name="connsiteX18" fmla="*/ 2269 w 166673"/>
                  <a:gd name="connsiteY18" fmla="*/ 67756 h 199486"/>
                  <a:gd name="connsiteX19" fmla="*/ 364 w 166673"/>
                  <a:gd name="connsiteY19" fmla="*/ 47182 h 199486"/>
                  <a:gd name="connsiteX20" fmla="*/ 8841 w 166673"/>
                  <a:gd name="connsiteY20" fmla="*/ 26227 h 199486"/>
                  <a:gd name="connsiteX21" fmla="*/ 28463 w 166673"/>
                  <a:gd name="connsiteY21" fmla="*/ 9939 h 199486"/>
                  <a:gd name="connsiteX22" fmla="*/ 73230 w 166673"/>
                  <a:gd name="connsiteY22" fmla="*/ 1462 h 199486"/>
                  <a:gd name="connsiteX23" fmla="*/ 104186 w 166673"/>
                  <a:gd name="connsiteY23" fmla="*/ 26131 h 199486"/>
                  <a:gd name="connsiteX24" fmla="*/ 113807 w 166673"/>
                  <a:gd name="connsiteY24" fmla="*/ 59850 h 199486"/>
                  <a:gd name="connsiteX25" fmla="*/ 110663 w 166673"/>
                  <a:gd name="connsiteY25" fmla="*/ 135478 h 199486"/>
                  <a:gd name="connsiteX26" fmla="*/ 144382 w 166673"/>
                  <a:gd name="connsiteY26" fmla="*/ 116619 h 199486"/>
                  <a:gd name="connsiteX27" fmla="*/ 151335 w 166673"/>
                  <a:gd name="connsiteY27" fmla="*/ 118619 h 199486"/>
                  <a:gd name="connsiteX28" fmla="*/ 166004 w 166673"/>
                  <a:gd name="connsiteY28" fmla="*/ 144813 h 199486"/>
                  <a:gd name="connsiteX29" fmla="*/ 166480 w 166673"/>
                  <a:gd name="connsiteY29" fmla="*/ 148718 h 199486"/>
                  <a:gd name="connsiteX30" fmla="*/ 164099 w 166673"/>
                  <a:gd name="connsiteY30" fmla="*/ 151766 h 199486"/>
                  <a:gd name="connsiteX31" fmla="*/ 79612 w 166673"/>
                  <a:gd name="connsiteY31" fmla="*/ 199010 h 199486"/>
                  <a:gd name="connsiteX32" fmla="*/ 77040 w 166673"/>
                  <a:gd name="connsiteY32" fmla="*/ 199486 h 19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6673" h="199486">
                    <a:moveTo>
                      <a:pt x="77040" y="199486"/>
                    </a:moveTo>
                    <a:cubicBezTo>
                      <a:pt x="76564" y="199486"/>
                      <a:pt x="76088" y="199391"/>
                      <a:pt x="75611" y="199296"/>
                    </a:cubicBezTo>
                    <a:cubicBezTo>
                      <a:pt x="74278" y="198915"/>
                      <a:pt x="73230" y="198058"/>
                      <a:pt x="72563" y="196915"/>
                    </a:cubicBezTo>
                    <a:lnTo>
                      <a:pt x="60276" y="174912"/>
                    </a:lnTo>
                    <a:cubicBezTo>
                      <a:pt x="59800" y="174055"/>
                      <a:pt x="59609" y="173197"/>
                      <a:pt x="59609" y="172245"/>
                    </a:cubicBezTo>
                    <a:cubicBezTo>
                      <a:pt x="61705" y="117667"/>
                      <a:pt x="62467" y="83853"/>
                      <a:pt x="61800" y="71756"/>
                    </a:cubicBezTo>
                    <a:cubicBezTo>
                      <a:pt x="61133" y="60231"/>
                      <a:pt x="59419" y="51944"/>
                      <a:pt x="56752" y="47182"/>
                    </a:cubicBezTo>
                    <a:cubicBezTo>
                      <a:pt x="54371" y="42895"/>
                      <a:pt x="52466" y="41562"/>
                      <a:pt x="51608" y="41086"/>
                    </a:cubicBezTo>
                    <a:cubicBezTo>
                      <a:pt x="50465" y="40514"/>
                      <a:pt x="49513" y="40705"/>
                      <a:pt x="48084" y="41467"/>
                    </a:cubicBezTo>
                    <a:cubicBezTo>
                      <a:pt x="46465" y="42324"/>
                      <a:pt x="46179" y="43181"/>
                      <a:pt x="46084" y="44324"/>
                    </a:cubicBezTo>
                    <a:cubicBezTo>
                      <a:pt x="46084" y="45086"/>
                      <a:pt x="46274" y="48134"/>
                      <a:pt x="50942" y="56421"/>
                    </a:cubicBezTo>
                    <a:lnTo>
                      <a:pt x="59133" y="71089"/>
                    </a:lnTo>
                    <a:cubicBezTo>
                      <a:pt x="59800" y="72232"/>
                      <a:pt x="59990" y="73661"/>
                      <a:pt x="59609" y="74995"/>
                    </a:cubicBezTo>
                    <a:cubicBezTo>
                      <a:pt x="59228" y="76328"/>
                      <a:pt x="58371" y="77376"/>
                      <a:pt x="57228" y="78043"/>
                    </a:cubicBezTo>
                    <a:lnTo>
                      <a:pt x="22843" y="97283"/>
                    </a:lnTo>
                    <a:cubicBezTo>
                      <a:pt x="21700" y="97950"/>
                      <a:pt x="20271" y="98140"/>
                      <a:pt x="18938" y="97759"/>
                    </a:cubicBezTo>
                    <a:cubicBezTo>
                      <a:pt x="17604" y="97378"/>
                      <a:pt x="16556" y="96521"/>
                      <a:pt x="15890" y="95378"/>
                    </a:cubicBezTo>
                    <a:lnTo>
                      <a:pt x="12746" y="89758"/>
                    </a:lnTo>
                    <a:cubicBezTo>
                      <a:pt x="7698" y="80805"/>
                      <a:pt x="4269" y="73566"/>
                      <a:pt x="2269" y="67756"/>
                    </a:cubicBezTo>
                    <a:cubicBezTo>
                      <a:pt x="173" y="61564"/>
                      <a:pt x="-493" y="54611"/>
                      <a:pt x="364" y="47182"/>
                    </a:cubicBezTo>
                    <a:cubicBezTo>
                      <a:pt x="1221" y="39562"/>
                      <a:pt x="4079" y="32513"/>
                      <a:pt x="8841" y="26227"/>
                    </a:cubicBezTo>
                    <a:cubicBezTo>
                      <a:pt x="13413" y="20131"/>
                      <a:pt x="19985" y="14606"/>
                      <a:pt x="28463" y="9939"/>
                    </a:cubicBezTo>
                    <a:cubicBezTo>
                      <a:pt x="44846" y="795"/>
                      <a:pt x="59990" y="-2063"/>
                      <a:pt x="73230" y="1462"/>
                    </a:cubicBezTo>
                    <a:cubicBezTo>
                      <a:pt x="86660" y="4986"/>
                      <a:pt x="97042" y="13273"/>
                      <a:pt x="104186" y="26131"/>
                    </a:cubicBezTo>
                    <a:cubicBezTo>
                      <a:pt x="109425" y="35561"/>
                      <a:pt x="112664" y="46896"/>
                      <a:pt x="113807" y="59850"/>
                    </a:cubicBezTo>
                    <a:cubicBezTo>
                      <a:pt x="114854" y="71661"/>
                      <a:pt x="113807" y="96426"/>
                      <a:pt x="110663" y="135478"/>
                    </a:cubicBezTo>
                    <a:lnTo>
                      <a:pt x="144382" y="116619"/>
                    </a:lnTo>
                    <a:cubicBezTo>
                      <a:pt x="146858" y="115285"/>
                      <a:pt x="149906" y="116143"/>
                      <a:pt x="151335" y="118619"/>
                    </a:cubicBezTo>
                    <a:lnTo>
                      <a:pt x="166004" y="144813"/>
                    </a:lnTo>
                    <a:cubicBezTo>
                      <a:pt x="166670" y="145956"/>
                      <a:pt x="166861" y="147385"/>
                      <a:pt x="166480" y="148718"/>
                    </a:cubicBezTo>
                    <a:cubicBezTo>
                      <a:pt x="166099" y="150052"/>
                      <a:pt x="165242" y="151099"/>
                      <a:pt x="164099" y="151766"/>
                    </a:cubicBezTo>
                    <a:lnTo>
                      <a:pt x="79612" y="199010"/>
                    </a:lnTo>
                    <a:cubicBezTo>
                      <a:pt x="78755" y="199296"/>
                      <a:pt x="77897" y="199486"/>
                      <a:pt x="77040" y="199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Graphic 1">
              <a:extLst>
                <a:ext uri="{FF2B5EF4-FFF2-40B4-BE49-F238E27FC236}">
                  <a16:creationId xmlns:a16="http://schemas.microsoft.com/office/drawing/2014/main" id="{E227EFCE-83F9-41E5-B772-2EB3736C8BDF}"/>
                </a:ext>
              </a:extLst>
            </p:cNvPr>
            <p:cNvGrpSpPr/>
            <p:nvPr userDrawn="1"/>
          </p:nvGrpSpPr>
          <p:grpSpPr>
            <a:xfrm>
              <a:off x="3928570" y="3024829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8BE7778-C453-4C10-80EC-38AE82253EDC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CEECEAE-55BA-496D-93A3-A5C9750B9399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9545B75-6CD0-4C93-9DA8-E383079B3FF4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FA723259-4C17-413C-85BF-64635128F76B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0BC545A9-8CBB-4818-9C31-77651222B0FF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3" name="Graphic 1">
              <a:extLst>
                <a:ext uri="{FF2B5EF4-FFF2-40B4-BE49-F238E27FC236}">
                  <a16:creationId xmlns:a16="http://schemas.microsoft.com/office/drawing/2014/main" id="{B5D0520E-3869-48E0-AC35-C0CECEAF27BE}"/>
                </a:ext>
              </a:extLst>
            </p:cNvPr>
            <p:cNvGrpSpPr/>
            <p:nvPr userDrawn="1"/>
          </p:nvGrpSpPr>
          <p:grpSpPr>
            <a:xfrm>
              <a:off x="712566" y="4863679"/>
              <a:ext cx="769911" cy="749808"/>
              <a:chOff x="7045954" y="2447925"/>
              <a:chExt cx="769911" cy="749808"/>
            </a:xfrm>
            <a:grpFill/>
          </p:grpSpPr>
          <p:grpSp>
            <p:nvGrpSpPr>
              <p:cNvPr id="313" name="Graphic 1">
                <a:extLst>
                  <a:ext uri="{FF2B5EF4-FFF2-40B4-BE49-F238E27FC236}">
                    <a16:creationId xmlns:a16="http://schemas.microsoft.com/office/drawing/2014/main" id="{FFCE09A6-909C-4E19-9ED0-9A239EB24F9C}"/>
                  </a:ext>
                </a:extLst>
              </p:cNvPr>
              <p:cNvGrpSpPr/>
              <p:nvPr/>
            </p:nvGrpSpPr>
            <p:grpSpPr>
              <a:xfrm>
                <a:off x="7045954" y="2447925"/>
                <a:ext cx="467269" cy="707717"/>
                <a:chOff x="7045954" y="2447925"/>
                <a:chExt cx="467269" cy="707717"/>
              </a:xfrm>
              <a:grpFill/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C13FDE2A-04C2-4BFD-BCAF-0E57D0413BD4}"/>
                    </a:ext>
                  </a:extLst>
                </p:cNvPr>
                <p:cNvSpPr/>
                <p:nvPr/>
              </p:nvSpPr>
              <p:spPr>
                <a:xfrm>
                  <a:off x="7045954" y="2447925"/>
                  <a:ext cx="187172" cy="163829"/>
                </a:xfrm>
                <a:custGeom>
                  <a:avLst/>
                  <a:gdLst>
                    <a:gd name="connsiteX0" fmla="*/ 28834 w 187172"/>
                    <a:gd name="connsiteY0" fmla="*/ 163830 h 163829"/>
                    <a:gd name="connsiteX1" fmla="*/ 27596 w 187172"/>
                    <a:gd name="connsiteY1" fmla="*/ 163639 h 163829"/>
                    <a:gd name="connsiteX2" fmla="*/ 24452 w 187172"/>
                    <a:gd name="connsiteY2" fmla="*/ 161258 h 163829"/>
                    <a:gd name="connsiteX3" fmla="*/ 13308 w 187172"/>
                    <a:gd name="connsiteY3" fmla="*/ 142589 h 163829"/>
                    <a:gd name="connsiteX4" fmla="*/ 2926 w 187172"/>
                    <a:gd name="connsiteY4" fmla="*/ 71152 h 163829"/>
                    <a:gd name="connsiteX5" fmla="*/ 46074 w 187172"/>
                    <a:gd name="connsiteY5" fmla="*/ 13335 h 163829"/>
                    <a:gd name="connsiteX6" fmla="*/ 94271 w 187172"/>
                    <a:gd name="connsiteY6" fmla="*/ 0 h 163829"/>
                    <a:gd name="connsiteX7" fmla="*/ 175328 w 187172"/>
                    <a:gd name="connsiteY7" fmla="*/ 46006 h 163829"/>
                    <a:gd name="connsiteX8" fmla="*/ 186472 w 187172"/>
                    <a:gd name="connsiteY8" fmla="*/ 64675 h 163829"/>
                    <a:gd name="connsiteX9" fmla="*/ 187044 w 187172"/>
                    <a:gd name="connsiteY9" fmla="*/ 68580 h 163829"/>
                    <a:gd name="connsiteX10" fmla="*/ 184663 w 187172"/>
                    <a:gd name="connsiteY10" fmla="*/ 71723 h 163829"/>
                    <a:gd name="connsiteX11" fmla="*/ 31405 w 187172"/>
                    <a:gd name="connsiteY11" fmla="*/ 163068 h 163829"/>
                    <a:gd name="connsiteX12" fmla="*/ 28834 w 187172"/>
                    <a:gd name="connsiteY12" fmla="*/ 163830 h 163829"/>
                    <a:gd name="connsiteX13" fmla="*/ 94271 w 187172"/>
                    <a:gd name="connsiteY13" fmla="*/ 10287 h 163829"/>
                    <a:gd name="connsiteX14" fmla="*/ 51313 w 187172"/>
                    <a:gd name="connsiteY14" fmla="*/ 22193 h 163829"/>
                    <a:gd name="connsiteX15" fmla="*/ 12832 w 187172"/>
                    <a:gd name="connsiteY15" fmla="*/ 73819 h 163829"/>
                    <a:gd name="connsiteX16" fmla="*/ 22071 w 187172"/>
                    <a:gd name="connsiteY16" fmla="*/ 137541 h 163829"/>
                    <a:gd name="connsiteX17" fmla="*/ 30548 w 187172"/>
                    <a:gd name="connsiteY17" fmla="*/ 151829 h 163829"/>
                    <a:gd name="connsiteX18" fmla="*/ 175042 w 187172"/>
                    <a:gd name="connsiteY18" fmla="*/ 65722 h 163829"/>
                    <a:gd name="connsiteX19" fmla="*/ 166565 w 187172"/>
                    <a:gd name="connsiteY19" fmla="*/ 51435 h 163829"/>
                    <a:gd name="connsiteX20" fmla="*/ 94271 w 187172"/>
                    <a:gd name="connsiteY20" fmla="*/ 10287 h 16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7172" h="163829">
                      <a:moveTo>
                        <a:pt x="28834" y="163830"/>
                      </a:moveTo>
                      <a:cubicBezTo>
                        <a:pt x="28453" y="163830"/>
                        <a:pt x="27977" y="163735"/>
                        <a:pt x="27596" y="163639"/>
                      </a:cubicBezTo>
                      <a:cubicBezTo>
                        <a:pt x="26262" y="163259"/>
                        <a:pt x="25119" y="162496"/>
                        <a:pt x="24452" y="161258"/>
                      </a:cubicBezTo>
                      <a:lnTo>
                        <a:pt x="13308" y="142589"/>
                      </a:lnTo>
                      <a:cubicBezTo>
                        <a:pt x="449" y="120967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186472" y="64675"/>
                      </a:lnTo>
                      <a:cubicBezTo>
                        <a:pt x="187139" y="65818"/>
                        <a:pt x="187330" y="67246"/>
                        <a:pt x="187044" y="68580"/>
                      </a:cubicBezTo>
                      <a:cubicBezTo>
                        <a:pt x="186663" y="69913"/>
                        <a:pt x="185901" y="71057"/>
                        <a:pt x="184663" y="71723"/>
                      </a:cubicBezTo>
                      <a:lnTo>
                        <a:pt x="31405" y="163068"/>
                      </a:lnTo>
                      <a:cubicBezTo>
                        <a:pt x="30644" y="163544"/>
                        <a:pt x="29691" y="163830"/>
                        <a:pt x="28834" y="163830"/>
                      </a:cubicBezTo>
                      <a:close/>
                      <a:moveTo>
                        <a:pt x="94271" y="10287"/>
                      </a:moveTo>
                      <a:cubicBezTo>
                        <a:pt x="79221" y="10287"/>
                        <a:pt x="64362" y="14383"/>
                        <a:pt x="51313" y="22193"/>
                      </a:cubicBezTo>
                      <a:cubicBezTo>
                        <a:pt x="31977" y="33718"/>
                        <a:pt x="18356" y="52007"/>
                        <a:pt x="12832" y="73819"/>
                      </a:cubicBezTo>
                      <a:cubicBezTo>
                        <a:pt x="7307" y="95631"/>
                        <a:pt x="10641" y="118205"/>
                        <a:pt x="22071" y="137541"/>
                      </a:cubicBezTo>
                      <a:lnTo>
                        <a:pt x="30548" y="151829"/>
                      </a:lnTo>
                      <a:lnTo>
                        <a:pt x="175042" y="65722"/>
                      </a:lnTo>
                      <a:lnTo>
                        <a:pt x="166565" y="51435"/>
                      </a:lnTo>
                      <a:cubicBezTo>
                        <a:pt x="151516" y="26003"/>
                        <a:pt x="123798" y="10287"/>
                        <a:pt x="94271" y="10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D9B417AE-796B-453A-A0D3-DF05D3AFED3D}"/>
                    </a:ext>
                  </a:extLst>
                </p:cNvPr>
                <p:cNvSpPr/>
                <p:nvPr/>
              </p:nvSpPr>
              <p:spPr>
                <a:xfrm>
                  <a:off x="7069595" y="2510143"/>
                  <a:ext cx="194488" cy="153523"/>
                </a:xfrm>
                <a:custGeom>
                  <a:avLst/>
                  <a:gdLst>
                    <a:gd name="connsiteX0" fmla="*/ 36054 w 194488"/>
                    <a:gd name="connsiteY0" fmla="*/ 153523 h 153523"/>
                    <a:gd name="connsiteX1" fmla="*/ 34816 w 194488"/>
                    <a:gd name="connsiteY1" fmla="*/ 153333 h 153523"/>
                    <a:gd name="connsiteX2" fmla="*/ 31673 w 194488"/>
                    <a:gd name="connsiteY2" fmla="*/ 150951 h 153523"/>
                    <a:gd name="connsiteX3" fmla="*/ 716 w 194488"/>
                    <a:gd name="connsiteY3" fmla="*/ 99040 h 153523"/>
                    <a:gd name="connsiteX4" fmla="*/ 2526 w 194488"/>
                    <a:gd name="connsiteY4" fmla="*/ 92087 h 153523"/>
                    <a:gd name="connsiteX5" fmla="*/ 155783 w 194488"/>
                    <a:gd name="connsiteY5" fmla="*/ 742 h 153523"/>
                    <a:gd name="connsiteX6" fmla="*/ 159689 w 194488"/>
                    <a:gd name="connsiteY6" fmla="*/ 171 h 153523"/>
                    <a:gd name="connsiteX7" fmla="*/ 162832 w 194488"/>
                    <a:gd name="connsiteY7" fmla="*/ 2552 h 153523"/>
                    <a:gd name="connsiteX8" fmla="*/ 193788 w 194488"/>
                    <a:gd name="connsiteY8" fmla="*/ 54463 h 153523"/>
                    <a:gd name="connsiteX9" fmla="*/ 194359 w 194488"/>
                    <a:gd name="connsiteY9" fmla="*/ 58368 h 153523"/>
                    <a:gd name="connsiteX10" fmla="*/ 191978 w 194488"/>
                    <a:gd name="connsiteY10" fmla="*/ 61512 h 153523"/>
                    <a:gd name="connsiteX11" fmla="*/ 38721 w 194488"/>
                    <a:gd name="connsiteY11" fmla="*/ 152761 h 153523"/>
                    <a:gd name="connsiteX12" fmla="*/ 36054 w 194488"/>
                    <a:gd name="connsiteY12" fmla="*/ 153523 h 153523"/>
                    <a:gd name="connsiteX13" fmla="*/ 12146 w 194488"/>
                    <a:gd name="connsiteY13" fmla="*/ 98278 h 153523"/>
                    <a:gd name="connsiteX14" fmla="*/ 37864 w 194488"/>
                    <a:gd name="connsiteY14" fmla="*/ 141426 h 153523"/>
                    <a:gd name="connsiteX15" fmla="*/ 182358 w 194488"/>
                    <a:gd name="connsiteY15" fmla="*/ 55320 h 153523"/>
                    <a:gd name="connsiteX16" fmla="*/ 156641 w 194488"/>
                    <a:gd name="connsiteY16" fmla="*/ 12172 h 153523"/>
                    <a:gd name="connsiteX17" fmla="*/ 12146 w 194488"/>
                    <a:gd name="connsiteY17" fmla="*/ 98278 h 1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488" h="153523">
                      <a:moveTo>
                        <a:pt x="36054" y="153523"/>
                      </a:moveTo>
                      <a:cubicBezTo>
                        <a:pt x="35673" y="153523"/>
                        <a:pt x="35197" y="153428"/>
                        <a:pt x="34816" y="153333"/>
                      </a:cubicBezTo>
                      <a:cubicBezTo>
                        <a:pt x="33482" y="152952"/>
                        <a:pt x="32339" y="152190"/>
                        <a:pt x="31673" y="150951"/>
                      </a:cubicBezTo>
                      <a:lnTo>
                        <a:pt x="716" y="99040"/>
                      </a:lnTo>
                      <a:cubicBezTo>
                        <a:pt x="-712" y="96659"/>
                        <a:pt x="49" y="93516"/>
                        <a:pt x="2526" y="92087"/>
                      </a:cubicBezTo>
                      <a:lnTo>
                        <a:pt x="155783" y="742"/>
                      </a:lnTo>
                      <a:cubicBezTo>
                        <a:pt x="156926" y="75"/>
                        <a:pt x="158355" y="-210"/>
                        <a:pt x="159689" y="171"/>
                      </a:cubicBezTo>
                      <a:cubicBezTo>
                        <a:pt x="161022" y="552"/>
                        <a:pt x="162165" y="1314"/>
                        <a:pt x="162832" y="2552"/>
                      </a:cubicBezTo>
                      <a:lnTo>
                        <a:pt x="193788" y="54463"/>
                      </a:lnTo>
                      <a:cubicBezTo>
                        <a:pt x="194455" y="55606"/>
                        <a:pt x="194645" y="57035"/>
                        <a:pt x="194359" y="58368"/>
                      </a:cubicBezTo>
                      <a:cubicBezTo>
                        <a:pt x="193978" y="59702"/>
                        <a:pt x="193216" y="60845"/>
                        <a:pt x="191978" y="61512"/>
                      </a:cubicBezTo>
                      <a:lnTo>
                        <a:pt x="38721" y="152761"/>
                      </a:lnTo>
                      <a:cubicBezTo>
                        <a:pt x="37864" y="153237"/>
                        <a:pt x="37007" y="153523"/>
                        <a:pt x="36054" y="153523"/>
                      </a:cubicBezTo>
                      <a:close/>
                      <a:moveTo>
                        <a:pt x="12146" y="98278"/>
                      </a:moveTo>
                      <a:lnTo>
                        <a:pt x="37864" y="141426"/>
                      </a:lnTo>
                      <a:lnTo>
                        <a:pt x="182358" y="55320"/>
                      </a:lnTo>
                      <a:lnTo>
                        <a:pt x="156641" y="12172"/>
                      </a:lnTo>
                      <a:lnTo>
                        <a:pt x="12146" y="982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039A4B25-FB8D-4DD9-A0D8-47D9E1429FBB}"/>
                    </a:ext>
                  </a:extLst>
                </p:cNvPr>
                <p:cNvSpPr/>
                <p:nvPr/>
              </p:nvSpPr>
              <p:spPr>
                <a:xfrm>
                  <a:off x="7147795" y="2625421"/>
                  <a:ext cx="234890" cy="387431"/>
                </a:xfrm>
                <a:custGeom>
                  <a:avLst/>
                  <a:gdLst>
                    <a:gd name="connsiteX0" fmla="*/ 229792 w 234890"/>
                    <a:gd name="connsiteY0" fmla="*/ 387431 h 387431"/>
                    <a:gd name="connsiteX1" fmla="*/ 225411 w 234890"/>
                    <a:gd name="connsiteY1" fmla="*/ 384955 h 387431"/>
                    <a:gd name="connsiteX2" fmla="*/ 716 w 234890"/>
                    <a:gd name="connsiteY2" fmla="*/ 7670 h 387431"/>
                    <a:gd name="connsiteX3" fmla="*/ 2526 w 234890"/>
                    <a:gd name="connsiteY3" fmla="*/ 716 h 387431"/>
                    <a:gd name="connsiteX4" fmla="*/ 9479 w 234890"/>
                    <a:gd name="connsiteY4" fmla="*/ 2526 h 387431"/>
                    <a:gd name="connsiteX5" fmla="*/ 234174 w 234890"/>
                    <a:gd name="connsiteY5" fmla="*/ 379811 h 387431"/>
                    <a:gd name="connsiteX6" fmla="*/ 232364 w 234890"/>
                    <a:gd name="connsiteY6" fmla="*/ 386765 h 387431"/>
                    <a:gd name="connsiteX7" fmla="*/ 229792 w 234890"/>
                    <a:gd name="connsiteY7" fmla="*/ 387431 h 38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890" h="387431">
                      <a:moveTo>
                        <a:pt x="229792" y="387431"/>
                      </a:moveTo>
                      <a:cubicBezTo>
                        <a:pt x="228078" y="387431"/>
                        <a:pt x="226364" y="386574"/>
                        <a:pt x="225411" y="384955"/>
                      </a:cubicBezTo>
                      <a:lnTo>
                        <a:pt x="716" y="7670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0" y="50"/>
                        <a:pt x="9479" y="2526"/>
                      </a:cubicBezTo>
                      <a:lnTo>
                        <a:pt x="234174" y="379811"/>
                      </a:lnTo>
                      <a:cubicBezTo>
                        <a:pt x="235603" y="382193"/>
                        <a:pt x="234841" y="385336"/>
                        <a:pt x="232364" y="386765"/>
                      </a:cubicBezTo>
                      <a:cubicBezTo>
                        <a:pt x="231602" y="387146"/>
                        <a:pt x="230650" y="387431"/>
                        <a:pt x="229792" y="3874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49CF2824-76DD-4FC0-9915-72EF5452BBC2}"/>
                    </a:ext>
                  </a:extLst>
                </p:cNvPr>
                <p:cNvSpPr/>
                <p:nvPr/>
              </p:nvSpPr>
              <p:spPr>
                <a:xfrm>
                  <a:off x="7206088" y="2590655"/>
                  <a:ext cx="232699" cy="383716"/>
                </a:xfrm>
                <a:custGeom>
                  <a:avLst/>
                  <a:gdLst>
                    <a:gd name="connsiteX0" fmla="*/ 227602 w 232699"/>
                    <a:gd name="connsiteY0" fmla="*/ 383717 h 383716"/>
                    <a:gd name="connsiteX1" fmla="*/ 223220 w 232699"/>
                    <a:gd name="connsiteY1" fmla="*/ 381240 h 383716"/>
                    <a:gd name="connsiteX2" fmla="*/ 716 w 232699"/>
                    <a:gd name="connsiteY2" fmla="*/ 7669 h 383716"/>
                    <a:gd name="connsiteX3" fmla="*/ 2526 w 232699"/>
                    <a:gd name="connsiteY3" fmla="*/ 716 h 383716"/>
                    <a:gd name="connsiteX4" fmla="*/ 9479 w 232699"/>
                    <a:gd name="connsiteY4" fmla="*/ 2526 h 383716"/>
                    <a:gd name="connsiteX5" fmla="*/ 231983 w 232699"/>
                    <a:gd name="connsiteY5" fmla="*/ 376097 h 383716"/>
                    <a:gd name="connsiteX6" fmla="*/ 230174 w 232699"/>
                    <a:gd name="connsiteY6" fmla="*/ 383050 h 383716"/>
                    <a:gd name="connsiteX7" fmla="*/ 227602 w 232699"/>
                    <a:gd name="connsiteY7" fmla="*/ 383717 h 38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699" h="383716">
                      <a:moveTo>
                        <a:pt x="227602" y="383717"/>
                      </a:moveTo>
                      <a:cubicBezTo>
                        <a:pt x="225887" y="383717"/>
                        <a:pt x="224173" y="382859"/>
                        <a:pt x="223220" y="381240"/>
                      </a:cubicBezTo>
                      <a:lnTo>
                        <a:pt x="716" y="7669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1" y="50"/>
                        <a:pt x="9479" y="2526"/>
                      </a:cubicBezTo>
                      <a:lnTo>
                        <a:pt x="231983" y="376097"/>
                      </a:lnTo>
                      <a:cubicBezTo>
                        <a:pt x="233412" y="378478"/>
                        <a:pt x="232650" y="381621"/>
                        <a:pt x="230174" y="383050"/>
                      </a:cubicBezTo>
                      <a:cubicBezTo>
                        <a:pt x="229412" y="383431"/>
                        <a:pt x="228554" y="383717"/>
                        <a:pt x="227602" y="3837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FAAEADC3-9B9E-4CBA-BA96-C48D4532FC9A}"/>
                    </a:ext>
                  </a:extLst>
                </p:cNvPr>
                <p:cNvSpPr/>
                <p:nvPr/>
              </p:nvSpPr>
              <p:spPr>
                <a:xfrm>
                  <a:off x="7334694" y="2953486"/>
                  <a:ext cx="178529" cy="202155"/>
                </a:xfrm>
                <a:custGeom>
                  <a:avLst/>
                  <a:gdLst>
                    <a:gd name="connsiteX0" fmla="*/ 173196 w 178529"/>
                    <a:gd name="connsiteY0" fmla="*/ 202146 h 202155"/>
                    <a:gd name="connsiteX1" fmla="*/ 170529 w 178529"/>
                    <a:gd name="connsiteY1" fmla="*/ 201384 h 202155"/>
                    <a:gd name="connsiteX2" fmla="*/ 2412 w 178529"/>
                    <a:gd name="connsiteY2" fmla="*/ 99657 h 202155"/>
                    <a:gd name="connsiteX3" fmla="*/ 126 w 178529"/>
                    <a:gd name="connsiteY3" fmla="*/ 96418 h 202155"/>
                    <a:gd name="connsiteX4" fmla="*/ 793 w 178529"/>
                    <a:gd name="connsiteY4" fmla="*/ 92513 h 202155"/>
                    <a:gd name="connsiteX5" fmla="*/ 156146 w 178529"/>
                    <a:gd name="connsiteY5" fmla="*/ 25 h 202155"/>
                    <a:gd name="connsiteX6" fmla="*/ 161480 w 178529"/>
                    <a:gd name="connsiteY6" fmla="*/ 4692 h 202155"/>
                    <a:gd name="connsiteX7" fmla="*/ 178148 w 178529"/>
                    <a:gd name="connsiteY7" fmla="*/ 195192 h 202155"/>
                    <a:gd name="connsiteX8" fmla="*/ 178529 w 178529"/>
                    <a:gd name="connsiteY8" fmla="*/ 197002 h 202155"/>
                    <a:gd name="connsiteX9" fmla="*/ 173291 w 178529"/>
                    <a:gd name="connsiteY9" fmla="*/ 202146 h 202155"/>
                    <a:gd name="connsiteX10" fmla="*/ 173196 w 178529"/>
                    <a:gd name="connsiteY10" fmla="*/ 202146 h 202155"/>
                    <a:gd name="connsiteX11" fmla="*/ 12413 w 178529"/>
                    <a:gd name="connsiteY11" fmla="*/ 93751 h 202155"/>
                    <a:gd name="connsiteX12" fmla="*/ 167290 w 178529"/>
                    <a:gd name="connsiteY12" fmla="*/ 187477 h 202155"/>
                    <a:gd name="connsiteX13" fmla="*/ 151859 w 178529"/>
                    <a:gd name="connsiteY13" fmla="*/ 10598 h 202155"/>
                    <a:gd name="connsiteX14" fmla="*/ 12413 w 178529"/>
                    <a:gd name="connsiteY14" fmla="*/ 93751 h 20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529" h="202155">
                      <a:moveTo>
                        <a:pt x="173196" y="202146"/>
                      </a:moveTo>
                      <a:cubicBezTo>
                        <a:pt x="172243" y="202146"/>
                        <a:pt x="171386" y="201860"/>
                        <a:pt x="170529" y="201384"/>
                      </a:cubicBezTo>
                      <a:lnTo>
                        <a:pt x="2412" y="99657"/>
                      </a:lnTo>
                      <a:cubicBezTo>
                        <a:pt x="1269" y="98990"/>
                        <a:pt x="412" y="97752"/>
                        <a:pt x="126" y="96418"/>
                      </a:cubicBezTo>
                      <a:cubicBezTo>
                        <a:pt x="-160" y="95085"/>
                        <a:pt x="31" y="93656"/>
                        <a:pt x="793" y="92513"/>
                      </a:cubicBezTo>
                      <a:cubicBezTo>
                        <a:pt x="3079" y="88893"/>
                        <a:pt x="58514" y="4311"/>
                        <a:pt x="156146" y="25"/>
                      </a:cubicBezTo>
                      <a:cubicBezTo>
                        <a:pt x="158908" y="-261"/>
                        <a:pt x="161194" y="1930"/>
                        <a:pt x="161480" y="4692"/>
                      </a:cubicBezTo>
                      <a:lnTo>
                        <a:pt x="178148" y="195192"/>
                      </a:lnTo>
                      <a:cubicBezTo>
                        <a:pt x="178339" y="195764"/>
                        <a:pt x="178529" y="196431"/>
                        <a:pt x="178529" y="197002"/>
                      </a:cubicBezTo>
                      <a:cubicBezTo>
                        <a:pt x="178529" y="199860"/>
                        <a:pt x="176148" y="202336"/>
                        <a:pt x="173291" y="202146"/>
                      </a:cubicBezTo>
                      <a:cubicBezTo>
                        <a:pt x="173291" y="202146"/>
                        <a:pt x="173196" y="202146"/>
                        <a:pt x="173196" y="202146"/>
                      </a:cubicBezTo>
                      <a:close/>
                      <a:moveTo>
                        <a:pt x="12413" y="93751"/>
                      </a:moveTo>
                      <a:lnTo>
                        <a:pt x="167290" y="187477"/>
                      </a:lnTo>
                      <a:lnTo>
                        <a:pt x="151859" y="10598"/>
                      </a:lnTo>
                      <a:cubicBezTo>
                        <a:pt x="74516" y="16313"/>
                        <a:pt x="24796" y="76987"/>
                        <a:pt x="12413" y="937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40B3CD22-8D7B-4F16-B58E-8F891137A8FD}"/>
                    </a:ext>
                  </a:extLst>
                </p:cNvPr>
                <p:cNvSpPr/>
                <p:nvPr/>
              </p:nvSpPr>
              <p:spPr>
                <a:xfrm>
                  <a:off x="7445692" y="3078477"/>
                  <a:ext cx="61626" cy="72392"/>
                </a:xfrm>
                <a:custGeom>
                  <a:avLst/>
                  <a:gdLst>
                    <a:gd name="connsiteX0" fmla="*/ 55245 w 61626"/>
                    <a:gd name="connsiteY0" fmla="*/ 288 h 72392"/>
                    <a:gd name="connsiteX1" fmla="*/ 0 w 61626"/>
                    <a:gd name="connsiteY1" fmla="*/ 35054 h 72392"/>
                    <a:gd name="connsiteX2" fmla="*/ 61627 w 61626"/>
                    <a:gd name="connsiteY2" fmla="*/ 72392 h 72392"/>
                    <a:gd name="connsiteX3" fmla="*/ 55245 w 61626"/>
                    <a:gd name="connsiteY3" fmla="*/ 288 h 7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26" h="72392">
                      <a:moveTo>
                        <a:pt x="55245" y="288"/>
                      </a:moveTo>
                      <a:cubicBezTo>
                        <a:pt x="55245" y="288"/>
                        <a:pt x="16764" y="-5522"/>
                        <a:pt x="0" y="35054"/>
                      </a:cubicBezTo>
                      <a:lnTo>
                        <a:pt x="61627" y="72392"/>
                      </a:lnTo>
                      <a:lnTo>
                        <a:pt x="55245" y="2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C9BBCCF4-5A9D-498F-9AF7-19D136AF2FDE}"/>
                    </a:ext>
                  </a:extLst>
                </p:cNvPr>
                <p:cNvSpPr/>
                <p:nvPr/>
              </p:nvSpPr>
              <p:spPr>
                <a:xfrm>
                  <a:off x="7046049" y="2448115"/>
                  <a:ext cx="450729" cy="607123"/>
                </a:xfrm>
                <a:custGeom>
                  <a:avLst/>
                  <a:gdLst>
                    <a:gd name="connsiteX0" fmla="*/ 295820 w 450729"/>
                    <a:gd name="connsiteY0" fmla="*/ 607028 h 607123"/>
                    <a:gd name="connsiteX1" fmla="*/ 295058 w 450729"/>
                    <a:gd name="connsiteY1" fmla="*/ 606933 h 607123"/>
                    <a:gd name="connsiteX2" fmla="*/ 291819 w 450729"/>
                    <a:gd name="connsiteY2" fmla="*/ 606457 h 607123"/>
                    <a:gd name="connsiteX3" fmla="*/ 288200 w 450729"/>
                    <a:gd name="connsiteY3" fmla="*/ 604076 h 607123"/>
                    <a:gd name="connsiteX4" fmla="*/ 13308 w 450729"/>
                    <a:gd name="connsiteY4" fmla="*/ 142589 h 607123"/>
                    <a:gd name="connsiteX5" fmla="*/ 2926 w 450729"/>
                    <a:gd name="connsiteY5" fmla="*/ 71152 h 607123"/>
                    <a:gd name="connsiteX6" fmla="*/ 46074 w 450729"/>
                    <a:gd name="connsiteY6" fmla="*/ 13335 h 607123"/>
                    <a:gd name="connsiteX7" fmla="*/ 94271 w 450729"/>
                    <a:gd name="connsiteY7" fmla="*/ 0 h 607123"/>
                    <a:gd name="connsiteX8" fmla="*/ 175328 w 450729"/>
                    <a:gd name="connsiteY8" fmla="*/ 46006 h 607123"/>
                    <a:gd name="connsiteX9" fmla="*/ 450029 w 450729"/>
                    <a:gd name="connsiteY9" fmla="*/ 507206 h 607123"/>
                    <a:gd name="connsiteX10" fmla="*/ 450601 w 450729"/>
                    <a:gd name="connsiteY10" fmla="*/ 510921 h 607123"/>
                    <a:gd name="connsiteX11" fmla="*/ 450220 w 450729"/>
                    <a:gd name="connsiteY11" fmla="*/ 512826 h 607123"/>
                    <a:gd name="connsiteX12" fmla="*/ 444886 w 450729"/>
                    <a:gd name="connsiteY12" fmla="*/ 516827 h 607123"/>
                    <a:gd name="connsiteX13" fmla="*/ 442314 w 450729"/>
                    <a:gd name="connsiteY13" fmla="*/ 515874 h 607123"/>
                    <a:gd name="connsiteX14" fmla="*/ 300677 w 450729"/>
                    <a:gd name="connsiteY14" fmla="*/ 599789 h 607123"/>
                    <a:gd name="connsiteX15" fmla="*/ 301154 w 450729"/>
                    <a:gd name="connsiteY15" fmla="*/ 601980 h 607123"/>
                    <a:gd name="connsiteX16" fmla="*/ 296010 w 450729"/>
                    <a:gd name="connsiteY16" fmla="*/ 607124 h 607123"/>
                    <a:gd name="connsiteX17" fmla="*/ 295820 w 450729"/>
                    <a:gd name="connsiteY17" fmla="*/ 607028 h 607123"/>
                    <a:gd name="connsiteX18" fmla="*/ 94175 w 450729"/>
                    <a:gd name="connsiteY18" fmla="*/ 10097 h 607123"/>
                    <a:gd name="connsiteX19" fmla="*/ 51218 w 450729"/>
                    <a:gd name="connsiteY19" fmla="*/ 22003 h 607123"/>
                    <a:gd name="connsiteX20" fmla="*/ 12736 w 450729"/>
                    <a:gd name="connsiteY20" fmla="*/ 73628 h 607123"/>
                    <a:gd name="connsiteX21" fmla="*/ 21976 w 450729"/>
                    <a:gd name="connsiteY21" fmla="*/ 137351 h 607123"/>
                    <a:gd name="connsiteX22" fmla="*/ 293153 w 450729"/>
                    <a:gd name="connsiteY22" fmla="*/ 592646 h 607123"/>
                    <a:gd name="connsiteX23" fmla="*/ 437361 w 450729"/>
                    <a:gd name="connsiteY23" fmla="*/ 506063 h 607123"/>
                    <a:gd name="connsiteX24" fmla="*/ 166470 w 450729"/>
                    <a:gd name="connsiteY24" fmla="*/ 51340 h 607123"/>
                    <a:gd name="connsiteX25" fmla="*/ 94175 w 450729"/>
                    <a:gd name="connsiteY25" fmla="*/ 10097 h 60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0729" h="607123">
                      <a:moveTo>
                        <a:pt x="295820" y="607028"/>
                      </a:moveTo>
                      <a:cubicBezTo>
                        <a:pt x="295534" y="607028"/>
                        <a:pt x="295248" y="607028"/>
                        <a:pt x="295058" y="606933"/>
                      </a:cubicBezTo>
                      <a:lnTo>
                        <a:pt x="291819" y="606457"/>
                      </a:lnTo>
                      <a:cubicBezTo>
                        <a:pt x="290295" y="606171"/>
                        <a:pt x="289057" y="605314"/>
                        <a:pt x="288200" y="604076"/>
                      </a:cubicBezTo>
                      <a:lnTo>
                        <a:pt x="13308" y="142589"/>
                      </a:lnTo>
                      <a:cubicBezTo>
                        <a:pt x="449" y="120968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450029" y="507206"/>
                      </a:lnTo>
                      <a:cubicBezTo>
                        <a:pt x="450696" y="508349"/>
                        <a:pt x="450887" y="509683"/>
                        <a:pt x="450601" y="510921"/>
                      </a:cubicBezTo>
                      <a:lnTo>
                        <a:pt x="450220" y="512826"/>
                      </a:lnTo>
                      <a:cubicBezTo>
                        <a:pt x="449649" y="515303"/>
                        <a:pt x="447267" y="516922"/>
                        <a:pt x="444886" y="516827"/>
                      </a:cubicBezTo>
                      <a:cubicBezTo>
                        <a:pt x="443933" y="516731"/>
                        <a:pt x="442981" y="516446"/>
                        <a:pt x="442314" y="515874"/>
                      </a:cubicBezTo>
                      <a:cubicBezTo>
                        <a:pt x="362971" y="520922"/>
                        <a:pt x="312393" y="583787"/>
                        <a:pt x="300677" y="599789"/>
                      </a:cubicBezTo>
                      <a:cubicBezTo>
                        <a:pt x="300963" y="600456"/>
                        <a:pt x="301154" y="601218"/>
                        <a:pt x="301154" y="601980"/>
                      </a:cubicBezTo>
                      <a:cubicBezTo>
                        <a:pt x="301154" y="604838"/>
                        <a:pt x="298487" y="606838"/>
                        <a:pt x="296010" y="607124"/>
                      </a:cubicBezTo>
                      <a:cubicBezTo>
                        <a:pt x="295820" y="607028"/>
                        <a:pt x="295820" y="607028"/>
                        <a:pt x="295820" y="607028"/>
                      </a:cubicBezTo>
                      <a:close/>
                      <a:moveTo>
                        <a:pt x="94175" y="10097"/>
                      </a:moveTo>
                      <a:cubicBezTo>
                        <a:pt x="79126" y="10097"/>
                        <a:pt x="64267" y="14192"/>
                        <a:pt x="51218" y="22003"/>
                      </a:cubicBezTo>
                      <a:cubicBezTo>
                        <a:pt x="31882" y="33528"/>
                        <a:pt x="18261" y="51816"/>
                        <a:pt x="12736" y="73628"/>
                      </a:cubicBezTo>
                      <a:cubicBezTo>
                        <a:pt x="7212" y="95440"/>
                        <a:pt x="10546" y="118015"/>
                        <a:pt x="21976" y="137351"/>
                      </a:cubicBezTo>
                      <a:lnTo>
                        <a:pt x="293153" y="592646"/>
                      </a:lnTo>
                      <a:cubicBezTo>
                        <a:pt x="306869" y="573881"/>
                        <a:pt x="357065" y="513017"/>
                        <a:pt x="437361" y="506063"/>
                      </a:cubicBezTo>
                      <a:lnTo>
                        <a:pt x="166470" y="51340"/>
                      </a:lnTo>
                      <a:cubicBezTo>
                        <a:pt x="151421" y="25813"/>
                        <a:pt x="123703" y="10097"/>
                        <a:pt x="94175" y="100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283019CF-BA30-4B3D-8710-06E5BB4247EE}"/>
                  </a:ext>
                </a:extLst>
              </p:cNvPr>
              <p:cNvSpPr/>
              <p:nvPr/>
            </p:nvSpPr>
            <p:spPr>
              <a:xfrm>
                <a:off x="7430497" y="3118350"/>
                <a:ext cx="385369" cy="79382"/>
              </a:xfrm>
              <a:custGeom>
                <a:avLst/>
                <a:gdLst>
                  <a:gd name="connsiteX0" fmla="*/ 5098 w 385369"/>
                  <a:gd name="connsiteY0" fmla="*/ 79382 h 79382"/>
                  <a:gd name="connsiteX1" fmla="*/ 716 w 385369"/>
                  <a:gd name="connsiteY1" fmla="*/ 76906 h 79382"/>
                  <a:gd name="connsiteX2" fmla="*/ 2526 w 385369"/>
                  <a:gd name="connsiteY2" fmla="*/ 69952 h 79382"/>
                  <a:gd name="connsiteX3" fmla="*/ 148068 w 385369"/>
                  <a:gd name="connsiteY3" fmla="*/ 14422 h 79382"/>
                  <a:gd name="connsiteX4" fmla="*/ 175405 w 385369"/>
                  <a:gd name="connsiteY4" fmla="*/ 15946 h 79382"/>
                  <a:gd name="connsiteX5" fmla="*/ 188073 w 385369"/>
                  <a:gd name="connsiteY5" fmla="*/ 27471 h 79382"/>
                  <a:gd name="connsiteX6" fmla="*/ 199313 w 385369"/>
                  <a:gd name="connsiteY6" fmla="*/ 37091 h 79382"/>
                  <a:gd name="connsiteX7" fmla="*/ 214648 w 385369"/>
                  <a:gd name="connsiteY7" fmla="*/ 35281 h 79382"/>
                  <a:gd name="connsiteX8" fmla="*/ 330567 w 385369"/>
                  <a:gd name="connsiteY8" fmla="*/ 229 h 79382"/>
                  <a:gd name="connsiteX9" fmla="*/ 334949 w 385369"/>
                  <a:gd name="connsiteY9" fmla="*/ 896 h 79382"/>
                  <a:gd name="connsiteX10" fmla="*/ 337139 w 385369"/>
                  <a:gd name="connsiteY10" fmla="*/ 4706 h 79382"/>
                  <a:gd name="connsiteX11" fmla="*/ 352665 w 385369"/>
                  <a:gd name="connsiteY11" fmla="*/ 17565 h 79382"/>
                  <a:gd name="connsiteX12" fmla="*/ 378478 w 385369"/>
                  <a:gd name="connsiteY12" fmla="*/ 11945 h 79382"/>
                  <a:gd name="connsiteX13" fmla="*/ 385050 w 385369"/>
                  <a:gd name="connsiteY13" fmla="*/ 14898 h 79382"/>
                  <a:gd name="connsiteX14" fmla="*/ 382097 w 385369"/>
                  <a:gd name="connsiteY14" fmla="*/ 21470 h 79382"/>
                  <a:gd name="connsiteX15" fmla="*/ 351617 w 385369"/>
                  <a:gd name="connsiteY15" fmla="*/ 27757 h 79382"/>
                  <a:gd name="connsiteX16" fmla="*/ 328376 w 385369"/>
                  <a:gd name="connsiteY16" fmla="*/ 11564 h 79382"/>
                  <a:gd name="connsiteX17" fmla="*/ 217696 w 385369"/>
                  <a:gd name="connsiteY17" fmla="*/ 45092 h 79382"/>
                  <a:gd name="connsiteX18" fmla="*/ 196360 w 385369"/>
                  <a:gd name="connsiteY18" fmla="*/ 46902 h 79382"/>
                  <a:gd name="connsiteX19" fmla="*/ 180358 w 385369"/>
                  <a:gd name="connsiteY19" fmla="*/ 34138 h 79382"/>
                  <a:gd name="connsiteX20" fmla="*/ 170738 w 385369"/>
                  <a:gd name="connsiteY20" fmla="*/ 25090 h 79382"/>
                  <a:gd name="connsiteX21" fmla="*/ 150068 w 385369"/>
                  <a:gd name="connsiteY21" fmla="*/ 24518 h 79382"/>
                  <a:gd name="connsiteX22" fmla="*/ 7860 w 385369"/>
                  <a:gd name="connsiteY22" fmla="*/ 78715 h 79382"/>
                  <a:gd name="connsiteX23" fmla="*/ 5098 w 385369"/>
                  <a:gd name="connsiteY23" fmla="*/ 79382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5369" h="79382">
                    <a:moveTo>
                      <a:pt x="5098" y="79382"/>
                    </a:moveTo>
                    <a:cubicBezTo>
                      <a:pt x="3383" y="79382"/>
                      <a:pt x="1669" y="78525"/>
                      <a:pt x="716" y="76906"/>
                    </a:cubicBezTo>
                    <a:cubicBezTo>
                      <a:pt x="-712" y="74524"/>
                      <a:pt x="49" y="71381"/>
                      <a:pt x="2526" y="69952"/>
                    </a:cubicBezTo>
                    <a:cubicBezTo>
                      <a:pt x="47579" y="43092"/>
                      <a:pt x="96538" y="24423"/>
                      <a:pt x="148068" y="14422"/>
                    </a:cubicBezTo>
                    <a:cubicBezTo>
                      <a:pt x="156736" y="12707"/>
                      <a:pt x="166642" y="11374"/>
                      <a:pt x="175405" y="15946"/>
                    </a:cubicBezTo>
                    <a:cubicBezTo>
                      <a:pt x="180739" y="18708"/>
                      <a:pt x="184454" y="23185"/>
                      <a:pt x="188073" y="27471"/>
                    </a:cubicBezTo>
                    <a:cubicBezTo>
                      <a:pt x="191693" y="31662"/>
                      <a:pt x="195026" y="35758"/>
                      <a:pt x="199313" y="37091"/>
                    </a:cubicBezTo>
                    <a:cubicBezTo>
                      <a:pt x="203599" y="38425"/>
                      <a:pt x="208838" y="37091"/>
                      <a:pt x="214648" y="35281"/>
                    </a:cubicBezTo>
                    <a:lnTo>
                      <a:pt x="330567" y="229"/>
                    </a:lnTo>
                    <a:cubicBezTo>
                      <a:pt x="331996" y="-247"/>
                      <a:pt x="333615" y="39"/>
                      <a:pt x="334949" y="896"/>
                    </a:cubicBezTo>
                    <a:cubicBezTo>
                      <a:pt x="336187" y="1753"/>
                      <a:pt x="337044" y="3182"/>
                      <a:pt x="337139" y="4706"/>
                    </a:cubicBezTo>
                    <a:cubicBezTo>
                      <a:pt x="337616" y="11755"/>
                      <a:pt x="345617" y="16898"/>
                      <a:pt x="352665" y="17565"/>
                    </a:cubicBezTo>
                    <a:cubicBezTo>
                      <a:pt x="361142" y="18422"/>
                      <a:pt x="370382" y="14993"/>
                      <a:pt x="378478" y="11945"/>
                    </a:cubicBezTo>
                    <a:cubicBezTo>
                      <a:pt x="381049" y="10897"/>
                      <a:pt x="384098" y="12231"/>
                      <a:pt x="385050" y="14898"/>
                    </a:cubicBezTo>
                    <a:cubicBezTo>
                      <a:pt x="386003" y="17565"/>
                      <a:pt x="384764" y="20518"/>
                      <a:pt x="382097" y="21470"/>
                    </a:cubicBezTo>
                    <a:cubicBezTo>
                      <a:pt x="372953" y="24899"/>
                      <a:pt x="362666" y="28900"/>
                      <a:pt x="351617" y="27757"/>
                    </a:cubicBezTo>
                    <a:cubicBezTo>
                      <a:pt x="342283" y="26804"/>
                      <a:pt x="331996" y="20994"/>
                      <a:pt x="328376" y="11564"/>
                    </a:cubicBezTo>
                    <a:lnTo>
                      <a:pt x="217696" y="45092"/>
                    </a:lnTo>
                    <a:cubicBezTo>
                      <a:pt x="211981" y="46807"/>
                      <a:pt x="204075" y="49188"/>
                      <a:pt x="196360" y="46902"/>
                    </a:cubicBezTo>
                    <a:cubicBezTo>
                      <a:pt x="189216" y="44711"/>
                      <a:pt x="184454" y="39091"/>
                      <a:pt x="180358" y="34138"/>
                    </a:cubicBezTo>
                    <a:cubicBezTo>
                      <a:pt x="177215" y="30424"/>
                      <a:pt x="174357" y="26995"/>
                      <a:pt x="170738" y="25090"/>
                    </a:cubicBezTo>
                    <a:cubicBezTo>
                      <a:pt x="164927" y="22042"/>
                      <a:pt x="157307" y="23185"/>
                      <a:pt x="150068" y="24518"/>
                    </a:cubicBezTo>
                    <a:cubicBezTo>
                      <a:pt x="99681" y="34234"/>
                      <a:pt x="51865" y="52426"/>
                      <a:pt x="7860" y="78715"/>
                    </a:cubicBezTo>
                    <a:cubicBezTo>
                      <a:pt x="6907" y="79192"/>
                      <a:pt x="6050" y="79382"/>
                      <a:pt x="5098" y="79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4" name="Graphic 1">
              <a:extLst>
                <a:ext uri="{FF2B5EF4-FFF2-40B4-BE49-F238E27FC236}">
                  <a16:creationId xmlns:a16="http://schemas.microsoft.com/office/drawing/2014/main" id="{67957916-F997-4CD6-A91B-B8DCC5862FFA}"/>
                </a:ext>
              </a:extLst>
            </p:cNvPr>
            <p:cNvGrpSpPr/>
            <p:nvPr userDrawn="1"/>
          </p:nvGrpSpPr>
          <p:grpSpPr>
            <a:xfrm>
              <a:off x="10590991" y="4648822"/>
              <a:ext cx="662837" cy="761244"/>
              <a:chOff x="6010167" y="1507705"/>
              <a:chExt cx="662837" cy="761244"/>
            </a:xfrm>
            <a:grpFill/>
          </p:grpSpPr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CD51B30-006F-4FBD-BF99-533921EA4F2E}"/>
                  </a:ext>
                </a:extLst>
              </p:cNvPr>
              <p:cNvSpPr/>
              <p:nvPr/>
            </p:nvSpPr>
            <p:spPr>
              <a:xfrm>
                <a:off x="6147310" y="1659159"/>
                <a:ext cx="383939" cy="483108"/>
              </a:xfrm>
              <a:custGeom>
                <a:avLst/>
                <a:gdLst>
                  <a:gd name="connsiteX0" fmla="*/ 218341 w 383939"/>
                  <a:gd name="connsiteY0" fmla="*/ 483108 h 483108"/>
                  <a:gd name="connsiteX1" fmla="*/ 217484 w 383939"/>
                  <a:gd name="connsiteY1" fmla="*/ 483013 h 483108"/>
                  <a:gd name="connsiteX2" fmla="*/ 64989 w 383939"/>
                  <a:gd name="connsiteY2" fmla="*/ 456057 h 483108"/>
                  <a:gd name="connsiteX3" fmla="*/ 61655 w 383939"/>
                  <a:gd name="connsiteY3" fmla="*/ 453962 h 483108"/>
                  <a:gd name="connsiteX4" fmla="*/ 60798 w 383939"/>
                  <a:gd name="connsiteY4" fmla="*/ 450151 h 483108"/>
                  <a:gd name="connsiteX5" fmla="*/ 58702 w 383939"/>
                  <a:gd name="connsiteY5" fmla="*/ 367189 h 483108"/>
                  <a:gd name="connsiteX6" fmla="*/ 34033 w 383939"/>
                  <a:gd name="connsiteY6" fmla="*/ 308610 h 483108"/>
                  <a:gd name="connsiteX7" fmla="*/ 9649 w 383939"/>
                  <a:gd name="connsiteY7" fmla="*/ 251460 h 483108"/>
                  <a:gd name="connsiteX8" fmla="*/ 10506 w 383939"/>
                  <a:gd name="connsiteY8" fmla="*/ 119158 h 483108"/>
                  <a:gd name="connsiteX9" fmla="*/ 187195 w 383939"/>
                  <a:gd name="connsiteY9" fmla="*/ 0 h 483108"/>
                  <a:gd name="connsiteX10" fmla="*/ 335975 w 383939"/>
                  <a:gd name="connsiteY10" fmla="*/ 64008 h 483108"/>
                  <a:gd name="connsiteX11" fmla="*/ 383886 w 383939"/>
                  <a:gd name="connsiteY11" fmla="*/ 185166 h 483108"/>
                  <a:gd name="connsiteX12" fmla="*/ 339404 w 383939"/>
                  <a:gd name="connsiteY12" fmla="*/ 309753 h 483108"/>
                  <a:gd name="connsiteX13" fmla="*/ 296923 w 383939"/>
                  <a:gd name="connsiteY13" fmla="*/ 355092 h 483108"/>
                  <a:gd name="connsiteX14" fmla="*/ 253393 w 383939"/>
                  <a:gd name="connsiteY14" fmla="*/ 402050 h 483108"/>
                  <a:gd name="connsiteX15" fmla="*/ 223294 w 383939"/>
                  <a:gd name="connsiteY15" fmla="*/ 478917 h 483108"/>
                  <a:gd name="connsiteX16" fmla="*/ 221199 w 383939"/>
                  <a:gd name="connsiteY16" fmla="*/ 482251 h 483108"/>
                  <a:gd name="connsiteX17" fmla="*/ 218341 w 383939"/>
                  <a:gd name="connsiteY17" fmla="*/ 483108 h 483108"/>
                  <a:gd name="connsiteX18" fmla="*/ 71752 w 383939"/>
                  <a:gd name="connsiteY18" fmla="*/ 446913 h 483108"/>
                  <a:gd name="connsiteX19" fmla="*/ 214341 w 383939"/>
                  <a:gd name="connsiteY19" fmla="*/ 472059 h 483108"/>
                  <a:gd name="connsiteX20" fmla="*/ 244916 w 383939"/>
                  <a:gd name="connsiteY20" fmla="*/ 396526 h 483108"/>
                  <a:gd name="connsiteX21" fmla="*/ 289969 w 383939"/>
                  <a:gd name="connsiteY21" fmla="*/ 347567 h 483108"/>
                  <a:gd name="connsiteX22" fmla="*/ 331308 w 383939"/>
                  <a:gd name="connsiteY22" fmla="*/ 303562 h 483108"/>
                  <a:gd name="connsiteX23" fmla="*/ 373885 w 383939"/>
                  <a:gd name="connsiteY23" fmla="*/ 184785 h 483108"/>
                  <a:gd name="connsiteX24" fmla="*/ 328546 w 383939"/>
                  <a:gd name="connsiteY24" fmla="*/ 70676 h 483108"/>
                  <a:gd name="connsiteX25" fmla="*/ 187385 w 383939"/>
                  <a:gd name="connsiteY25" fmla="*/ 10097 h 483108"/>
                  <a:gd name="connsiteX26" fmla="*/ 20412 w 383939"/>
                  <a:gd name="connsiteY26" fmla="*/ 122301 h 483108"/>
                  <a:gd name="connsiteX27" fmla="*/ 19650 w 383939"/>
                  <a:gd name="connsiteY27" fmla="*/ 248507 h 483108"/>
                  <a:gd name="connsiteX28" fmla="*/ 43367 w 383939"/>
                  <a:gd name="connsiteY28" fmla="*/ 303943 h 483108"/>
                  <a:gd name="connsiteX29" fmla="*/ 68894 w 383939"/>
                  <a:gd name="connsiteY29" fmla="*/ 364903 h 483108"/>
                  <a:gd name="connsiteX30" fmla="*/ 71752 w 383939"/>
                  <a:gd name="connsiteY30" fmla="*/ 446913 h 48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3939" h="483108">
                    <a:moveTo>
                      <a:pt x="218341" y="483108"/>
                    </a:moveTo>
                    <a:cubicBezTo>
                      <a:pt x="218056" y="483108"/>
                      <a:pt x="217770" y="483108"/>
                      <a:pt x="217484" y="483013"/>
                    </a:cubicBezTo>
                    <a:lnTo>
                      <a:pt x="64989" y="456057"/>
                    </a:lnTo>
                    <a:cubicBezTo>
                      <a:pt x="63655" y="455867"/>
                      <a:pt x="62512" y="455105"/>
                      <a:pt x="61655" y="453962"/>
                    </a:cubicBezTo>
                    <a:cubicBezTo>
                      <a:pt x="60893" y="452819"/>
                      <a:pt x="60607" y="451485"/>
                      <a:pt x="60798" y="450151"/>
                    </a:cubicBezTo>
                    <a:cubicBezTo>
                      <a:pt x="66894" y="415481"/>
                      <a:pt x="58798" y="367665"/>
                      <a:pt x="58702" y="367189"/>
                    </a:cubicBezTo>
                    <a:cubicBezTo>
                      <a:pt x="53083" y="346710"/>
                      <a:pt x="43462" y="327279"/>
                      <a:pt x="34033" y="308610"/>
                    </a:cubicBezTo>
                    <a:cubicBezTo>
                      <a:pt x="24984" y="290513"/>
                      <a:pt x="15649" y="271844"/>
                      <a:pt x="9649" y="251460"/>
                    </a:cubicBezTo>
                    <a:cubicBezTo>
                      <a:pt x="-3496" y="206788"/>
                      <a:pt x="-3210" y="159830"/>
                      <a:pt x="10506" y="119158"/>
                    </a:cubicBezTo>
                    <a:cubicBezTo>
                      <a:pt x="34795" y="46768"/>
                      <a:pt x="104137" y="0"/>
                      <a:pt x="187195" y="0"/>
                    </a:cubicBezTo>
                    <a:cubicBezTo>
                      <a:pt x="245488" y="0"/>
                      <a:pt x="299780" y="23336"/>
                      <a:pt x="335975" y="64008"/>
                    </a:cubicBezTo>
                    <a:cubicBezTo>
                      <a:pt x="367979" y="99917"/>
                      <a:pt x="385029" y="142875"/>
                      <a:pt x="383886" y="185166"/>
                    </a:cubicBezTo>
                    <a:cubicBezTo>
                      <a:pt x="382743" y="228124"/>
                      <a:pt x="366931" y="272320"/>
                      <a:pt x="339404" y="309753"/>
                    </a:cubicBezTo>
                    <a:cubicBezTo>
                      <a:pt x="326736" y="326898"/>
                      <a:pt x="311591" y="341186"/>
                      <a:pt x="296923" y="355092"/>
                    </a:cubicBezTo>
                    <a:cubicBezTo>
                      <a:pt x="281683" y="369475"/>
                      <a:pt x="265966" y="384334"/>
                      <a:pt x="253393" y="402050"/>
                    </a:cubicBezTo>
                    <a:cubicBezTo>
                      <a:pt x="253393" y="402050"/>
                      <a:pt x="229390" y="444246"/>
                      <a:pt x="223294" y="478917"/>
                    </a:cubicBezTo>
                    <a:cubicBezTo>
                      <a:pt x="223104" y="480251"/>
                      <a:pt x="222342" y="481394"/>
                      <a:pt x="221199" y="482251"/>
                    </a:cubicBezTo>
                    <a:cubicBezTo>
                      <a:pt x="220437" y="482822"/>
                      <a:pt x="219389" y="483108"/>
                      <a:pt x="218341" y="483108"/>
                    </a:cubicBezTo>
                    <a:close/>
                    <a:moveTo>
                      <a:pt x="71752" y="446913"/>
                    </a:moveTo>
                    <a:lnTo>
                      <a:pt x="214341" y="472059"/>
                    </a:lnTo>
                    <a:cubicBezTo>
                      <a:pt x="221961" y="436817"/>
                      <a:pt x="243964" y="398240"/>
                      <a:pt x="244916" y="396526"/>
                    </a:cubicBezTo>
                    <a:cubicBezTo>
                      <a:pt x="258251" y="377476"/>
                      <a:pt x="274444" y="362331"/>
                      <a:pt x="289969" y="347567"/>
                    </a:cubicBezTo>
                    <a:cubicBezTo>
                      <a:pt x="304352" y="334042"/>
                      <a:pt x="319211" y="320040"/>
                      <a:pt x="331308" y="303562"/>
                    </a:cubicBezTo>
                    <a:cubicBezTo>
                      <a:pt x="357692" y="267843"/>
                      <a:pt x="372837" y="225647"/>
                      <a:pt x="373885" y="184785"/>
                    </a:cubicBezTo>
                    <a:cubicBezTo>
                      <a:pt x="374932" y="145161"/>
                      <a:pt x="358835" y="104584"/>
                      <a:pt x="328546" y="70676"/>
                    </a:cubicBezTo>
                    <a:cubicBezTo>
                      <a:pt x="294256" y="32195"/>
                      <a:pt x="242725" y="10097"/>
                      <a:pt x="187385" y="10097"/>
                    </a:cubicBezTo>
                    <a:cubicBezTo>
                      <a:pt x="108804" y="10097"/>
                      <a:pt x="43272" y="54102"/>
                      <a:pt x="20412" y="122301"/>
                    </a:cubicBezTo>
                    <a:cubicBezTo>
                      <a:pt x="7363" y="161068"/>
                      <a:pt x="7172" y="205835"/>
                      <a:pt x="19650" y="248507"/>
                    </a:cubicBezTo>
                    <a:cubicBezTo>
                      <a:pt x="25365" y="268034"/>
                      <a:pt x="34509" y="286322"/>
                      <a:pt x="43367" y="303943"/>
                    </a:cubicBezTo>
                    <a:cubicBezTo>
                      <a:pt x="52987" y="323088"/>
                      <a:pt x="62893" y="342900"/>
                      <a:pt x="68894" y="364903"/>
                    </a:cubicBezTo>
                    <a:cubicBezTo>
                      <a:pt x="69180" y="367379"/>
                      <a:pt x="76609" y="411290"/>
                      <a:pt x="71752" y="4469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86D81B5-5A9B-4FFF-B6F6-52C08242670C}"/>
                  </a:ext>
                </a:extLst>
              </p:cNvPr>
              <p:cNvSpPr/>
              <p:nvPr/>
            </p:nvSpPr>
            <p:spPr>
              <a:xfrm>
                <a:off x="6181805" y="2104835"/>
                <a:ext cx="209292" cy="85724"/>
              </a:xfrm>
              <a:custGeom>
                <a:avLst/>
                <a:gdLst>
                  <a:gd name="connsiteX0" fmla="*/ 179656 w 209292"/>
                  <a:gd name="connsiteY0" fmla="*/ 85724 h 85724"/>
                  <a:gd name="connsiteX1" fmla="*/ 174512 w 209292"/>
                  <a:gd name="connsiteY1" fmla="*/ 85248 h 85724"/>
                  <a:gd name="connsiteX2" fmla="*/ 24398 w 209292"/>
                  <a:gd name="connsiteY2" fmla="*/ 58768 h 85724"/>
                  <a:gd name="connsiteX3" fmla="*/ 5348 w 209292"/>
                  <a:gd name="connsiteY3" fmla="*/ 46576 h 85724"/>
                  <a:gd name="connsiteX4" fmla="*/ 490 w 209292"/>
                  <a:gd name="connsiteY4" fmla="*/ 24478 h 85724"/>
                  <a:gd name="connsiteX5" fmla="*/ 34781 w 209292"/>
                  <a:gd name="connsiteY5" fmla="*/ 475 h 85724"/>
                  <a:gd name="connsiteX6" fmla="*/ 184894 w 209292"/>
                  <a:gd name="connsiteY6" fmla="*/ 26955 h 85724"/>
                  <a:gd name="connsiteX7" fmla="*/ 203944 w 209292"/>
                  <a:gd name="connsiteY7" fmla="*/ 39147 h 85724"/>
                  <a:gd name="connsiteX8" fmla="*/ 208802 w 209292"/>
                  <a:gd name="connsiteY8" fmla="*/ 61245 h 85724"/>
                  <a:gd name="connsiteX9" fmla="*/ 179656 w 209292"/>
                  <a:gd name="connsiteY9" fmla="*/ 85724 h 85724"/>
                  <a:gd name="connsiteX10" fmla="*/ 29447 w 209292"/>
                  <a:gd name="connsiteY10" fmla="*/ 10286 h 85724"/>
                  <a:gd name="connsiteX11" fmla="*/ 10397 w 209292"/>
                  <a:gd name="connsiteY11" fmla="*/ 26288 h 85724"/>
                  <a:gd name="connsiteX12" fmla="*/ 13635 w 209292"/>
                  <a:gd name="connsiteY12" fmla="*/ 40766 h 85724"/>
                  <a:gd name="connsiteX13" fmla="*/ 26113 w 209292"/>
                  <a:gd name="connsiteY13" fmla="*/ 48767 h 85724"/>
                  <a:gd name="connsiteX14" fmla="*/ 176227 w 209292"/>
                  <a:gd name="connsiteY14" fmla="*/ 75247 h 85724"/>
                  <a:gd name="connsiteX15" fmla="*/ 198706 w 209292"/>
                  <a:gd name="connsiteY15" fmla="*/ 59530 h 85724"/>
                  <a:gd name="connsiteX16" fmla="*/ 195467 w 209292"/>
                  <a:gd name="connsiteY16" fmla="*/ 45052 h 85724"/>
                  <a:gd name="connsiteX17" fmla="*/ 182990 w 209292"/>
                  <a:gd name="connsiteY17" fmla="*/ 37051 h 85724"/>
                  <a:gd name="connsiteX18" fmla="*/ 32876 w 209292"/>
                  <a:gd name="connsiteY18" fmla="*/ 10572 h 85724"/>
                  <a:gd name="connsiteX19" fmla="*/ 29447 w 209292"/>
                  <a:gd name="connsiteY19" fmla="*/ 10286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9292" h="85724">
                    <a:moveTo>
                      <a:pt x="179656" y="85724"/>
                    </a:moveTo>
                    <a:cubicBezTo>
                      <a:pt x="177941" y="85724"/>
                      <a:pt x="176227" y="85534"/>
                      <a:pt x="174512" y="85248"/>
                    </a:cubicBezTo>
                    <a:lnTo>
                      <a:pt x="24398" y="58768"/>
                    </a:lnTo>
                    <a:cubicBezTo>
                      <a:pt x="16588" y="57435"/>
                      <a:pt x="9825" y="53053"/>
                      <a:pt x="5348" y="46576"/>
                    </a:cubicBezTo>
                    <a:cubicBezTo>
                      <a:pt x="776" y="40099"/>
                      <a:pt x="-938" y="32289"/>
                      <a:pt x="490" y="24478"/>
                    </a:cubicBezTo>
                    <a:cubicBezTo>
                      <a:pt x="3253" y="8667"/>
                      <a:pt x="18398" y="-2477"/>
                      <a:pt x="34781" y="475"/>
                    </a:cubicBezTo>
                    <a:lnTo>
                      <a:pt x="184894" y="26955"/>
                    </a:lnTo>
                    <a:cubicBezTo>
                      <a:pt x="192705" y="28288"/>
                      <a:pt x="199468" y="32670"/>
                      <a:pt x="203944" y="39147"/>
                    </a:cubicBezTo>
                    <a:cubicBezTo>
                      <a:pt x="208516" y="45624"/>
                      <a:pt x="210231" y="53434"/>
                      <a:pt x="208802" y="61245"/>
                    </a:cubicBezTo>
                    <a:cubicBezTo>
                      <a:pt x="206231" y="75437"/>
                      <a:pt x="194039" y="85724"/>
                      <a:pt x="179656" y="85724"/>
                    </a:cubicBezTo>
                    <a:close/>
                    <a:moveTo>
                      <a:pt x="29447" y="10286"/>
                    </a:moveTo>
                    <a:cubicBezTo>
                      <a:pt x="20017" y="10286"/>
                      <a:pt x="12016" y="17049"/>
                      <a:pt x="10397" y="26288"/>
                    </a:cubicBezTo>
                    <a:cubicBezTo>
                      <a:pt x="9539" y="31432"/>
                      <a:pt x="10682" y="36575"/>
                      <a:pt x="13635" y="40766"/>
                    </a:cubicBezTo>
                    <a:cubicBezTo>
                      <a:pt x="16588" y="45052"/>
                      <a:pt x="21064" y="47815"/>
                      <a:pt x="26113" y="48767"/>
                    </a:cubicBezTo>
                    <a:lnTo>
                      <a:pt x="176227" y="75247"/>
                    </a:lnTo>
                    <a:cubicBezTo>
                      <a:pt x="186990" y="77152"/>
                      <a:pt x="196896" y="69913"/>
                      <a:pt x="198706" y="59530"/>
                    </a:cubicBezTo>
                    <a:cubicBezTo>
                      <a:pt x="199563" y="54387"/>
                      <a:pt x="198420" y="49243"/>
                      <a:pt x="195467" y="45052"/>
                    </a:cubicBezTo>
                    <a:cubicBezTo>
                      <a:pt x="192515" y="40861"/>
                      <a:pt x="188038" y="38004"/>
                      <a:pt x="182990" y="37051"/>
                    </a:cubicBezTo>
                    <a:lnTo>
                      <a:pt x="32876" y="10572"/>
                    </a:lnTo>
                    <a:cubicBezTo>
                      <a:pt x="31732" y="10381"/>
                      <a:pt x="30589" y="10286"/>
                      <a:pt x="29447" y="10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105980D-E58F-45F1-A15D-F46E65914234}"/>
                  </a:ext>
                </a:extLst>
              </p:cNvPr>
              <p:cNvSpPr/>
              <p:nvPr/>
            </p:nvSpPr>
            <p:spPr>
              <a:xfrm>
                <a:off x="6191170" y="2156199"/>
                <a:ext cx="173417" cy="79413"/>
              </a:xfrm>
              <a:custGeom>
                <a:avLst/>
                <a:gdLst>
                  <a:gd name="connsiteX0" fmla="*/ 143811 w 173417"/>
                  <a:gd name="connsiteY0" fmla="*/ 79413 h 79413"/>
                  <a:gd name="connsiteX1" fmla="*/ 138667 w 173417"/>
                  <a:gd name="connsiteY1" fmla="*/ 78937 h 79413"/>
                  <a:gd name="connsiteX2" fmla="*/ 24463 w 173417"/>
                  <a:gd name="connsiteY2" fmla="*/ 58744 h 79413"/>
                  <a:gd name="connsiteX3" fmla="*/ 460 w 173417"/>
                  <a:gd name="connsiteY3" fmla="*/ 24454 h 79413"/>
                  <a:gd name="connsiteX4" fmla="*/ 34750 w 173417"/>
                  <a:gd name="connsiteY4" fmla="*/ 451 h 79413"/>
                  <a:gd name="connsiteX5" fmla="*/ 148954 w 173417"/>
                  <a:gd name="connsiteY5" fmla="*/ 20644 h 79413"/>
                  <a:gd name="connsiteX6" fmla="*/ 172957 w 173417"/>
                  <a:gd name="connsiteY6" fmla="*/ 54934 h 79413"/>
                  <a:gd name="connsiteX7" fmla="*/ 143811 w 173417"/>
                  <a:gd name="connsiteY7" fmla="*/ 79413 h 79413"/>
                  <a:gd name="connsiteX8" fmla="*/ 29606 w 173417"/>
                  <a:gd name="connsiteY8" fmla="*/ 10262 h 79413"/>
                  <a:gd name="connsiteX9" fmla="*/ 10556 w 173417"/>
                  <a:gd name="connsiteY9" fmla="*/ 26264 h 79413"/>
                  <a:gd name="connsiteX10" fmla="*/ 26272 w 173417"/>
                  <a:gd name="connsiteY10" fmla="*/ 48743 h 79413"/>
                  <a:gd name="connsiteX11" fmla="*/ 140477 w 173417"/>
                  <a:gd name="connsiteY11" fmla="*/ 68936 h 79413"/>
                  <a:gd name="connsiteX12" fmla="*/ 162956 w 173417"/>
                  <a:gd name="connsiteY12" fmla="*/ 53219 h 79413"/>
                  <a:gd name="connsiteX13" fmla="*/ 147240 w 173417"/>
                  <a:gd name="connsiteY13" fmla="*/ 30740 h 79413"/>
                  <a:gd name="connsiteX14" fmla="*/ 33035 w 173417"/>
                  <a:gd name="connsiteY14" fmla="*/ 10547 h 79413"/>
                  <a:gd name="connsiteX15" fmla="*/ 29606 w 173417"/>
                  <a:gd name="connsiteY15" fmla="*/ 10262 h 7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17" h="79413">
                    <a:moveTo>
                      <a:pt x="143811" y="79413"/>
                    </a:moveTo>
                    <a:cubicBezTo>
                      <a:pt x="142096" y="79413"/>
                      <a:pt x="140382" y="79223"/>
                      <a:pt x="138667" y="78937"/>
                    </a:cubicBezTo>
                    <a:lnTo>
                      <a:pt x="24463" y="58744"/>
                    </a:lnTo>
                    <a:cubicBezTo>
                      <a:pt x="8365" y="55886"/>
                      <a:pt x="-2398" y="40551"/>
                      <a:pt x="460" y="24454"/>
                    </a:cubicBezTo>
                    <a:cubicBezTo>
                      <a:pt x="3222" y="8642"/>
                      <a:pt x="18367" y="-2407"/>
                      <a:pt x="34750" y="451"/>
                    </a:cubicBezTo>
                    <a:lnTo>
                      <a:pt x="148954" y="20644"/>
                    </a:lnTo>
                    <a:cubicBezTo>
                      <a:pt x="165052" y="23501"/>
                      <a:pt x="175815" y="38837"/>
                      <a:pt x="172957" y="54934"/>
                    </a:cubicBezTo>
                    <a:cubicBezTo>
                      <a:pt x="170386" y="69126"/>
                      <a:pt x="158194" y="79413"/>
                      <a:pt x="143811" y="79413"/>
                    </a:cubicBezTo>
                    <a:close/>
                    <a:moveTo>
                      <a:pt x="29606" y="10262"/>
                    </a:moveTo>
                    <a:cubicBezTo>
                      <a:pt x="20176" y="10262"/>
                      <a:pt x="12175" y="17024"/>
                      <a:pt x="10556" y="26264"/>
                    </a:cubicBezTo>
                    <a:cubicBezTo>
                      <a:pt x="8651" y="36836"/>
                      <a:pt x="15795" y="46838"/>
                      <a:pt x="26272" y="48743"/>
                    </a:cubicBezTo>
                    <a:lnTo>
                      <a:pt x="140477" y="68936"/>
                    </a:lnTo>
                    <a:cubicBezTo>
                      <a:pt x="151240" y="70841"/>
                      <a:pt x="161146" y="63602"/>
                      <a:pt x="162956" y="53219"/>
                    </a:cubicBezTo>
                    <a:cubicBezTo>
                      <a:pt x="164766" y="42742"/>
                      <a:pt x="157717" y="32645"/>
                      <a:pt x="147240" y="30740"/>
                    </a:cubicBezTo>
                    <a:lnTo>
                      <a:pt x="33035" y="10547"/>
                    </a:lnTo>
                    <a:cubicBezTo>
                      <a:pt x="31797" y="10357"/>
                      <a:pt x="30654" y="10262"/>
                      <a:pt x="29606" y="10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DBE6F6E-75C9-4EEC-82AA-5437BDBC0BBD}"/>
                  </a:ext>
                </a:extLst>
              </p:cNvPr>
              <p:cNvSpPr/>
              <p:nvPr/>
            </p:nvSpPr>
            <p:spPr>
              <a:xfrm>
                <a:off x="6224708" y="2209311"/>
                <a:ext cx="96380" cy="59638"/>
              </a:xfrm>
              <a:custGeom>
                <a:avLst/>
                <a:gdLst>
                  <a:gd name="connsiteX0" fmla="*/ 48837 w 96380"/>
                  <a:gd name="connsiteY0" fmla="*/ 59638 h 59638"/>
                  <a:gd name="connsiteX1" fmla="*/ 48837 w 96380"/>
                  <a:gd name="connsiteY1" fmla="*/ 59638 h 59638"/>
                  <a:gd name="connsiteX2" fmla="*/ 40265 w 96380"/>
                  <a:gd name="connsiteY2" fmla="*/ 58876 h 59638"/>
                  <a:gd name="connsiteX3" fmla="*/ 450 w 96380"/>
                  <a:gd name="connsiteY3" fmla="*/ 4393 h 59638"/>
                  <a:gd name="connsiteX4" fmla="*/ 2451 w 96380"/>
                  <a:gd name="connsiteY4" fmla="*/ 964 h 59638"/>
                  <a:gd name="connsiteX5" fmla="*/ 6356 w 96380"/>
                  <a:gd name="connsiteY5" fmla="*/ 107 h 59638"/>
                  <a:gd name="connsiteX6" fmla="*/ 92176 w 96380"/>
                  <a:gd name="connsiteY6" fmla="*/ 15252 h 59638"/>
                  <a:gd name="connsiteX7" fmla="*/ 95510 w 96380"/>
                  <a:gd name="connsiteY7" fmla="*/ 17443 h 59638"/>
                  <a:gd name="connsiteX8" fmla="*/ 96272 w 96380"/>
                  <a:gd name="connsiteY8" fmla="*/ 21348 h 59638"/>
                  <a:gd name="connsiteX9" fmla="*/ 48837 w 96380"/>
                  <a:gd name="connsiteY9" fmla="*/ 59638 h 59638"/>
                  <a:gd name="connsiteX10" fmla="*/ 10261 w 96380"/>
                  <a:gd name="connsiteY10" fmla="*/ 11061 h 59638"/>
                  <a:gd name="connsiteX11" fmla="*/ 42075 w 96380"/>
                  <a:gd name="connsiteY11" fmla="*/ 48875 h 59638"/>
                  <a:gd name="connsiteX12" fmla="*/ 84937 w 96380"/>
                  <a:gd name="connsiteY12" fmla="*/ 24301 h 59638"/>
                  <a:gd name="connsiteX13" fmla="*/ 10261 w 96380"/>
                  <a:gd name="connsiteY13" fmla="*/ 11061 h 59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380" h="59638">
                    <a:moveTo>
                      <a:pt x="48837" y="59638"/>
                    </a:moveTo>
                    <a:lnTo>
                      <a:pt x="48837" y="59638"/>
                    </a:lnTo>
                    <a:cubicBezTo>
                      <a:pt x="45980" y="59638"/>
                      <a:pt x="43122" y="59353"/>
                      <a:pt x="40265" y="58876"/>
                    </a:cubicBezTo>
                    <a:cubicBezTo>
                      <a:pt x="14452" y="54304"/>
                      <a:pt x="-3074" y="30397"/>
                      <a:pt x="450" y="4393"/>
                    </a:cubicBezTo>
                    <a:cubicBezTo>
                      <a:pt x="641" y="3060"/>
                      <a:pt x="1403" y="1822"/>
                      <a:pt x="2451" y="964"/>
                    </a:cubicBezTo>
                    <a:cubicBezTo>
                      <a:pt x="3594" y="107"/>
                      <a:pt x="5022" y="-179"/>
                      <a:pt x="6356" y="107"/>
                    </a:cubicBezTo>
                    <a:lnTo>
                      <a:pt x="92176" y="15252"/>
                    </a:lnTo>
                    <a:cubicBezTo>
                      <a:pt x="93510" y="15442"/>
                      <a:pt x="94748" y="16300"/>
                      <a:pt x="95510" y="17443"/>
                    </a:cubicBezTo>
                    <a:cubicBezTo>
                      <a:pt x="96272" y="18586"/>
                      <a:pt x="96558" y="20014"/>
                      <a:pt x="96272" y="21348"/>
                    </a:cubicBezTo>
                    <a:cubicBezTo>
                      <a:pt x="91509" y="43541"/>
                      <a:pt x="71507" y="59638"/>
                      <a:pt x="48837" y="59638"/>
                    </a:cubicBezTo>
                    <a:close/>
                    <a:moveTo>
                      <a:pt x="10261" y="11061"/>
                    </a:moveTo>
                    <a:cubicBezTo>
                      <a:pt x="10261" y="29444"/>
                      <a:pt x="23406" y="45541"/>
                      <a:pt x="42075" y="48875"/>
                    </a:cubicBezTo>
                    <a:cubicBezTo>
                      <a:pt x="60839" y="52209"/>
                      <a:pt x="78555" y="41160"/>
                      <a:pt x="84937" y="24301"/>
                    </a:cubicBezTo>
                    <a:lnTo>
                      <a:pt x="10261" y="110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7F2B03B8-2223-4B97-9E30-CF137971DB06}"/>
                  </a:ext>
                </a:extLst>
              </p:cNvPr>
              <p:cNvSpPr/>
              <p:nvPr/>
            </p:nvSpPr>
            <p:spPr>
              <a:xfrm>
                <a:off x="6237157" y="1918617"/>
                <a:ext cx="15626" cy="202790"/>
              </a:xfrm>
              <a:custGeom>
                <a:avLst/>
                <a:gdLst>
                  <a:gd name="connsiteX0" fmla="*/ 10480 w 15626"/>
                  <a:gd name="connsiteY0" fmla="*/ 202790 h 202790"/>
                  <a:gd name="connsiteX1" fmla="*/ 5432 w 15626"/>
                  <a:gd name="connsiteY1" fmla="*/ 197837 h 202790"/>
                  <a:gd name="connsiteX2" fmla="*/ 3 w 15626"/>
                  <a:gd name="connsiteY2" fmla="*/ 5242 h 202790"/>
                  <a:gd name="connsiteX3" fmla="*/ 4956 w 15626"/>
                  <a:gd name="connsiteY3" fmla="*/ 3 h 202790"/>
                  <a:gd name="connsiteX4" fmla="*/ 10195 w 15626"/>
                  <a:gd name="connsiteY4" fmla="*/ 4956 h 202790"/>
                  <a:gd name="connsiteX5" fmla="*/ 15624 w 15626"/>
                  <a:gd name="connsiteY5" fmla="*/ 197551 h 202790"/>
                  <a:gd name="connsiteX6" fmla="*/ 10671 w 15626"/>
                  <a:gd name="connsiteY6" fmla="*/ 202790 h 202790"/>
                  <a:gd name="connsiteX7" fmla="*/ 10480 w 15626"/>
                  <a:gd name="connsiteY7" fmla="*/ 202790 h 2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6" h="202790">
                    <a:moveTo>
                      <a:pt x="10480" y="202790"/>
                    </a:moveTo>
                    <a:cubicBezTo>
                      <a:pt x="7718" y="202790"/>
                      <a:pt x="5432" y="200599"/>
                      <a:pt x="5432" y="197837"/>
                    </a:cubicBezTo>
                    <a:lnTo>
                      <a:pt x="3" y="5242"/>
                    </a:lnTo>
                    <a:cubicBezTo>
                      <a:pt x="-92" y="2384"/>
                      <a:pt x="2098" y="98"/>
                      <a:pt x="4956" y="3"/>
                    </a:cubicBezTo>
                    <a:cubicBezTo>
                      <a:pt x="7813" y="-92"/>
                      <a:pt x="10099" y="2099"/>
                      <a:pt x="10195" y="4956"/>
                    </a:cubicBezTo>
                    <a:lnTo>
                      <a:pt x="15624" y="197551"/>
                    </a:lnTo>
                    <a:cubicBezTo>
                      <a:pt x="15719" y="200409"/>
                      <a:pt x="13528" y="202695"/>
                      <a:pt x="10671" y="202790"/>
                    </a:cubicBezTo>
                    <a:cubicBezTo>
                      <a:pt x="10576" y="202790"/>
                      <a:pt x="10480" y="202790"/>
                      <a:pt x="10480" y="2027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CDF0D14-B316-42E9-8AE0-458E581BDC6B}"/>
                  </a:ext>
                </a:extLst>
              </p:cNvPr>
              <p:cNvSpPr/>
              <p:nvPr/>
            </p:nvSpPr>
            <p:spPr>
              <a:xfrm>
                <a:off x="6324716" y="1946551"/>
                <a:ext cx="81299" cy="189430"/>
              </a:xfrm>
              <a:custGeom>
                <a:avLst/>
                <a:gdLst>
                  <a:gd name="connsiteX0" fmla="*/ 5122 w 81299"/>
                  <a:gd name="connsiteY0" fmla="*/ 189430 h 189430"/>
                  <a:gd name="connsiteX1" fmla="*/ 3217 w 81299"/>
                  <a:gd name="connsiteY1" fmla="*/ 189049 h 189430"/>
                  <a:gd name="connsiteX2" fmla="*/ 359 w 81299"/>
                  <a:gd name="connsiteY2" fmla="*/ 182382 h 189430"/>
                  <a:gd name="connsiteX3" fmla="*/ 71415 w 81299"/>
                  <a:gd name="connsiteY3" fmla="*/ 3216 h 189430"/>
                  <a:gd name="connsiteX4" fmla="*/ 78083 w 81299"/>
                  <a:gd name="connsiteY4" fmla="*/ 359 h 189430"/>
                  <a:gd name="connsiteX5" fmla="*/ 80940 w 81299"/>
                  <a:gd name="connsiteY5" fmla="*/ 7026 h 189430"/>
                  <a:gd name="connsiteX6" fmla="*/ 9884 w 81299"/>
                  <a:gd name="connsiteY6" fmla="*/ 186192 h 189430"/>
                  <a:gd name="connsiteX7" fmla="*/ 5122 w 81299"/>
                  <a:gd name="connsiteY7" fmla="*/ 189430 h 1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99" h="189430">
                    <a:moveTo>
                      <a:pt x="5122" y="189430"/>
                    </a:moveTo>
                    <a:cubicBezTo>
                      <a:pt x="4455" y="189430"/>
                      <a:pt x="3883" y="189335"/>
                      <a:pt x="3217" y="189049"/>
                    </a:cubicBezTo>
                    <a:cubicBezTo>
                      <a:pt x="645" y="188001"/>
                      <a:pt x="-689" y="185049"/>
                      <a:pt x="359" y="182382"/>
                    </a:cubicBezTo>
                    <a:lnTo>
                      <a:pt x="71415" y="3216"/>
                    </a:lnTo>
                    <a:cubicBezTo>
                      <a:pt x="72463" y="645"/>
                      <a:pt x="75416" y="-689"/>
                      <a:pt x="78083" y="359"/>
                    </a:cubicBezTo>
                    <a:cubicBezTo>
                      <a:pt x="80655" y="1407"/>
                      <a:pt x="81988" y="4359"/>
                      <a:pt x="80940" y="7026"/>
                    </a:cubicBezTo>
                    <a:lnTo>
                      <a:pt x="9884" y="186192"/>
                    </a:lnTo>
                    <a:cubicBezTo>
                      <a:pt x="9027" y="188192"/>
                      <a:pt x="7122" y="189430"/>
                      <a:pt x="5122" y="189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77851D75-7F7B-4674-9A1A-68061C7234F0}"/>
                  </a:ext>
                </a:extLst>
              </p:cNvPr>
              <p:cNvSpPr/>
              <p:nvPr/>
            </p:nvSpPr>
            <p:spPr>
              <a:xfrm>
                <a:off x="6238106" y="1882531"/>
                <a:ext cx="154698" cy="147722"/>
              </a:xfrm>
              <a:custGeom>
                <a:avLst/>
                <a:gdLst>
                  <a:gd name="connsiteX0" fmla="*/ 50870 w 154698"/>
                  <a:gd name="connsiteY0" fmla="*/ 147723 h 147722"/>
                  <a:gd name="connsiteX1" fmla="*/ 49536 w 154698"/>
                  <a:gd name="connsiteY1" fmla="*/ 147532 h 147722"/>
                  <a:gd name="connsiteX2" fmla="*/ 45822 w 154698"/>
                  <a:gd name="connsiteY2" fmla="*/ 142198 h 147722"/>
                  <a:gd name="connsiteX3" fmla="*/ 55347 w 154698"/>
                  <a:gd name="connsiteY3" fmla="*/ 33232 h 147722"/>
                  <a:gd name="connsiteX4" fmla="*/ 32201 w 154698"/>
                  <a:gd name="connsiteY4" fmla="*/ 82572 h 147722"/>
                  <a:gd name="connsiteX5" fmla="*/ 26676 w 154698"/>
                  <a:gd name="connsiteY5" fmla="*/ 85429 h 147722"/>
                  <a:gd name="connsiteX6" fmla="*/ 4197 w 154698"/>
                  <a:gd name="connsiteY6" fmla="*/ 81429 h 147722"/>
                  <a:gd name="connsiteX7" fmla="*/ 102 w 154698"/>
                  <a:gd name="connsiteY7" fmla="*/ 75523 h 147722"/>
                  <a:gd name="connsiteX8" fmla="*/ 6007 w 154698"/>
                  <a:gd name="connsiteY8" fmla="*/ 71427 h 147722"/>
                  <a:gd name="connsiteX9" fmla="*/ 24581 w 154698"/>
                  <a:gd name="connsiteY9" fmla="*/ 74761 h 147722"/>
                  <a:gd name="connsiteX10" fmla="*/ 58204 w 154698"/>
                  <a:gd name="connsiteY10" fmla="*/ 2943 h 147722"/>
                  <a:gd name="connsiteX11" fmla="*/ 64110 w 154698"/>
                  <a:gd name="connsiteY11" fmla="*/ 181 h 147722"/>
                  <a:gd name="connsiteX12" fmla="*/ 67824 w 154698"/>
                  <a:gd name="connsiteY12" fmla="*/ 5514 h 147722"/>
                  <a:gd name="connsiteX13" fmla="*/ 58299 w 154698"/>
                  <a:gd name="connsiteY13" fmla="*/ 114766 h 147722"/>
                  <a:gd name="connsiteX14" fmla="*/ 76587 w 154698"/>
                  <a:gd name="connsiteY14" fmla="*/ 76000 h 147722"/>
                  <a:gd name="connsiteX15" fmla="*/ 81731 w 154698"/>
                  <a:gd name="connsiteY15" fmla="*/ 73142 h 147722"/>
                  <a:gd name="connsiteX16" fmla="*/ 86112 w 154698"/>
                  <a:gd name="connsiteY16" fmla="*/ 77142 h 147722"/>
                  <a:gd name="connsiteX17" fmla="*/ 92208 w 154698"/>
                  <a:gd name="connsiteY17" fmla="*/ 104765 h 147722"/>
                  <a:gd name="connsiteX18" fmla="*/ 122879 w 154698"/>
                  <a:gd name="connsiteY18" fmla="*/ 42757 h 147722"/>
                  <a:gd name="connsiteX19" fmla="*/ 128689 w 154698"/>
                  <a:gd name="connsiteY19" fmla="*/ 40090 h 147722"/>
                  <a:gd name="connsiteX20" fmla="*/ 132594 w 154698"/>
                  <a:gd name="connsiteY20" fmla="*/ 45138 h 147722"/>
                  <a:gd name="connsiteX21" fmla="*/ 131642 w 154698"/>
                  <a:gd name="connsiteY21" fmla="*/ 94288 h 147722"/>
                  <a:gd name="connsiteX22" fmla="*/ 150501 w 154698"/>
                  <a:gd name="connsiteY22" fmla="*/ 97621 h 147722"/>
                  <a:gd name="connsiteX23" fmla="*/ 154597 w 154698"/>
                  <a:gd name="connsiteY23" fmla="*/ 103527 h 147722"/>
                  <a:gd name="connsiteX24" fmla="*/ 148692 w 154698"/>
                  <a:gd name="connsiteY24" fmla="*/ 107623 h 147722"/>
                  <a:gd name="connsiteX25" fmla="*/ 125546 w 154698"/>
                  <a:gd name="connsiteY25" fmla="*/ 103527 h 147722"/>
                  <a:gd name="connsiteX26" fmla="*/ 121355 w 154698"/>
                  <a:gd name="connsiteY26" fmla="*/ 98383 h 147722"/>
                  <a:gd name="connsiteX27" fmla="*/ 121926 w 154698"/>
                  <a:gd name="connsiteY27" fmla="*/ 67617 h 147722"/>
                  <a:gd name="connsiteX28" fmla="*/ 94875 w 154698"/>
                  <a:gd name="connsiteY28" fmla="*/ 122196 h 147722"/>
                  <a:gd name="connsiteX29" fmla="*/ 89637 w 154698"/>
                  <a:gd name="connsiteY29" fmla="*/ 124958 h 147722"/>
                  <a:gd name="connsiteX30" fmla="*/ 85255 w 154698"/>
                  <a:gd name="connsiteY30" fmla="*/ 120957 h 147722"/>
                  <a:gd name="connsiteX31" fmla="*/ 79254 w 154698"/>
                  <a:gd name="connsiteY31" fmla="*/ 93811 h 147722"/>
                  <a:gd name="connsiteX32" fmla="*/ 55156 w 154698"/>
                  <a:gd name="connsiteY32" fmla="*/ 144770 h 147722"/>
                  <a:gd name="connsiteX33" fmla="*/ 50870 w 154698"/>
                  <a:gd name="connsiteY33" fmla="*/ 147723 h 14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4698" h="147722">
                    <a:moveTo>
                      <a:pt x="50870" y="147723"/>
                    </a:moveTo>
                    <a:cubicBezTo>
                      <a:pt x="50394" y="147723"/>
                      <a:pt x="50013" y="147627"/>
                      <a:pt x="49536" y="147532"/>
                    </a:cubicBezTo>
                    <a:cubicBezTo>
                      <a:pt x="47155" y="146865"/>
                      <a:pt x="45536" y="144579"/>
                      <a:pt x="45822" y="142198"/>
                    </a:cubicBezTo>
                    <a:lnTo>
                      <a:pt x="55347" y="33232"/>
                    </a:lnTo>
                    <a:lnTo>
                      <a:pt x="32201" y="82572"/>
                    </a:lnTo>
                    <a:cubicBezTo>
                      <a:pt x="31248" y="84667"/>
                      <a:pt x="28962" y="85810"/>
                      <a:pt x="26676" y="85429"/>
                    </a:cubicBezTo>
                    <a:lnTo>
                      <a:pt x="4197" y="81429"/>
                    </a:lnTo>
                    <a:cubicBezTo>
                      <a:pt x="1435" y="80952"/>
                      <a:pt x="-470" y="78285"/>
                      <a:pt x="102" y="75523"/>
                    </a:cubicBezTo>
                    <a:cubicBezTo>
                      <a:pt x="578" y="72761"/>
                      <a:pt x="3245" y="70856"/>
                      <a:pt x="6007" y="71427"/>
                    </a:cubicBezTo>
                    <a:lnTo>
                      <a:pt x="24581" y="74761"/>
                    </a:lnTo>
                    <a:lnTo>
                      <a:pt x="58204" y="2943"/>
                    </a:lnTo>
                    <a:cubicBezTo>
                      <a:pt x="59252" y="752"/>
                      <a:pt x="61728" y="-486"/>
                      <a:pt x="64110" y="181"/>
                    </a:cubicBezTo>
                    <a:cubicBezTo>
                      <a:pt x="66491" y="847"/>
                      <a:pt x="68110" y="3038"/>
                      <a:pt x="67824" y="5514"/>
                    </a:cubicBezTo>
                    <a:lnTo>
                      <a:pt x="58299" y="114766"/>
                    </a:lnTo>
                    <a:lnTo>
                      <a:pt x="76587" y="76000"/>
                    </a:lnTo>
                    <a:cubicBezTo>
                      <a:pt x="77540" y="73999"/>
                      <a:pt x="79635" y="72856"/>
                      <a:pt x="81731" y="73142"/>
                    </a:cubicBezTo>
                    <a:cubicBezTo>
                      <a:pt x="83922" y="73428"/>
                      <a:pt x="85636" y="74952"/>
                      <a:pt x="86112" y="77142"/>
                    </a:cubicBezTo>
                    <a:lnTo>
                      <a:pt x="92208" y="104765"/>
                    </a:lnTo>
                    <a:lnTo>
                      <a:pt x="122879" y="42757"/>
                    </a:lnTo>
                    <a:cubicBezTo>
                      <a:pt x="123927" y="40662"/>
                      <a:pt x="126308" y="39519"/>
                      <a:pt x="128689" y="40090"/>
                    </a:cubicBezTo>
                    <a:cubicBezTo>
                      <a:pt x="130975" y="40662"/>
                      <a:pt x="132594" y="42757"/>
                      <a:pt x="132594" y="45138"/>
                    </a:cubicBezTo>
                    <a:lnTo>
                      <a:pt x="131642" y="94288"/>
                    </a:lnTo>
                    <a:lnTo>
                      <a:pt x="150501" y="97621"/>
                    </a:lnTo>
                    <a:cubicBezTo>
                      <a:pt x="153264" y="98098"/>
                      <a:pt x="155169" y="100765"/>
                      <a:pt x="154597" y="103527"/>
                    </a:cubicBezTo>
                    <a:cubicBezTo>
                      <a:pt x="154121" y="106289"/>
                      <a:pt x="151454" y="108194"/>
                      <a:pt x="148692" y="107623"/>
                    </a:cubicBezTo>
                    <a:lnTo>
                      <a:pt x="125546" y="103527"/>
                    </a:lnTo>
                    <a:cubicBezTo>
                      <a:pt x="123069" y="103050"/>
                      <a:pt x="121260" y="100955"/>
                      <a:pt x="121355" y="98383"/>
                    </a:cubicBezTo>
                    <a:lnTo>
                      <a:pt x="121926" y="67617"/>
                    </a:lnTo>
                    <a:lnTo>
                      <a:pt x="94875" y="122196"/>
                    </a:lnTo>
                    <a:cubicBezTo>
                      <a:pt x="93923" y="124101"/>
                      <a:pt x="91827" y="125244"/>
                      <a:pt x="89637" y="124958"/>
                    </a:cubicBezTo>
                    <a:cubicBezTo>
                      <a:pt x="87446" y="124672"/>
                      <a:pt x="85731" y="123148"/>
                      <a:pt x="85255" y="120957"/>
                    </a:cubicBezTo>
                    <a:lnTo>
                      <a:pt x="79254" y="93811"/>
                    </a:lnTo>
                    <a:lnTo>
                      <a:pt x="55156" y="144770"/>
                    </a:lnTo>
                    <a:cubicBezTo>
                      <a:pt x="54585" y="146580"/>
                      <a:pt x="52775" y="147723"/>
                      <a:pt x="50870" y="1477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C62A38B-7EC7-4447-B6E2-8155DF92CD41}"/>
                  </a:ext>
                </a:extLst>
              </p:cNvPr>
              <p:cNvSpPr/>
              <p:nvPr/>
            </p:nvSpPr>
            <p:spPr>
              <a:xfrm>
                <a:off x="6377837" y="1507705"/>
                <a:ext cx="24587" cy="91827"/>
              </a:xfrm>
              <a:custGeom>
                <a:avLst/>
                <a:gdLst>
                  <a:gd name="connsiteX0" fmla="*/ 5054 w 24587"/>
                  <a:gd name="connsiteY0" fmla="*/ 91827 h 91827"/>
                  <a:gd name="connsiteX1" fmla="*/ 4197 w 24587"/>
                  <a:gd name="connsiteY1" fmla="*/ 91732 h 91827"/>
                  <a:gd name="connsiteX2" fmla="*/ 102 w 24587"/>
                  <a:gd name="connsiteY2" fmla="*/ 85827 h 91827"/>
                  <a:gd name="connsiteX3" fmla="*/ 14484 w 24587"/>
                  <a:gd name="connsiteY3" fmla="*/ 4197 h 91827"/>
                  <a:gd name="connsiteX4" fmla="*/ 20390 w 24587"/>
                  <a:gd name="connsiteY4" fmla="*/ 102 h 91827"/>
                  <a:gd name="connsiteX5" fmla="*/ 24486 w 24587"/>
                  <a:gd name="connsiteY5" fmla="*/ 6007 h 91827"/>
                  <a:gd name="connsiteX6" fmla="*/ 10103 w 24587"/>
                  <a:gd name="connsiteY6" fmla="*/ 87636 h 91827"/>
                  <a:gd name="connsiteX7" fmla="*/ 5054 w 24587"/>
                  <a:gd name="connsiteY7" fmla="*/ 91827 h 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87" h="91827">
                    <a:moveTo>
                      <a:pt x="5054" y="91827"/>
                    </a:moveTo>
                    <a:cubicBezTo>
                      <a:pt x="4769" y="91827"/>
                      <a:pt x="4483" y="91827"/>
                      <a:pt x="4197" y="91732"/>
                    </a:cubicBezTo>
                    <a:cubicBezTo>
                      <a:pt x="1435" y="91256"/>
                      <a:pt x="-470" y="88589"/>
                      <a:pt x="102" y="85827"/>
                    </a:cubicBezTo>
                    <a:lnTo>
                      <a:pt x="14484" y="4197"/>
                    </a:lnTo>
                    <a:cubicBezTo>
                      <a:pt x="14961" y="1435"/>
                      <a:pt x="17628" y="-470"/>
                      <a:pt x="20390" y="102"/>
                    </a:cubicBezTo>
                    <a:cubicBezTo>
                      <a:pt x="23152" y="578"/>
                      <a:pt x="25057" y="3245"/>
                      <a:pt x="24486" y="6007"/>
                    </a:cubicBezTo>
                    <a:lnTo>
                      <a:pt x="10103" y="87636"/>
                    </a:lnTo>
                    <a:cubicBezTo>
                      <a:pt x="9722" y="90113"/>
                      <a:pt x="7531" y="91827"/>
                      <a:pt x="5054" y="91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858F4AE-F91D-450C-8023-7DE1389511E7}"/>
                  </a:ext>
                </a:extLst>
              </p:cNvPr>
              <p:cNvSpPr/>
              <p:nvPr/>
            </p:nvSpPr>
            <p:spPr>
              <a:xfrm>
                <a:off x="6194694" y="1526984"/>
                <a:ext cx="44734" cy="85503"/>
              </a:xfrm>
              <a:custGeom>
                <a:avLst/>
                <a:gdLst>
                  <a:gd name="connsiteX0" fmla="*/ 39703 w 44734"/>
                  <a:gd name="connsiteY0" fmla="*/ 85503 h 85503"/>
                  <a:gd name="connsiteX1" fmla="*/ 35036 w 44734"/>
                  <a:gd name="connsiteY1" fmla="*/ 82550 h 85503"/>
                  <a:gd name="connsiteX2" fmla="*/ 460 w 44734"/>
                  <a:gd name="connsiteY2" fmla="*/ 7208 h 85503"/>
                  <a:gd name="connsiteX3" fmla="*/ 2936 w 44734"/>
                  <a:gd name="connsiteY3" fmla="*/ 445 h 85503"/>
                  <a:gd name="connsiteX4" fmla="*/ 9699 w 44734"/>
                  <a:gd name="connsiteY4" fmla="*/ 2921 h 85503"/>
                  <a:gd name="connsiteX5" fmla="*/ 44275 w 44734"/>
                  <a:gd name="connsiteY5" fmla="*/ 78264 h 85503"/>
                  <a:gd name="connsiteX6" fmla="*/ 41798 w 44734"/>
                  <a:gd name="connsiteY6" fmla="*/ 85027 h 85503"/>
                  <a:gd name="connsiteX7" fmla="*/ 39703 w 44734"/>
                  <a:gd name="connsiteY7" fmla="*/ 85503 h 8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34" h="85503">
                    <a:moveTo>
                      <a:pt x="39703" y="85503"/>
                    </a:moveTo>
                    <a:cubicBezTo>
                      <a:pt x="37798" y="85503"/>
                      <a:pt x="35893" y="84360"/>
                      <a:pt x="35036" y="82550"/>
                    </a:cubicBezTo>
                    <a:lnTo>
                      <a:pt x="460" y="7208"/>
                    </a:lnTo>
                    <a:cubicBezTo>
                      <a:pt x="-683" y="4636"/>
                      <a:pt x="365" y="1588"/>
                      <a:pt x="2936" y="445"/>
                    </a:cubicBezTo>
                    <a:cubicBezTo>
                      <a:pt x="5508" y="-698"/>
                      <a:pt x="8556" y="445"/>
                      <a:pt x="9699" y="2921"/>
                    </a:cubicBezTo>
                    <a:lnTo>
                      <a:pt x="44275" y="78264"/>
                    </a:lnTo>
                    <a:cubicBezTo>
                      <a:pt x="45418" y="80836"/>
                      <a:pt x="44370" y="83884"/>
                      <a:pt x="41798" y="85027"/>
                    </a:cubicBezTo>
                    <a:cubicBezTo>
                      <a:pt x="41132" y="85313"/>
                      <a:pt x="40370" y="85503"/>
                      <a:pt x="39703" y="8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95D6D289-6891-4914-9655-40F040903C81}"/>
                  </a:ext>
                </a:extLst>
              </p:cNvPr>
              <p:cNvSpPr/>
              <p:nvPr/>
            </p:nvSpPr>
            <p:spPr>
              <a:xfrm>
                <a:off x="6051680" y="1644653"/>
                <a:ext cx="81400" cy="52606"/>
              </a:xfrm>
              <a:custGeom>
                <a:avLst/>
                <a:gdLst>
                  <a:gd name="connsiteX0" fmla="*/ 76324 w 81400"/>
                  <a:gd name="connsiteY0" fmla="*/ 52606 h 52606"/>
                  <a:gd name="connsiteX1" fmla="*/ 73752 w 81400"/>
                  <a:gd name="connsiteY1" fmla="*/ 51844 h 52606"/>
                  <a:gd name="connsiteX2" fmla="*/ 2505 w 81400"/>
                  <a:gd name="connsiteY2" fmla="*/ 9458 h 52606"/>
                  <a:gd name="connsiteX3" fmla="*/ 695 w 81400"/>
                  <a:gd name="connsiteY3" fmla="*/ 2505 h 52606"/>
                  <a:gd name="connsiteX4" fmla="*/ 7648 w 81400"/>
                  <a:gd name="connsiteY4" fmla="*/ 695 h 52606"/>
                  <a:gd name="connsiteX5" fmla="*/ 78895 w 81400"/>
                  <a:gd name="connsiteY5" fmla="*/ 43081 h 52606"/>
                  <a:gd name="connsiteX6" fmla="*/ 80705 w 81400"/>
                  <a:gd name="connsiteY6" fmla="*/ 50034 h 52606"/>
                  <a:gd name="connsiteX7" fmla="*/ 76324 w 81400"/>
                  <a:gd name="connsiteY7" fmla="*/ 52606 h 5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00" h="52606">
                    <a:moveTo>
                      <a:pt x="76324" y="52606"/>
                    </a:moveTo>
                    <a:cubicBezTo>
                      <a:pt x="75466" y="52606"/>
                      <a:pt x="74514" y="52416"/>
                      <a:pt x="73752" y="51844"/>
                    </a:cubicBezTo>
                    <a:lnTo>
                      <a:pt x="2505" y="9458"/>
                    </a:lnTo>
                    <a:cubicBezTo>
                      <a:pt x="124" y="8029"/>
                      <a:pt x="-734" y="4886"/>
                      <a:pt x="695" y="2505"/>
                    </a:cubicBezTo>
                    <a:cubicBezTo>
                      <a:pt x="2124" y="124"/>
                      <a:pt x="5267" y="-734"/>
                      <a:pt x="7648" y="695"/>
                    </a:cubicBezTo>
                    <a:lnTo>
                      <a:pt x="78895" y="43081"/>
                    </a:lnTo>
                    <a:cubicBezTo>
                      <a:pt x="81277" y="44510"/>
                      <a:pt x="82134" y="47653"/>
                      <a:pt x="80705" y="50034"/>
                    </a:cubicBezTo>
                    <a:cubicBezTo>
                      <a:pt x="79753" y="51749"/>
                      <a:pt x="78038" y="52606"/>
                      <a:pt x="76324" y="526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2F65DFE-3A4B-4FE3-84A2-2C1F6FA542AC}"/>
                  </a:ext>
                </a:extLst>
              </p:cNvPr>
              <p:cNvSpPr/>
              <p:nvPr/>
            </p:nvSpPr>
            <p:spPr>
              <a:xfrm>
                <a:off x="6010167" y="1813080"/>
                <a:ext cx="92892" cy="15910"/>
              </a:xfrm>
              <a:custGeom>
                <a:avLst/>
                <a:gdLst>
                  <a:gd name="connsiteX0" fmla="*/ 5060 w 92892"/>
                  <a:gd name="connsiteY0" fmla="*/ 15910 h 15910"/>
                  <a:gd name="connsiteX1" fmla="*/ 12 w 92892"/>
                  <a:gd name="connsiteY1" fmla="*/ 11148 h 15910"/>
                  <a:gd name="connsiteX2" fmla="*/ 4775 w 92892"/>
                  <a:gd name="connsiteY2" fmla="*/ 5718 h 15910"/>
                  <a:gd name="connsiteX3" fmla="*/ 87451 w 92892"/>
                  <a:gd name="connsiteY3" fmla="*/ 3 h 15910"/>
                  <a:gd name="connsiteX4" fmla="*/ 92881 w 92892"/>
                  <a:gd name="connsiteY4" fmla="*/ 4766 h 15910"/>
                  <a:gd name="connsiteX5" fmla="*/ 88118 w 92892"/>
                  <a:gd name="connsiteY5" fmla="*/ 10195 h 15910"/>
                  <a:gd name="connsiteX6" fmla="*/ 5441 w 92892"/>
                  <a:gd name="connsiteY6" fmla="*/ 15910 h 15910"/>
                  <a:gd name="connsiteX7" fmla="*/ 5060 w 92892"/>
                  <a:gd name="connsiteY7" fmla="*/ 15910 h 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92" h="15910">
                    <a:moveTo>
                      <a:pt x="5060" y="15910"/>
                    </a:moveTo>
                    <a:cubicBezTo>
                      <a:pt x="2393" y="15910"/>
                      <a:pt x="202" y="13815"/>
                      <a:pt x="12" y="11148"/>
                    </a:cubicBezTo>
                    <a:cubicBezTo>
                      <a:pt x="-179" y="8385"/>
                      <a:pt x="1917" y="5909"/>
                      <a:pt x="4775" y="5718"/>
                    </a:cubicBezTo>
                    <a:lnTo>
                      <a:pt x="87451" y="3"/>
                    </a:lnTo>
                    <a:cubicBezTo>
                      <a:pt x="90214" y="-92"/>
                      <a:pt x="92690" y="1908"/>
                      <a:pt x="92881" y="4766"/>
                    </a:cubicBezTo>
                    <a:cubicBezTo>
                      <a:pt x="93071" y="7528"/>
                      <a:pt x="90976" y="10005"/>
                      <a:pt x="88118" y="10195"/>
                    </a:cubicBezTo>
                    <a:lnTo>
                      <a:pt x="5441" y="15910"/>
                    </a:lnTo>
                    <a:cubicBezTo>
                      <a:pt x="5346" y="15910"/>
                      <a:pt x="5155" y="15910"/>
                      <a:pt x="5060" y="159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3CF9795-6A39-4D32-81E9-58754EB1D39F}"/>
                  </a:ext>
                </a:extLst>
              </p:cNvPr>
              <p:cNvSpPr/>
              <p:nvPr/>
            </p:nvSpPr>
            <p:spPr>
              <a:xfrm>
                <a:off x="6510456" y="1592984"/>
                <a:ext cx="68532" cy="69127"/>
              </a:xfrm>
              <a:custGeom>
                <a:avLst/>
                <a:gdLst>
                  <a:gd name="connsiteX0" fmla="*/ 5120 w 68532"/>
                  <a:gd name="connsiteY0" fmla="*/ 69128 h 69127"/>
                  <a:gd name="connsiteX1" fmla="*/ 1500 w 68532"/>
                  <a:gd name="connsiteY1" fmla="*/ 67699 h 69127"/>
                  <a:gd name="connsiteX2" fmla="*/ 1500 w 68532"/>
                  <a:gd name="connsiteY2" fmla="*/ 60460 h 69127"/>
                  <a:gd name="connsiteX3" fmla="*/ 59793 w 68532"/>
                  <a:gd name="connsiteY3" fmla="*/ 1500 h 69127"/>
                  <a:gd name="connsiteX4" fmla="*/ 67032 w 68532"/>
                  <a:gd name="connsiteY4" fmla="*/ 1500 h 69127"/>
                  <a:gd name="connsiteX5" fmla="*/ 67032 w 68532"/>
                  <a:gd name="connsiteY5" fmla="*/ 8739 h 69127"/>
                  <a:gd name="connsiteX6" fmla="*/ 8739 w 68532"/>
                  <a:gd name="connsiteY6" fmla="*/ 67699 h 69127"/>
                  <a:gd name="connsiteX7" fmla="*/ 5120 w 68532"/>
                  <a:gd name="connsiteY7" fmla="*/ 69128 h 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32" h="69127">
                    <a:moveTo>
                      <a:pt x="5120" y="69128"/>
                    </a:moveTo>
                    <a:cubicBezTo>
                      <a:pt x="3786" y="69128"/>
                      <a:pt x="2548" y="68651"/>
                      <a:pt x="1500" y="67699"/>
                    </a:cubicBezTo>
                    <a:cubicBezTo>
                      <a:pt x="-500" y="65699"/>
                      <a:pt x="-500" y="62460"/>
                      <a:pt x="1500" y="60460"/>
                    </a:cubicBezTo>
                    <a:lnTo>
                      <a:pt x="59793" y="1500"/>
                    </a:lnTo>
                    <a:cubicBezTo>
                      <a:pt x="61793" y="-500"/>
                      <a:pt x="65032" y="-500"/>
                      <a:pt x="67032" y="1500"/>
                    </a:cubicBezTo>
                    <a:cubicBezTo>
                      <a:pt x="69033" y="3500"/>
                      <a:pt x="69033" y="6739"/>
                      <a:pt x="67032" y="8739"/>
                    </a:cubicBezTo>
                    <a:lnTo>
                      <a:pt x="8739" y="67699"/>
                    </a:lnTo>
                    <a:cubicBezTo>
                      <a:pt x="7787" y="68651"/>
                      <a:pt x="6453" y="69128"/>
                      <a:pt x="5120" y="69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5016C1D-9295-4432-A607-15FE165135B4}"/>
                  </a:ext>
                </a:extLst>
              </p:cNvPr>
              <p:cNvSpPr/>
              <p:nvPr/>
            </p:nvSpPr>
            <p:spPr>
              <a:xfrm>
                <a:off x="6581317" y="1752714"/>
                <a:ext cx="91687" cy="25602"/>
              </a:xfrm>
              <a:custGeom>
                <a:avLst/>
                <a:gdLst>
                  <a:gd name="connsiteX0" fmla="*/ 5124 w 91687"/>
                  <a:gd name="connsiteY0" fmla="*/ 25603 h 25602"/>
                  <a:gd name="connsiteX1" fmla="*/ 76 w 91687"/>
                  <a:gd name="connsiteY1" fmla="*/ 21412 h 25602"/>
                  <a:gd name="connsiteX2" fmla="*/ 4172 w 91687"/>
                  <a:gd name="connsiteY2" fmla="*/ 15411 h 25602"/>
                  <a:gd name="connsiteX3" fmla="*/ 85611 w 91687"/>
                  <a:gd name="connsiteY3" fmla="*/ 76 h 25602"/>
                  <a:gd name="connsiteX4" fmla="*/ 91611 w 91687"/>
                  <a:gd name="connsiteY4" fmla="*/ 4172 h 25602"/>
                  <a:gd name="connsiteX5" fmla="*/ 87516 w 91687"/>
                  <a:gd name="connsiteY5" fmla="*/ 10173 h 25602"/>
                  <a:gd name="connsiteX6" fmla="*/ 6077 w 91687"/>
                  <a:gd name="connsiteY6" fmla="*/ 25508 h 25602"/>
                  <a:gd name="connsiteX7" fmla="*/ 5124 w 91687"/>
                  <a:gd name="connsiteY7" fmla="*/ 25603 h 2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687" h="25602">
                    <a:moveTo>
                      <a:pt x="5124" y="25603"/>
                    </a:moveTo>
                    <a:cubicBezTo>
                      <a:pt x="2743" y="25603"/>
                      <a:pt x="552" y="23888"/>
                      <a:pt x="76" y="21412"/>
                    </a:cubicBezTo>
                    <a:cubicBezTo>
                      <a:pt x="-400" y="18650"/>
                      <a:pt x="1410" y="15983"/>
                      <a:pt x="4172" y="15411"/>
                    </a:cubicBezTo>
                    <a:lnTo>
                      <a:pt x="85611" y="76"/>
                    </a:lnTo>
                    <a:cubicBezTo>
                      <a:pt x="88373" y="-400"/>
                      <a:pt x="91040" y="1409"/>
                      <a:pt x="91611" y="4172"/>
                    </a:cubicBezTo>
                    <a:cubicBezTo>
                      <a:pt x="92087" y="6934"/>
                      <a:pt x="90278" y="9601"/>
                      <a:pt x="87516" y="10173"/>
                    </a:cubicBezTo>
                    <a:lnTo>
                      <a:pt x="6077" y="25508"/>
                    </a:lnTo>
                    <a:cubicBezTo>
                      <a:pt x="5791" y="25508"/>
                      <a:pt x="5505" y="25603"/>
                      <a:pt x="5124" y="256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ED077DD-6A5E-4EA6-87EC-65F2BAE9891B}"/>
                  </a:ext>
                </a:extLst>
              </p:cNvPr>
              <p:cNvSpPr/>
              <p:nvPr/>
            </p:nvSpPr>
            <p:spPr>
              <a:xfrm>
                <a:off x="6566377" y="1896651"/>
                <a:ext cx="85944" cy="43972"/>
              </a:xfrm>
              <a:custGeom>
                <a:avLst/>
                <a:gdLst>
                  <a:gd name="connsiteX0" fmla="*/ 80834 w 85944"/>
                  <a:gd name="connsiteY0" fmla="*/ 43972 h 43972"/>
                  <a:gd name="connsiteX1" fmla="*/ 78739 w 85944"/>
                  <a:gd name="connsiteY1" fmla="*/ 43496 h 43972"/>
                  <a:gd name="connsiteX2" fmla="*/ 3015 w 85944"/>
                  <a:gd name="connsiteY2" fmla="*/ 9778 h 43972"/>
                  <a:gd name="connsiteX3" fmla="*/ 443 w 85944"/>
                  <a:gd name="connsiteY3" fmla="*/ 3015 h 43972"/>
                  <a:gd name="connsiteX4" fmla="*/ 7206 w 85944"/>
                  <a:gd name="connsiteY4" fmla="*/ 443 h 43972"/>
                  <a:gd name="connsiteX5" fmla="*/ 82930 w 85944"/>
                  <a:gd name="connsiteY5" fmla="*/ 34162 h 43972"/>
                  <a:gd name="connsiteX6" fmla="*/ 85501 w 85944"/>
                  <a:gd name="connsiteY6" fmla="*/ 40924 h 43972"/>
                  <a:gd name="connsiteX7" fmla="*/ 80834 w 85944"/>
                  <a:gd name="connsiteY7" fmla="*/ 43972 h 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44" h="43972">
                    <a:moveTo>
                      <a:pt x="80834" y="43972"/>
                    </a:moveTo>
                    <a:cubicBezTo>
                      <a:pt x="80167" y="43972"/>
                      <a:pt x="79405" y="43877"/>
                      <a:pt x="78739" y="43496"/>
                    </a:cubicBezTo>
                    <a:lnTo>
                      <a:pt x="3015" y="9778"/>
                    </a:lnTo>
                    <a:cubicBezTo>
                      <a:pt x="443" y="8635"/>
                      <a:pt x="-700" y="5587"/>
                      <a:pt x="443" y="3015"/>
                    </a:cubicBezTo>
                    <a:cubicBezTo>
                      <a:pt x="1586" y="443"/>
                      <a:pt x="4634" y="-700"/>
                      <a:pt x="7206" y="443"/>
                    </a:cubicBezTo>
                    <a:lnTo>
                      <a:pt x="82930" y="34162"/>
                    </a:lnTo>
                    <a:cubicBezTo>
                      <a:pt x="85501" y="35305"/>
                      <a:pt x="86644" y="38353"/>
                      <a:pt x="85501" y="40924"/>
                    </a:cubicBezTo>
                    <a:cubicBezTo>
                      <a:pt x="84644" y="42925"/>
                      <a:pt x="82834" y="43972"/>
                      <a:pt x="80834" y="439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5" name="Graphic 1">
              <a:extLst>
                <a:ext uri="{FF2B5EF4-FFF2-40B4-BE49-F238E27FC236}">
                  <a16:creationId xmlns:a16="http://schemas.microsoft.com/office/drawing/2014/main" id="{8DA3E11F-4690-42CA-816D-ED9482EFB3A4}"/>
                </a:ext>
              </a:extLst>
            </p:cNvPr>
            <p:cNvGrpSpPr/>
            <p:nvPr userDrawn="1"/>
          </p:nvGrpSpPr>
          <p:grpSpPr>
            <a:xfrm>
              <a:off x="8870850" y="5517885"/>
              <a:ext cx="533729" cy="754893"/>
              <a:chOff x="5445309" y="4658830"/>
              <a:chExt cx="533729" cy="754893"/>
            </a:xfrm>
            <a:grpFill/>
          </p:grpSpPr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D54C055D-EDD8-40C5-8B63-A8281B91BD26}"/>
                  </a:ext>
                </a:extLst>
              </p:cNvPr>
              <p:cNvSpPr/>
              <p:nvPr/>
            </p:nvSpPr>
            <p:spPr>
              <a:xfrm>
                <a:off x="5445309" y="4658830"/>
                <a:ext cx="489850" cy="489813"/>
              </a:xfrm>
              <a:custGeom>
                <a:avLst/>
                <a:gdLst>
                  <a:gd name="connsiteX0" fmla="*/ 260261 w 489850"/>
                  <a:gd name="connsiteY0" fmla="*/ 489813 h 489813"/>
                  <a:gd name="connsiteX1" fmla="*/ 224828 w 489850"/>
                  <a:gd name="connsiteY1" fmla="*/ 480288 h 489813"/>
                  <a:gd name="connsiteX2" fmla="*/ 202349 w 489850"/>
                  <a:gd name="connsiteY2" fmla="*/ 472573 h 489813"/>
                  <a:gd name="connsiteX3" fmla="*/ 186061 w 489850"/>
                  <a:gd name="connsiteY3" fmla="*/ 471335 h 489813"/>
                  <a:gd name="connsiteX4" fmla="*/ 177584 w 489850"/>
                  <a:gd name="connsiteY4" fmla="*/ 471430 h 489813"/>
                  <a:gd name="connsiteX5" fmla="*/ 169011 w 489850"/>
                  <a:gd name="connsiteY5" fmla="*/ 471525 h 489813"/>
                  <a:gd name="connsiteX6" fmla="*/ 138817 w 489850"/>
                  <a:gd name="connsiteY6" fmla="*/ 466286 h 489813"/>
                  <a:gd name="connsiteX7" fmla="*/ 110242 w 489850"/>
                  <a:gd name="connsiteY7" fmla="*/ 438950 h 489813"/>
                  <a:gd name="connsiteX8" fmla="*/ 94240 w 489850"/>
                  <a:gd name="connsiteY8" fmla="*/ 420662 h 489813"/>
                  <a:gd name="connsiteX9" fmla="*/ 73666 w 489850"/>
                  <a:gd name="connsiteY9" fmla="*/ 407612 h 489813"/>
                  <a:gd name="connsiteX10" fmla="*/ 42329 w 489850"/>
                  <a:gd name="connsiteY10" fmla="*/ 383514 h 489813"/>
                  <a:gd name="connsiteX11" fmla="*/ 31280 w 489850"/>
                  <a:gd name="connsiteY11" fmla="*/ 345986 h 489813"/>
                  <a:gd name="connsiteX12" fmla="*/ 26422 w 489850"/>
                  <a:gd name="connsiteY12" fmla="*/ 321792 h 489813"/>
                  <a:gd name="connsiteX13" fmla="*/ 15373 w 489850"/>
                  <a:gd name="connsiteY13" fmla="*/ 300742 h 489813"/>
                  <a:gd name="connsiteX14" fmla="*/ 133 w 489850"/>
                  <a:gd name="connsiteY14" fmla="*/ 263690 h 489813"/>
                  <a:gd name="connsiteX15" fmla="*/ 9563 w 489850"/>
                  <a:gd name="connsiteY15" fmla="*/ 224732 h 489813"/>
                  <a:gd name="connsiteX16" fmla="*/ 17278 w 489850"/>
                  <a:gd name="connsiteY16" fmla="*/ 202253 h 489813"/>
                  <a:gd name="connsiteX17" fmla="*/ 18326 w 489850"/>
                  <a:gd name="connsiteY17" fmla="*/ 177584 h 489813"/>
                  <a:gd name="connsiteX18" fmla="*/ 23469 w 489850"/>
                  <a:gd name="connsiteY18" fmla="*/ 138817 h 489813"/>
                  <a:gd name="connsiteX19" fmla="*/ 50711 w 489850"/>
                  <a:gd name="connsiteY19" fmla="*/ 110242 h 489813"/>
                  <a:gd name="connsiteX20" fmla="*/ 69094 w 489850"/>
                  <a:gd name="connsiteY20" fmla="*/ 94240 h 489813"/>
                  <a:gd name="connsiteX21" fmla="*/ 82143 w 489850"/>
                  <a:gd name="connsiteY21" fmla="*/ 73666 h 489813"/>
                  <a:gd name="connsiteX22" fmla="*/ 106241 w 489850"/>
                  <a:gd name="connsiteY22" fmla="*/ 42329 h 489813"/>
                  <a:gd name="connsiteX23" fmla="*/ 143770 w 489850"/>
                  <a:gd name="connsiteY23" fmla="*/ 31280 h 489813"/>
                  <a:gd name="connsiteX24" fmla="*/ 167964 w 489850"/>
                  <a:gd name="connsiteY24" fmla="*/ 26422 h 489813"/>
                  <a:gd name="connsiteX25" fmla="*/ 189014 w 489850"/>
                  <a:gd name="connsiteY25" fmla="*/ 15373 h 489813"/>
                  <a:gd name="connsiteX26" fmla="*/ 226066 w 489850"/>
                  <a:gd name="connsiteY26" fmla="*/ 133 h 489813"/>
                  <a:gd name="connsiteX27" fmla="*/ 265023 w 489850"/>
                  <a:gd name="connsiteY27" fmla="*/ 9563 h 489813"/>
                  <a:gd name="connsiteX28" fmla="*/ 287502 w 489850"/>
                  <a:gd name="connsiteY28" fmla="*/ 17278 h 489813"/>
                  <a:gd name="connsiteX29" fmla="*/ 303790 w 489850"/>
                  <a:gd name="connsiteY29" fmla="*/ 18516 h 489813"/>
                  <a:gd name="connsiteX30" fmla="*/ 312267 w 489850"/>
                  <a:gd name="connsiteY30" fmla="*/ 18421 h 489813"/>
                  <a:gd name="connsiteX31" fmla="*/ 320840 w 489850"/>
                  <a:gd name="connsiteY31" fmla="*/ 18326 h 489813"/>
                  <a:gd name="connsiteX32" fmla="*/ 351034 w 489850"/>
                  <a:gd name="connsiteY32" fmla="*/ 23660 h 489813"/>
                  <a:gd name="connsiteX33" fmla="*/ 379609 w 489850"/>
                  <a:gd name="connsiteY33" fmla="*/ 50901 h 489813"/>
                  <a:gd name="connsiteX34" fmla="*/ 395611 w 489850"/>
                  <a:gd name="connsiteY34" fmla="*/ 69189 h 489813"/>
                  <a:gd name="connsiteX35" fmla="*/ 416185 w 489850"/>
                  <a:gd name="connsiteY35" fmla="*/ 82238 h 489813"/>
                  <a:gd name="connsiteX36" fmla="*/ 447522 w 489850"/>
                  <a:gd name="connsiteY36" fmla="*/ 106337 h 489813"/>
                  <a:gd name="connsiteX37" fmla="*/ 458571 w 489850"/>
                  <a:gd name="connsiteY37" fmla="*/ 143865 h 489813"/>
                  <a:gd name="connsiteX38" fmla="*/ 463429 w 489850"/>
                  <a:gd name="connsiteY38" fmla="*/ 168059 h 489813"/>
                  <a:gd name="connsiteX39" fmla="*/ 474478 w 489850"/>
                  <a:gd name="connsiteY39" fmla="*/ 189109 h 489813"/>
                  <a:gd name="connsiteX40" fmla="*/ 489718 w 489850"/>
                  <a:gd name="connsiteY40" fmla="*/ 226161 h 489813"/>
                  <a:gd name="connsiteX41" fmla="*/ 480288 w 489850"/>
                  <a:gd name="connsiteY41" fmla="*/ 265119 h 489813"/>
                  <a:gd name="connsiteX42" fmla="*/ 472573 w 489850"/>
                  <a:gd name="connsiteY42" fmla="*/ 287597 h 489813"/>
                  <a:gd name="connsiteX43" fmla="*/ 471525 w 489850"/>
                  <a:gd name="connsiteY43" fmla="*/ 312267 h 489813"/>
                  <a:gd name="connsiteX44" fmla="*/ 466382 w 489850"/>
                  <a:gd name="connsiteY44" fmla="*/ 351034 h 489813"/>
                  <a:gd name="connsiteX45" fmla="*/ 439140 w 489850"/>
                  <a:gd name="connsiteY45" fmla="*/ 379609 h 489813"/>
                  <a:gd name="connsiteX46" fmla="*/ 420852 w 489850"/>
                  <a:gd name="connsiteY46" fmla="*/ 395611 h 489813"/>
                  <a:gd name="connsiteX47" fmla="*/ 407803 w 489850"/>
                  <a:gd name="connsiteY47" fmla="*/ 416185 h 489813"/>
                  <a:gd name="connsiteX48" fmla="*/ 383705 w 489850"/>
                  <a:gd name="connsiteY48" fmla="*/ 447522 h 489813"/>
                  <a:gd name="connsiteX49" fmla="*/ 346176 w 489850"/>
                  <a:gd name="connsiteY49" fmla="*/ 458571 h 489813"/>
                  <a:gd name="connsiteX50" fmla="*/ 321983 w 489850"/>
                  <a:gd name="connsiteY50" fmla="*/ 463429 h 489813"/>
                  <a:gd name="connsiteX51" fmla="*/ 300932 w 489850"/>
                  <a:gd name="connsiteY51" fmla="*/ 474478 h 489813"/>
                  <a:gd name="connsiteX52" fmla="*/ 263880 w 489850"/>
                  <a:gd name="connsiteY52" fmla="*/ 489718 h 489813"/>
                  <a:gd name="connsiteX53" fmla="*/ 260261 w 489850"/>
                  <a:gd name="connsiteY53" fmla="*/ 489813 h 489813"/>
                  <a:gd name="connsiteX54" fmla="*/ 186156 w 489850"/>
                  <a:gd name="connsiteY54" fmla="*/ 461143 h 489813"/>
                  <a:gd name="connsiteX55" fmla="*/ 204349 w 489850"/>
                  <a:gd name="connsiteY55" fmla="*/ 462572 h 489813"/>
                  <a:gd name="connsiteX56" fmla="*/ 228923 w 489850"/>
                  <a:gd name="connsiteY56" fmla="*/ 470858 h 489813"/>
                  <a:gd name="connsiteX57" fmla="*/ 263214 w 489850"/>
                  <a:gd name="connsiteY57" fmla="*/ 479526 h 489813"/>
                  <a:gd name="connsiteX58" fmla="*/ 295694 w 489850"/>
                  <a:gd name="connsiteY58" fmla="*/ 465715 h 489813"/>
                  <a:gd name="connsiteX59" fmla="*/ 318649 w 489850"/>
                  <a:gd name="connsiteY59" fmla="*/ 453713 h 489813"/>
                  <a:gd name="connsiteX60" fmla="*/ 344938 w 489850"/>
                  <a:gd name="connsiteY60" fmla="*/ 448379 h 489813"/>
                  <a:gd name="connsiteX61" fmla="*/ 378085 w 489850"/>
                  <a:gd name="connsiteY61" fmla="*/ 439045 h 489813"/>
                  <a:gd name="connsiteX62" fmla="*/ 398945 w 489850"/>
                  <a:gd name="connsiteY62" fmla="*/ 411232 h 489813"/>
                  <a:gd name="connsiteX63" fmla="*/ 413232 w 489850"/>
                  <a:gd name="connsiteY63" fmla="*/ 388944 h 489813"/>
                  <a:gd name="connsiteX64" fmla="*/ 433139 w 489850"/>
                  <a:gd name="connsiteY64" fmla="*/ 371417 h 489813"/>
                  <a:gd name="connsiteX65" fmla="*/ 457428 w 489850"/>
                  <a:gd name="connsiteY65" fmla="*/ 346557 h 489813"/>
                  <a:gd name="connsiteX66" fmla="*/ 461619 w 489850"/>
                  <a:gd name="connsiteY66" fmla="*/ 312362 h 489813"/>
                  <a:gd name="connsiteX67" fmla="*/ 462857 w 489850"/>
                  <a:gd name="connsiteY67" fmla="*/ 285597 h 489813"/>
                  <a:gd name="connsiteX68" fmla="*/ 471144 w 489850"/>
                  <a:gd name="connsiteY68" fmla="*/ 261023 h 489813"/>
                  <a:gd name="connsiteX69" fmla="*/ 479812 w 489850"/>
                  <a:gd name="connsiteY69" fmla="*/ 226733 h 489813"/>
                  <a:gd name="connsiteX70" fmla="*/ 466001 w 489850"/>
                  <a:gd name="connsiteY70" fmla="*/ 194252 h 489813"/>
                  <a:gd name="connsiteX71" fmla="*/ 453999 w 489850"/>
                  <a:gd name="connsiteY71" fmla="*/ 171297 h 489813"/>
                  <a:gd name="connsiteX72" fmla="*/ 448665 w 489850"/>
                  <a:gd name="connsiteY72" fmla="*/ 145008 h 489813"/>
                  <a:gd name="connsiteX73" fmla="*/ 439331 w 489850"/>
                  <a:gd name="connsiteY73" fmla="*/ 111861 h 489813"/>
                  <a:gd name="connsiteX74" fmla="*/ 411518 w 489850"/>
                  <a:gd name="connsiteY74" fmla="*/ 91002 h 489813"/>
                  <a:gd name="connsiteX75" fmla="*/ 389229 w 489850"/>
                  <a:gd name="connsiteY75" fmla="*/ 76714 h 489813"/>
                  <a:gd name="connsiteX76" fmla="*/ 371703 w 489850"/>
                  <a:gd name="connsiteY76" fmla="*/ 56807 h 489813"/>
                  <a:gd name="connsiteX77" fmla="*/ 346843 w 489850"/>
                  <a:gd name="connsiteY77" fmla="*/ 32518 h 489813"/>
                  <a:gd name="connsiteX78" fmla="*/ 312648 w 489850"/>
                  <a:gd name="connsiteY78" fmla="*/ 28327 h 489813"/>
                  <a:gd name="connsiteX79" fmla="*/ 303981 w 489850"/>
                  <a:gd name="connsiteY79" fmla="*/ 28422 h 489813"/>
                  <a:gd name="connsiteX80" fmla="*/ 285883 w 489850"/>
                  <a:gd name="connsiteY80" fmla="*/ 27089 h 489813"/>
                  <a:gd name="connsiteX81" fmla="*/ 261308 w 489850"/>
                  <a:gd name="connsiteY81" fmla="*/ 18802 h 489813"/>
                  <a:gd name="connsiteX82" fmla="*/ 227018 w 489850"/>
                  <a:gd name="connsiteY82" fmla="*/ 10134 h 489813"/>
                  <a:gd name="connsiteX83" fmla="*/ 194538 w 489850"/>
                  <a:gd name="connsiteY83" fmla="*/ 23945 h 489813"/>
                  <a:gd name="connsiteX84" fmla="*/ 171583 w 489850"/>
                  <a:gd name="connsiteY84" fmla="*/ 35947 h 489813"/>
                  <a:gd name="connsiteX85" fmla="*/ 145294 w 489850"/>
                  <a:gd name="connsiteY85" fmla="*/ 41281 h 489813"/>
                  <a:gd name="connsiteX86" fmla="*/ 112147 w 489850"/>
                  <a:gd name="connsiteY86" fmla="*/ 50615 h 489813"/>
                  <a:gd name="connsiteX87" fmla="*/ 91287 w 489850"/>
                  <a:gd name="connsiteY87" fmla="*/ 78428 h 489813"/>
                  <a:gd name="connsiteX88" fmla="*/ 77000 w 489850"/>
                  <a:gd name="connsiteY88" fmla="*/ 100717 h 489813"/>
                  <a:gd name="connsiteX89" fmla="*/ 57092 w 489850"/>
                  <a:gd name="connsiteY89" fmla="*/ 118243 h 489813"/>
                  <a:gd name="connsiteX90" fmla="*/ 32804 w 489850"/>
                  <a:gd name="connsiteY90" fmla="*/ 143103 h 489813"/>
                  <a:gd name="connsiteX91" fmla="*/ 28613 w 489850"/>
                  <a:gd name="connsiteY91" fmla="*/ 177298 h 489813"/>
                  <a:gd name="connsiteX92" fmla="*/ 27374 w 489850"/>
                  <a:gd name="connsiteY92" fmla="*/ 204063 h 489813"/>
                  <a:gd name="connsiteX93" fmla="*/ 19088 w 489850"/>
                  <a:gd name="connsiteY93" fmla="*/ 228638 h 489813"/>
                  <a:gd name="connsiteX94" fmla="*/ 10420 w 489850"/>
                  <a:gd name="connsiteY94" fmla="*/ 262928 h 489813"/>
                  <a:gd name="connsiteX95" fmla="*/ 24231 w 489850"/>
                  <a:gd name="connsiteY95" fmla="*/ 295408 h 489813"/>
                  <a:gd name="connsiteX96" fmla="*/ 36233 w 489850"/>
                  <a:gd name="connsiteY96" fmla="*/ 318363 h 489813"/>
                  <a:gd name="connsiteX97" fmla="*/ 41567 w 489850"/>
                  <a:gd name="connsiteY97" fmla="*/ 344652 h 489813"/>
                  <a:gd name="connsiteX98" fmla="*/ 50901 w 489850"/>
                  <a:gd name="connsiteY98" fmla="*/ 377799 h 489813"/>
                  <a:gd name="connsiteX99" fmla="*/ 78714 w 489850"/>
                  <a:gd name="connsiteY99" fmla="*/ 398659 h 489813"/>
                  <a:gd name="connsiteX100" fmla="*/ 101003 w 489850"/>
                  <a:gd name="connsiteY100" fmla="*/ 412946 h 489813"/>
                  <a:gd name="connsiteX101" fmla="*/ 118529 w 489850"/>
                  <a:gd name="connsiteY101" fmla="*/ 432854 h 489813"/>
                  <a:gd name="connsiteX102" fmla="*/ 143389 w 489850"/>
                  <a:gd name="connsiteY102" fmla="*/ 457142 h 489813"/>
                  <a:gd name="connsiteX103" fmla="*/ 177584 w 489850"/>
                  <a:gd name="connsiteY103" fmla="*/ 461333 h 489813"/>
                  <a:gd name="connsiteX104" fmla="*/ 186156 w 489850"/>
                  <a:gd name="connsiteY104" fmla="*/ 461143 h 48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89850" h="489813">
                    <a:moveTo>
                      <a:pt x="260261" y="489813"/>
                    </a:moveTo>
                    <a:cubicBezTo>
                      <a:pt x="247783" y="489813"/>
                      <a:pt x="236162" y="484955"/>
                      <a:pt x="224828" y="480288"/>
                    </a:cubicBezTo>
                    <a:cubicBezTo>
                      <a:pt x="217017" y="477050"/>
                      <a:pt x="209588" y="474002"/>
                      <a:pt x="202349" y="472573"/>
                    </a:cubicBezTo>
                    <a:cubicBezTo>
                      <a:pt x="197872" y="471716"/>
                      <a:pt x="192919" y="471335"/>
                      <a:pt x="186061" y="471335"/>
                    </a:cubicBezTo>
                    <a:cubicBezTo>
                      <a:pt x="183299" y="471335"/>
                      <a:pt x="180441" y="471430"/>
                      <a:pt x="177584" y="471430"/>
                    </a:cubicBezTo>
                    <a:cubicBezTo>
                      <a:pt x="174726" y="471525"/>
                      <a:pt x="171869" y="471525"/>
                      <a:pt x="169011" y="471525"/>
                    </a:cubicBezTo>
                    <a:cubicBezTo>
                      <a:pt x="159486" y="471525"/>
                      <a:pt x="148532" y="470858"/>
                      <a:pt x="138817" y="466286"/>
                    </a:cubicBezTo>
                    <a:cubicBezTo>
                      <a:pt x="126720" y="460476"/>
                      <a:pt x="118338" y="449522"/>
                      <a:pt x="110242" y="438950"/>
                    </a:cubicBezTo>
                    <a:cubicBezTo>
                      <a:pt x="105003" y="432092"/>
                      <a:pt x="100050" y="425615"/>
                      <a:pt x="94240" y="420662"/>
                    </a:cubicBezTo>
                    <a:cubicBezTo>
                      <a:pt x="88430" y="415709"/>
                      <a:pt x="81286" y="411803"/>
                      <a:pt x="73666" y="407612"/>
                    </a:cubicBezTo>
                    <a:cubicBezTo>
                      <a:pt x="62045" y="401231"/>
                      <a:pt x="49949" y="394658"/>
                      <a:pt x="42329" y="383514"/>
                    </a:cubicBezTo>
                    <a:cubicBezTo>
                      <a:pt x="34804" y="372561"/>
                      <a:pt x="33089" y="359035"/>
                      <a:pt x="31280" y="345986"/>
                    </a:cubicBezTo>
                    <a:cubicBezTo>
                      <a:pt x="30137" y="337318"/>
                      <a:pt x="28994" y="329127"/>
                      <a:pt x="26422" y="321792"/>
                    </a:cubicBezTo>
                    <a:cubicBezTo>
                      <a:pt x="23945" y="314839"/>
                      <a:pt x="19754" y="307981"/>
                      <a:pt x="15373" y="300742"/>
                    </a:cubicBezTo>
                    <a:cubicBezTo>
                      <a:pt x="8420" y="289312"/>
                      <a:pt x="1181" y="277501"/>
                      <a:pt x="133" y="263690"/>
                    </a:cubicBezTo>
                    <a:cubicBezTo>
                      <a:pt x="-915" y="249974"/>
                      <a:pt x="4419" y="237115"/>
                      <a:pt x="9563" y="224732"/>
                    </a:cubicBezTo>
                    <a:cubicBezTo>
                      <a:pt x="12801" y="216922"/>
                      <a:pt x="15849" y="209492"/>
                      <a:pt x="17278" y="202253"/>
                    </a:cubicBezTo>
                    <a:cubicBezTo>
                      <a:pt x="18707" y="194538"/>
                      <a:pt x="18516" y="186347"/>
                      <a:pt x="18326" y="177584"/>
                    </a:cubicBezTo>
                    <a:cubicBezTo>
                      <a:pt x="18040" y="164344"/>
                      <a:pt x="17754" y="150723"/>
                      <a:pt x="23469" y="138817"/>
                    </a:cubicBezTo>
                    <a:cubicBezTo>
                      <a:pt x="29279" y="126720"/>
                      <a:pt x="40233" y="118338"/>
                      <a:pt x="50711" y="110242"/>
                    </a:cubicBezTo>
                    <a:cubicBezTo>
                      <a:pt x="57569" y="105003"/>
                      <a:pt x="64046" y="100050"/>
                      <a:pt x="69094" y="94240"/>
                    </a:cubicBezTo>
                    <a:cubicBezTo>
                      <a:pt x="74047" y="88430"/>
                      <a:pt x="77952" y="81286"/>
                      <a:pt x="82143" y="73666"/>
                    </a:cubicBezTo>
                    <a:cubicBezTo>
                      <a:pt x="88525" y="62045"/>
                      <a:pt x="95097" y="49949"/>
                      <a:pt x="106241" y="42329"/>
                    </a:cubicBezTo>
                    <a:cubicBezTo>
                      <a:pt x="117195" y="34804"/>
                      <a:pt x="130721" y="33089"/>
                      <a:pt x="143770" y="31280"/>
                    </a:cubicBezTo>
                    <a:cubicBezTo>
                      <a:pt x="152438" y="30137"/>
                      <a:pt x="160629" y="28994"/>
                      <a:pt x="167964" y="26422"/>
                    </a:cubicBezTo>
                    <a:cubicBezTo>
                      <a:pt x="174917" y="23945"/>
                      <a:pt x="181775" y="19754"/>
                      <a:pt x="189014" y="15373"/>
                    </a:cubicBezTo>
                    <a:cubicBezTo>
                      <a:pt x="200444" y="8420"/>
                      <a:pt x="212255" y="1181"/>
                      <a:pt x="226066" y="133"/>
                    </a:cubicBezTo>
                    <a:cubicBezTo>
                      <a:pt x="239782" y="-915"/>
                      <a:pt x="252641" y="4419"/>
                      <a:pt x="265023" y="9563"/>
                    </a:cubicBezTo>
                    <a:cubicBezTo>
                      <a:pt x="272834" y="12801"/>
                      <a:pt x="280263" y="15849"/>
                      <a:pt x="287502" y="17278"/>
                    </a:cubicBezTo>
                    <a:cubicBezTo>
                      <a:pt x="291979" y="18135"/>
                      <a:pt x="296932" y="18516"/>
                      <a:pt x="303790" y="18516"/>
                    </a:cubicBezTo>
                    <a:cubicBezTo>
                      <a:pt x="306552" y="18516"/>
                      <a:pt x="309410" y="18421"/>
                      <a:pt x="312267" y="18421"/>
                    </a:cubicBezTo>
                    <a:cubicBezTo>
                      <a:pt x="315125" y="18326"/>
                      <a:pt x="317982" y="18326"/>
                      <a:pt x="320840" y="18326"/>
                    </a:cubicBezTo>
                    <a:cubicBezTo>
                      <a:pt x="330365" y="18326"/>
                      <a:pt x="341318" y="18992"/>
                      <a:pt x="351034" y="23660"/>
                    </a:cubicBezTo>
                    <a:cubicBezTo>
                      <a:pt x="363131" y="29470"/>
                      <a:pt x="371513" y="40424"/>
                      <a:pt x="379609" y="50901"/>
                    </a:cubicBezTo>
                    <a:cubicBezTo>
                      <a:pt x="384848" y="57759"/>
                      <a:pt x="389801" y="64236"/>
                      <a:pt x="395611" y="69189"/>
                    </a:cubicBezTo>
                    <a:cubicBezTo>
                      <a:pt x="401421" y="74142"/>
                      <a:pt x="408565" y="78047"/>
                      <a:pt x="416185" y="82238"/>
                    </a:cubicBezTo>
                    <a:cubicBezTo>
                      <a:pt x="427806" y="88620"/>
                      <a:pt x="439902" y="95192"/>
                      <a:pt x="447522" y="106337"/>
                    </a:cubicBezTo>
                    <a:cubicBezTo>
                      <a:pt x="455047" y="117290"/>
                      <a:pt x="456761" y="130816"/>
                      <a:pt x="458571" y="143865"/>
                    </a:cubicBezTo>
                    <a:cubicBezTo>
                      <a:pt x="459714" y="152533"/>
                      <a:pt x="460857" y="160724"/>
                      <a:pt x="463429" y="168059"/>
                    </a:cubicBezTo>
                    <a:cubicBezTo>
                      <a:pt x="465906" y="175012"/>
                      <a:pt x="470096" y="181870"/>
                      <a:pt x="474478" y="189109"/>
                    </a:cubicBezTo>
                    <a:cubicBezTo>
                      <a:pt x="481431" y="200539"/>
                      <a:pt x="488670" y="212350"/>
                      <a:pt x="489718" y="226161"/>
                    </a:cubicBezTo>
                    <a:cubicBezTo>
                      <a:pt x="490766" y="239877"/>
                      <a:pt x="485432" y="252736"/>
                      <a:pt x="480288" y="265119"/>
                    </a:cubicBezTo>
                    <a:cubicBezTo>
                      <a:pt x="477050" y="272929"/>
                      <a:pt x="474002" y="280358"/>
                      <a:pt x="472573" y="287597"/>
                    </a:cubicBezTo>
                    <a:cubicBezTo>
                      <a:pt x="471144" y="295313"/>
                      <a:pt x="471335" y="303504"/>
                      <a:pt x="471525" y="312267"/>
                    </a:cubicBezTo>
                    <a:cubicBezTo>
                      <a:pt x="471811" y="325507"/>
                      <a:pt x="472097" y="339128"/>
                      <a:pt x="466382" y="351034"/>
                    </a:cubicBezTo>
                    <a:cubicBezTo>
                      <a:pt x="460571" y="363131"/>
                      <a:pt x="449618" y="371513"/>
                      <a:pt x="439140" y="379609"/>
                    </a:cubicBezTo>
                    <a:cubicBezTo>
                      <a:pt x="432282" y="384848"/>
                      <a:pt x="425805" y="389801"/>
                      <a:pt x="420852" y="395611"/>
                    </a:cubicBezTo>
                    <a:cubicBezTo>
                      <a:pt x="415899" y="401421"/>
                      <a:pt x="411994" y="408565"/>
                      <a:pt x="407803" y="416185"/>
                    </a:cubicBezTo>
                    <a:cubicBezTo>
                      <a:pt x="401421" y="427901"/>
                      <a:pt x="394849" y="439902"/>
                      <a:pt x="383705" y="447522"/>
                    </a:cubicBezTo>
                    <a:cubicBezTo>
                      <a:pt x="372751" y="455047"/>
                      <a:pt x="359225" y="456857"/>
                      <a:pt x="346176" y="458571"/>
                    </a:cubicBezTo>
                    <a:cubicBezTo>
                      <a:pt x="337508" y="459714"/>
                      <a:pt x="329317" y="460857"/>
                      <a:pt x="321983" y="463429"/>
                    </a:cubicBezTo>
                    <a:cubicBezTo>
                      <a:pt x="315029" y="465905"/>
                      <a:pt x="308171" y="470096"/>
                      <a:pt x="300932" y="474478"/>
                    </a:cubicBezTo>
                    <a:cubicBezTo>
                      <a:pt x="289502" y="481431"/>
                      <a:pt x="277596" y="488670"/>
                      <a:pt x="263880" y="489718"/>
                    </a:cubicBezTo>
                    <a:cubicBezTo>
                      <a:pt x="262642" y="489813"/>
                      <a:pt x="261499" y="489813"/>
                      <a:pt x="260261" y="489813"/>
                    </a:cubicBezTo>
                    <a:close/>
                    <a:moveTo>
                      <a:pt x="186156" y="461143"/>
                    </a:moveTo>
                    <a:cubicBezTo>
                      <a:pt x="193586" y="461143"/>
                      <a:pt x="199205" y="461524"/>
                      <a:pt x="204349" y="462572"/>
                    </a:cubicBezTo>
                    <a:cubicBezTo>
                      <a:pt x="212731" y="464096"/>
                      <a:pt x="220922" y="467525"/>
                      <a:pt x="228923" y="470858"/>
                    </a:cubicBezTo>
                    <a:cubicBezTo>
                      <a:pt x="240163" y="475526"/>
                      <a:pt x="251783" y="480479"/>
                      <a:pt x="263214" y="479526"/>
                    </a:cubicBezTo>
                    <a:cubicBezTo>
                      <a:pt x="274548" y="478669"/>
                      <a:pt x="284835" y="472382"/>
                      <a:pt x="295694" y="465715"/>
                    </a:cubicBezTo>
                    <a:cubicBezTo>
                      <a:pt x="303028" y="461238"/>
                      <a:pt x="310648" y="456571"/>
                      <a:pt x="318649" y="453713"/>
                    </a:cubicBezTo>
                    <a:cubicBezTo>
                      <a:pt x="327031" y="450761"/>
                      <a:pt x="336080" y="449522"/>
                      <a:pt x="344938" y="448379"/>
                    </a:cubicBezTo>
                    <a:cubicBezTo>
                      <a:pt x="357416" y="446760"/>
                      <a:pt x="369131" y="445141"/>
                      <a:pt x="378085" y="439045"/>
                    </a:cubicBezTo>
                    <a:cubicBezTo>
                      <a:pt x="387134" y="432854"/>
                      <a:pt x="392849" y="422376"/>
                      <a:pt x="398945" y="411232"/>
                    </a:cubicBezTo>
                    <a:cubicBezTo>
                      <a:pt x="403136" y="403517"/>
                      <a:pt x="407517" y="395516"/>
                      <a:pt x="413232" y="388944"/>
                    </a:cubicBezTo>
                    <a:cubicBezTo>
                      <a:pt x="418947" y="382276"/>
                      <a:pt x="426091" y="376752"/>
                      <a:pt x="433139" y="371417"/>
                    </a:cubicBezTo>
                    <a:cubicBezTo>
                      <a:pt x="443141" y="363702"/>
                      <a:pt x="452666" y="356463"/>
                      <a:pt x="457428" y="346557"/>
                    </a:cubicBezTo>
                    <a:cubicBezTo>
                      <a:pt x="462095" y="336842"/>
                      <a:pt x="461810" y="324936"/>
                      <a:pt x="461619" y="312362"/>
                    </a:cubicBezTo>
                    <a:cubicBezTo>
                      <a:pt x="461429" y="303504"/>
                      <a:pt x="461238" y="294360"/>
                      <a:pt x="462857" y="285597"/>
                    </a:cubicBezTo>
                    <a:cubicBezTo>
                      <a:pt x="464381" y="277215"/>
                      <a:pt x="467810" y="269024"/>
                      <a:pt x="471144" y="261023"/>
                    </a:cubicBezTo>
                    <a:cubicBezTo>
                      <a:pt x="476002" y="249212"/>
                      <a:pt x="480669" y="238067"/>
                      <a:pt x="479812" y="226733"/>
                    </a:cubicBezTo>
                    <a:cubicBezTo>
                      <a:pt x="478955" y="215398"/>
                      <a:pt x="472668" y="205111"/>
                      <a:pt x="466001" y="194252"/>
                    </a:cubicBezTo>
                    <a:cubicBezTo>
                      <a:pt x="461524" y="186918"/>
                      <a:pt x="456857" y="179298"/>
                      <a:pt x="453999" y="171297"/>
                    </a:cubicBezTo>
                    <a:cubicBezTo>
                      <a:pt x="451046" y="162915"/>
                      <a:pt x="449808" y="153866"/>
                      <a:pt x="448665" y="145008"/>
                    </a:cubicBezTo>
                    <a:cubicBezTo>
                      <a:pt x="447046" y="132530"/>
                      <a:pt x="445427" y="120815"/>
                      <a:pt x="439331" y="111861"/>
                    </a:cubicBezTo>
                    <a:cubicBezTo>
                      <a:pt x="433139" y="102812"/>
                      <a:pt x="422662" y="97097"/>
                      <a:pt x="411518" y="91002"/>
                    </a:cubicBezTo>
                    <a:cubicBezTo>
                      <a:pt x="403802" y="86810"/>
                      <a:pt x="395802" y="82429"/>
                      <a:pt x="389229" y="76714"/>
                    </a:cubicBezTo>
                    <a:cubicBezTo>
                      <a:pt x="382657" y="70999"/>
                      <a:pt x="377037" y="63855"/>
                      <a:pt x="371703" y="56807"/>
                    </a:cubicBezTo>
                    <a:cubicBezTo>
                      <a:pt x="363988" y="46805"/>
                      <a:pt x="356749" y="37280"/>
                      <a:pt x="346843" y="32518"/>
                    </a:cubicBezTo>
                    <a:cubicBezTo>
                      <a:pt x="336556" y="27565"/>
                      <a:pt x="324364" y="28136"/>
                      <a:pt x="312648" y="28327"/>
                    </a:cubicBezTo>
                    <a:cubicBezTo>
                      <a:pt x="309791" y="28422"/>
                      <a:pt x="306838" y="28422"/>
                      <a:pt x="303981" y="28422"/>
                    </a:cubicBezTo>
                    <a:cubicBezTo>
                      <a:pt x="296551" y="28422"/>
                      <a:pt x="290931" y="28041"/>
                      <a:pt x="285883" y="27089"/>
                    </a:cubicBezTo>
                    <a:cubicBezTo>
                      <a:pt x="277501" y="25565"/>
                      <a:pt x="269310" y="22136"/>
                      <a:pt x="261308" y="18802"/>
                    </a:cubicBezTo>
                    <a:cubicBezTo>
                      <a:pt x="250069" y="14135"/>
                      <a:pt x="238448" y="9277"/>
                      <a:pt x="227018" y="10134"/>
                    </a:cubicBezTo>
                    <a:cubicBezTo>
                      <a:pt x="215684" y="10991"/>
                      <a:pt x="205397" y="17278"/>
                      <a:pt x="194538" y="23945"/>
                    </a:cubicBezTo>
                    <a:cubicBezTo>
                      <a:pt x="187204" y="28422"/>
                      <a:pt x="179584" y="33089"/>
                      <a:pt x="171583" y="35947"/>
                    </a:cubicBezTo>
                    <a:cubicBezTo>
                      <a:pt x="163201" y="38900"/>
                      <a:pt x="154152" y="40138"/>
                      <a:pt x="145294" y="41281"/>
                    </a:cubicBezTo>
                    <a:cubicBezTo>
                      <a:pt x="132816" y="42900"/>
                      <a:pt x="121100" y="44519"/>
                      <a:pt x="112147" y="50615"/>
                    </a:cubicBezTo>
                    <a:cubicBezTo>
                      <a:pt x="103098" y="56807"/>
                      <a:pt x="97383" y="67284"/>
                      <a:pt x="91287" y="78428"/>
                    </a:cubicBezTo>
                    <a:cubicBezTo>
                      <a:pt x="87096" y="86144"/>
                      <a:pt x="82715" y="94145"/>
                      <a:pt x="77000" y="100717"/>
                    </a:cubicBezTo>
                    <a:cubicBezTo>
                      <a:pt x="71285" y="107289"/>
                      <a:pt x="64141" y="112909"/>
                      <a:pt x="57092" y="118243"/>
                    </a:cubicBezTo>
                    <a:cubicBezTo>
                      <a:pt x="47091" y="125958"/>
                      <a:pt x="37566" y="133197"/>
                      <a:pt x="32804" y="143103"/>
                    </a:cubicBezTo>
                    <a:cubicBezTo>
                      <a:pt x="28136" y="152819"/>
                      <a:pt x="28422" y="164725"/>
                      <a:pt x="28613" y="177298"/>
                    </a:cubicBezTo>
                    <a:cubicBezTo>
                      <a:pt x="28803" y="186156"/>
                      <a:pt x="28994" y="195300"/>
                      <a:pt x="27374" y="204063"/>
                    </a:cubicBezTo>
                    <a:cubicBezTo>
                      <a:pt x="25850" y="212445"/>
                      <a:pt x="22421" y="220637"/>
                      <a:pt x="19088" y="228638"/>
                    </a:cubicBezTo>
                    <a:cubicBezTo>
                      <a:pt x="14135" y="240449"/>
                      <a:pt x="9563" y="251593"/>
                      <a:pt x="10420" y="262928"/>
                    </a:cubicBezTo>
                    <a:cubicBezTo>
                      <a:pt x="11277" y="274262"/>
                      <a:pt x="17564" y="284549"/>
                      <a:pt x="24231" y="295408"/>
                    </a:cubicBezTo>
                    <a:cubicBezTo>
                      <a:pt x="28708" y="302742"/>
                      <a:pt x="33375" y="310362"/>
                      <a:pt x="36233" y="318363"/>
                    </a:cubicBezTo>
                    <a:cubicBezTo>
                      <a:pt x="39185" y="326745"/>
                      <a:pt x="40424" y="335794"/>
                      <a:pt x="41567" y="344652"/>
                    </a:cubicBezTo>
                    <a:cubicBezTo>
                      <a:pt x="43186" y="357130"/>
                      <a:pt x="44805" y="368846"/>
                      <a:pt x="50901" y="377799"/>
                    </a:cubicBezTo>
                    <a:cubicBezTo>
                      <a:pt x="57092" y="386848"/>
                      <a:pt x="67570" y="392563"/>
                      <a:pt x="78714" y="398659"/>
                    </a:cubicBezTo>
                    <a:cubicBezTo>
                      <a:pt x="86429" y="402850"/>
                      <a:pt x="94430" y="407231"/>
                      <a:pt x="101003" y="412946"/>
                    </a:cubicBezTo>
                    <a:cubicBezTo>
                      <a:pt x="107575" y="418661"/>
                      <a:pt x="113195" y="425805"/>
                      <a:pt x="118529" y="432854"/>
                    </a:cubicBezTo>
                    <a:cubicBezTo>
                      <a:pt x="126244" y="442855"/>
                      <a:pt x="133483" y="452380"/>
                      <a:pt x="143389" y="457142"/>
                    </a:cubicBezTo>
                    <a:cubicBezTo>
                      <a:pt x="153676" y="462095"/>
                      <a:pt x="165868" y="461524"/>
                      <a:pt x="177584" y="461333"/>
                    </a:cubicBezTo>
                    <a:cubicBezTo>
                      <a:pt x="180346" y="461238"/>
                      <a:pt x="183203" y="461143"/>
                      <a:pt x="186156" y="4611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B328189-4898-4B51-8642-1B337A0C4435}"/>
                  </a:ext>
                </a:extLst>
              </p:cNvPr>
              <p:cNvSpPr/>
              <p:nvPr/>
            </p:nvSpPr>
            <p:spPr>
              <a:xfrm>
                <a:off x="5514725" y="4728086"/>
                <a:ext cx="351207" cy="351215"/>
              </a:xfrm>
              <a:custGeom>
                <a:avLst/>
                <a:gdLst>
                  <a:gd name="connsiteX0" fmla="*/ 175413 w 351207"/>
                  <a:gd name="connsiteY0" fmla="*/ 351215 h 351215"/>
                  <a:gd name="connsiteX1" fmla="*/ 534 w 351207"/>
                  <a:gd name="connsiteY1" fmla="*/ 189004 h 351215"/>
                  <a:gd name="connsiteX2" fmla="*/ 42349 w 351207"/>
                  <a:gd name="connsiteY2" fmla="*/ 61274 h 351215"/>
                  <a:gd name="connsiteX3" fmla="*/ 162174 w 351207"/>
                  <a:gd name="connsiteY3" fmla="*/ 505 h 351215"/>
                  <a:gd name="connsiteX4" fmla="*/ 350673 w 351207"/>
                  <a:gd name="connsiteY4" fmla="*/ 162144 h 351215"/>
                  <a:gd name="connsiteX5" fmla="*/ 308859 w 351207"/>
                  <a:gd name="connsiteY5" fmla="*/ 289874 h 351215"/>
                  <a:gd name="connsiteX6" fmla="*/ 189034 w 351207"/>
                  <a:gd name="connsiteY6" fmla="*/ 350644 h 351215"/>
                  <a:gd name="connsiteX7" fmla="*/ 175413 w 351207"/>
                  <a:gd name="connsiteY7" fmla="*/ 351215 h 351215"/>
                  <a:gd name="connsiteX8" fmla="*/ 175794 w 351207"/>
                  <a:gd name="connsiteY8" fmla="*/ 10220 h 351215"/>
                  <a:gd name="connsiteX9" fmla="*/ 162936 w 351207"/>
                  <a:gd name="connsiteY9" fmla="*/ 10696 h 351215"/>
                  <a:gd name="connsiteX10" fmla="*/ 50064 w 351207"/>
                  <a:gd name="connsiteY10" fmla="*/ 67941 h 351215"/>
                  <a:gd name="connsiteX11" fmla="*/ 10726 w 351207"/>
                  <a:gd name="connsiteY11" fmla="*/ 188242 h 351215"/>
                  <a:gd name="connsiteX12" fmla="*/ 188272 w 351207"/>
                  <a:gd name="connsiteY12" fmla="*/ 340452 h 351215"/>
                  <a:gd name="connsiteX13" fmla="*/ 301143 w 351207"/>
                  <a:gd name="connsiteY13" fmla="*/ 283206 h 351215"/>
                  <a:gd name="connsiteX14" fmla="*/ 340482 w 351207"/>
                  <a:gd name="connsiteY14" fmla="*/ 162906 h 351215"/>
                  <a:gd name="connsiteX15" fmla="*/ 175794 w 351207"/>
                  <a:gd name="connsiteY15" fmla="*/ 10220 h 35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207" h="351215">
                    <a:moveTo>
                      <a:pt x="175413" y="351215"/>
                    </a:moveTo>
                    <a:cubicBezTo>
                      <a:pt x="84354" y="351215"/>
                      <a:pt x="7488" y="279968"/>
                      <a:pt x="534" y="189004"/>
                    </a:cubicBezTo>
                    <a:cubicBezTo>
                      <a:pt x="-3085" y="142237"/>
                      <a:pt x="11774" y="96897"/>
                      <a:pt x="42349" y="61274"/>
                    </a:cubicBezTo>
                    <a:cubicBezTo>
                      <a:pt x="72924" y="25650"/>
                      <a:pt x="115406" y="4124"/>
                      <a:pt x="162174" y="505"/>
                    </a:cubicBezTo>
                    <a:cubicBezTo>
                      <a:pt x="259043" y="-6830"/>
                      <a:pt x="343339" y="66703"/>
                      <a:pt x="350673" y="162144"/>
                    </a:cubicBezTo>
                    <a:cubicBezTo>
                      <a:pt x="354293" y="208912"/>
                      <a:pt x="339434" y="254250"/>
                      <a:pt x="308859" y="289874"/>
                    </a:cubicBezTo>
                    <a:cubicBezTo>
                      <a:pt x="278283" y="325497"/>
                      <a:pt x="235802" y="347024"/>
                      <a:pt x="189034" y="350644"/>
                    </a:cubicBezTo>
                    <a:cubicBezTo>
                      <a:pt x="184462" y="351120"/>
                      <a:pt x="179890" y="351215"/>
                      <a:pt x="175413" y="351215"/>
                    </a:cubicBezTo>
                    <a:close/>
                    <a:moveTo>
                      <a:pt x="175794" y="10220"/>
                    </a:moveTo>
                    <a:cubicBezTo>
                      <a:pt x="171508" y="10220"/>
                      <a:pt x="167222" y="10411"/>
                      <a:pt x="162936" y="10696"/>
                    </a:cubicBezTo>
                    <a:cubicBezTo>
                      <a:pt x="118930" y="14030"/>
                      <a:pt x="78830" y="34413"/>
                      <a:pt x="50064" y="67941"/>
                    </a:cubicBezTo>
                    <a:cubicBezTo>
                      <a:pt x="21299" y="101470"/>
                      <a:pt x="7297" y="144237"/>
                      <a:pt x="10726" y="188242"/>
                    </a:cubicBezTo>
                    <a:cubicBezTo>
                      <a:pt x="17584" y="278158"/>
                      <a:pt x="97023" y="347500"/>
                      <a:pt x="188272" y="340452"/>
                    </a:cubicBezTo>
                    <a:cubicBezTo>
                      <a:pt x="232278" y="337023"/>
                      <a:pt x="272378" y="316735"/>
                      <a:pt x="301143" y="283206"/>
                    </a:cubicBezTo>
                    <a:cubicBezTo>
                      <a:pt x="329909" y="249679"/>
                      <a:pt x="343911" y="206911"/>
                      <a:pt x="340482" y="162906"/>
                    </a:cubicBezTo>
                    <a:cubicBezTo>
                      <a:pt x="334005" y="77371"/>
                      <a:pt x="261615" y="10220"/>
                      <a:pt x="175794" y="10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260C57B-61EA-41CE-B8AE-6908FE1F60FC}"/>
                  </a:ext>
                </a:extLst>
              </p:cNvPr>
              <p:cNvSpPr/>
              <p:nvPr/>
            </p:nvSpPr>
            <p:spPr>
              <a:xfrm>
                <a:off x="5483452" y="5073062"/>
                <a:ext cx="230797" cy="340661"/>
              </a:xfrm>
              <a:custGeom>
                <a:avLst/>
                <a:gdLst>
                  <a:gd name="connsiteX0" fmla="*/ 174492 w 230797"/>
                  <a:gd name="connsiteY0" fmla="*/ 340566 h 340661"/>
                  <a:gd name="connsiteX1" fmla="*/ 170015 w 230797"/>
                  <a:gd name="connsiteY1" fmla="*/ 337899 h 340661"/>
                  <a:gd name="connsiteX2" fmla="*/ 112199 w 230797"/>
                  <a:gd name="connsiteY2" fmla="*/ 232648 h 340661"/>
                  <a:gd name="connsiteX3" fmla="*/ 7995 w 230797"/>
                  <a:gd name="connsiteY3" fmla="*/ 304561 h 340661"/>
                  <a:gd name="connsiteX4" fmla="*/ 2280 w 230797"/>
                  <a:gd name="connsiteY4" fmla="*/ 304657 h 340661"/>
                  <a:gd name="connsiteX5" fmla="*/ 89 w 230797"/>
                  <a:gd name="connsiteY5" fmla="*/ 299418 h 340661"/>
                  <a:gd name="connsiteX6" fmla="*/ 57049 w 230797"/>
                  <a:gd name="connsiteY6" fmla="*/ 4143 h 340661"/>
                  <a:gd name="connsiteX7" fmla="*/ 60478 w 230797"/>
                  <a:gd name="connsiteY7" fmla="*/ 238 h 340661"/>
                  <a:gd name="connsiteX8" fmla="*/ 65526 w 230797"/>
                  <a:gd name="connsiteY8" fmla="*/ 1476 h 340661"/>
                  <a:gd name="connsiteX9" fmla="*/ 80099 w 230797"/>
                  <a:gd name="connsiteY9" fmla="*/ 18621 h 340661"/>
                  <a:gd name="connsiteX10" fmla="*/ 105055 w 230797"/>
                  <a:gd name="connsiteY10" fmla="*/ 42910 h 340661"/>
                  <a:gd name="connsiteX11" fmla="*/ 139250 w 230797"/>
                  <a:gd name="connsiteY11" fmla="*/ 47101 h 340661"/>
                  <a:gd name="connsiteX12" fmla="*/ 147917 w 230797"/>
                  <a:gd name="connsiteY12" fmla="*/ 47006 h 340661"/>
                  <a:gd name="connsiteX13" fmla="*/ 166110 w 230797"/>
                  <a:gd name="connsiteY13" fmla="*/ 48434 h 340661"/>
                  <a:gd name="connsiteX14" fmla="*/ 190685 w 230797"/>
                  <a:gd name="connsiteY14" fmla="*/ 56721 h 340661"/>
                  <a:gd name="connsiteX15" fmla="*/ 224975 w 230797"/>
                  <a:gd name="connsiteY15" fmla="*/ 65389 h 340661"/>
                  <a:gd name="connsiteX16" fmla="*/ 229356 w 230797"/>
                  <a:gd name="connsiteY16" fmla="*/ 67008 h 340661"/>
                  <a:gd name="connsiteX17" fmla="*/ 230690 w 230797"/>
                  <a:gd name="connsiteY17" fmla="*/ 71390 h 340661"/>
                  <a:gd name="connsiteX18" fmla="*/ 179540 w 230797"/>
                  <a:gd name="connsiteY18" fmla="*/ 336566 h 340661"/>
                  <a:gd name="connsiteX19" fmla="*/ 175349 w 230797"/>
                  <a:gd name="connsiteY19" fmla="*/ 340661 h 340661"/>
                  <a:gd name="connsiteX20" fmla="*/ 174492 w 230797"/>
                  <a:gd name="connsiteY20" fmla="*/ 340566 h 340661"/>
                  <a:gd name="connsiteX21" fmla="*/ 113913 w 230797"/>
                  <a:gd name="connsiteY21" fmla="*/ 220170 h 340661"/>
                  <a:gd name="connsiteX22" fmla="*/ 115056 w 230797"/>
                  <a:gd name="connsiteY22" fmla="*/ 220265 h 340661"/>
                  <a:gd name="connsiteX23" fmla="*/ 118390 w 230797"/>
                  <a:gd name="connsiteY23" fmla="*/ 222742 h 340661"/>
                  <a:gd name="connsiteX24" fmla="*/ 172111 w 230797"/>
                  <a:gd name="connsiteY24" fmla="*/ 320564 h 340661"/>
                  <a:gd name="connsiteX25" fmla="*/ 219450 w 230797"/>
                  <a:gd name="connsiteY25" fmla="*/ 75485 h 340661"/>
                  <a:gd name="connsiteX26" fmla="*/ 186779 w 230797"/>
                  <a:gd name="connsiteY26" fmla="*/ 65960 h 340661"/>
                  <a:gd name="connsiteX27" fmla="*/ 164300 w 230797"/>
                  <a:gd name="connsiteY27" fmla="*/ 58245 h 340661"/>
                  <a:gd name="connsiteX28" fmla="*/ 148013 w 230797"/>
                  <a:gd name="connsiteY28" fmla="*/ 57007 h 340661"/>
                  <a:gd name="connsiteX29" fmla="*/ 139631 w 230797"/>
                  <a:gd name="connsiteY29" fmla="*/ 57102 h 340661"/>
                  <a:gd name="connsiteX30" fmla="*/ 131058 w 230797"/>
                  <a:gd name="connsiteY30" fmla="*/ 57197 h 340661"/>
                  <a:gd name="connsiteX31" fmla="*/ 100864 w 230797"/>
                  <a:gd name="connsiteY31" fmla="*/ 51958 h 340661"/>
                  <a:gd name="connsiteX32" fmla="*/ 72194 w 230797"/>
                  <a:gd name="connsiteY32" fmla="*/ 24717 h 340661"/>
                  <a:gd name="connsiteX33" fmla="*/ 65240 w 230797"/>
                  <a:gd name="connsiteY33" fmla="*/ 15954 h 340661"/>
                  <a:gd name="connsiteX34" fmla="*/ 12567 w 230797"/>
                  <a:gd name="connsiteY34" fmla="*/ 289036 h 340661"/>
                  <a:gd name="connsiteX35" fmla="*/ 111151 w 230797"/>
                  <a:gd name="connsiteY35" fmla="*/ 220932 h 340661"/>
                  <a:gd name="connsiteX36" fmla="*/ 113913 w 230797"/>
                  <a:gd name="connsiteY36" fmla="*/ 220170 h 3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797" h="340661">
                    <a:moveTo>
                      <a:pt x="174492" y="340566"/>
                    </a:moveTo>
                    <a:cubicBezTo>
                      <a:pt x="172682" y="340566"/>
                      <a:pt x="170968" y="339614"/>
                      <a:pt x="170015" y="337899"/>
                    </a:cubicBezTo>
                    <a:lnTo>
                      <a:pt x="112199" y="232648"/>
                    </a:lnTo>
                    <a:lnTo>
                      <a:pt x="7995" y="304561"/>
                    </a:lnTo>
                    <a:cubicBezTo>
                      <a:pt x="6281" y="305800"/>
                      <a:pt x="4090" y="305800"/>
                      <a:pt x="2280" y="304657"/>
                    </a:cubicBezTo>
                    <a:cubicBezTo>
                      <a:pt x="566" y="303514"/>
                      <a:pt x="-292" y="301418"/>
                      <a:pt x="89" y="299418"/>
                    </a:cubicBezTo>
                    <a:lnTo>
                      <a:pt x="57049" y="4143"/>
                    </a:lnTo>
                    <a:cubicBezTo>
                      <a:pt x="57430" y="2333"/>
                      <a:pt x="58763" y="809"/>
                      <a:pt x="60478" y="238"/>
                    </a:cubicBezTo>
                    <a:cubicBezTo>
                      <a:pt x="62288" y="-334"/>
                      <a:pt x="64193" y="142"/>
                      <a:pt x="65526" y="1476"/>
                    </a:cubicBezTo>
                    <a:cubicBezTo>
                      <a:pt x="70860" y="6619"/>
                      <a:pt x="75527" y="12716"/>
                      <a:pt x="80099" y="18621"/>
                    </a:cubicBezTo>
                    <a:cubicBezTo>
                      <a:pt x="87815" y="28622"/>
                      <a:pt x="95149" y="38147"/>
                      <a:pt x="105055" y="42910"/>
                    </a:cubicBezTo>
                    <a:cubicBezTo>
                      <a:pt x="115342" y="47863"/>
                      <a:pt x="127534" y="47291"/>
                      <a:pt x="139250" y="47101"/>
                    </a:cubicBezTo>
                    <a:cubicBezTo>
                      <a:pt x="142107" y="47006"/>
                      <a:pt x="145060" y="47006"/>
                      <a:pt x="147917" y="47006"/>
                    </a:cubicBezTo>
                    <a:cubicBezTo>
                      <a:pt x="155347" y="47006"/>
                      <a:pt x="160967" y="47386"/>
                      <a:pt x="166110" y="48434"/>
                    </a:cubicBezTo>
                    <a:cubicBezTo>
                      <a:pt x="174492" y="49958"/>
                      <a:pt x="182684" y="53387"/>
                      <a:pt x="190685" y="56721"/>
                    </a:cubicBezTo>
                    <a:cubicBezTo>
                      <a:pt x="201924" y="61388"/>
                      <a:pt x="213545" y="66341"/>
                      <a:pt x="224975" y="65389"/>
                    </a:cubicBezTo>
                    <a:cubicBezTo>
                      <a:pt x="226499" y="65198"/>
                      <a:pt x="228308" y="65865"/>
                      <a:pt x="229356" y="67008"/>
                    </a:cubicBezTo>
                    <a:cubicBezTo>
                      <a:pt x="230404" y="68246"/>
                      <a:pt x="231071" y="69770"/>
                      <a:pt x="230690" y="71390"/>
                    </a:cubicBezTo>
                    <a:lnTo>
                      <a:pt x="179540" y="336566"/>
                    </a:lnTo>
                    <a:cubicBezTo>
                      <a:pt x="179159" y="338661"/>
                      <a:pt x="177445" y="340280"/>
                      <a:pt x="175349" y="340661"/>
                    </a:cubicBezTo>
                    <a:cubicBezTo>
                      <a:pt x="174968" y="340566"/>
                      <a:pt x="174778" y="340566"/>
                      <a:pt x="174492" y="340566"/>
                    </a:cubicBezTo>
                    <a:close/>
                    <a:moveTo>
                      <a:pt x="113913" y="220170"/>
                    </a:moveTo>
                    <a:cubicBezTo>
                      <a:pt x="114294" y="220170"/>
                      <a:pt x="114675" y="220265"/>
                      <a:pt x="115056" y="220265"/>
                    </a:cubicBezTo>
                    <a:cubicBezTo>
                      <a:pt x="116485" y="220551"/>
                      <a:pt x="117628" y="221503"/>
                      <a:pt x="118390" y="222742"/>
                    </a:cubicBezTo>
                    <a:lnTo>
                      <a:pt x="172111" y="320564"/>
                    </a:lnTo>
                    <a:lnTo>
                      <a:pt x="219450" y="75485"/>
                    </a:lnTo>
                    <a:cubicBezTo>
                      <a:pt x="208020" y="74818"/>
                      <a:pt x="197162" y="70342"/>
                      <a:pt x="186779" y="65960"/>
                    </a:cubicBezTo>
                    <a:cubicBezTo>
                      <a:pt x="178969" y="62722"/>
                      <a:pt x="171539" y="59674"/>
                      <a:pt x="164300" y="58245"/>
                    </a:cubicBezTo>
                    <a:cubicBezTo>
                      <a:pt x="159824" y="57388"/>
                      <a:pt x="154871" y="57007"/>
                      <a:pt x="148013" y="57007"/>
                    </a:cubicBezTo>
                    <a:cubicBezTo>
                      <a:pt x="145250" y="57007"/>
                      <a:pt x="142393" y="57102"/>
                      <a:pt x="139631" y="57102"/>
                    </a:cubicBezTo>
                    <a:cubicBezTo>
                      <a:pt x="136773" y="57197"/>
                      <a:pt x="133916" y="57197"/>
                      <a:pt x="131058" y="57197"/>
                    </a:cubicBezTo>
                    <a:cubicBezTo>
                      <a:pt x="121533" y="57197"/>
                      <a:pt x="110579" y="56531"/>
                      <a:pt x="100864" y="51958"/>
                    </a:cubicBezTo>
                    <a:cubicBezTo>
                      <a:pt x="88767" y="46148"/>
                      <a:pt x="80385" y="35194"/>
                      <a:pt x="72194" y="24717"/>
                    </a:cubicBezTo>
                    <a:cubicBezTo>
                      <a:pt x="69812" y="21669"/>
                      <a:pt x="67526" y="18716"/>
                      <a:pt x="65240" y="15954"/>
                    </a:cubicBezTo>
                    <a:lnTo>
                      <a:pt x="12567" y="289036"/>
                    </a:lnTo>
                    <a:lnTo>
                      <a:pt x="111151" y="220932"/>
                    </a:lnTo>
                    <a:cubicBezTo>
                      <a:pt x="111913" y="220551"/>
                      <a:pt x="112961" y="220170"/>
                      <a:pt x="113913" y="2201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B675F4A5-ACA7-494A-BF56-FD98C2DB51C4}"/>
                  </a:ext>
                </a:extLst>
              </p:cNvPr>
              <p:cNvSpPr/>
              <p:nvPr/>
            </p:nvSpPr>
            <p:spPr>
              <a:xfrm>
                <a:off x="5715170" y="5039153"/>
                <a:ext cx="263867" cy="362664"/>
              </a:xfrm>
              <a:custGeom>
                <a:avLst/>
                <a:gdLst>
                  <a:gd name="connsiteX0" fmla="*/ 96698 w 263867"/>
                  <a:gd name="connsiteY0" fmla="*/ 362664 h 362664"/>
                  <a:gd name="connsiteX1" fmla="*/ 96698 w 263867"/>
                  <a:gd name="connsiteY1" fmla="*/ 362664 h 362664"/>
                  <a:gd name="connsiteX2" fmla="*/ 91935 w 263867"/>
                  <a:gd name="connsiteY2" fmla="*/ 359331 h 362664"/>
                  <a:gd name="connsiteX3" fmla="*/ 305 w 263867"/>
                  <a:gd name="connsiteY3" fmla="*/ 103489 h 362664"/>
                  <a:gd name="connsiteX4" fmla="*/ 496 w 263867"/>
                  <a:gd name="connsiteY4" fmla="*/ 99584 h 362664"/>
                  <a:gd name="connsiteX5" fmla="*/ 3448 w 263867"/>
                  <a:gd name="connsiteY5" fmla="*/ 97012 h 362664"/>
                  <a:gd name="connsiteX6" fmla="*/ 25737 w 263867"/>
                  <a:gd name="connsiteY6" fmla="*/ 85487 h 362664"/>
                  <a:gd name="connsiteX7" fmla="*/ 48692 w 263867"/>
                  <a:gd name="connsiteY7" fmla="*/ 73581 h 362664"/>
                  <a:gd name="connsiteX8" fmla="*/ 74981 w 263867"/>
                  <a:gd name="connsiteY8" fmla="*/ 68247 h 362664"/>
                  <a:gd name="connsiteX9" fmla="*/ 108128 w 263867"/>
                  <a:gd name="connsiteY9" fmla="*/ 58912 h 362664"/>
                  <a:gd name="connsiteX10" fmla="*/ 128988 w 263867"/>
                  <a:gd name="connsiteY10" fmla="*/ 31099 h 362664"/>
                  <a:gd name="connsiteX11" fmla="*/ 143275 w 263867"/>
                  <a:gd name="connsiteY11" fmla="*/ 8811 h 362664"/>
                  <a:gd name="connsiteX12" fmla="*/ 150800 w 263867"/>
                  <a:gd name="connsiteY12" fmla="*/ 1286 h 362664"/>
                  <a:gd name="connsiteX13" fmla="*/ 155467 w 263867"/>
                  <a:gd name="connsiteY13" fmla="*/ 143 h 362664"/>
                  <a:gd name="connsiteX14" fmla="*/ 158992 w 263867"/>
                  <a:gd name="connsiteY14" fmla="*/ 3381 h 362664"/>
                  <a:gd name="connsiteX15" fmla="*/ 263576 w 263867"/>
                  <a:gd name="connsiteY15" fmla="*/ 295513 h 362664"/>
                  <a:gd name="connsiteX16" fmla="*/ 262147 w 263867"/>
                  <a:gd name="connsiteY16" fmla="*/ 301038 h 362664"/>
                  <a:gd name="connsiteX17" fmla="*/ 256527 w 263867"/>
                  <a:gd name="connsiteY17" fmla="*/ 301800 h 362664"/>
                  <a:gd name="connsiteX18" fmla="*/ 142513 w 263867"/>
                  <a:gd name="connsiteY18" fmla="*/ 246650 h 362664"/>
                  <a:gd name="connsiteX19" fmla="*/ 101460 w 263867"/>
                  <a:gd name="connsiteY19" fmla="*/ 359426 h 362664"/>
                  <a:gd name="connsiteX20" fmla="*/ 96698 w 263867"/>
                  <a:gd name="connsiteY20" fmla="*/ 362664 h 362664"/>
                  <a:gd name="connsiteX21" fmla="*/ 11544 w 263867"/>
                  <a:gd name="connsiteY21" fmla="*/ 104632 h 362664"/>
                  <a:gd name="connsiteX22" fmla="*/ 96698 w 263867"/>
                  <a:gd name="connsiteY22" fmla="*/ 342567 h 362664"/>
                  <a:gd name="connsiteX23" fmla="*/ 134893 w 263867"/>
                  <a:gd name="connsiteY23" fmla="*/ 237696 h 362664"/>
                  <a:gd name="connsiteX24" fmla="*/ 137751 w 263867"/>
                  <a:gd name="connsiteY24" fmla="*/ 234744 h 362664"/>
                  <a:gd name="connsiteX25" fmla="*/ 141846 w 263867"/>
                  <a:gd name="connsiteY25" fmla="*/ 234839 h 362664"/>
                  <a:gd name="connsiteX26" fmla="*/ 249669 w 263867"/>
                  <a:gd name="connsiteY26" fmla="*/ 287036 h 362664"/>
                  <a:gd name="connsiteX27" fmla="*/ 151943 w 263867"/>
                  <a:gd name="connsiteY27" fmla="*/ 14049 h 362664"/>
                  <a:gd name="connsiteX28" fmla="*/ 150895 w 263867"/>
                  <a:gd name="connsiteY28" fmla="*/ 15288 h 362664"/>
                  <a:gd name="connsiteX29" fmla="*/ 137846 w 263867"/>
                  <a:gd name="connsiteY29" fmla="*/ 35862 h 362664"/>
                  <a:gd name="connsiteX30" fmla="*/ 113748 w 263867"/>
                  <a:gd name="connsiteY30" fmla="*/ 67199 h 362664"/>
                  <a:gd name="connsiteX31" fmla="*/ 76219 w 263867"/>
                  <a:gd name="connsiteY31" fmla="*/ 78248 h 362664"/>
                  <a:gd name="connsiteX32" fmla="*/ 52026 w 263867"/>
                  <a:gd name="connsiteY32" fmla="*/ 83106 h 362664"/>
                  <a:gd name="connsiteX33" fmla="*/ 30975 w 263867"/>
                  <a:gd name="connsiteY33" fmla="*/ 94060 h 362664"/>
                  <a:gd name="connsiteX34" fmla="*/ 11544 w 263867"/>
                  <a:gd name="connsiteY34" fmla="*/ 104632 h 36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3867" h="362664">
                    <a:moveTo>
                      <a:pt x="96698" y="362664"/>
                    </a:moveTo>
                    <a:lnTo>
                      <a:pt x="96698" y="362664"/>
                    </a:lnTo>
                    <a:cubicBezTo>
                      <a:pt x="94507" y="362664"/>
                      <a:pt x="92602" y="361331"/>
                      <a:pt x="91935" y="359331"/>
                    </a:cubicBezTo>
                    <a:lnTo>
                      <a:pt x="305" y="103489"/>
                    </a:lnTo>
                    <a:cubicBezTo>
                      <a:pt x="-171" y="102251"/>
                      <a:pt x="-76" y="100822"/>
                      <a:pt x="496" y="99584"/>
                    </a:cubicBezTo>
                    <a:cubicBezTo>
                      <a:pt x="1067" y="98346"/>
                      <a:pt x="2115" y="97393"/>
                      <a:pt x="3448" y="97012"/>
                    </a:cubicBezTo>
                    <a:cubicBezTo>
                      <a:pt x="10973" y="94440"/>
                      <a:pt x="18498" y="89869"/>
                      <a:pt x="25737" y="85487"/>
                    </a:cubicBezTo>
                    <a:cubicBezTo>
                      <a:pt x="33071" y="81010"/>
                      <a:pt x="40691" y="76438"/>
                      <a:pt x="48692" y="73581"/>
                    </a:cubicBezTo>
                    <a:cubicBezTo>
                      <a:pt x="57074" y="70628"/>
                      <a:pt x="66123" y="69390"/>
                      <a:pt x="74981" y="68247"/>
                    </a:cubicBezTo>
                    <a:cubicBezTo>
                      <a:pt x="87459" y="66628"/>
                      <a:pt x="99174" y="65008"/>
                      <a:pt x="108128" y="58912"/>
                    </a:cubicBezTo>
                    <a:cubicBezTo>
                      <a:pt x="117177" y="52721"/>
                      <a:pt x="122892" y="42244"/>
                      <a:pt x="128988" y="31099"/>
                    </a:cubicBezTo>
                    <a:cubicBezTo>
                      <a:pt x="133179" y="23384"/>
                      <a:pt x="137560" y="15383"/>
                      <a:pt x="143275" y="8811"/>
                    </a:cubicBezTo>
                    <a:cubicBezTo>
                      <a:pt x="145847" y="5858"/>
                      <a:pt x="148609" y="3191"/>
                      <a:pt x="150800" y="1286"/>
                    </a:cubicBezTo>
                    <a:cubicBezTo>
                      <a:pt x="152038" y="143"/>
                      <a:pt x="153848" y="-238"/>
                      <a:pt x="155467" y="143"/>
                    </a:cubicBezTo>
                    <a:cubicBezTo>
                      <a:pt x="157086" y="524"/>
                      <a:pt x="158420" y="1762"/>
                      <a:pt x="158992" y="3381"/>
                    </a:cubicBezTo>
                    <a:lnTo>
                      <a:pt x="263576" y="295513"/>
                    </a:lnTo>
                    <a:cubicBezTo>
                      <a:pt x="264243" y="297418"/>
                      <a:pt x="263767" y="299609"/>
                      <a:pt x="262147" y="301038"/>
                    </a:cubicBezTo>
                    <a:cubicBezTo>
                      <a:pt x="260623" y="302371"/>
                      <a:pt x="258337" y="302752"/>
                      <a:pt x="256527" y="301800"/>
                    </a:cubicBezTo>
                    <a:lnTo>
                      <a:pt x="142513" y="246650"/>
                    </a:lnTo>
                    <a:lnTo>
                      <a:pt x="101460" y="359426"/>
                    </a:lnTo>
                    <a:cubicBezTo>
                      <a:pt x="100794" y="361331"/>
                      <a:pt x="98889" y="362664"/>
                      <a:pt x="96698" y="362664"/>
                    </a:cubicBezTo>
                    <a:close/>
                    <a:moveTo>
                      <a:pt x="11544" y="104632"/>
                    </a:moveTo>
                    <a:lnTo>
                      <a:pt x="96698" y="342567"/>
                    </a:lnTo>
                    <a:lnTo>
                      <a:pt x="134893" y="237696"/>
                    </a:lnTo>
                    <a:cubicBezTo>
                      <a:pt x="135369" y="236363"/>
                      <a:pt x="136417" y="235220"/>
                      <a:pt x="137751" y="234744"/>
                    </a:cubicBezTo>
                    <a:cubicBezTo>
                      <a:pt x="139084" y="234172"/>
                      <a:pt x="140608" y="234268"/>
                      <a:pt x="141846" y="234839"/>
                    </a:cubicBezTo>
                    <a:lnTo>
                      <a:pt x="249669" y="287036"/>
                    </a:lnTo>
                    <a:lnTo>
                      <a:pt x="151943" y="14049"/>
                    </a:lnTo>
                    <a:cubicBezTo>
                      <a:pt x="151562" y="14430"/>
                      <a:pt x="151181" y="14811"/>
                      <a:pt x="150895" y="15288"/>
                    </a:cubicBezTo>
                    <a:cubicBezTo>
                      <a:pt x="145942" y="21098"/>
                      <a:pt x="142037" y="28242"/>
                      <a:pt x="137846" y="35862"/>
                    </a:cubicBezTo>
                    <a:cubicBezTo>
                      <a:pt x="131464" y="47578"/>
                      <a:pt x="124892" y="59579"/>
                      <a:pt x="113748" y="67199"/>
                    </a:cubicBezTo>
                    <a:cubicBezTo>
                      <a:pt x="102794" y="74724"/>
                      <a:pt x="89268" y="76533"/>
                      <a:pt x="76219" y="78248"/>
                    </a:cubicBezTo>
                    <a:cubicBezTo>
                      <a:pt x="67551" y="79391"/>
                      <a:pt x="59360" y="80534"/>
                      <a:pt x="52026" y="83106"/>
                    </a:cubicBezTo>
                    <a:cubicBezTo>
                      <a:pt x="45072" y="85582"/>
                      <a:pt x="38214" y="89678"/>
                      <a:pt x="30975" y="94060"/>
                    </a:cubicBezTo>
                    <a:cubicBezTo>
                      <a:pt x="24784" y="97870"/>
                      <a:pt x="18307" y="101679"/>
                      <a:pt x="11544" y="104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6" name="Graphic 1">
              <a:extLst>
                <a:ext uri="{FF2B5EF4-FFF2-40B4-BE49-F238E27FC236}">
                  <a16:creationId xmlns:a16="http://schemas.microsoft.com/office/drawing/2014/main" id="{465DB6AF-54AF-4350-9014-FC8EE78B9D81}"/>
                </a:ext>
              </a:extLst>
            </p:cNvPr>
            <p:cNvGrpSpPr/>
            <p:nvPr userDrawn="1"/>
          </p:nvGrpSpPr>
          <p:grpSpPr>
            <a:xfrm>
              <a:off x="7362922" y="1627148"/>
              <a:ext cx="760435" cy="931188"/>
              <a:chOff x="4565516" y="4320420"/>
              <a:chExt cx="760435" cy="931188"/>
            </a:xfrm>
            <a:grpFill/>
          </p:grpSpPr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F3165F0B-BC54-47BD-BFD5-98C7607FAA4C}"/>
                  </a:ext>
                </a:extLst>
              </p:cNvPr>
              <p:cNvSpPr/>
              <p:nvPr/>
            </p:nvSpPr>
            <p:spPr>
              <a:xfrm>
                <a:off x="4565516" y="4320420"/>
                <a:ext cx="760435" cy="931188"/>
              </a:xfrm>
              <a:custGeom>
                <a:avLst/>
                <a:gdLst>
                  <a:gd name="connsiteX0" fmla="*/ 5149 w 760435"/>
                  <a:gd name="connsiteY0" fmla="*/ 931188 h 931188"/>
                  <a:gd name="connsiteX1" fmla="*/ 1149 w 760435"/>
                  <a:gd name="connsiteY1" fmla="*/ 929283 h 931188"/>
                  <a:gd name="connsiteX2" fmla="*/ 672 w 760435"/>
                  <a:gd name="connsiteY2" fmla="*/ 923568 h 931188"/>
                  <a:gd name="connsiteX3" fmla="*/ 95351 w 760435"/>
                  <a:gd name="connsiteY3" fmla="*/ 759452 h 931188"/>
                  <a:gd name="connsiteX4" fmla="*/ 534644 w 760435"/>
                  <a:gd name="connsiteY4" fmla="*/ 2501 h 931188"/>
                  <a:gd name="connsiteX5" fmla="*/ 539597 w 760435"/>
                  <a:gd name="connsiteY5" fmla="*/ 24 h 931188"/>
                  <a:gd name="connsiteX6" fmla="*/ 543883 w 760435"/>
                  <a:gd name="connsiteY6" fmla="*/ 3548 h 931188"/>
                  <a:gd name="connsiteX7" fmla="*/ 760196 w 760435"/>
                  <a:gd name="connsiteY7" fmla="*/ 687348 h 931188"/>
                  <a:gd name="connsiteX8" fmla="*/ 756862 w 760435"/>
                  <a:gd name="connsiteY8" fmla="*/ 693730 h 931188"/>
                  <a:gd name="connsiteX9" fmla="*/ 6578 w 760435"/>
                  <a:gd name="connsiteY9" fmla="*/ 930997 h 931188"/>
                  <a:gd name="connsiteX10" fmla="*/ 5149 w 760435"/>
                  <a:gd name="connsiteY10" fmla="*/ 931188 h 931188"/>
                  <a:gd name="connsiteX11" fmla="*/ 537692 w 760435"/>
                  <a:gd name="connsiteY11" fmla="*/ 17550 h 931188"/>
                  <a:gd name="connsiteX12" fmla="*/ 104209 w 760435"/>
                  <a:gd name="connsiteY12" fmla="*/ 764501 h 931188"/>
                  <a:gd name="connsiteX13" fmla="*/ 16103 w 760435"/>
                  <a:gd name="connsiteY13" fmla="*/ 917282 h 931188"/>
                  <a:gd name="connsiteX14" fmla="*/ 748956 w 760435"/>
                  <a:gd name="connsiteY14" fmla="*/ 685443 h 931188"/>
                  <a:gd name="connsiteX15" fmla="*/ 537692 w 760435"/>
                  <a:gd name="connsiteY15" fmla="*/ 17550 h 931188"/>
                  <a:gd name="connsiteX16" fmla="*/ 281946 w 760435"/>
                  <a:gd name="connsiteY16" fmla="*/ 703541 h 931188"/>
                  <a:gd name="connsiteX17" fmla="*/ 277945 w 760435"/>
                  <a:gd name="connsiteY17" fmla="*/ 701636 h 931188"/>
                  <a:gd name="connsiteX18" fmla="*/ 277564 w 760435"/>
                  <a:gd name="connsiteY18" fmla="*/ 695825 h 931188"/>
                  <a:gd name="connsiteX19" fmla="*/ 501497 w 760435"/>
                  <a:gd name="connsiteY19" fmla="*/ 321493 h 931188"/>
                  <a:gd name="connsiteX20" fmla="*/ 506450 w 760435"/>
                  <a:gd name="connsiteY20" fmla="*/ 319016 h 931188"/>
                  <a:gd name="connsiteX21" fmla="*/ 510736 w 760435"/>
                  <a:gd name="connsiteY21" fmla="*/ 322541 h 931188"/>
                  <a:gd name="connsiteX22" fmla="*/ 597985 w 760435"/>
                  <a:gd name="connsiteY22" fmla="*/ 598480 h 931188"/>
                  <a:gd name="connsiteX23" fmla="*/ 597604 w 760435"/>
                  <a:gd name="connsiteY23" fmla="*/ 602385 h 931188"/>
                  <a:gd name="connsiteX24" fmla="*/ 594651 w 760435"/>
                  <a:gd name="connsiteY24" fmla="*/ 604862 h 931188"/>
                  <a:gd name="connsiteX25" fmla="*/ 283470 w 760435"/>
                  <a:gd name="connsiteY25" fmla="*/ 703255 h 931188"/>
                  <a:gd name="connsiteX26" fmla="*/ 281946 w 760435"/>
                  <a:gd name="connsiteY26" fmla="*/ 703541 h 931188"/>
                  <a:gd name="connsiteX27" fmla="*/ 504450 w 760435"/>
                  <a:gd name="connsiteY27" fmla="*/ 336447 h 931188"/>
                  <a:gd name="connsiteX28" fmla="*/ 293280 w 760435"/>
                  <a:gd name="connsiteY28" fmla="*/ 689539 h 931188"/>
                  <a:gd name="connsiteX29" fmla="*/ 586746 w 760435"/>
                  <a:gd name="connsiteY29" fmla="*/ 596670 h 931188"/>
                  <a:gd name="connsiteX30" fmla="*/ 504450 w 760435"/>
                  <a:gd name="connsiteY30" fmla="*/ 336447 h 93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435" h="931188">
                    <a:moveTo>
                      <a:pt x="5149" y="931188"/>
                    </a:moveTo>
                    <a:cubicBezTo>
                      <a:pt x="3625" y="931188"/>
                      <a:pt x="2196" y="930521"/>
                      <a:pt x="1149" y="929283"/>
                    </a:cubicBezTo>
                    <a:cubicBezTo>
                      <a:pt x="-185" y="927664"/>
                      <a:pt x="-375" y="925378"/>
                      <a:pt x="672" y="923568"/>
                    </a:cubicBezTo>
                    <a:lnTo>
                      <a:pt x="95351" y="759452"/>
                    </a:lnTo>
                    <a:lnTo>
                      <a:pt x="534644" y="2501"/>
                    </a:lnTo>
                    <a:cubicBezTo>
                      <a:pt x="535692" y="786"/>
                      <a:pt x="537597" y="-166"/>
                      <a:pt x="539597" y="24"/>
                    </a:cubicBezTo>
                    <a:cubicBezTo>
                      <a:pt x="541597" y="214"/>
                      <a:pt x="543312" y="1643"/>
                      <a:pt x="543883" y="3548"/>
                    </a:cubicBezTo>
                    <a:lnTo>
                      <a:pt x="760196" y="687348"/>
                    </a:lnTo>
                    <a:cubicBezTo>
                      <a:pt x="761053" y="690015"/>
                      <a:pt x="759529" y="692872"/>
                      <a:pt x="756862" y="693730"/>
                    </a:cubicBezTo>
                    <a:lnTo>
                      <a:pt x="6578" y="930997"/>
                    </a:lnTo>
                    <a:cubicBezTo>
                      <a:pt x="6197" y="931093"/>
                      <a:pt x="5625" y="931188"/>
                      <a:pt x="5149" y="931188"/>
                    </a:cubicBezTo>
                    <a:close/>
                    <a:moveTo>
                      <a:pt x="537692" y="17550"/>
                    </a:moveTo>
                    <a:lnTo>
                      <a:pt x="104209" y="764501"/>
                    </a:lnTo>
                    <a:lnTo>
                      <a:pt x="16103" y="917282"/>
                    </a:lnTo>
                    <a:lnTo>
                      <a:pt x="748956" y="685443"/>
                    </a:lnTo>
                    <a:lnTo>
                      <a:pt x="537692" y="17550"/>
                    </a:lnTo>
                    <a:close/>
                    <a:moveTo>
                      <a:pt x="281946" y="703541"/>
                    </a:moveTo>
                    <a:cubicBezTo>
                      <a:pt x="280422" y="703541"/>
                      <a:pt x="278898" y="702874"/>
                      <a:pt x="277945" y="701636"/>
                    </a:cubicBezTo>
                    <a:cubicBezTo>
                      <a:pt x="276612" y="700016"/>
                      <a:pt x="276516" y="697635"/>
                      <a:pt x="277564" y="695825"/>
                    </a:cubicBezTo>
                    <a:lnTo>
                      <a:pt x="501497" y="321493"/>
                    </a:lnTo>
                    <a:cubicBezTo>
                      <a:pt x="502545" y="319778"/>
                      <a:pt x="504450" y="318730"/>
                      <a:pt x="506450" y="319016"/>
                    </a:cubicBezTo>
                    <a:cubicBezTo>
                      <a:pt x="508450" y="319207"/>
                      <a:pt x="510069" y="320636"/>
                      <a:pt x="510736" y="322541"/>
                    </a:cubicBezTo>
                    <a:lnTo>
                      <a:pt x="597985" y="598480"/>
                    </a:lnTo>
                    <a:cubicBezTo>
                      <a:pt x="598366" y="599813"/>
                      <a:pt x="598271" y="601147"/>
                      <a:pt x="597604" y="602385"/>
                    </a:cubicBezTo>
                    <a:cubicBezTo>
                      <a:pt x="596937" y="603623"/>
                      <a:pt x="595890" y="604480"/>
                      <a:pt x="594651" y="604862"/>
                    </a:cubicBezTo>
                    <a:lnTo>
                      <a:pt x="283470" y="703255"/>
                    </a:lnTo>
                    <a:cubicBezTo>
                      <a:pt x="282993" y="703445"/>
                      <a:pt x="282517" y="703541"/>
                      <a:pt x="281946" y="703541"/>
                    </a:cubicBezTo>
                    <a:close/>
                    <a:moveTo>
                      <a:pt x="504450" y="336447"/>
                    </a:moveTo>
                    <a:lnTo>
                      <a:pt x="293280" y="689539"/>
                    </a:lnTo>
                    <a:lnTo>
                      <a:pt x="586746" y="596670"/>
                    </a:lnTo>
                    <a:lnTo>
                      <a:pt x="504450" y="3364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7" name="Graphic 1">
                <a:extLst>
                  <a:ext uri="{FF2B5EF4-FFF2-40B4-BE49-F238E27FC236}">
                    <a16:creationId xmlns:a16="http://schemas.microsoft.com/office/drawing/2014/main" id="{2391CDAE-9B2F-400F-BE86-63AEE388CA00}"/>
                  </a:ext>
                </a:extLst>
              </p:cNvPr>
              <p:cNvGrpSpPr/>
              <p:nvPr/>
            </p:nvGrpSpPr>
            <p:grpSpPr>
              <a:xfrm>
                <a:off x="4693775" y="4990193"/>
                <a:ext cx="548451" cy="204455"/>
                <a:chOff x="4693775" y="4990193"/>
                <a:chExt cx="548451" cy="204455"/>
              </a:xfrm>
              <a:grpFill/>
            </p:grpSpPr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C8A9C1FA-E4F4-40B8-9993-2DC16AADAA3E}"/>
                    </a:ext>
                  </a:extLst>
                </p:cNvPr>
                <p:cNvSpPr/>
                <p:nvPr/>
              </p:nvSpPr>
              <p:spPr>
                <a:xfrm>
                  <a:off x="4996003" y="5062012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4A30176E-10C5-49AB-87B8-D075CD9B0FF7}"/>
                    </a:ext>
                  </a:extLst>
                </p:cNvPr>
                <p:cNvSpPr/>
                <p:nvPr/>
              </p:nvSpPr>
              <p:spPr>
                <a:xfrm>
                  <a:off x="5071727" y="503800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C0AE5EB0-F88E-41CA-80F0-9C8D3B2D04D1}"/>
                    </a:ext>
                  </a:extLst>
                </p:cNvPr>
                <p:cNvSpPr/>
                <p:nvPr/>
              </p:nvSpPr>
              <p:spPr>
                <a:xfrm>
                  <a:off x="5147355" y="501410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6B2AA104-E453-4CD4-B53A-501B686B8DC4}"/>
                    </a:ext>
                  </a:extLst>
                </p:cNvPr>
                <p:cNvSpPr/>
                <p:nvPr/>
              </p:nvSpPr>
              <p:spPr>
                <a:xfrm>
                  <a:off x="5223079" y="499019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2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81797EE1-EFDD-415E-9B8A-E60CB89DB574}"/>
                    </a:ext>
                  </a:extLst>
                </p:cNvPr>
                <p:cNvSpPr/>
                <p:nvPr/>
              </p:nvSpPr>
              <p:spPr>
                <a:xfrm>
                  <a:off x="4693775" y="515611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98" y="38530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66918A7A-EFBC-4C95-8C04-C2BCC7C23192}"/>
                    </a:ext>
                  </a:extLst>
                </p:cNvPr>
                <p:cNvSpPr/>
                <p:nvPr/>
              </p:nvSpPr>
              <p:spPr>
                <a:xfrm>
                  <a:off x="4769499" y="513221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6A904FCC-BF72-459E-9221-E7110BDC99A7}"/>
                    </a:ext>
                  </a:extLst>
                </p:cNvPr>
                <p:cNvSpPr/>
                <p:nvPr/>
              </p:nvSpPr>
              <p:spPr>
                <a:xfrm>
                  <a:off x="4845223" y="510830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6" y="34625"/>
                        <a:pt x="18241" y="37482"/>
                        <a:pt x="15574" y="38339"/>
                      </a:cubicBezTo>
                      <a:cubicBezTo>
                        <a:pt x="15003" y="38435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04794529-E177-4F01-B358-D1C3C2CB9FF1}"/>
                    </a:ext>
                  </a:extLst>
                </p:cNvPr>
                <p:cNvSpPr/>
                <p:nvPr/>
              </p:nvSpPr>
              <p:spPr>
                <a:xfrm>
                  <a:off x="4920946" y="5084396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8" name="Graphic 1">
                <a:extLst>
                  <a:ext uri="{FF2B5EF4-FFF2-40B4-BE49-F238E27FC236}">
                    <a16:creationId xmlns:a16="http://schemas.microsoft.com/office/drawing/2014/main" id="{2B428B01-1688-4A53-AAC5-C615D889DADB}"/>
                  </a:ext>
                </a:extLst>
              </p:cNvPr>
              <p:cNvGrpSpPr/>
              <p:nvPr/>
            </p:nvGrpSpPr>
            <p:grpSpPr>
              <a:xfrm>
                <a:off x="5090301" y="4408502"/>
                <a:ext cx="204503" cy="548498"/>
                <a:chOff x="5090301" y="4408502"/>
                <a:chExt cx="204503" cy="548498"/>
              </a:xfrm>
              <a:grpFill/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BA5D1FAE-B881-484C-A044-A00BF0D12A43}"/>
                    </a:ext>
                  </a:extLst>
                </p:cNvPr>
                <p:cNvSpPr/>
                <p:nvPr/>
              </p:nvSpPr>
              <p:spPr>
                <a:xfrm>
                  <a:off x="5184408" y="4710730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A7CC6BF0-19AE-4A50-9029-CD8DF6BDFBEA}"/>
                    </a:ext>
                  </a:extLst>
                </p:cNvPr>
                <p:cNvSpPr/>
                <p:nvPr/>
              </p:nvSpPr>
              <p:spPr>
                <a:xfrm>
                  <a:off x="5208411" y="4786454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6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7"/>
                        <a:pt x="35006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3D6E73D3-78D1-4498-9E85-9DB5E584B637}"/>
                    </a:ext>
                  </a:extLst>
                </p:cNvPr>
                <p:cNvSpPr/>
                <p:nvPr/>
              </p:nvSpPr>
              <p:spPr>
                <a:xfrm>
                  <a:off x="5232319" y="4862177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40569CA-36E1-46B3-999D-6162D72AB1A3}"/>
                    </a:ext>
                  </a:extLst>
                </p:cNvPr>
                <p:cNvSpPr/>
                <p:nvPr/>
              </p:nvSpPr>
              <p:spPr>
                <a:xfrm>
                  <a:off x="5256226" y="4937901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3D02D8A-A3CE-4A4B-A870-B8CB67794E6C}"/>
                    </a:ext>
                  </a:extLst>
                </p:cNvPr>
                <p:cNvSpPr/>
                <p:nvPr/>
              </p:nvSpPr>
              <p:spPr>
                <a:xfrm>
                  <a:off x="5090301" y="4408502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720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050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5F0ACBAD-064F-40EF-A483-CB513B42D839}"/>
                    </a:ext>
                  </a:extLst>
                </p:cNvPr>
                <p:cNvSpPr/>
                <p:nvPr/>
              </p:nvSpPr>
              <p:spPr>
                <a:xfrm>
                  <a:off x="5114208" y="4484226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7460D8DA-9C5D-4045-90DA-52090CCFCFDD}"/>
                    </a:ext>
                  </a:extLst>
                </p:cNvPr>
                <p:cNvSpPr/>
                <p:nvPr/>
              </p:nvSpPr>
              <p:spPr>
                <a:xfrm>
                  <a:off x="5138116" y="4559949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5ED4AD25-5F3D-427B-A7FC-39BE69F45535}"/>
                    </a:ext>
                  </a:extLst>
                </p:cNvPr>
                <p:cNvSpPr/>
                <p:nvPr/>
              </p:nvSpPr>
              <p:spPr>
                <a:xfrm>
                  <a:off x="5162024" y="4635673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9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7" name="Graphic 1">
              <a:extLst>
                <a:ext uri="{FF2B5EF4-FFF2-40B4-BE49-F238E27FC236}">
                  <a16:creationId xmlns:a16="http://schemas.microsoft.com/office/drawing/2014/main" id="{7BD3C76E-6899-4F8D-B4FB-3E5D572A7490}"/>
                </a:ext>
              </a:extLst>
            </p:cNvPr>
            <p:cNvGrpSpPr/>
            <p:nvPr userDrawn="1"/>
          </p:nvGrpSpPr>
          <p:grpSpPr>
            <a:xfrm>
              <a:off x="9741845" y="3960589"/>
              <a:ext cx="620793" cy="930116"/>
              <a:chOff x="4247197" y="3626453"/>
              <a:chExt cx="620793" cy="930116"/>
            </a:xfrm>
            <a:grpFill/>
          </p:grpSpPr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975623D-3D3A-4CF8-8BB1-BCCA11808A15}"/>
                  </a:ext>
                </a:extLst>
              </p:cNvPr>
              <p:cNvSpPr/>
              <p:nvPr/>
            </p:nvSpPr>
            <p:spPr>
              <a:xfrm>
                <a:off x="4275329" y="3707682"/>
                <a:ext cx="592660" cy="848887"/>
              </a:xfrm>
              <a:custGeom>
                <a:avLst/>
                <a:gdLst>
                  <a:gd name="connsiteX0" fmla="*/ 296384 w 592660"/>
                  <a:gd name="connsiteY0" fmla="*/ 848887 h 848887"/>
                  <a:gd name="connsiteX1" fmla="*/ 296384 w 592660"/>
                  <a:gd name="connsiteY1" fmla="*/ 848887 h 848887"/>
                  <a:gd name="connsiteX2" fmla="*/ 18730 w 592660"/>
                  <a:gd name="connsiteY2" fmla="*/ 655911 h 848887"/>
                  <a:gd name="connsiteX3" fmla="*/ 125315 w 592660"/>
                  <a:gd name="connsiteY3" fmla="*/ 310629 h 848887"/>
                  <a:gd name="connsiteX4" fmla="*/ 30541 w 592660"/>
                  <a:gd name="connsiteY4" fmla="*/ 56217 h 848887"/>
                  <a:gd name="connsiteX5" fmla="*/ 33589 w 592660"/>
                  <a:gd name="connsiteY5" fmla="*/ 49644 h 848887"/>
                  <a:gd name="connsiteX6" fmla="*/ 166177 w 592660"/>
                  <a:gd name="connsiteY6" fmla="*/ 305 h 848887"/>
                  <a:gd name="connsiteX7" fmla="*/ 170082 w 592660"/>
                  <a:gd name="connsiteY7" fmla="*/ 495 h 848887"/>
                  <a:gd name="connsiteX8" fmla="*/ 172749 w 592660"/>
                  <a:gd name="connsiteY8" fmla="*/ 3353 h 848887"/>
                  <a:gd name="connsiteX9" fmla="*/ 267523 w 592660"/>
                  <a:gd name="connsiteY9" fmla="*/ 257766 h 848887"/>
                  <a:gd name="connsiteX10" fmla="*/ 296384 w 592660"/>
                  <a:gd name="connsiteY10" fmla="*/ 256337 h 848887"/>
                  <a:gd name="connsiteX11" fmla="*/ 574038 w 592660"/>
                  <a:gd name="connsiteY11" fmla="*/ 449218 h 848887"/>
                  <a:gd name="connsiteX12" fmla="*/ 399825 w 592660"/>
                  <a:gd name="connsiteY12" fmla="*/ 830218 h 848887"/>
                  <a:gd name="connsiteX13" fmla="*/ 296384 w 592660"/>
                  <a:gd name="connsiteY13" fmla="*/ 848887 h 848887"/>
                  <a:gd name="connsiteX14" fmla="*/ 41971 w 592660"/>
                  <a:gd name="connsiteY14" fmla="*/ 57455 h 848887"/>
                  <a:gd name="connsiteX15" fmla="*/ 136364 w 592660"/>
                  <a:gd name="connsiteY15" fmla="*/ 310820 h 848887"/>
                  <a:gd name="connsiteX16" fmla="*/ 134459 w 592660"/>
                  <a:gd name="connsiteY16" fmla="*/ 316821 h 848887"/>
                  <a:gd name="connsiteX17" fmla="*/ 28350 w 592660"/>
                  <a:gd name="connsiteY17" fmla="*/ 652386 h 848887"/>
                  <a:gd name="connsiteX18" fmla="*/ 296479 w 592660"/>
                  <a:gd name="connsiteY18" fmla="*/ 838695 h 848887"/>
                  <a:gd name="connsiteX19" fmla="*/ 296479 w 592660"/>
                  <a:gd name="connsiteY19" fmla="*/ 838695 h 848887"/>
                  <a:gd name="connsiteX20" fmla="*/ 396206 w 592660"/>
                  <a:gd name="connsiteY20" fmla="*/ 820598 h 848887"/>
                  <a:gd name="connsiteX21" fmla="*/ 564417 w 592660"/>
                  <a:gd name="connsiteY21" fmla="*/ 452743 h 848887"/>
                  <a:gd name="connsiteX22" fmla="*/ 296384 w 592660"/>
                  <a:gd name="connsiteY22" fmla="*/ 266529 h 848887"/>
                  <a:gd name="connsiteX23" fmla="*/ 264761 w 592660"/>
                  <a:gd name="connsiteY23" fmla="*/ 268338 h 848887"/>
                  <a:gd name="connsiteX24" fmla="*/ 259427 w 592660"/>
                  <a:gd name="connsiteY24" fmla="*/ 265005 h 848887"/>
                  <a:gd name="connsiteX25" fmla="*/ 165034 w 592660"/>
                  <a:gd name="connsiteY25" fmla="*/ 11640 h 848887"/>
                  <a:gd name="connsiteX26" fmla="*/ 41971 w 592660"/>
                  <a:gd name="connsiteY26" fmla="*/ 57455 h 8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2660" h="848887">
                    <a:moveTo>
                      <a:pt x="296384" y="848887"/>
                    </a:moveTo>
                    <a:cubicBezTo>
                      <a:pt x="296384" y="848887"/>
                      <a:pt x="296384" y="848887"/>
                      <a:pt x="296384" y="848887"/>
                    </a:cubicBezTo>
                    <a:cubicBezTo>
                      <a:pt x="173321" y="848887"/>
                      <a:pt x="61688" y="771354"/>
                      <a:pt x="18730" y="655911"/>
                    </a:cubicBezTo>
                    <a:cubicBezTo>
                      <a:pt x="-28323" y="529514"/>
                      <a:pt x="15492" y="388163"/>
                      <a:pt x="125315" y="310629"/>
                    </a:cubicBezTo>
                    <a:lnTo>
                      <a:pt x="30541" y="56217"/>
                    </a:lnTo>
                    <a:cubicBezTo>
                      <a:pt x="29589" y="53550"/>
                      <a:pt x="30922" y="50692"/>
                      <a:pt x="33589" y="49644"/>
                    </a:cubicBezTo>
                    <a:lnTo>
                      <a:pt x="166177" y="305"/>
                    </a:lnTo>
                    <a:cubicBezTo>
                      <a:pt x="167415" y="-171"/>
                      <a:pt x="168844" y="-76"/>
                      <a:pt x="170082" y="495"/>
                    </a:cubicBezTo>
                    <a:cubicBezTo>
                      <a:pt x="171321" y="1067"/>
                      <a:pt x="172273" y="2115"/>
                      <a:pt x="172749" y="3353"/>
                    </a:cubicBezTo>
                    <a:lnTo>
                      <a:pt x="267523" y="257766"/>
                    </a:lnTo>
                    <a:cubicBezTo>
                      <a:pt x="277048" y="256813"/>
                      <a:pt x="286764" y="256337"/>
                      <a:pt x="296384" y="256337"/>
                    </a:cubicBezTo>
                    <a:cubicBezTo>
                      <a:pt x="419447" y="256337"/>
                      <a:pt x="531080" y="333870"/>
                      <a:pt x="574038" y="449218"/>
                    </a:cubicBezTo>
                    <a:cubicBezTo>
                      <a:pt x="630997" y="602285"/>
                      <a:pt x="552892" y="773163"/>
                      <a:pt x="399825" y="830218"/>
                    </a:cubicBezTo>
                    <a:cubicBezTo>
                      <a:pt x="366393" y="842601"/>
                      <a:pt x="331626" y="848887"/>
                      <a:pt x="296384" y="848887"/>
                    </a:cubicBezTo>
                    <a:close/>
                    <a:moveTo>
                      <a:pt x="41971" y="57455"/>
                    </a:moveTo>
                    <a:lnTo>
                      <a:pt x="136364" y="310820"/>
                    </a:lnTo>
                    <a:cubicBezTo>
                      <a:pt x="137221" y="313011"/>
                      <a:pt x="136364" y="315487"/>
                      <a:pt x="134459" y="316821"/>
                    </a:cubicBezTo>
                    <a:cubicBezTo>
                      <a:pt x="26064" y="391116"/>
                      <a:pt x="-17560" y="529133"/>
                      <a:pt x="28350" y="652386"/>
                    </a:cubicBezTo>
                    <a:cubicBezTo>
                      <a:pt x="69879" y="763829"/>
                      <a:pt x="177607" y="838695"/>
                      <a:pt x="296479" y="838695"/>
                    </a:cubicBezTo>
                    <a:lnTo>
                      <a:pt x="296479" y="838695"/>
                    </a:lnTo>
                    <a:cubicBezTo>
                      <a:pt x="330483" y="838695"/>
                      <a:pt x="364107" y="832600"/>
                      <a:pt x="396206" y="820598"/>
                    </a:cubicBezTo>
                    <a:cubicBezTo>
                      <a:pt x="544034" y="765544"/>
                      <a:pt x="619472" y="600570"/>
                      <a:pt x="564417" y="452743"/>
                    </a:cubicBezTo>
                    <a:cubicBezTo>
                      <a:pt x="522984" y="341300"/>
                      <a:pt x="415256" y="266529"/>
                      <a:pt x="296384" y="266529"/>
                    </a:cubicBezTo>
                    <a:cubicBezTo>
                      <a:pt x="285811" y="266529"/>
                      <a:pt x="275238" y="267100"/>
                      <a:pt x="264761" y="268338"/>
                    </a:cubicBezTo>
                    <a:cubicBezTo>
                      <a:pt x="262475" y="268624"/>
                      <a:pt x="260189" y="267291"/>
                      <a:pt x="259427" y="265005"/>
                    </a:cubicBezTo>
                    <a:lnTo>
                      <a:pt x="165034" y="11640"/>
                    </a:lnTo>
                    <a:lnTo>
                      <a:pt x="41971" y="574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11FC928-C374-414E-B201-5CAD745193E1}"/>
                  </a:ext>
                </a:extLst>
              </p:cNvPr>
              <p:cNvSpPr/>
              <p:nvPr/>
            </p:nvSpPr>
            <p:spPr>
              <a:xfrm>
                <a:off x="4247197" y="3626453"/>
                <a:ext cx="232655" cy="146780"/>
              </a:xfrm>
              <a:custGeom>
                <a:avLst/>
                <a:gdLst>
                  <a:gd name="connsiteX0" fmla="*/ 40100 w 232655"/>
                  <a:gd name="connsiteY0" fmla="*/ 146780 h 146780"/>
                  <a:gd name="connsiteX1" fmla="*/ 3714 w 232655"/>
                  <a:gd name="connsiteY1" fmla="*/ 115348 h 146780"/>
                  <a:gd name="connsiteX2" fmla="*/ 17716 w 232655"/>
                  <a:gd name="connsiteY2" fmla="*/ 63532 h 146780"/>
                  <a:gd name="connsiteX3" fmla="*/ 184404 w 232655"/>
                  <a:gd name="connsiteY3" fmla="*/ 1429 h 146780"/>
                  <a:gd name="connsiteX4" fmla="*/ 192500 w 232655"/>
                  <a:gd name="connsiteY4" fmla="*/ 0 h 146780"/>
                  <a:gd name="connsiteX5" fmla="*/ 228885 w 232655"/>
                  <a:gd name="connsiteY5" fmla="*/ 31433 h 146780"/>
                  <a:gd name="connsiteX6" fmla="*/ 231362 w 232655"/>
                  <a:gd name="connsiteY6" fmla="*/ 62579 h 146780"/>
                  <a:gd name="connsiteX7" fmla="*/ 214884 w 232655"/>
                  <a:gd name="connsiteY7" fmla="*/ 83153 h 146780"/>
                  <a:gd name="connsiteX8" fmla="*/ 48196 w 232655"/>
                  <a:gd name="connsiteY8" fmla="*/ 145256 h 146780"/>
                  <a:gd name="connsiteX9" fmla="*/ 40100 w 232655"/>
                  <a:gd name="connsiteY9" fmla="*/ 146780 h 146780"/>
                  <a:gd name="connsiteX10" fmla="*/ 192500 w 232655"/>
                  <a:gd name="connsiteY10" fmla="*/ 10096 h 146780"/>
                  <a:gd name="connsiteX11" fmla="*/ 187928 w 232655"/>
                  <a:gd name="connsiteY11" fmla="*/ 10858 h 146780"/>
                  <a:gd name="connsiteX12" fmla="*/ 21240 w 232655"/>
                  <a:gd name="connsiteY12" fmla="*/ 72962 h 146780"/>
                  <a:gd name="connsiteX13" fmla="*/ 13239 w 232655"/>
                  <a:gd name="connsiteY13" fmla="*/ 111633 h 146780"/>
                  <a:gd name="connsiteX14" fmla="*/ 44577 w 232655"/>
                  <a:gd name="connsiteY14" fmla="*/ 135636 h 146780"/>
                  <a:gd name="connsiteX15" fmla="*/ 211264 w 232655"/>
                  <a:gd name="connsiteY15" fmla="*/ 73533 h 146780"/>
                  <a:gd name="connsiteX16" fmla="*/ 221456 w 232655"/>
                  <a:gd name="connsiteY16" fmla="*/ 60103 h 146780"/>
                  <a:gd name="connsiteX17" fmla="*/ 219265 w 232655"/>
                  <a:gd name="connsiteY17" fmla="*/ 34862 h 146780"/>
                  <a:gd name="connsiteX18" fmla="*/ 192500 w 232655"/>
                  <a:gd name="connsiteY18" fmla="*/ 10096 h 1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2655" h="146780">
                    <a:moveTo>
                      <a:pt x="40100" y="146780"/>
                    </a:moveTo>
                    <a:cubicBezTo>
                      <a:pt x="25622" y="146780"/>
                      <a:pt x="10668" y="133826"/>
                      <a:pt x="3714" y="115348"/>
                    </a:cubicBezTo>
                    <a:cubicBezTo>
                      <a:pt x="-4668" y="92774"/>
                      <a:pt x="1619" y="69533"/>
                      <a:pt x="17716" y="63532"/>
                    </a:cubicBezTo>
                    <a:lnTo>
                      <a:pt x="184404" y="1429"/>
                    </a:lnTo>
                    <a:cubicBezTo>
                      <a:pt x="186975" y="476"/>
                      <a:pt x="189738" y="0"/>
                      <a:pt x="192500" y="0"/>
                    </a:cubicBezTo>
                    <a:cubicBezTo>
                      <a:pt x="206978" y="0"/>
                      <a:pt x="221932" y="12954"/>
                      <a:pt x="228885" y="31433"/>
                    </a:cubicBezTo>
                    <a:cubicBezTo>
                      <a:pt x="232791" y="42005"/>
                      <a:pt x="233743" y="53054"/>
                      <a:pt x="231362" y="62579"/>
                    </a:cubicBezTo>
                    <a:cubicBezTo>
                      <a:pt x="228885" y="72866"/>
                      <a:pt x="222980" y="80200"/>
                      <a:pt x="214884" y="83153"/>
                    </a:cubicBezTo>
                    <a:lnTo>
                      <a:pt x="48196" y="145256"/>
                    </a:lnTo>
                    <a:cubicBezTo>
                      <a:pt x="45624" y="146209"/>
                      <a:pt x="42862" y="146780"/>
                      <a:pt x="40100" y="146780"/>
                    </a:cubicBezTo>
                    <a:close/>
                    <a:moveTo>
                      <a:pt x="192500" y="10096"/>
                    </a:moveTo>
                    <a:cubicBezTo>
                      <a:pt x="190881" y="10096"/>
                      <a:pt x="189357" y="10382"/>
                      <a:pt x="187928" y="10858"/>
                    </a:cubicBezTo>
                    <a:lnTo>
                      <a:pt x="21240" y="72962"/>
                    </a:lnTo>
                    <a:cubicBezTo>
                      <a:pt x="10572" y="76962"/>
                      <a:pt x="6953" y="94679"/>
                      <a:pt x="13239" y="111633"/>
                    </a:cubicBezTo>
                    <a:cubicBezTo>
                      <a:pt x="19431" y="128302"/>
                      <a:pt x="34004" y="139637"/>
                      <a:pt x="44577" y="135636"/>
                    </a:cubicBezTo>
                    <a:lnTo>
                      <a:pt x="211264" y="73533"/>
                    </a:lnTo>
                    <a:cubicBezTo>
                      <a:pt x="216122" y="71723"/>
                      <a:pt x="219742" y="66961"/>
                      <a:pt x="221456" y="60103"/>
                    </a:cubicBezTo>
                    <a:cubicBezTo>
                      <a:pt x="223266" y="52483"/>
                      <a:pt x="222504" y="43529"/>
                      <a:pt x="219265" y="34862"/>
                    </a:cubicBezTo>
                    <a:cubicBezTo>
                      <a:pt x="213931" y="20574"/>
                      <a:pt x="202692" y="10096"/>
                      <a:pt x="192500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282B3F2-FC08-453E-8CBE-9A0864DE94EA}"/>
                  </a:ext>
                </a:extLst>
              </p:cNvPr>
              <p:cNvSpPr/>
              <p:nvPr/>
            </p:nvSpPr>
            <p:spPr>
              <a:xfrm>
                <a:off x="4302373" y="4111379"/>
                <a:ext cx="535384" cy="408412"/>
              </a:xfrm>
              <a:custGeom>
                <a:avLst/>
                <a:gdLst>
                  <a:gd name="connsiteX0" fmla="*/ 498417 w 535384"/>
                  <a:gd name="connsiteY0" fmla="*/ 2277 h 408412"/>
                  <a:gd name="connsiteX1" fmla="*/ 492797 w 535384"/>
                  <a:gd name="connsiteY1" fmla="*/ 277 h 408412"/>
                  <a:gd name="connsiteX2" fmla="*/ 3021 w 535384"/>
                  <a:gd name="connsiteY2" fmla="*/ 182681 h 408412"/>
                  <a:gd name="connsiteX3" fmla="*/ 69 w 535384"/>
                  <a:gd name="connsiteY3" fmla="*/ 187824 h 408412"/>
                  <a:gd name="connsiteX4" fmla="*/ 12451 w 535384"/>
                  <a:gd name="connsiteY4" fmla="*/ 232782 h 408412"/>
                  <a:gd name="connsiteX5" fmla="*/ 159708 w 535384"/>
                  <a:gd name="connsiteY5" fmla="*/ 386706 h 408412"/>
                  <a:gd name="connsiteX6" fmla="*/ 159708 w 535384"/>
                  <a:gd name="connsiteY6" fmla="*/ 386706 h 408412"/>
                  <a:gd name="connsiteX7" fmla="*/ 159708 w 535384"/>
                  <a:gd name="connsiteY7" fmla="*/ 386706 h 408412"/>
                  <a:gd name="connsiteX8" fmla="*/ 188092 w 535384"/>
                  <a:gd name="connsiteY8" fmla="*/ 396993 h 408412"/>
                  <a:gd name="connsiteX9" fmla="*/ 188473 w 535384"/>
                  <a:gd name="connsiteY9" fmla="*/ 397088 h 408412"/>
                  <a:gd name="connsiteX10" fmla="*/ 188473 w 535384"/>
                  <a:gd name="connsiteY10" fmla="*/ 397088 h 408412"/>
                  <a:gd name="connsiteX11" fmla="*/ 359637 w 535384"/>
                  <a:gd name="connsiteY11" fmla="*/ 391469 h 408412"/>
                  <a:gd name="connsiteX12" fmla="*/ 518419 w 535384"/>
                  <a:gd name="connsiteY12" fmla="*/ 44377 h 408412"/>
                  <a:gd name="connsiteX13" fmla="*/ 498417 w 535384"/>
                  <a:gd name="connsiteY13" fmla="*/ 2277 h 40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5384" h="408412">
                    <a:moveTo>
                      <a:pt x="498417" y="2277"/>
                    </a:moveTo>
                    <a:cubicBezTo>
                      <a:pt x="497274" y="372"/>
                      <a:pt x="494892" y="-485"/>
                      <a:pt x="492797" y="277"/>
                    </a:cubicBezTo>
                    <a:lnTo>
                      <a:pt x="3021" y="182681"/>
                    </a:lnTo>
                    <a:cubicBezTo>
                      <a:pt x="926" y="183443"/>
                      <a:pt x="-312" y="185633"/>
                      <a:pt x="69" y="187824"/>
                    </a:cubicBezTo>
                    <a:cubicBezTo>
                      <a:pt x="2926" y="203255"/>
                      <a:pt x="7117" y="218399"/>
                      <a:pt x="12451" y="232782"/>
                    </a:cubicBezTo>
                    <a:cubicBezTo>
                      <a:pt x="39312" y="304886"/>
                      <a:pt x="93985" y="358703"/>
                      <a:pt x="159708" y="386706"/>
                    </a:cubicBezTo>
                    <a:lnTo>
                      <a:pt x="159708" y="386706"/>
                    </a:lnTo>
                    <a:lnTo>
                      <a:pt x="159708" y="386706"/>
                    </a:lnTo>
                    <a:cubicBezTo>
                      <a:pt x="168947" y="390611"/>
                      <a:pt x="178377" y="394136"/>
                      <a:pt x="188092" y="396993"/>
                    </a:cubicBezTo>
                    <a:lnTo>
                      <a:pt x="188473" y="397088"/>
                    </a:lnTo>
                    <a:lnTo>
                      <a:pt x="188473" y="397088"/>
                    </a:lnTo>
                    <a:cubicBezTo>
                      <a:pt x="242766" y="413281"/>
                      <a:pt x="302583" y="412709"/>
                      <a:pt x="359637" y="391469"/>
                    </a:cubicBezTo>
                    <a:cubicBezTo>
                      <a:pt x="499083" y="339557"/>
                      <a:pt x="570330" y="183824"/>
                      <a:pt x="518419" y="44377"/>
                    </a:cubicBezTo>
                    <a:cubicBezTo>
                      <a:pt x="513085" y="29995"/>
                      <a:pt x="506322" y="15898"/>
                      <a:pt x="498417" y="22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8" name="Graphic 1">
              <a:extLst>
                <a:ext uri="{FF2B5EF4-FFF2-40B4-BE49-F238E27FC236}">
                  <a16:creationId xmlns:a16="http://schemas.microsoft.com/office/drawing/2014/main" id="{D52E0DC0-A5D4-4F8F-A880-D82A7814C59F}"/>
                </a:ext>
              </a:extLst>
            </p:cNvPr>
            <p:cNvGrpSpPr/>
            <p:nvPr userDrawn="1"/>
          </p:nvGrpSpPr>
          <p:grpSpPr>
            <a:xfrm>
              <a:off x="2897781" y="6284810"/>
              <a:ext cx="556625" cy="570689"/>
              <a:chOff x="6146212" y="4732450"/>
              <a:chExt cx="556625" cy="570689"/>
            </a:xfrm>
            <a:grpFill/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D829F35-2865-4C23-B022-24DBCFDAC8CB}"/>
                  </a:ext>
                </a:extLst>
              </p:cNvPr>
              <p:cNvSpPr/>
              <p:nvPr/>
            </p:nvSpPr>
            <p:spPr>
              <a:xfrm>
                <a:off x="6455254" y="4732450"/>
                <a:ext cx="134567" cy="174925"/>
              </a:xfrm>
              <a:custGeom>
                <a:avLst/>
                <a:gdLst>
                  <a:gd name="connsiteX0" fmla="*/ 5076 w 134567"/>
                  <a:gd name="connsiteY0" fmla="*/ 174925 h 174925"/>
                  <a:gd name="connsiteX1" fmla="*/ 695 w 134567"/>
                  <a:gd name="connsiteY1" fmla="*/ 172354 h 174925"/>
                  <a:gd name="connsiteX2" fmla="*/ 2505 w 134567"/>
                  <a:gd name="connsiteY2" fmla="*/ 165400 h 174925"/>
                  <a:gd name="connsiteX3" fmla="*/ 124806 w 134567"/>
                  <a:gd name="connsiteY3" fmla="*/ 3094 h 174925"/>
                  <a:gd name="connsiteX4" fmla="*/ 131473 w 134567"/>
                  <a:gd name="connsiteY4" fmla="*/ 427 h 174925"/>
                  <a:gd name="connsiteX5" fmla="*/ 134140 w 134567"/>
                  <a:gd name="connsiteY5" fmla="*/ 7095 h 174925"/>
                  <a:gd name="connsiteX6" fmla="*/ 7553 w 134567"/>
                  <a:gd name="connsiteY6" fmla="*/ 174163 h 174925"/>
                  <a:gd name="connsiteX7" fmla="*/ 5076 w 134567"/>
                  <a:gd name="connsiteY7" fmla="*/ 174925 h 17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567" h="174925">
                    <a:moveTo>
                      <a:pt x="5076" y="174925"/>
                    </a:moveTo>
                    <a:cubicBezTo>
                      <a:pt x="3362" y="174925"/>
                      <a:pt x="1648" y="173973"/>
                      <a:pt x="695" y="172354"/>
                    </a:cubicBezTo>
                    <a:cubicBezTo>
                      <a:pt x="-734" y="169877"/>
                      <a:pt x="124" y="166829"/>
                      <a:pt x="2505" y="165400"/>
                    </a:cubicBezTo>
                    <a:cubicBezTo>
                      <a:pt x="3171" y="165019"/>
                      <a:pt x="72799" y="123300"/>
                      <a:pt x="124806" y="3094"/>
                    </a:cubicBezTo>
                    <a:cubicBezTo>
                      <a:pt x="125949" y="522"/>
                      <a:pt x="128901" y="-716"/>
                      <a:pt x="131473" y="427"/>
                    </a:cubicBezTo>
                    <a:cubicBezTo>
                      <a:pt x="134045" y="1570"/>
                      <a:pt x="135283" y="4523"/>
                      <a:pt x="134140" y="7095"/>
                    </a:cubicBezTo>
                    <a:cubicBezTo>
                      <a:pt x="80610" y="130539"/>
                      <a:pt x="10506" y="172449"/>
                      <a:pt x="7553" y="174163"/>
                    </a:cubicBezTo>
                    <a:cubicBezTo>
                      <a:pt x="6886" y="174735"/>
                      <a:pt x="5934" y="174925"/>
                      <a:pt x="5076" y="1749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9" name="Graphic 1">
                <a:extLst>
                  <a:ext uri="{FF2B5EF4-FFF2-40B4-BE49-F238E27FC236}">
                    <a16:creationId xmlns:a16="http://schemas.microsoft.com/office/drawing/2014/main" id="{7FD1D3E5-E7F3-42E6-B2D4-95B0B57D7B67}"/>
                  </a:ext>
                </a:extLst>
              </p:cNvPr>
              <p:cNvGrpSpPr/>
              <p:nvPr/>
            </p:nvGrpSpPr>
            <p:grpSpPr>
              <a:xfrm>
                <a:off x="6500240" y="4813553"/>
                <a:ext cx="202597" cy="116395"/>
                <a:chOff x="6500240" y="4813553"/>
                <a:chExt cx="202597" cy="116395"/>
              </a:xfrm>
              <a:grpFill/>
            </p:grpSpPr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0F46CA9B-BE12-4970-8B3C-0212EF2564F7}"/>
                    </a:ext>
                  </a:extLst>
                </p:cNvPr>
                <p:cNvSpPr/>
                <p:nvPr/>
              </p:nvSpPr>
              <p:spPr>
                <a:xfrm>
                  <a:off x="6500275" y="4813553"/>
                  <a:ext cx="202562" cy="116395"/>
                </a:xfrm>
                <a:custGeom>
                  <a:avLst/>
                  <a:gdLst>
                    <a:gd name="connsiteX0" fmla="*/ 93024 w 202562"/>
                    <a:gd name="connsiteY0" fmla="*/ 116396 h 116395"/>
                    <a:gd name="connsiteX1" fmla="*/ 93024 w 202562"/>
                    <a:gd name="connsiteY1" fmla="*/ 116396 h 116395"/>
                    <a:gd name="connsiteX2" fmla="*/ 1012 w 202562"/>
                    <a:gd name="connsiteY2" fmla="*/ 62770 h 116395"/>
                    <a:gd name="connsiteX3" fmla="*/ 917 w 202562"/>
                    <a:gd name="connsiteY3" fmla="*/ 56769 h 116395"/>
                    <a:gd name="connsiteX4" fmla="*/ 94357 w 202562"/>
                    <a:gd name="connsiteY4" fmla="*/ 0 h 116395"/>
                    <a:gd name="connsiteX5" fmla="*/ 201228 w 202562"/>
                    <a:gd name="connsiteY5" fmla="*/ 53054 h 116395"/>
                    <a:gd name="connsiteX6" fmla="*/ 201323 w 202562"/>
                    <a:gd name="connsiteY6" fmla="*/ 59817 h 116395"/>
                    <a:gd name="connsiteX7" fmla="*/ 93024 w 202562"/>
                    <a:gd name="connsiteY7" fmla="*/ 116396 h 116395"/>
                    <a:gd name="connsiteX8" fmla="*/ 11395 w 202562"/>
                    <a:gd name="connsiteY8" fmla="*/ 59627 h 116395"/>
                    <a:gd name="connsiteX9" fmla="*/ 92929 w 202562"/>
                    <a:gd name="connsiteY9" fmla="*/ 106204 h 116395"/>
                    <a:gd name="connsiteX10" fmla="*/ 92929 w 202562"/>
                    <a:gd name="connsiteY10" fmla="*/ 106204 h 116395"/>
                    <a:gd name="connsiteX11" fmla="*/ 190274 w 202562"/>
                    <a:gd name="connsiteY11" fmla="*/ 56579 h 116395"/>
                    <a:gd name="connsiteX12" fmla="*/ 94167 w 202562"/>
                    <a:gd name="connsiteY12" fmla="*/ 10192 h 116395"/>
                    <a:gd name="connsiteX13" fmla="*/ 11395 w 202562"/>
                    <a:gd name="connsiteY13" fmla="*/ 59627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562" h="116395">
                      <a:moveTo>
                        <a:pt x="93024" y="116396"/>
                      </a:moveTo>
                      <a:cubicBezTo>
                        <a:pt x="93024" y="116396"/>
                        <a:pt x="93024" y="116396"/>
                        <a:pt x="93024" y="116396"/>
                      </a:cubicBezTo>
                      <a:cubicBezTo>
                        <a:pt x="58829" y="116396"/>
                        <a:pt x="27873" y="98298"/>
                        <a:pt x="1012" y="62770"/>
                      </a:cubicBezTo>
                      <a:cubicBezTo>
                        <a:pt x="-321" y="60960"/>
                        <a:pt x="-321" y="58579"/>
                        <a:pt x="917" y="56769"/>
                      </a:cubicBezTo>
                      <a:cubicBezTo>
                        <a:pt x="27397" y="19145"/>
                        <a:pt x="58829" y="0"/>
                        <a:pt x="94357" y="0"/>
                      </a:cubicBezTo>
                      <a:cubicBezTo>
                        <a:pt x="152269" y="0"/>
                        <a:pt x="199227" y="50864"/>
                        <a:pt x="201228" y="53054"/>
                      </a:cubicBezTo>
                      <a:cubicBezTo>
                        <a:pt x="202942" y="54959"/>
                        <a:pt x="203038" y="57817"/>
                        <a:pt x="201323" y="59817"/>
                      </a:cubicBezTo>
                      <a:cubicBezTo>
                        <a:pt x="199323" y="62103"/>
                        <a:pt x="152365" y="116396"/>
                        <a:pt x="93024" y="116396"/>
                      </a:cubicBezTo>
                      <a:close/>
                      <a:moveTo>
                        <a:pt x="11395" y="59627"/>
                      </a:moveTo>
                      <a:cubicBezTo>
                        <a:pt x="35683" y="90583"/>
                        <a:pt x="63115" y="106204"/>
                        <a:pt x="92929" y="106204"/>
                      </a:cubicBezTo>
                      <a:lnTo>
                        <a:pt x="92929" y="106204"/>
                      </a:lnTo>
                      <a:cubicBezTo>
                        <a:pt x="139315" y="106204"/>
                        <a:pt x="179035" y="68294"/>
                        <a:pt x="190274" y="56579"/>
                      </a:cubicBezTo>
                      <a:cubicBezTo>
                        <a:pt x="178939" y="45434"/>
                        <a:pt x="139315" y="10192"/>
                        <a:pt x="94167" y="10192"/>
                      </a:cubicBezTo>
                      <a:cubicBezTo>
                        <a:pt x="63306" y="10192"/>
                        <a:pt x="35398" y="26861"/>
                        <a:pt x="11395" y="59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56AD2410-0B6F-48A2-9225-FCAA15717C45}"/>
                    </a:ext>
                  </a:extLst>
                </p:cNvPr>
                <p:cNvSpPr/>
                <p:nvPr/>
              </p:nvSpPr>
              <p:spPr>
                <a:xfrm>
                  <a:off x="6500240" y="4866700"/>
                  <a:ext cx="101536" cy="11718"/>
                </a:xfrm>
                <a:custGeom>
                  <a:avLst/>
                  <a:gdLst>
                    <a:gd name="connsiteX0" fmla="*/ 5144 w 101536"/>
                    <a:gd name="connsiteY0" fmla="*/ 11719 h 11718"/>
                    <a:gd name="connsiteX1" fmla="*/ 0 w 101536"/>
                    <a:gd name="connsiteY1" fmla="*/ 6670 h 11718"/>
                    <a:gd name="connsiteX2" fmla="*/ 5048 w 101536"/>
                    <a:gd name="connsiteY2" fmla="*/ 1527 h 11718"/>
                    <a:gd name="connsiteX3" fmla="*/ 96393 w 101536"/>
                    <a:gd name="connsiteY3" fmla="*/ 3 h 11718"/>
                    <a:gd name="connsiteX4" fmla="*/ 101537 w 101536"/>
                    <a:gd name="connsiteY4" fmla="*/ 5051 h 11718"/>
                    <a:gd name="connsiteX5" fmla="*/ 96488 w 101536"/>
                    <a:gd name="connsiteY5" fmla="*/ 10195 h 11718"/>
                    <a:gd name="connsiteX6" fmla="*/ 5144 w 101536"/>
                    <a:gd name="connsiteY6" fmla="*/ 11719 h 11718"/>
                    <a:gd name="connsiteX7" fmla="*/ 5144 w 101536"/>
                    <a:gd name="connsiteY7" fmla="*/ 11719 h 1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36" h="11718">
                      <a:moveTo>
                        <a:pt x="5144" y="11719"/>
                      </a:moveTo>
                      <a:cubicBezTo>
                        <a:pt x="2381" y="11719"/>
                        <a:pt x="95" y="9528"/>
                        <a:pt x="0" y="6670"/>
                      </a:cubicBezTo>
                      <a:cubicBezTo>
                        <a:pt x="0" y="3813"/>
                        <a:pt x="2191" y="1527"/>
                        <a:pt x="5048" y="1527"/>
                      </a:cubicBezTo>
                      <a:lnTo>
                        <a:pt x="96393" y="3"/>
                      </a:lnTo>
                      <a:cubicBezTo>
                        <a:pt x="99346" y="-92"/>
                        <a:pt x="101537" y="2194"/>
                        <a:pt x="101537" y="5051"/>
                      </a:cubicBezTo>
                      <a:cubicBezTo>
                        <a:pt x="101537" y="7908"/>
                        <a:pt x="99346" y="10195"/>
                        <a:pt x="96488" y="10195"/>
                      </a:cubicBezTo>
                      <a:lnTo>
                        <a:pt x="5144" y="11719"/>
                      </a:lnTo>
                      <a:cubicBezTo>
                        <a:pt x="5144" y="11719"/>
                        <a:pt x="5144" y="11719"/>
                        <a:pt x="5144" y="117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B9EDDA3-6154-4963-9201-45B53CF3D565}"/>
                  </a:ext>
                </a:extLst>
              </p:cNvPr>
              <p:cNvSpPr/>
              <p:nvPr/>
            </p:nvSpPr>
            <p:spPr>
              <a:xfrm>
                <a:off x="6146212" y="4806410"/>
                <a:ext cx="525065" cy="496728"/>
              </a:xfrm>
              <a:custGeom>
                <a:avLst/>
                <a:gdLst>
                  <a:gd name="connsiteX0" fmla="*/ 252015 w 525065"/>
                  <a:gd name="connsiteY0" fmla="*/ 496729 h 496728"/>
                  <a:gd name="connsiteX1" fmla="*/ 252015 w 525065"/>
                  <a:gd name="connsiteY1" fmla="*/ 496729 h 496728"/>
                  <a:gd name="connsiteX2" fmla="*/ 224488 w 525065"/>
                  <a:gd name="connsiteY2" fmla="*/ 494443 h 496728"/>
                  <a:gd name="connsiteX3" fmla="*/ 177339 w 525065"/>
                  <a:gd name="connsiteY3" fmla="*/ 474345 h 496728"/>
                  <a:gd name="connsiteX4" fmla="*/ 162099 w 525065"/>
                  <a:gd name="connsiteY4" fmla="*/ 460343 h 496728"/>
                  <a:gd name="connsiteX5" fmla="*/ 143811 w 525065"/>
                  <a:gd name="connsiteY5" fmla="*/ 444627 h 496728"/>
                  <a:gd name="connsiteX6" fmla="*/ 120570 w 525065"/>
                  <a:gd name="connsiteY6" fmla="*/ 438150 h 496728"/>
                  <a:gd name="connsiteX7" fmla="*/ 100473 w 525065"/>
                  <a:gd name="connsiteY7" fmla="*/ 433292 h 496728"/>
                  <a:gd name="connsiteX8" fmla="*/ 57610 w 525065"/>
                  <a:gd name="connsiteY8" fmla="*/ 405289 h 496728"/>
                  <a:gd name="connsiteX9" fmla="*/ 174 w 525065"/>
                  <a:gd name="connsiteY9" fmla="*/ 232220 h 496728"/>
                  <a:gd name="connsiteX10" fmla="*/ 36655 w 525065"/>
                  <a:gd name="connsiteY10" fmla="*/ 67913 h 496728"/>
                  <a:gd name="connsiteX11" fmla="*/ 169815 w 525065"/>
                  <a:gd name="connsiteY11" fmla="*/ 0 h 496728"/>
                  <a:gd name="connsiteX12" fmla="*/ 217059 w 525065"/>
                  <a:gd name="connsiteY12" fmla="*/ 6763 h 496728"/>
                  <a:gd name="connsiteX13" fmla="*/ 299259 w 525065"/>
                  <a:gd name="connsiteY13" fmla="*/ 71342 h 496728"/>
                  <a:gd name="connsiteX14" fmla="*/ 318976 w 525065"/>
                  <a:gd name="connsiteY14" fmla="*/ 96393 h 496728"/>
                  <a:gd name="connsiteX15" fmla="*/ 341265 w 525065"/>
                  <a:gd name="connsiteY15" fmla="*/ 99060 h 496728"/>
                  <a:gd name="connsiteX16" fmla="*/ 350790 w 525065"/>
                  <a:gd name="connsiteY16" fmla="*/ 98870 h 496728"/>
                  <a:gd name="connsiteX17" fmla="*/ 519763 w 525065"/>
                  <a:gd name="connsiteY17" fmla="*/ 229458 h 496728"/>
                  <a:gd name="connsiteX18" fmla="*/ 514810 w 525065"/>
                  <a:gd name="connsiteY18" fmla="*/ 323374 h 496728"/>
                  <a:gd name="connsiteX19" fmla="*/ 400224 w 525065"/>
                  <a:gd name="connsiteY19" fmla="*/ 445866 h 496728"/>
                  <a:gd name="connsiteX20" fmla="*/ 252015 w 525065"/>
                  <a:gd name="connsiteY20" fmla="*/ 496729 h 496728"/>
                  <a:gd name="connsiteX21" fmla="*/ 169719 w 525065"/>
                  <a:gd name="connsiteY21" fmla="*/ 10383 h 496728"/>
                  <a:gd name="connsiteX22" fmla="*/ 44942 w 525065"/>
                  <a:gd name="connsiteY22" fmla="*/ 73819 h 496728"/>
                  <a:gd name="connsiteX23" fmla="*/ 10271 w 525065"/>
                  <a:gd name="connsiteY23" fmla="*/ 232125 h 496728"/>
                  <a:gd name="connsiteX24" fmla="*/ 64944 w 525065"/>
                  <a:gd name="connsiteY24" fmla="*/ 398336 h 496728"/>
                  <a:gd name="connsiteX25" fmla="*/ 103997 w 525065"/>
                  <a:gd name="connsiteY25" fmla="*/ 423863 h 496728"/>
                  <a:gd name="connsiteX26" fmla="*/ 122380 w 525065"/>
                  <a:gd name="connsiteY26" fmla="*/ 428244 h 496728"/>
                  <a:gd name="connsiteX27" fmla="*/ 148574 w 525065"/>
                  <a:gd name="connsiteY27" fmla="*/ 435769 h 496728"/>
                  <a:gd name="connsiteX28" fmla="*/ 169434 w 525065"/>
                  <a:gd name="connsiteY28" fmla="*/ 453390 h 496728"/>
                  <a:gd name="connsiteX29" fmla="*/ 183245 w 525065"/>
                  <a:gd name="connsiteY29" fmla="*/ 466249 h 496728"/>
                  <a:gd name="connsiteX30" fmla="*/ 226107 w 525065"/>
                  <a:gd name="connsiteY30" fmla="*/ 484537 h 496728"/>
                  <a:gd name="connsiteX31" fmla="*/ 394700 w 525065"/>
                  <a:gd name="connsiteY31" fmla="*/ 437388 h 496728"/>
                  <a:gd name="connsiteX32" fmla="*/ 505285 w 525065"/>
                  <a:gd name="connsiteY32" fmla="*/ 319850 h 496728"/>
                  <a:gd name="connsiteX33" fmla="*/ 509952 w 525065"/>
                  <a:gd name="connsiteY33" fmla="*/ 232220 h 496728"/>
                  <a:gd name="connsiteX34" fmla="*/ 351171 w 525065"/>
                  <a:gd name="connsiteY34" fmla="*/ 109252 h 496728"/>
                  <a:gd name="connsiteX35" fmla="*/ 341265 w 525065"/>
                  <a:gd name="connsiteY35" fmla="*/ 109442 h 496728"/>
                  <a:gd name="connsiteX36" fmla="*/ 314118 w 525065"/>
                  <a:gd name="connsiteY36" fmla="*/ 105633 h 496728"/>
                  <a:gd name="connsiteX37" fmla="*/ 290496 w 525065"/>
                  <a:gd name="connsiteY37" fmla="*/ 76962 h 496728"/>
                  <a:gd name="connsiteX38" fmla="*/ 214106 w 525065"/>
                  <a:gd name="connsiteY38" fmla="*/ 16859 h 496728"/>
                  <a:gd name="connsiteX39" fmla="*/ 169719 w 525065"/>
                  <a:gd name="connsiteY39" fmla="*/ 10383 h 4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25065" h="496728">
                    <a:moveTo>
                      <a:pt x="252015" y="496729"/>
                    </a:moveTo>
                    <a:lnTo>
                      <a:pt x="252015" y="496729"/>
                    </a:lnTo>
                    <a:cubicBezTo>
                      <a:pt x="242586" y="496729"/>
                      <a:pt x="233346" y="495967"/>
                      <a:pt x="224488" y="494443"/>
                    </a:cubicBezTo>
                    <a:cubicBezTo>
                      <a:pt x="207629" y="491585"/>
                      <a:pt x="191722" y="484823"/>
                      <a:pt x="177339" y="474345"/>
                    </a:cubicBezTo>
                    <a:cubicBezTo>
                      <a:pt x="171815" y="470345"/>
                      <a:pt x="166957" y="465296"/>
                      <a:pt x="162099" y="460343"/>
                    </a:cubicBezTo>
                    <a:cubicBezTo>
                      <a:pt x="156003" y="454057"/>
                      <a:pt x="150288" y="448151"/>
                      <a:pt x="143811" y="444627"/>
                    </a:cubicBezTo>
                    <a:cubicBezTo>
                      <a:pt x="137334" y="441198"/>
                      <a:pt x="129238" y="439674"/>
                      <a:pt x="120570" y="438150"/>
                    </a:cubicBezTo>
                    <a:cubicBezTo>
                      <a:pt x="113808" y="436912"/>
                      <a:pt x="106854" y="435674"/>
                      <a:pt x="100473" y="433292"/>
                    </a:cubicBezTo>
                    <a:cubicBezTo>
                      <a:pt x="83804" y="427101"/>
                      <a:pt x="69326" y="417671"/>
                      <a:pt x="57610" y="405289"/>
                    </a:cubicBezTo>
                    <a:cubicBezTo>
                      <a:pt x="12557" y="357854"/>
                      <a:pt x="1508" y="284988"/>
                      <a:pt x="174" y="232220"/>
                    </a:cubicBezTo>
                    <a:cubicBezTo>
                      <a:pt x="-1635" y="161354"/>
                      <a:pt x="10652" y="106013"/>
                      <a:pt x="36655" y="67913"/>
                    </a:cubicBezTo>
                    <a:cubicBezTo>
                      <a:pt x="65611" y="25432"/>
                      <a:pt x="115427" y="0"/>
                      <a:pt x="169815" y="0"/>
                    </a:cubicBezTo>
                    <a:cubicBezTo>
                      <a:pt x="185912" y="0"/>
                      <a:pt x="201819" y="2286"/>
                      <a:pt x="217059" y="6763"/>
                    </a:cubicBezTo>
                    <a:cubicBezTo>
                      <a:pt x="250396" y="16478"/>
                      <a:pt x="279543" y="39434"/>
                      <a:pt x="299259" y="71342"/>
                    </a:cubicBezTo>
                    <a:cubicBezTo>
                      <a:pt x="311356" y="90869"/>
                      <a:pt x="317071" y="95345"/>
                      <a:pt x="318976" y="96393"/>
                    </a:cubicBezTo>
                    <a:cubicBezTo>
                      <a:pt x="320786" y="97346"/>
                      <a:pt x="326215" y="99060"/>
                      <a:pt x="341265" y="99060"/>
                    </a:cubicBezTo>
                    <a:cubicBezTo>
                      <a:pt x="344408" y="99060"/>
                      <a:pt x="347551" y="98965"/>
                      <a:pt x="350790" y="98870"/>
                    </a:cubicBezTo>
                    <a:cubicBezTo>
                      <a:pt x="423942" y="96012"/>
                      <a:pt x="500523" y="155734"/>
                      <a:pt x="519763" y="229458"/>
                    </a:cubicBezTo>
                    <a:cubicBezTo>
                      <a:pt x="528241" y="261652"/>
                      <a:pt x="526526" y="293275"/>
                      <a:pt x="514810" y="323374"/>
                    </a:cubicBezTo>
                    <a:cubicBezTo>
                      <a:pt x="497665" y="367284"/>
                      <a:pt x="459089" y="408527"/>
                      <a:pt x="400224" y="445866"/>
                    </a:cubicBezTo>
                    <a:cubicBezTo>
                      <a:pt x="346884" y="479679"/>
                      <a:pt x="296974" y="496729"/>
                      <a:pt x="252015" y="496729"/>
                    </a:cubicBezTo>
                    <a:close/>
                    <a:moveTo>
                      <a:pt x="169719" y="10383"/>
                    </a:moveTo>
                    <a:cubicBezTo>
                      <a:pt x="118665" y="10383"/>
                      <a:pt x="72088" y="34100"/>
                      <a:pt x="44942" y="73819"/>
                    </a:cubicBezTo>
                    <a:cubicBezTo>
                      <a:pt x="20177" y="110204"/>
                      <a:pt x="8461" y="163449"/>
                      <a:pt x="10271" y="232125"/>
                    </a:cubicBezTo>
                    <a:cubicBezTo>
                      <a:pt x="11604" y="283083"/>
                      <a:pt x="22082" y="353283"/>
                      <a:pt x="64944" y="398336"/>
                    </a:cubicBezTo>
                    <a:cubicBezTo>
                      <a:pt x="75708" y="409670"/>
                      <a:pt x="88852" y="418243"/>
                      <a:pt x="103997" y="423863"/>
                    </a:cubicBezTo>
                    <a:cubicBezTo>
                      <a:pt x="109521" y="425863"/>
                      <a:pt x="115713" y="427006"/>
                      <a:pt x="122380" y="428244"/>
                    </a:cubicBezTo>
                    <a:cubicBezTo>
                      <a:pt x="131334" y="429863"/>
                      <a:pt x="140668" y="431483"/>
                      <a:pt x="148574" y="435769"/>
                    </a:cubicBezTo>
                    <a:cubicBezTo>
                      <a:pt x="156480" y="439960"/>
                      <a:pt x="163052" y="446818"/>
                      <a:pt x="169434" y="453390"/>
                    </a:cubicBezTo>
                    <a:cubicBezTo>
                      <a:pt x="174101" y="458248"/>
                      <a:pt x="178482" y="462820"/>
                      <a:pt x="183245" y="466249"/>
                    </a:cubicBezTo>
                    <a:cubicBezTo>
                      <a:pt x="196389" y="475774"/>
                      <a:pt x="210772" y="481870"/>
                      <a:pt x="226107" y="484537"/>
                    </a:cubicBezTo>
                    <a:cubicBezTo>
                      <a:pt x="275066" y="492919"/>
                      <a:pt x="332407" y="476822"/>
                      <a:pt x="394700" y="437388"/>
                    </a:cubicBezTo>
                    <a:cubicBezTo>
                      <a:pt x="451755" y="401288"/>
                      <a:pt x="488997" y="361664"/>
                      <a:pt x="505285" y="319850"/>
                    </a:cubicBezTo>
                    <a:cubicBezTo>
                      <a:pt x="516239" y="291846"/>
                      <a:pt x="517763" y="262319"/>
                      <a:pt x="509952" y="232220"/>
                    </a:cubicBezTo>
                    <a:cubicBezTo>
                      <a:pt x="491760" y="162783"/>
                      <a:pt x="420036" y="106966"/>
                      <a:pt x="351171" y="109252"/>
                    </a:cubicBezTo>
                    <a:cubicBezTo>
                      <a:pt x="347837" y="109347"/>
                      <a:pt x="344503" y="109442"/>
                      <a:pt x="341265" y="109442"/>
                    </a:cubicBezTo>
                    <a:cubicBezTo>
                      <a:pt x="327644" y="109442"/>
                      <a:pt x="319071" y="108204"/>
                      <a:pt x="314118" y="105633"/>
                    </a:cubicBezTo>
                    <a:cubicBezTo>
                      <a:pt x="308213" y="102489"/>
                      <a:pt x="300498" y="93059"/>
                      <a:pt x="290496" y="76962"/>
                    </a:cubicBezTo>
                    <a:cubicBezTo>
                      <a:pt x="272113" y="47244"/>
                      <a:pt x="245062" y="25908"/>
                      <a:pt x="214106" y="16859"/>
                    </a:cubicBezTo>
                    <a:cubicBezTo>
                      <a:pt x="199818" y="12478"/>
                      <a:pt x="184864" y="10383"/>
                      <a:pt x="169719" y="10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9" name="Graphic 1">
              <a:extLst>
                <a:ext uri="{FF2B5EF4-FFF2-40B4-BE49-F238E27FC236}">
                  <a16:creationId xmlns:a16="http://schemas.microsoft.com/office/drawing/2014/main" id="{A8DC2395-83D2-4B9E-8A80-7F3940881F20}"/>
                </a:ext>
              </a:extLst>
            </p:cNvPr>
            <p:cNvGrpSpPr/>
            <p:nvPr userDrawn="1"/>
          </p:nvGrpSpPr>
          <p:grpSpPr>
            <a:xfrm>
              <a:off x="10718627" y="5523084"/>
              <a:ext cx="956368" cy="1086135"/>
              <a:chOff x="4162223" y="2077497"/>
              <a:chExt cx="956368" cy="1086135"/>
            </a:xfrm>
            <a:grpFill/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179C4B4D-9B5C-40EA-BEF9-B9B45A17766C}"/>
                  </a:ext>
                </a:extLst>
              </p:cNvPr>
              <p:cNvSpPr/>
              <p:nvPr/>
            </p:nvSpPr>
            <p:spPr>
              <a:xfrm>
                <a:off x="4162223" y="2077497"/>
                <a:ext cx="956368" cy="1086135"/>
              </a:xfrm>
              <a:custGeom>
                <a:avLst/>
                <a:gdLst>
                  <a:gd name="connsiteX0" fmla="*/ 345768 w 956368"/>
                  <a:gd name="connsiteY0" fmla="*/ 1086136 h 1086135"/>
                  <a:gd name="connsiteX1" fmla="*/ 345768 w 956368"/>
                  <a:gd name="connsiteY1" fmla="*/ 1086136 h 1086135"/>
                  <a:gd name="connsiteX2" fmla="*/ 307572 w 956368"/>
                  <a:gd name="connsiteY2" fmla="*/ 1060037 h 1086135"/>
                  <a:gd name="connsiteX3" fmla="*/ 2772 w 956368"/>
                  <a:gd name="connsiteY3" fmla="*/ 277844 h 1086135"/>
                  <a:gd name="connsiteX4" fmla="*/ 3534 w 956368"/>
                  <a:gd name="connsiteY4" fmla="*/ 246507 h 1086135"/>
                  <a:gd name="connsiteX5" fmla="*/ 26109 w 956368"/>
                  <a:gd name="connsiteY5" fmla="*/ 224790 h 1086135"/>
                  <a:gd name="connsiteX6" fmla="*/ 595799 w 956368"/>
                  <a:gd name="connsiteY6" fmla="*/ 2762 h 1086135"/>
                  <a:gd name="connsiteX7" fmla="*/ 610563 w 956368"/>
                  <a:gd name="connsiteY7" fmla="*/ 0 h 1086135"/>
                  <a:gd name="connsiteX8" fmla="*/ 648758 w 956368"/>
                  <a:gd name="connsiteY8" fmla="*/ 26098 h 1086135"/>
                  <a:gd name="connsiteX9" fmla="*/ 953558 w 956368"/>
                  <a:gd name="connsiteY9" fmla="*/ 808292 h 1086135"/>
                  <a:gd name="connsiteX10" fmla="*/ 952796 w 956368"/>
                  <a:gd name="connsiteY10" fmla="*/ 839629 h 1086135"/>
                  <a:gd name="connsiteX11" fmla="*/ 930222 w 956368"/>
                  <a:gd name="connsiteY11" fmla="*/ 861346 h 1086135"/>
                  <a:gd name="connsiteX12" fmla="*/ 360341 w 956368"/>
                  <a:gd name="connsiteY12" fmla="*/ 1083469 h 1086135"/>
                  <a:gd name="connsiteX13" fmla="*/ 345768 w 956368"/>
                  <a:gd name="connsiteY13" fmla="*/ 1086136 h 1086135"/>
                  <a:gd name="connsiteX14" fmla="*/ 610563 w 956368"/>
                  <a:gd name="connsiteY14" fmla="*/ 10192 h 1086135"/>
                  <a:gd name="connsiteX15" fmla="*/ 599514 w 956368"/>
                  <a:gd name="connsiteY15" fmla="*/ 12287 h 1086135"/>
                  <a:gd name="connsiteX16" fmla="*/ 29633 w 956368"/>
                  <a:gd name="connsiteY16" fmla="*/ 234410 h 1086135"/>
                  <a:gd name="connsiteX17" fmla="*/ 12678 w 956368"/>
                  <a:gd name="connsiteY17" fmla="*/ 250698 h 1086135"/>
                  <a:gd name="connsiteX18" fmla="*/ 12107 w 956368"/>
                  <a:gd name="connsiteY18" fmla="*/ 274225 h 1086135"/>
                  <a:gd name="connsiteX19" fmla="*/ 316907 w 956368"/>
                  <a:gd name="connsiteY19" fmla="*/ 1056418 h 1086135"/>
                  <a:gd name="connsiteX20" fmla="*/ 345672 w 956368"/>
                  <a:gd name="connsiteY20" fmla="*/ 1076039 h 1086135"/>
                  <a:gd name="connsiteX21" fmla="*/ 345672 w 956368"/>
                  <a:gd name="connsiteY21" fmla="*/ 1076039 h 1086135"/>
                  <a:gd name="connsiteX22" fmla="*/ 356721 w 956368"/>
                  <a:gd name="connsiteY22" fmla="*/ 1073944 h 1086135"/>
                  <a:gd name="connsiteX23" fmla="*/ 926602 w 956368"/>
                  <a:gd name="connsiteY23" fmla="*/ 851821 h 1086135"/>
                  <a:gd name="connsiteX24" fmla="*/ 943557 w 956368"/>
                  <a:gd name="connsiteY24" fmla="*/ 835533 h 1086135"/>
                  <a:gd name="connsiteX25" fmla="*/ 944128 w 956368"/>
                  <a:gd name="connsiteY25" fmla="*/ 812006 h 1086135"/>
                  <a:gd name="connsiteX26" fmla="*/ 639328 w 956368"/>
                  <a:gd name="connsiteY26" fmla="*/ 29813 h 1086135"/>
                  <a:gd name="connsiteX27" fmla="*/ 610563 w 956368"/>
                  <a:gd name="connsiteY27" fmla="*/ 10192 h 108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6368" h="1086135">
                    <a:moveTo>
                      <a:pt x="345768" y="1086136"/>
                    </a:moveTo>
                    <a:lnTo>
                      <a:pt x="345768" y="1086136"/>
                    </a:lnTo>
                    <a:cubicBezTo>
                      <a:pt x="329004" y="1086136"/>
                      <a:pt x="313573" y="1075658"/>
                      <a:pt x="307572" y="1060037"/>
                    </a:cubicBezTo>
                    <a:lnTo>
                      <a:pt x="2772" y="277844"/>
                    </a:lnTo>
                    <a:cubicBezTo>
                      <a:pt x="-1133" y="267653"/>
                      <a:pt x="-942" y="256604"/>
                      <a:pt x="3534" y="246507"/>
                    </a:cubicBezTo>
                    <a:cubicBezTo>
                      <a:pt x="7916" y="236506"/>
                      <a:pt x="16012" y="228790"/>
                      <a:pt x="26109" y="224790"/>
                    </a:cubicBezTo>
                    <a:lnTo>
                      <a:pt x="595799" y="2762"/>
                    </a:lnTo>
                    <a:cubicBezTo>
                      <a:pt x="600561" y="952"/>
                      <a:pt x="605514" y="0"/>
                      <a:pt x="610563" y="0"/>
                    </a:cubicBezTo>
                    <a:cubicBezTo>
                      <a:pt x="627327" y="0"/>
                      <a:pt x="642757" y="10477"/>
                      <a:pt x="648758" y="26098"/>
                    </a:cubicBezTo>
                    <a:lnTo>
                      <a:pt x="953558" y="808292"/>
                    </a:lnTo>
                    <a:cubicBezTo>
                      <a:pt x="957558" y="818483"/>
                      <a:pt x="957273" y="829532"/>
                      <a:pt x="952796" y="839629"/>
                    </a:cubicBezTo>
                    <a:cubicBezTo>
                      <a:pt x="948414" y="849630"/>
                      <a:pt x="940318" y="857345"/>
                      <a:pt x="930222" y="861346"/>
                    </a:cubicBezTo>
                    <a:lnTo>
                      <a:pt x="360341" y="1083469"/>
                    </a:lnTo>
                    <a:cubicBezTo>
                      <a:pt x="355769" y="1085183"/>
                      <a:pt x="350816" y="1086136"/>
                      <a:pt x="345768" y="1086136"/>
                    </a:cubicBezTo>
                    <a:close/>
                    <a:moveTo>
                      <a:pt x="610563" y="10192"/>
                    </a:moveTo>
                    <a:cubicBezTo>
                      <a:pt x="606753" y="10192"/>
                      <a:pt x="603038" y="10858"/>
                      <a:pt x="599514" y="12287"/>
                    </a:cubicBezTo>
                    <a:lnTo>
                      <a:pt x="29633" y="234410"/>
                    </a:lnTo>
                    <a:cubicBezTo>
                      <a:pt x="22013" y="237363"/>
                      <a:pt x="16012" y="243173"/>
                      <a:pt x="12678" y="250698"/>
                    </a:cubicBezTo>
                    <a:cubicBezTo>
                      <a:pt x="9345" y="258223"/>
                      <a:pt x="9154" y="266605"/>
                      <a:pt x="12107" y="274225"/>
                    </a:cubicBezTo>
                    <a:lnTo>
                      <a:pt x="316907" y="1056418"/>
                    </a:lnTo>
                    <a:cubicBezTo>
                      <a:pt x="321479" y="1068134"/>
                      <a:pt x="333004" y="1076039"/>
                      <a:pt x="345672" y="1076039"/>
                    </a:cubicBezTo>
                    <a:lnTo>
                      <a:pt x="345672" y="1076039"/>
                    </a:lnTo>
                    <a:cubicBezTo>
                      <a:pt x="349482" y="1076039"/>
                      <a:pt x="353197" y="1075373"/>
                      <a:pt x="356721" y="1073944"/>
                    </a:cubicBezTo>
                    <a:lnTo>
                      <a:pt x="926602" y="851821"/>
                    </a:lnTo>
                    <a:cubicBezTo>
                      <a:pt x="934222" y="848868"/>
                      <a:pt x="940223" y="843058"/>
                      <a:pt x="943557" y="835533"/>
                    </a:cubicBezTo>
                    <a:cubicBezTo>
                      <a:pt x="946890" y="828008"/>
                      <a:pt x="947081" y="819626"/>
                      <a:pt x="944128" y="812006"/>
                    </a:cubicBezTo>
                    <a:lnTo>
                      <a:pt x="639328" y="29813"/>
                    </a:lnTo>
                    <a:cubicBezTo>
                      <a:pt x="634756" y="18002"/>
                      <a:pt x="623231" y="10192"/>
                      <a:pt x="61056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A71142A9-C4A4-44DD-9F74-FE3215E18092}"/>
                  </a:ext>
                </a:extLst>
              </p:cNvPr>
              <p:cNvSpPr/>
              <p:nvPr/>
            </p:nvSpPr>
            <p:spPr>
              <a:xfrm>
                <a:off x="4222326" y="2144172"/>
                <a:ext cx="610420" cy="384333"/>
              </a:xfrm>
              <a:custGeom>
                <a:avLst/>
                <a:gdLst>
                  <a:gd name="connsiteX0" fmla="*/ 85354 w 610420"/>
                  <a:gd name="connsiteY0" fmla="*/ 384334 h 384333"/>
                  <a:gd name="connsiteX1" fmla="*/ 85354 w 610420"/>
                  <a:gd name="connsiteY1" fmla="*/ 384334 h 384333"/>
                  <a:gd name="connsiteX2" fmla="*/ 47159 w 610420"/>
                  <a:gd name="connsiteY2" fmla="*/ 358235 h 384333"/>
                  <a:gd name="connsiteX3" fmla="*/ 2772 w 610420"/>
                  <a:gd name="connsiteY3" fmla="*/ 244126 h 384333"/>
                  <a:gd name="connsiteX4" fmla="*/ 3534 w 610420"/>
                  <a:gd name="connsiteY4" fmla="*/ 212788 h 384333"/>
                  <a:gd name="connsiteX5" fmla="*/ 26109 w 610420"/>
                  <a:gd name="connsiteY5" fmla="*/ 191071 h 384333"/>
                  <a:gd name="connsiteX6" fmla="*/ 510264 w 610420"/>
                  <a:gd name="connsiteY6" fmla="*/ 2762 h 384333"/>
                  <a:gd name="connsiteX7" fmla="*/ 525028 w 610420"/>
                  <a:gd name="connsiteY7" fmla="*/ 0 h 384333"/>
                  <a:gd name="connsiteX8" fmla="*/ 563223 w 610420"/>
                  <a:gd name="connsiteY8" fmla="*/ 26098 h 384333"/>
                  <a:gd name="connsiteX9" fmla="*/ 607610 w 610420"/>
                  <a:gd name="connsiteY9" fmla="*/ 140208 h 384333"/>
                  <a:gd name="connsiteX10" fmla="*/ 606848 w 610420"/>
                  <a:gd name="connsiteY10" fmla="*/ 171545 h 384333"/>
                  <a:gd name="connsiteX11" fmla="*/ 584274 w 610420"/>
                  <a:gd name="connsiteY11" fmla="*/ 193262 h 384333"/>
                  <a:gd name="connsiteX12" fmla="*/ 100118 w 610420"/>
                  <a:gd name="connsiteY12" fmla="*/ 381571 h 384333"/>
                  <a:gd name="connsiteX13" fmla="*/ 85354 w 610420"/>
                  <a:gd name="connsiteY13" fmla="*/ 384334 h 384333"/>
                  <a:gd name="connsiteX14" fmla="*/ 524933 w 610420"/>
                  <a:gd name="connsiteY14" fmla="*/ 10382 h 384333"/>
                  <a:gd name="connsiteX15" fmla="*/ 513884 w 610420"/>
                  <a:gd name="connsiteY15" fmla="*/ 12478 h 384333"/>
                  <a:gd name="connsiteX16" fmla="*/ 29728 w 610420"/>
                  <a:gd name="connsiteY16" fmla="*/ 200787 h 384333"/>
                  <a:gd name="connsiteX17" fmla="*/ 12774 w 610420"/>
                  <a:gd name="connsiteY17" fmla="*/ 217075 h 384333"/>
                  <a:gd name="connsiteX18" fmla="*/ 12202 w 610420"/>
                  <a:gd name="connsiteY18" fmla="*/ 240602 h 384333"/>
                  <a:gd name="connsiteX19" fmla="*/ 56589 w 610420"/>
                  <a:gd name="connsiteY19" fmla="*/ 354711 h 384333"/>
                  <a:gd name="connsiteX20" fmla="*/ 85354 w 610420"/>
                  <a:gd name="connsiteY20" fmla="*/ 374333 h 384333"/>
                  <a:gd name="connsiteX21" fmla="*/ 85354 w 610420"/>
                  <a:gd name="connsiteY21" fmla="*/ 374333 h 384333"/>
                  <a:gd name="connsiteX22" fmla="*/ 96403 w 610420"/>
                  <a:gd name="connsiteY22" fmla="*/ 372237 h 384333"/>
                  <a:gd name="connsiteX23" fmla="*/ 580559 w 610420"/>
                  <a:gd name="connsiteY23" fmla="*/ 183928 h 384333"/>
                  <a:gd name="connsiteX24" fmla="*/ 597513 w 610420"/>
                  <a:gd name="connsiteY24" fmla="*/ 167640 h 384333"/>
                  <a:gd name="connsiteX25" fmla="*/ 598085 w 610420"/>
                  <a:gd name="connsiteY25" fmla="*/ 144113 h 384333"/>
                  <a:gd name="connsiteX26" fmla="*/ 553698 w 610420"/>
                  <a:gd name="connsiteY26" fmla="*/ 30004 h 384333"/>
                  <a:gd name="connsiteX27" fmla="*/ 524933 w 610420"/>
                  <a:gd name="connsiteY27" fmla="*/ 10382 h 38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10420" h="384333">
                    <a:moveTo>
                      <a:pt x="85354" y="384334"/>
                    </a:moveTo>
                    <a:lnTo>
                      <a:pt x="85354" y="384334"/>
                    </a:lnTo>
                    <a:cubicBezTo>
                      <a:pt x="68590" y="384334"/>
                      <a:pt x="53160" y="373856"/>
                      <a:pt x="47159" y="358235"/>
                    </a:cubicBezTo>
                    <a:lnTo>
                      <a:pt x="2772" y="244126"/>
                    </a:lnTo>
                    <a:cubicBezTo>
                      <a:pt x="-1133" y="233934"/>
                      <a:pt x="-942" y="222885"/>
                      <a:pt x="3534" y="212788"/>
                    </a:cubicBezTo>
                    <a:cubicBezTo>
                      <a:pt x="7916" y="202787"/>
                      <a:pt x="16012" y="195072"/>
                      <a:pt x="26109" y="191071"/>
                    </a:cubicBezTo>
                    <a:lnTo>
                      <a:pt x="510264" y="2762"/>
                    </a:lnTo>
                    <a:cubicBezTo>
                      <a:pt x="515027" y="952"/>
                      <a:pt x="519980" y="0"/>
                      <a:pt x="525028" y="0"/>
                    </a:cubicBezTo>
                    <a:cubicBezTo>
                      <a:pt x="541792" y="0"/>
                      <a:pt x="557223" y="10477"/>
                      <a:pt x="563223" y="26098"/>
                    </a:cubicBezTo>
                    <a:lnTo>
                      <a:pt x="607610" y="140208"/>
                    </a:lnTo>
                    <a:cubicBezTo>
                      <a:pt x="611610" y="150400"/>
                      <a:pt x="611325" y="161449"/>
                      <a:pt x="606848" y="171545"/>
                    </a:cubicBezTo>
                    <a:cubicBezTo>
                      <a:pt x="602466" y="181546"/>
                      <a:pt x="594370" y="189262"/>
                      <a:pt x="584274" y="193262"/>
                    </a:cubicBezTo>
                    <a:lnTo>
                      <a:pt x="100118" y="381571"/>
                    </a:lnTo>
                    <a:cubicBezTo>
                      <a:pt x="95451" y="383381"/>
                      <a:pt x="90402" y="384334"/>
                      <a:pt x="85354" y="384334"/>
                    </a:cubicBezTo>
                    <a:close/>
                    <a:moveTo>
                      <a:pt x="524933" y="10382"/>
                    </a:moveTo>
                    <a:cubicBezTo>
                      <a:pt x="521123" y="10382"/>
                      <a:pt x="517408" y="11049"/>
                      <a:pt x="513884" y="12478"/>
                    </a:cubicBezTo>
                    <a:lnTo>
                      <a:pt x="29728" y="200787"/>
                    </a:lnTo>
                    <a:cubicBezTo>
                      <a:pt x="22108" y="203740"/>
                      <a:pt x="16107" y="209550"/>
                      <a:pt x="12774" y="217075"/>
                    </a:cubicBezTo>
                    <a:cubicBezTo>
                      <a:pt x="9440" y="224600"/>
                      <a:pt x="9249" y="232981"/>
                      <a:pt x="12202" y="240602"/>
                    </a:cubicBezTo>
                    <a:lnTo>
                      <a:pt x="56589" y="354711"/>
                    </a:lnTo>
                    <a:cubicBezTo>
                      <a:pt x="61161" y="366427"/>
                      <a:pt x="72686" y="374333"/>
                      <a:pt x="85354" y="374333"/>
                    </a:cubicBezTo>
                    <a:lnTo>
                      <a:pt x="85354" y="374333"/>
                    </a:lnTo>
                    <a:cubicBezTo>
                      <a:pt x="89164" y="374333"/>
                      <a:pt x="92879" y="373666"/>
                      <a:pt x="96403" y="372237"/>
                    </a:cubicBezTo>
                    <a:lnTo>
                      <a:pt x="580559" y="183928"/>
                    </a:lnTo>
                    <a:cubicBezTo>
                      <a:pt x="588179" y="180975"/>
                      <a:pt x="594180" y="175165"/>
                      <a:pt x="597513" y="167640"/>
                    </a:cubicBezTo>
                    <a:cubicBezTo>
                      <a:pt x="600847" y="160115"/>
                      <a:pt x="601038" y="151733"/>
                      <a:pt x="598085" y="144113"/>
                    </a:cubicBezTo>
                    <a:lnTo>
                      <a:pt x="553698" y="30004"/>
                    </a:lnTo>
                    <a:cubicBezTo>
                      <a:pt x="549126" y="18193"/>
                      <a:pt x="537601" y="10382"/>
                      <a:pt x="524933" y="10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74890387-C02E-4394-8E8E-FF65EA0182C8}"/>
                  </a:ext>
                </a:extLst>
              </p:cNvPr>
              <p:cNvSpPr/>
              <p:nvPr/>
            </p:nvSpPr>
            <p:spPr>
              <a:xfrm>
                <a:off x="4742020" y="2494311"/>
                <a:ext cx="105918" cy="105727"/>
              </a:xfrm>
              <a:custGeom>
                <a:avLst/>
                <a:gdLst>
                  <a:gd name="connsiteX0" fmla="*/ 0 w 105918"/>
                  <a:gd name="connsiteY0" fmla="*/ 59436 h 105727"/>
                  <a:gd name="connsiteX1" fmla="*/ 35909 w 105918"/>
                  <a:gd name="connsiteY1" fmla="*/ 45529 h 105727"/>
                  <a:gd name="connsiteX2" fmla="*/ 21908 w 105918"/>
                  <a:gd name="connsiteY2" fmla="*/ 9525 h 105727"/>
                  <a:gd name="connsiteX3" fmla="*/ 46292 w 105918"/>
                  <a:gd name="connsiteY3" fmla="*/ 0 h 105727"/>
                  <a:gd name="connsiteX4" fmla="*/ 60293 w 105918"/>
                  <a:gd name="connsiteY4" fmla="*/ 36004 h 105727"/>
                  <a:gd name="connsiteX5" fmla="*/ 96393 w 105918"/>
                  <a:gd name="connsiteY5" fmla="*/ 22003 h 105727"/>
                  <a:gd name="connsiteX6" fmla="*/ 105918 w 105918"/>
                  <a:gd name="connsiteY6" fmla="*/ 46387 h 105727"/>
                  <a:gd name="connsiteX7" fmla="*/ 69818 w 105918"/>
                  <a:gd name="connsiteY7" fmla="*/ 60389 h 105727"/>
                  <a:gd name="connsiteX8" fmla="*/ 83725 w 105918"/>
                  <a:gd name="connsiteY8" fmla="*/ 96203 h 105727"/>
                  <a:gd name="connsiteX9" fmla="*/ 59341 w 105918"/>
                  <a:gd name="connsiteY9" fmla="*/ 105728 h 105727"/>
                  <a:gd name="connsiteX10" fmla="*/ 45434 w 105918"/>
                  <a:gd name="connsiteY10" fmla="*/ 69914 h 105727"/>
                  <a:gd name="connsiteX11" fmla="*/ 9525 w 105918"/>
                  <a:gd name="connsiteY11" fmla="*/ 83915 h 105727"/>
                  <a:gd name="connsiteX12" fmla="*/ 0 w 105918"/>
                  <a:gd name="connsiteY12" fmla="*/ 59436 h 10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18" h="105727">
                    <a:moveTo>
                      <a:pt x="0" y="59436"/>
                    </a:moveTo>
                    <a:lnTo>
                      <a:pt x="35909" y="45529"/>
                    </a:lnTo>
                    <a:lnTo>
                      <a:pt x="21908" y="9525"/>
                    </a:lnTo>
                    <a:lnTo>
                      <a:pt x="46292" y="0"/>
                    </a:lnTo>
                    <a:lnTo>
                      <a:pt x="60293" y="36004"/>
                    </a:lnTo>
                    <a:lnTo>
                      <a:pt x="96393" y="22003"/>
                    </a:lnTo>
                    <a:lnTo>
                      <a:pt x="105918" y="46387"/>
                    </a:lnTo>
                    <a:lnTo>
                      <a:pt x="69818" y="60389"/>
                    </a:lnTo>
                    <a:lnTo>
                      <a:pt x="83725" y="96203"/>
                    </a:lnTo>
                    <a:lnTo>
                      <a:pt x="59341" y="105728"/>
                    </a:lnTo>
                    <a:lnTo>
                      <a:pt x="45434" y="69914"/>
                    </a:lnTo>
                    <a:lnTo>
                      <a:pt x="9525" y="83915"/>
                    </a:lnTo>
                    <a:lnTo>
                      <a:pt x="0" y="594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B4DF091-1883-4389-B609-BE38E593062C}"/>
                  </a:ext>
                </a:extLst>
              </p:cNvPr>
              <p:cNvSpPr/>
              <p:nvPr/>
            </p:nvSpPr>
            <p:spPr>
              <a:xfrm>
                <a:off x="4527136" y="2892170"/>
                <a:ext cx="105156" cy="104870"/>
              </a:xfrm>
              <a:custGeom>
                <a:avLst/>
                <a:gdLst>
                  <a:gd name="connsiteX0" fmla="*/ 10573 w 105156"/>
                  <a:gd name="connsiteY0" fmla="*/ 19812 h 104870"/>
                  <a:gd name="connsiteX1" fmla="*/ 45815 w 105156"/>
                  <a:gd name="connsiteY1" fmla="*/ 35338 h 104870"/>
                  <a:gd name="connsiteX2" fmla="*/ 61341 w 105156"/>
                  <a:gd name="connsiteY2" fmla="*/ 0 h 104870"/>
                  <a:gd name="connsiteX3" fmla="*/ 85249 w 105156"/>
                  <a:gd name="connsiteY3" fmla="*/ 10573 h 104870"/>
                  <a:gd name="connsiteX4" fmla="*/ 69723 w 105156"/>
                  <a:gd name="connsiteY4" fmla="*/ 45911 h 104870"/>
                  <a:gd name="connsiteX5" fmla="*/ 105156 w 105156"/>
                  <a:gd name="connsiteY5" fmla="*/ 61532 h 104870"/>
                  <a:gd name="connsiteX6" fmla="*/ 94583 w 105156"/>
                  <a:gd name="connsiteY6" fmla="*/ 85439 h 104870"/>
                  <a:gd name="connsiteX7" fmla="*/ 59150 w 105156"/>
                  <a:gd name="connsiteY7" fmla="*/ 69723 h 104870"/>
                  <a:gd name="connsiteX8" fmla="*/ 43720 w 105156"/>
                  <a:gd name="connsiteY8" fmla="*/ 104870 h 104870"/>
                  <a:gd name="connsiteX9" fmla="*/ 19812 w 105156"/>
                  <a:gd name="connsiteY9" fmla="*/ 94297 h 104870"/>
                  <a:gd name="connsiteX10" fmla="*/ 35243 w 105156"/>
                  <a:gd name="connsiteY10" fmla="*/ 59150 h 104870"/>
                  <a:gd name="connsiteX11" fmla="*/ 0 w 105156"/>
                  <a:gd name="connsiteY11" fmla="*/ 43625 h 104870"/>
                  <a:gd name="connsiteX12" fmla="*/ 10573 w 105156"/>
                  <a:gd name="connsiteY12" fmla="*/ 19812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6" h="104870">
                    <a:moveTo>
                      <a:pt x="10573" y="19812"/>
                    </a:moveTo>
                    <a:lnTo>
                      <a:pt x="45815" y="35338"/>
                    </a:lnTo>
                    <a:lnTo>
                      <a:pt x="61341" y="0"/>
                    </a:lnTo>
                    <a:lnTo>
                      <a:pt x="85249" y="10573"/>
                    </a:lnTo>
                    <a:lnTo>
                      <a:pt x="69723" y="45911"/>
                    </a:lnTo>
                    <a:lnTo>
                      <a:pt x="105156" y="61532"/>
                    </a:lnTo>
                    <a:lnTo>
                      <a:pt x="94583" y="85439"/>
                    </a:lnTo>
                    <a:lnTo>
                      <a:pt x="59150" y="69723"/>
                    </a:lnTo>
                    <a:lnTo>
                      <a:pt x="43720" y="104870"/>
                    </a:lnTo>
                    <a:lnTo>
                      <a:pt x="19812" y="94297"/>
                    </a:lnTo>
                    <a:lnTo>
                      <a:pt x="35243" y="59150"/>
                    </a:lnTo>
                    <a:lnTo>
                      <a:pt x="0" y="43625"/>
                    </a:lnTo>
                    <a:lnTo>
                      <a:pt x="10573" y="19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D60BF090-4D1A-419B-85B0-19B370B4A2CC}"/>
                  </a:ext>
                </a:extLst>
              </p:cNvPr>
              <p:cNvSpPr/>
              <p:nvPr/>
            </p:nvSpPr>
            <p:spPr>
              <a:xfrm>
                <a:off x="4411884" y="2634233"/>
                <a:ext cx="115823" cy="68770"/>
              </a:xfrm>
              <a:custGeom>
                <a:avLst/>
                <a:gdLst>
                  <a:gd name="connsiteX0" fmla="*/ 104966 w 115823"/>
                  <a:gd name="connsiteY0" fmla="*/ 0 h 68770"/>
                  <a:gd name="connsiteX1" fmla="*/ 115824 w 115823"/>
                  <a:gd name="connsiteY1" fmla="*/ 27908 h 68770"/>
                  <a:gd name="connsiteX2" fmla="*/ 10859 w 115823"/>
                  <a:gd name="connsiteY2" fmla="*/ 68771 h 68770"/>
                  <a:gd name="connsiteX3" fmla="*/ 0 w 115823"/>
                  <a:gd name="connsiteY3" fmla="*/ 40862 h 68770"/>
                  <a:gd name="connsiteX4" fmla="*/ 104966 w 115823"/>
                  <a:gd name="connsiteY4" fmla="*/ 0 h 6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23" h="68770">
                    <a:moveTo>
                      <a:pt x="104966" y="0"/>
                    </a:moveTo>
                    <a:lnTo>
                      <a:pt x="115824" y="27908"/>
                    </a:lnTo>
                    <a:lnTo>
                      <a:pt x="10859" y="68771"/>
                    </a:lnTo>
                    <a:lnTo>
                      <a:pt x="0" y="40862"/>
                    </a:lnTo>
                    <a:lnTo>
                      <a:pt x="104966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D8A346DB-1EDC-4FDD-A6FD-43DFA6B8BCA4}"/>
                  </a:ext>
                </a:extLst>
              </p:cNvPr>
              <p:cNvSpPr/>
              <p:nvPr/>
            </p:nvSpPr>
            <p:spPr>
              <a:xfrm>
                <a:off x="4318131" y="2515171"/>
                <a:ext cx="309481" cy="309467"/>
              </a:xfrm>
              <a:custGeom>
                <a:avLst/>
                <a:gdLst>
                  <a:gd name="connsiteX0" fmla="*/ 104611 w 309481"/>
                  <a:gd name="connsiteY0" fmla="*/ 309467 h 309467"/>
                  <a:gd name="connsiteX1" fmla="*/ 104611 w 309481"/>
                  <a:gd name="connsiteY1" fmla="*/ 309467 h 309467"/>
                  <a:gd name="connsiteX2" fmla="*/ 66607 w 309481"/>
                  <a:gd name="connsiteY2" fmla="*/ 283464 h 309467"/>
                  <a:gd name="connsiteX3" fmla="*/ 2789 w 309481"/>
                  <a:gd name="connsiteY3" fmla="*/ 119348 h 309467"/>
                  <a:gd name="connsiteX4" fmla="*/ 26030 w 309481"/>
                  <a:gd name="connsiteY4" fmla="*/ 66580 h 309467"/>
                  <a:gd name="connsiteX5" fmla="*/ 190146 w 309481"/>
                  <a:gd name="connsiteY5" fmla="*/ 2762 h 309467"/>
                  <a:gd name="connsiteX6" fmla="*/ 204910 w 309481"/>
                  <a:gd name="connsiteY6" fmla="*/ 0 h 309467"/>
                  <a:gd name="connsiteX7" fmla="*/ 242914 w 309481"/>
                  <a:gd name="connsiteY7" fmla="*/ 26003 h 309467"/>
                  <a:gd name="connsiteX8" fmla="*/ 306732 w 309481"/>
                  <a:gd name="connsiteY8" fmla="*/ 190119 h 309467"/>
                  <a:gd name="connsiteX9" fmla="*/ 283491 w 309481"/>
                  <a:gd name="connsiteY9" fmla="*/ 242888 h 309467"/>
                  <a:gd name="connsiteX10" fmla="*/ 119375 w 309481"/>
                  <a:gd name="connsiteY10" fmla="*/ 306705 h 309467"/>
                  <a:gd name="connsiteX11" fmla="*/ 104611 w 309481"/>
                  <a:gd name="connsiteY11" fmla="*/ 309467 h 309467"/>
                  <a:gd name="connsiteX12" fmla="*/ 204814 w 309481"/>
                  <a:gd name="connsiteY12" fmla="*/ 10192 h 309467"/>
                  <a:gd name="connsiteX13" fmla="*/ 193765 w 309481"/>
                  <a:gd name="connsiteY13" fmla="*/ 12287 h 309467"/>
                  <a:gd name="connsiteX14" fmla="*/ 29650 w 309481"/>
                  <a:gd name="connsiteY14" fmla="*/ 76105 h 309467"/>
                  <a:gd name="connsiteX15" fmla="*/ 12219 w 309481"/>
                  <a:gd name="connsiteY15" fmla="*/ 115633 h 309467"/>
                  <a:gd name="connsiteX16" fmla="*/ 76036 w 309481"/>
                  <a:gd name="connsiteY16" fmla="*/ 279749 h 309467"/>
                  <a:gd name="connsiteX17" fmla="*/ 104516 w 309481"/>
                  <a:gd name="connsiteY17" fmla="*/ 299275 h 309467"/>
                  <a:gd name="connsiteX18" fmla="*/ 104516 w 309481"/>
                  <a:gd name="connsiteY18" fmla="*/ 299275 h 309467"/>
                  <a:gd name="connsiteX19" fmla="*/ 115565 w 309481"/>
                  <a:gd name="connsiteY19" fmla="*/ 297180 h 309467"/>
                  <a:gd name="connsiteX20" fmla="*/ 279681 w 309481"/>
                  <a:gd name="connsiteY20" fmla="*/ 233363 h 309467"/>
                  <a:gd name="connsiteX21" fmla="*/ 297112 w 309481"/>
                  <a:gd name="connsiteY21" fmla="*/ 193834 h 309467"/>
                  <a:gd name="connsiteX22" fmla="*/ 233294 w 309481"/>
                  <a:gd name="connsiteY22" fmla="*/ 29718 h 309467"/>
                  <a:gd name="connsiteX23" fmla="*/ 204814 w 309481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481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828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610"/>
                      <a:pt x="109660" y="309467"/>
                      <a:pt x="104611" y="309467"/>
                    </a:cubicBezTo>
                    <a:close/>
                    <a:moveTo>
                      <a:pt x="204814" y="10192"/>
                    </a:moveTo>
                    <a:cubicBezTo>
                      <a:pt x="201004" y="10192"/>
                      <a:pt x="197290" y="10858"/>
                      <a:pt x="193765" y="12287"/>
                    </a:cubicBezTo>
                    <a:lnTo>
                      <a:pt x="29650" y="76105"/>
                    </a:lnTo>
                    <a:cubicBezTo>
                      <a:pt x="13933" y="82201"/>
                      <a:pt x="6123" y="99917"/>
                      <a:pt x="12219" y="115633"/>
                    </a:cubicBezTo>
                    <a:lnTo>
                      <a:pt x="76036" y="279749"/>
                    </a:lnTo>
                    <a:cubicBezTo>
                      <a:pt x="80608" y="291560"/>
                      <a:pt x="91848" y="299275"/>
                      <a:pt x="104516" y="299275"/>
                    </a:cubicBezTo>
                    <a:lnTo>
                      <a:pt x="104516" y="299275"/>
                    </a:lnTo>
                    <a:cubicBezTo>
                      <a:pt x="108326" y="299275"/>
                      <a:pt x="112041" y="298609"/>
                      <a:pt x="115565" y="297180"/>
                    </a:cubicBezTo>
                    <a:lnTo>
                      <a:pt x="279681" y="233363"/>
                    </a:lnTo>
                    <a:cubicBezTo>
                      <a:pt x="295397" y="227267"/>
                      <a:pt x="303208" y="209550"/>
                      <a:pt x="297112" y="193834"/>
                    </a:cubicBezTo>
                    <a:lnTo>
                      <a:pt x="233294" y="29718"/>
                    </a:lnTo>
                    <a:cubicBezTo>
                      <a:pt x="228722" y="17812"/>
                      <a:pt x="217578" y="10192"/>
                      <a:pt x="204814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51BD958-8124-466B-B199-E2BA93715AA5}"/>
                  </a:ext>
                </a:extLst>
              </p:cNvPr>
              <p:cNvSpPr/>
              <p:nvPr/>
            </p:nvSpPr>
            <p:spPr>
              <a:xfrm>
                <a:off x="4637504" y="2390965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4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6 h 309467"/>
                  <a:gd name="connsiteX18" fmla="*/ 104611 w 309520"/>
                  <a:gd name="connsiteY18" fmla="*/ 299276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6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9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4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6"/>
                      <a:pt x="104611" y="299276"/>
                    </a:cubicBezTo>
                    <a:lnTo>
                      <a:pt x="104611" y="299276"/>
                    </a:lnTo>
                    <a:cubicBezTo>
                      <a:pt x="108421" y="299276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578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896D7C1-D266-4D6A-A5B5-251F43B0EEE8}"/>
                  </a:ext>
                </a:extLst>
              </p:cNvPr>
              <p:cNvSpPr/>
              <p:nvPr/>
            </p:nvSpPr>
            <p:spPr>
              <a:xfrm>
                <a:off x="4424906" y="2789967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3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5 h 309467"/>
                  <a:gd name="connsiteX18" fmla="*/ 104611 w 309520"/>
                  <a:gd name="connsiteY18" fmla="*/ 299275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2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708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8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3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5"/>
                      <a:pt x="104611" y="299275"/>
                    </a:cubicBezTo>
                    <a:lnTo>
                      <a:pt x="104611" y="299275"/>
                    </a:lnTo>
                    <a:cubicBezTo>
                      <a:pt x="108421" y="299275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673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1B9AA10-BD07-473C-9C07-D4D269078F7A}"/>
                  </a:ext>
                </a:extLst>
              </p:cNvPr>
              <p:cNvSpPr/>
              <p:nvPr/>
            </p:nvSpPr>
            <p:spPr>
              <a:xfrm>
                <a:off x="4744381" y="2665857"/>
                <a:ext cx="309475" cy="309371"/>
              </a:xfrm>
              <a:custGeom>
                <a:avLst/>
                <a:gdLst>
                  <a:gd name="connsiteX0" fmla="*/ 104605 w 309475"/>
                  <a:gd name="connsiteY0" fmla="*/ 309372 h 309371"/>
                  <a:gd name="connsiteX1" fmla="*/ 104605 w 309475"/>
                  <a:gd name="connsiteY1" fmla="*/ 309372 h 309371"/>
                  <a:gd name="connsiteX2" fmla="*/ 66600 w 309475"/>
                  <a:gd name="connsiteY2" fmla="*/ 283369 h 309371"/>
                  <a:gd name="connsiteX3" fmla="*/ 2782 w 309475"/>
                  <a:gd name="connsiteY3" fmla="*/ 119253 h 309371"/>
                  <a:gd name="connsiteX4" fmla="*/ 3449 w 309475"/>
                  <a:gd name="connsiteY4" fmla="*/ 88106 h 309371"/>
                  <a:gd name="connsiteX5" fmla="*/ 26023 w 309475"/>
                  <a:gd name="connsiteY5" fmla="*/ 66580 h 309371"/>
                  <a:gd name="connsiteX6" fmla="*/ 190139 w 309475"/>
                  <a:gd name="connsiteY6" fmla="*/ 2762 h 309371"/>
                  <a:gd name="connsiteX7" fmla="*/ 204903 w 309475"/>
                  <a:gd name="connsiteY7" fmla="*/ 0 h 309371"/>
                  <a:gd name="connsiteX8" fmla="*/ 242908 w 309475"/>
                  <a:gd name="connsiteY8" fmla="*/ 26003 h 309371"/>
                  <a:gd name="connsiteX9" fmla="*/ 306725 w 309475"/>
                  <a:gd name="connsiteY9" fmla="*/ 190119 h 309371"/>
                  <a:gd name="connsiteX10" fmla="*/ 283484 w 309475"/>
                  <a:gd name="connsiteY10" fmla="*/ 242888 h 309371"/>
                  <a:gd name="connsiteX11" fmla="*/ 119368 w 309475"/>
                  <a:gd name="connsiteY11" fmla="*/ 306705 h 309371"/>
                  <a:gd name="connsiteX12" fmla="*/ 104605 w 309475"/>
                  <a:gd name="connsiteY12" fmla="*/ 309372 h 309371"/>
                  <a:gd name="connsiteX13" fmla="*/ 204903 w 309475"/>
                  <a:gd name="connsiteY13" fmla="*/ 10096 h 309371"/>
                  <a:gd name="connsiteX14" fmla="*/ 193854 w 309475"/>
                  <a:gd name="connsiteY14" fmla="*/ 12192 h 309371"/>
                  <a:gd name="connsiteX15" fmla="*/ 29738 w 309475"/>
                  <a:gd name="connsiteY15" fmla="*/ 76009 h 309371"/>
                  <a:gd name="connsiteX16" fmla="*/ 12879 w 309475"/>
                  <a:gd name="connsiteY16" fmla="*/ 92202 h 309371"/>
                  <a:gd name="connsiteX17" fmla="*/ 12403 w 309475"/>
                  <a:gd name="connsiteY17" fmla="*/ 115538 h 309371"/>
                  <a:gd name="connsiteX18" fmla="*/ 76220 w 309475"/>
                  <a:gd name="connsiteY18" fmla="*/ 279654 h 309371"/>
                  <a:gd name="connsiteX19" fmla="*/ 104700 w 309475"/>
                  <a:gd name="connsiteY19" fmla="*/ 299180 h 309371"/>
                  <a:gd name="connsiteX20" fmla="*/ 104700 w 309475"/>
                  <a:gd name="connsiteY20" fmla="*/ 299180 h 309371"/>
                  <a:gd name="connsiteX21" fmla="*/ 115749 w 309475"/>
                  <a:gd name="connsiteY21" fmla="*/ 297085 h 309371"/>
                  <a:gd name="connsiteX22" fmla="*/ 279865 w 309475"/>
                  <a:gd name="connsiteY22" fmla="*/ 233267 h 309371"/>
                  <a:gd name="connsiteX23" fmla="*/ 297295 w 309475"/>
                  <a:gd name="connsiteY23" fmla="*/ 193738 h 309371"/>
                  <a:gd name="connsiteX24" fmla="*/ 233478 w 309475"/>
                  <a:gd name="connsiteY24" fmla="*/ 29623 h 309371"/>
                  <a:gd name="connsiteX25" fmla="*/ 204903 w 309475"/>
                  <a:gd name="connsiteY25" fmla="*/ 10096 h 30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9475" h="309371">
                    <a:moveTo>
                      <a:pt x="104605" y="309372"/>
                    </a:moveTo>
                    <a:lnTo>
                      <a:pt x="104605" y="309372"/>
                    </a:lnTo>
                    <a:cubicBezTo>
                      <a:pt x="87650" y="309372"/>
                      <a:pt x="72791" y="299180"/>
                      <a:pt x="66600" y="283369"/>
                    </a:cubicBezTo>
                    <a:lnTo>
                      <a:pt x="2782" y="119253"/>
                    </a:lnTo>
                    <a:cubicBezTo>
                      <a:pt x="-1123" y="109156"/>
                      <a:pt x="-932" y="98012"/>
                      <a:pt x="3449" y="88106"/>
                    </a:cubicBezTo>
                    <a:cubicBezTo>
                      <a:pt x="7831" y="78105"/>
                      <a:pt x="15832" y="70485"/>
                      <a:pt x="26023" y="66580"/>
                    </a:cubicBezTo>
                    <a:lnTo>
                      <a:pt x="190139" y="2762"/>
                    </a:lnTo>
                    <a:cubicBezTo>
                      <a:pt x="194902" y="952"/>
                      <a:pt x="199855" y="0"/>
                      <a:pt x="204903" y="0"/>
                    </a:cubicBezTo>
                    <a:cubicBezTo>
                      <a:pt x="221857" y="0"/>
                      <a:pt x="236716" y="10192"/>
                      <a:pt x="242908" y="26003"/>
                    </a:cubicBezTo>
                    <a:lnTo>
                      <a:pt x="306725" y="190119"/>
                    </a:lnTo>
                    <a:cubicBezTo>
                      <a:pt x="314821" y="211074"/>
                      <a:pt x="304439" y="234696"/>
                      <a:pt x="283484" y="242888"/>
                    </a:cubicBezTo>
                    <a:lnTo>
                      <a:pt x="119368" y="306705"/>
                    </a:lnTo>
                    <a:cubicBezTo>
                      <a:pt x="114606" y="308419"/>
                      <a:pt x="109653" y="309372"/>
                      <a:pt x="104605" y="309372"/>
                    </a:cubicBezTo>
                    <a:close/>
                    <a:moveTo>
                      <a:pt x="204903" y="10096"/>
                    </a:moveTo>
                    <a:cubicBezTo>
                      <a:pt x="201093" y="10096"/>
                      <a:pt x="197378" y="10763"/>
                      <a:pt x="193854" y="12192"/>
                    </a:cubicBezTo>
                    <a:lnTo>
                      <a:pt x="29738" y="76009"/>
                    </a:lnTo>
                    <a:cubicBezTo>
                      <a:pt x="22118" y="78962"/>
                      <a:pt x="16117" y="84677"/>
                      <a:pt x="12879" y="92202"/>
                    </a:cubicBezTo>
                    <a:cubicBezTo>
                      <a:pt x="9545" y="99631"/>
                      <a:pt x="9450" y="108013"/>
                      <a:pt x="12403" y="115538"/>
                    </a:cubicBezTo>
                    <a:lnTo>
                      <a:pt x="76220" y="279654"/>
                    </a:lnTo>
                    <a:cubicBezTo>
                      <a:pt x="80792" y="291465"/>
                      <a:pt x="92032" y="299180"/>
                      <a:pt x="104700" y="299180"/>
                    </a:cubicBezTo>
                    <a:lnTo>
                      <a:pt x="104700" y="299180"/>
                    </a:lnTo>
                    <a:cubicBezTo>
                      <a:pt x="108510" y="299180"/>
                      <a:pt x="112225" y="298513"/>
                      <a:pt x="115749" y="297085"/>
                    </a:cubicBezTo>
                    <a:lnTo>
                      <a:pt x="279865" y="233267"/>
                    </a:lnTo>
                    <a:cubicBezTo>
                      <a:pt x="295581" y="227171"/>
                      <a:pt x="303391" y="209455"/>
                      <a:pt x="297295" y="193738"/>
                    </a:cubicBezTo>
                    <a:lnTo>
                      <a:pt x="233478" y="29623"/>
                    </a:lnTo>
                    <a:cubicBezTo>
                      <a:pt x="228811" y="17717"/>
                      <a:pt x="217571" y="10096"/>
                      <a:pt x="204903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097FB39-DC1C-4C50-B912-AF580E12C4F8}"/>
                  </a:ext>
                </a:extLst>
              </p:cNvPr>
              <p:cNvSpPr/>
              <p:nvPr/>
            </p:nvSpPr>
            <p:spPr>
              <a:xfrm>
                <a:off x="4838889" y="2770441"/>
                <a:ext cx="120491" cy="100012"/>
              </a:xfrm>
              <a:custGeom>
                <a:avLst/>
                <a:gdLst>
                  <a:gd name="connsiteX0" fmla="*/ 0 w 120491"/>
                  <a:gd name="connsiteY0" fmla="*/ 37433 h 100012"/>
                  <a:gd name="connsiteX1" fmla="*/ 96107 w 120491"/>
                  <a:gd name="connsiteY1" fmla="*/ 0 h 100012"/>
                  <a:gd name="connsiteX2" fmla="*/ 105632 w 120491"/>
                  <a:gd name="connsiteY2" fmla="*/ 24384 h 100012"/>
                  <a:gd name="connsiteX3" fmla="*/ 9525 w 120491"/>
                  <a:gd name="connsiteY3" fmla="*/ 61817 h 100012"/>
                  <a:gd name="connsiteX4" fmla="*/ 0 w 120491"/>
                  <a:gd name="connsiteY4" fmla="*/ 37433 h 100012"/>
                  <a:gd name="connsiteX5" fmla="*/ 14859 w 120491"/>
                  <a:gd name="connsiteY5" fmla="*/ 75629 h 100012"/>
                  <a:gd name="connsiteX6" fmla="*/ 110966 w 120491"/>
                  <a:gd name="connsiteY6" fmla="*/ 38195 h 100012"/>
                  <a:gd name="connsiteX7" fmla="*/ 120491 w 120491"/>
                  <a:gd name="connsiteY7" fmla="*/ 62579 h 100012"/>
                  <a:gd name="connsiteX8" fmla="*/ 24384 w 120491"/>
                  <a:gd name="connsiteY8" fmla="*/ 100013 h 100012"/>
                  <a:gd name="connsiteX9" fmla="*/ 14859 w 120491"/>
                  <a:gd name="connsiteY9" fmla="*/ 75629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1" h="100012">
                    <a:moveTo>
                      <a:pt x="0" y="37433"/>
                    </a:moveTo>
                    <a:lnTo>
                      <a:pt x="96107" y="0"/>
                    </a:lnTo>
                    <a:lnTo>
                      <a:pt x="105632" y="24384"/>
                    </a:lnTo>
                    <a:lnTo>
                      <a:pt x="9525" y="61817"/>
                    </a:lnTo>
                    <a:lnTo>
                      <a:pt x="0" y="37433"/>
                    </a:lnTo>
                    <a:close/>
                    <a:moveTo>
                      <a:pt x="14859" y="75629"/>
                    </a:moveTo>
                    <a:lnTo>
                      <a:pt x="110966" y="38195"/>
                    </a:lnTo>
                    <a:lnTo>
                      <a:pt x="120491" y="62579"/>
                    </a:lnTo>
                    <a:lnTo>
                      <a:pt x="24384" y="100013"/>
                    </a:lnTo>
                    <a:lnTo>
                      <a:pt x="14859" y="756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0" name="Graphic 1">
              <a:extLst>
                <a:ext uri="{FF2B5EF4-FFF2-40B4-BE49-F238E27FC236}">
                  <a16:creationId xmlns:a16="http://schemas.microsoft.com/office/drawing/2014/main" id="{B2249013-B33C-4AC1-B8AD-4911846D0201}"/>
                </a:ext>
              </a:extLst>
            </p:cNvPr>
            <p:cNvGrpSpPr/>
            <p:nvPr userDrawn="1"/>
          </p:nvGrpSpPr>
          <p:grpSpPr>
            <a:xfrm>
              <a:off x="4479132" y="5494231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62BA97A-A530-4E7B-BB26-F75AEDAA79C7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5F2F1F-5FF6-4C42-B659-3BC76F49F4E5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7BCD4DD-784E-45CA-8C90-20BA7BAA0C49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107D4860-4BD4-42B5-8A69-F39ABCCBFB14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06BB340-7F3E-4384-A1B2-CF43E4E4FE01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5F9DA91-555B-4799-8085-C2C8B92A26DE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F5C9707-AF31-4638-A644-EF344F9020C9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E90E9615-999A-45E1-90D7-39F85A2CA4ED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A8F27DA-60C2-4452-80B5-1B25D42FC0DC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269E6F2-B553-4D8A-8295-2C98FA8FE432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9E3C90F-D3E9-49BD-B626-6FFC582C8124}"/>
                </a:ext>
              </a:extLst>
            </p:cNvPr>
            <p:cNvSpPr/>
            <p:nvPr userDrawn="1"/>
          </p:nvSpPr>
          <p:spPr>
            <a:xfrm>
              <a:off x="7588744" y="3089324"/>
              <a:ext cx="329938" cy="365273"/>
            </a:xfrm>
            <a:custGeom>
              <a:avLst/>
              <a:gdLst>
                <a:gd name="connsiteX0" fmla="*/ 327154 w 329938"/>
                <a:gd name="connsiteY0" fmla="*/ 46186 h 365273"/>
                <a:gd name="connsiteX1" fmla="*/ 240000 w 329938"/>
                <a:gd name="connsiteY1" fmla="*/ 561 h 365273"/>
                <a:gd name="connsiteX2" fmla="*/ 234285 w 329938"/>
                <a:gd name="connsiteY2" fmla="*/ 1228 h 365273"/>
                <a:gd name="connsiteX3" fmla="*/ 1685 w 329938"/>
                <a:gd name="connsiteY3" fmla="*/ 209063 h 365273"/>
                <a:gd name="connsiteX4" fmla="*/ 66 w 329938"/>
                <a:gd name="connsiteY4" fmla="*/ 213540 h 365273"/>
                <a:gd name="connsiteX5" fmla="*/ 2733 w 329938"/>
                <a:gd name="connsiteY5" fmla="*/ 217445 h 365273"/>
                <a:gd name="connsiteX6" fmla="*/ 84362 w 329938"/>
                <a:gd name="connsiteY6" fmla="*/ 260117 h 365273"/>
                <a:gd name="connsiteX7" fmla="*/ 90363 w 329938"/>
                <a:gd name="connsiteY7" fmla="*/ 259165 h 365273"/>
                <a:gd name="connsiteX8" fmla="*/ 122652 w 329938"/>
                <a:gd name="connsiteY8" fmla="*/ 225827 h 365273"/>
                <a:gd name="connsiteX9" fmla="*/ 206663 w 329938"/>
                <a:gd name="connsiteY9" fmla="*/ 269737 h 365273"/>
                <a:gd name="connsiteX10" fmla="*/ 197995 w 329938"/>
                <a:gd name="connsiteY10" fmla="*/ 315457 h 365273"/>
                <a:gd name="connsiteX11" fmla="*/ 200662 w 329938"/>
                <a:gd name="connsiteY11" fmla="*/ 320887 h 365273"/>
                <a:gd name="connsiteX12" fmla="*/ 284387 w 329938"/>
                <a:gd name="connsiteY12" fmla="*/ 364702 h 365273"/>
                <a:gd name="connsiteX13" fmla="*/ 286768 w 329938"/>
                <a:gd name="connsiteY13" fmla="*/ 365273 h 365273"/>
                <a:gd name="connsiteX14" fmla="*/ 289149 w 329938"/>
                <a:gd name="connsiteY14" fmla="*/ 364702 h 365273"/>
                <a:gd name="connsiteX15" fmla="*/ 291816 w 329938"/>
                <a:gd name="connsiteY15" fmla="*/ 360796 h 365273"/>
                <a:gd name="connsiteX16" fmla="*/ 329916 w 329938"/>
                <a:gd name="connsiteY16" fmla="*/ 51234 h 365273"/>
                <a:gd name="connsiteX17" fmla="*/ 327154 w 329938"/>
                <a:gd name="connsiteY17" fmla="*/ 46186 h 365273"/>
                <a:gd name="connsiteX18" fmla="*/ 221331 w 329938"/>
                <a:gd name="connsiteY18" fmla="*/ 194585 h 365273"/>
                <a:gd name="connsiteX19" fmla="*/ 176754 w 329938"/>
                <a:gd name="connsiteY19" fmla="*/ 171249 h 365273"/>
                <a:gd name="connsiteX20" fmla="*/ 237143 w 329938"/>
                <a:gd name="connsiteY20" fmla="*/ 109813 h 365273"/>
                <a:gd name="connsiteX21" fmla="*/ 221331 w 329938"/>
                <a:gd name="connsiteY21" fmla="*/ 194585 h 36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9938" h="365273">
                  <a:moveTo>
                    <a:pt x="327154" y="46186"/>
                  </a:moveTo>
                  <a:lnTo>
                    <a:pt x="240000" y="561"/>
                  </a:lnTo>
                  <a:cubicBezTo>
                    <a:pt x="238095" y="-392"/>
                    <a:pt x="235809" y="-106"/>
                    <a:pt x="234285" y="1228"/>
                  </a:cubicBezTo>
                  <a:lnTo>
                    <a:pt x="1685" y="209063"/>
                  </a:lnTo>
                  <a:cubicBezTo>
                    <a:pt x="447" y="210206"/>
                    <a:pt x="-220" y="211825"/>
                    <a:pt x="66" y="213540"/>
                  </a:cubicBezTo>
                  <a:cubicBezTo>
                    <a:pt x="256" y="215159"/>
                    <a:pt x="1304" y="216683"/>
                    <a:pt x="2733" y="217445"/>
                  </a:cubicBezTo>
                  <a:lnTo>
                    <a:pt x="84362" y="260117"/>
                  </a:lnTo>
                  <a:cubicBezTo>
                    <a:pt x="86362" y="261165"/>
                    <a:pt x="88839" y="260784"/>
                    <a:pt x="90363" y="259165"/>
                  </a:cubicBezTo>
                  <a:lnTo>
                    <a:pt x="122652" y="225827"/>
                  </a:lnTo>
                  <a:lnTo>
                    <a:pt x="206663" y="269737"/>
                  </a:lnTo>
                  <a:lnTo>
                    <a:pt x="197995" y="315457"/>
                  </a:lnTo>
                  <a:cubicBezTo>
                    <a:pt x="197614" y="317648"/>
                    <a:pt x="198662" y="319839"/>
                    <a:pt x="200662" y="320887"/>
                  </a:cubicBezTo>
                  <a:lnTo>
                    <a:pt x="284387" y="364702"/>
                  </a:lnTo>
                  <a:cubicBezTo>
                    <a:pt x="285149" y="365083"/>
                    <a:pt x="285911" y="365273"/>
                    <a:pt x="286768" y="365273"/>
                  </a:cubicBezTo>
                  <a:cubicBezTo>
                    <a:pt x="287625" y="365273"/>
                    <a:pt x="288387" y="365083"/>
                    <a:pt x="289149" y="364702"/>
                  </a:cubicBezTo>
                  <a:cubicBezTo>
                    <a:pt x="290673" y="363940"/>
                    <a:pt x="291626" y="362511"/>
                    <a:pt x="291816" y="360796"/>
                  </a:cubicBezTo>
                  <a:lnTo>
                    <a:pt x="329916" y="51234"/>
                  </a:lnTo>
                  <a:cubicBezTo>
                    <a:pt x="330107" y="49234"/>
                    <a:pt x="329059" y="47138"/>
                    <a:pt x="327154" y="46186"/>
                  </a:cubicBezTo>
                  <a:close/>
                  <a:moveTo>
                    <a:pt x="221331" y="194585"/>
                  </a:moveTo>
                  <a:lnTo>
                    <a:pt x="176754" y="171249"/>
                  </a:lnTo>
                  <a:lnTo>
                    <a:pt x="237143" y="109813"/>
                  </a:lnTo>
                  <a:lnTo>
                    <a:pt x="221331" y="194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C94C696-F43E-46A0-A11A-F2F5DA68D81C}"/>
                </a:ext>
              </a:extLst>
            </p:cNvPr>
            <p:cNvSpPr/>
            <p:nvPr userDrawn="1"/>
          </p:nvSpPr>
          <p:spPr>
            <a:xfrm>
              <a:off x="1014529" y="3223921"/>
              <a:ext cx="372894" cy="366681"/>
            </a:xfrm>
            <a:custGeom>
              <a:avLst/>
              <a:gdLst>
                <a:gd name="connsiteX0" fmla="*/ 369547 w 372894"/>
                <a:gd name="connsiteY0" fmla="*/ 143415 h 366681"/>
                <a:gd name="connsiteX1" fmla="*/ 345925 w 372894"/>
                <a:gd name="connsiteY1" fmla="*/ 105315 h 366681"/>
                <a:gd name="connsiteX2" fmla="*/ 299157 w 372894"/>
                <a:gd name="connsiteY2" fmla="*/ 82646 h 366681"/>
                <a:gd name="connsiteX3" fmla="*/ 257724 w 372894"/>
                <a:gd name="connsiteY3" fmla="*/ 91790 h 366681"/>
                <a:gd name="connsiteX4" fmla="*/ 260676 w 372894"/>
                <a:gd name="connsiteY4" fmla="*/ 66549 h 366681"/>
                <a:gd name="connsiteX5" fmla="*/ 238197 w 372894"/>
                <a:gd name="connsiteY5" fmla="*/ 21019 h 366681"/>
                <a:gd name="connsiteX6" fmla="*/ 181333 w 372894"/>
                <a:gd name="connsiteY6" fmla="*/ 159 h 366681"/>
                <a:gd name="connsiteX7" fmla="*/ 118087 w 372894"/>
                <a:gd name="connsiteY7" fmla="*/ 34164 h 366681"/>
                <a:gd name="connsiteX8" fmla="*/ 1406 w 372894"/>
                <a:gd name="connsiteY8" fmla="*/ 156274 h 366681"/>
                <a:gd name="connsiteX9" fmla="*/ 1596 w 372894"/>
                <a:gd name="connsiteY9" fmla="*/ 163513 h 366681"/>
                <a:gd name="connsiteX10" fmla="*/ 212670 w 372894"/>
                <a:gd name="connsiteY10" fmla="*/ 365253 h 366681"/>
                <a:gd name="connsiteX11" fmla="*/ 216195 w 372894"/>
                <a:gd name="connsiteY11" fmla="*/ 366681 h 366681"/>
                <a:gd name="connsiteX12" fmla="*/ 219909 w 372894"/>
                <a:gd name="connsiteY12" fmla="*/ 365062 h 366681"/>
                <a:gd name="connsiteX13" fmla="*/ 327542 w 372894"/>
                <a:gd name="connsiteY13" fmla="*/ 252477 h 366681"/>
                <a:gd name="connsiteX14" fmla="*/ 353069 w 372894"/>
                <a:gd name="connsiteY14" fmla="*/ 219996 h 366681"/>
                <a:gd name="connsiteX15" fmla="*/ 370690 w 372894"/>
                <a:gd name="connsiteY15" fmla="*/ 186849 h 366681"/>
                <a:gd name="connsiteX16" fmla="*/ 369547 w 372894"/>
                <a:gd name="connsiteY16" fmla="*/ 143415 h 366681"/>
                <a:gd name="connsiteX17" fmla="*/ 117897 w 372894"/>
                <a:gd name="connsiteY17" fmla="*/ 134557 h 366681"/>
                <a:gd name="connsiteX18" fmla="*/ 141900 w 372894"/>
                <a:gd name="connsiteY18" fmla="*/ 109411 h 366681"/>
                <a:gd name="connsiteX19" fmla="*/ 163807 w 372894"/>
                <a:gd name="connsiteY19" fmla="*/ 95124 h 366681"/>
                <a:gd name="connsiteX20" fmla="*/ 179904 w 372894"/>
                <a:gd name="connsiteY20" fmla="*/ 101505 h 366681"/>
                <a:gd name="connsiteX21" fmla="*/ 187810 w 372894"/>
                <a:gd name="connsiteY21" fmla="*/ 118079 h 366681"/>
                <a:gd name="connsiteX22" fmla="*/ 174189 w 372894"/>
                <a:gd name="connsiteY22" fmla="*/ 141034 h 366681"/>
                <a:gd name="connsiteX23" fmla="*/ 150567 w 372894"/>
                <a:gd name="connsiteY23" fmla="*/ 165704 h 366681"/>
                <a:gd name="connsiteX24" fmla="*/ 117897 w 372894"/>
                <a:gd name="connsiteY24" fmla="*/ 134557 h 366681"/>
                <a:gd name="connsiteX25" fmla="*/ 276964 w 372894"/>
                <a:gd name="connsiteY25" fmla="*/ 189326 h 366681"/>
                <a:gd name="connsiteX26" fmla="*/ 261629 w 372894"/>
                <a:gd name="connsiteY26" fmla="*/ 215520 h 366681"/>
                <a:gd name="connsiteX27" fmla="*/ 233340 w 372894"/>
                <a:gd name="connsiteY27" fmla="*/ 245047 h 366681"/>
                <a:gd name="connsiteX28" fmla="*/ 198002 w 372894"/>
                <a:gd name="connsiteY28" fmla="*/ 211233 h 366681"/>
                <a:gd name="connsiteX29" fmla="*/ 226101 w 372894"/>
                <a:gd name="connsiteY29" fmla="*/ 181801 h 366681"/>
                <a:gd name="connsiteX30" fmla="*/ 251628 w 372894"/>
                <a:gd name="connsiteY30" fmla="*/ 164847 h 366681"/>
                <a:gd name="connsiteX31" fmla="*/ 269154 w 372894"/>
                <a:gd name="connsiteY31" fmla="*/ 171038 h 366681"/>
                <a:gd name="connsiteX32" fmla="*/ 276964 w 372894"/>
                <a:gd name="connsiteY32" fmla="*/ 189326 h 3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2894" h="366681">
                  <a:moveTo>
                    <a:pt x="369547" y="143415"/>
                  </a:moveTo>
                  <a:cubicBezTo>
                    <a:pt x="365451" y="129128"/>
                    <a:pt x="357450" y="116364"/>
                    <a:pt x="345925" y="105315"/>
                  </a:cubicBezTo>
                  <a:cubicBezTo>
                    <a:pt x="331733" y="91695"/>
                    <a:pt x="315921" y="84075"/>
                    <a:pt x="299157" y="82646"/>
                  </a:cubicBezTo>
                  <a:cubicBezTo>
                    <a:pt x="286108" y="81503"/>
                    <a:pt x="272202" y="84551"/>
                    <a:pt x="257724" y="91790"/>
                  </a:cubicBezTo>
                  <a:cubicBezTo>
                    <a:pt x="260391" y="82836"/>
                    <a:pt x="261343" y="74359"/>
                    <a:pt x="260676" y="66549"/>
                  </a:cubicBezTo>
                  <a:cubicBezTo>
                    <a:pt x="259057" y="49023"/>
                    <a:pt x="251532" y="33687"/>
                    <a:pt x="238197" y="21019"/>
                  </a:cubicBezTo>
                  <a:cubicBezTo>
                    <a:pt x="222386" y="5874"/>
                    <a:pt x="203241" y="-1174"/>
                    <a:pt x="181333" y="159"/>
                  </a:cubicBezTo>
                  <a:cubicBezTo>
                    <a:pt x="159616" y="1493"/>
                    <a:pt x="138375" y="12923"/>
                    <a:pt x="118087" y="34164"/>
                  </a:cubicBezTo>
                  <a:lnTo>
                    <a:pt x="1406" y="156274"/>
                  </a:lnTo>
                  <a:cubicBezTo>
                    <a:pt x="-499" y="158274"/>
                    <a:pt x="-499" y="161513"/>
                    <a:pt x="1596" y="163513"/>
                  </a:cubicBezTo>
                  <a:lnTo>
                    <a:pt x="212670" y="365253"/>
                  </a:lnTo>
                  <a:cubicBezTo>
                    <a:pt x="213623" y="366205"/>
                    <a:pt x="214956" y="366681"/>
                    <a:pt x="216195" y="366681"/>
                  </a:cubicBezTo>
                  <a:cubicBezTo>
                    <a:pt x="217528" y="366681"/>
                    <a:pt x="218862" y="366110"/>
                    <a:pt x="219909" y="365062"/>
                  </a:cubicBezTo>
                  <a:lnTo>
                    <a:pt x="327542" y="252477"/>
                  </a:lnTo>
                  <a:cubicBezTo>
                    <a:pt x="332304" y="247428"/>
                    <a:pt x="340686" y="236855"/>
                    <a:pt x="353069" y="219996"/>
                  </a:cubicBezTo>
                  <a:cubicBezTo>
                    <a:pt x="362689" y="206947"/>
                    <a:pt x="368404" y="196089"/>
                    <a:pt x="370690" y="186849"/>
                  </a:cubicBezTo>
                  <a:cubicBezTo>
                    <a:pt x="373929" y="172181"/>
                    <a:pt x="373643" y="157608"/>
                    <a:pt x="369547" y="143415"/>
                  </a:cubicBezTo>
                  <a:close/>
                  <a:moveTo>
                    <a:pt x="117897" y="134557"/>
                  </a:moveTo>
                  <a:lnTo>
                    <a:pt x="141900" y="109411"/>
                  </a:lnTo>
                  <a:cubicBezTo>
                    <a:pt x="150282" y="100648"/>
                    <a:pt x="157902" y="95695"/>
                    <a:pt x="163807" y="95124"/>
                  </a:cubicBezTo>
                  <a:cubicBezTo>
                    <a:pt x="169522" y="94552"/>
                    <a:pt x="174856" y="96648"/>
                    <a:pt x="179904" y="101505"/>
                  </a:cubicBezTo>
                  <a:cubicBezTo>
                    <a:pt x="185429" y="106839"/>
                    <a:pt x="188096" y="112269"/>
                    <a:pt x="187810" y="118079"/>
                  </a:cubicBezTo>
                  <a:cubicBezTo>
                    <a:pt x="187524" y="123984"/>
                    <a:pt x="182857" y="131985"/>
                    <a:pt x="174189" y="141034"/>
                  </a:cubicBezTo>
                  <a:lnTo>
                    <a:pt x="150567" y="165704"/>
                  </a:lnTo>
                  <a:lnTo>
                    <a:pt x="117897" y="134557"/>
                  </a:lnTo>
                  <a:close/>
                  <a:moveTo>
                    <a:pt x="276964" y="189326"/>
                  </a:moveTo>
                  <a:cubicBezTo>
                    <a:pt x="276583" y="196470"/>
                    <a:pt x="271440" y="205233"/>
                    <a:pt x="261629" y="215520"/>
                  </a:cubicBezTo>
                  <a:lnTo>
                    <a:pt x="233340" y="245047"/>
                  </a:lnTo>
                  <a:lnTo>
                    <a:pt x="198002" y="211233"/>
                  </a:lnTo>
                  <a:lnTo>
                    <a:pt x="226101" y="181801"/>
                  </a:lnTo>
                  <a:cubicBezTo>
                    <a:pt x="236102" y="171324"/>
                    <a:pt x="244674" y="165609"/>
                    <a:pt x="251628" y="164847"/>
                  </a:cubicBezTo>
                  <a:cubicBezTo>
                    <a:pt x="258200" y="164085"/>
                    <a:pt x="263915" y="166085"/>
                    <a:pt x="269154" y="171038"/>
                  </a:cubicBezTo>
                  <a:cubicBezTo>
                    <a:pt x="274774" y="176372"/>
                    <a:pt x="277345" y="182373"/>
                    <a:pt x="276964" y="189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BE57D32-5F69-4ACE-8F2B-B40AD6D3A51E}"/>
                </a:ext>
              </a:extLst>
            </p:cNvPr>
            <p:cNvSpPr/>
            <p:nvPr userDrawn="1"/>
          </p:nvSpPr>
          <p:spPr>
            <a:xfrm>
              <a:off x="872548" y="6606535"/>
              <a:ext cx="318871" cy="321373"/>
            </a:xfrm>
            <a:custGeom>
              <a:avLst/>
              <a:gdLst>
                <a:gd name="connsiteX0" fmla="*/ 150215 w 318871"/>
                <a:gd name="connsiteY0" fmla="*/ 321373 h 321373"/>
                <a:gd name="connsiteX1" fmla="*/ 111734 w 318871"/>
                <a:gd name="connsiteY1" fmla="*/ 314611 h 321373"/>
                <a:gd name="connsiteX2" fmla="*/ 55442 w 318871"/>
                <a:gd name="connsiteY2" fmla="*/ 276987 h 321373"/>
                <a:gd name="connsiteX3" fmla="*/ 7626 w 318871"/>
                <a:gd name="connsiteY3" fmla="*/ 211360 h 321373"/>
                <a:gd name="connsiteX4" fmla="*/ 3435 w 318871"/>
                <a:gd name="connsiteY4" fmla="*/ 137351 h 321373"/>
                <a:gd name="connsiteX5" fmla="*/ 50584 w 318871"/>
                <a:gd name="connsiteY5" fmla="*/ 55340 h 321373"/>
                <a:gd name="connsiteX6" fmla="*/ 158978 w 318871"/>
                <a:gd name="connsiteY6" fmla="*/ 0 h 321373"/>
                <a:gd name="connsiteX7" fmla="*/ 162217 w 318871"/>
                <a:gd name="connsiteY7" fmla="*/ 0 h 321373"/>
                <a:gd name="connsiteX8" fmla="*/ 268230 w 318871"/>
                <a:gd name="connsiteY8" fmla="*/ 48768 h 321373"/>
                <a:gd name="connsiteX9" fmla="*/ 316903 w 318871"/>
                <a:gd name="connsiteY9" fmla="*/ 127540 h 321373"/>
                <a:gd name="connsiteX10" fmla="*/ 302997 w 318871"/>
                <a:gd name="connsiteY10" fmla="*/ 212598 h 321373"/>
                <a:gd name="connsiteX11" fmla="*/ 299853 w 318871"/>
                <a:gd name="connsiteY11" fmla="*/ 215265 h 321373"/>
                <a:gd name="connsiteX12" fmla="*/ 295757 w 318871"/>
                <a:gd name="connsiteY12" fmla="*/ 214789 h 321373"/>
                <a:gd name="connsiteX13" fmla="*/ 225939 w 318871"/>
                <a:gd name="connsiteY13" fmla="*/ 172498 h 321373"/>
                <a:gd name="connsiteX14" fmla="*/ 224034 w 318871"/>
                <a:gd name="connsiteY14" fmla="*/ 165830 h 321373"/>
                <a:gd name="connsiteX15" fmla="*/ 230702 w 318871"/>
                <a:gd name="connsiteY15" fmla="*/ 147256 h 321373"/>
                <a:gd name="connsiteX16" fmla="*/ 228606 w 318871"/>
                <a:gd name="connsiteY16" fmla="*/ 125254 h 321373"/>
                <a:gd name="connsiteX17" fmla="*/ 216033 w 318871"/>
                <a:gd name="connsiteY17" fmla="*/ 106299 h 321373"/>
                <a:gd name="connsiteX18" fmla="*/ 169647 w 318871"/>
                <a:gd name="connsiteY18" fmla="*/ 92869 h 321373"/>
                <a:gd name="connsiteX19" fmla="*/ 123545 w 318871"/>
                <a:gd name="connsiteY19" fmla="*/ 124396 h 321373"/>
                <a:gd name="connsiteX20" fmla="*/ 89541 w 318871"/>
                <a:gd name="connsiteY20" fmla="*/ 179451 h 321373"/>
                <a:gd name="connsiteX21" fmla="*/ 105448 w 318871"/>
                <a:gd name="connsiteY21" fmla="*/ 217075 h 321373"/>
                <a:gd name="connsiteX22" fmla="*/ 139928 w 318871"/>
                <a:gd name="connsiteY22" fmla="*/ 232220 h 321373"/>
                <a:gd name="connsiteX23" fmla="*/ 180505 w 318871"/>
                <a:gd name="connsiteY23" fmla="*/ 215932 h 321373"/>
                <a:gd name="connsiteX24" fmla="*/ 184506 w 318871"/>
                <a:gd name="connsiteY24" fmla="*/ 215170 h 321373"/>
                <a:gd name="connsiteX25" fmla="*/ 187744 w 318871"/>
                <a:gd name="connsiteY25" fmla="*/ 217646 h 321373"/>
                <a:gd name="connsiteX26" fmla="*/ 228320 w 318871"/>
                <a:gd name="connsiteY26" fmla="*/ 289560 h 321373"/>
                <a:gd name="connsiteX27" fmla="*/ 226606 w 318871"/>
                <a:gd name="connsiteY27" fmla="*/ 296323 h 321373"/>
                <a:gd name="connsiteX28" fmla="*/ 168027 w 318871"/>
                <a:gd name="connsiteY28" fmla="*/ 319850 h 321373"/>
                <a:gd name="connsiteX29" fmla="*/ 150215 w 318871"/>
                <a:gd name="connsiteY29" fmla="*/ 321373 h 32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871" h="321373">
                  <a:moveTo>
                    <a:pt x="150215" y="321373"/>
                  </a:moveTo>
                  <a:cubicBezTo>
                    <a:pt x="137166" y="321373"/>
                    <a:pt x="124212" y="319088"/>
                    <a:pt x="111734" y="314611"/>
                  </a:cubicBezTo>
                  <a:cubicBezTo>
                    <a:pt x="93732" y="308134"/>
                    <a:pt x="74777" y="295465"/>
                    <a:pt x="55442" y="276987"/>
                  </a:cubicBezTo>
                  <a:cubicBezTo>
                    <a:pt x="32106" y="254603"/>
                    <a:pt x="16008" y="232505"/>
                    <a:pt x="7626" y="211360"/>
                  </a:cubicBezTo>
                  <a:cubicBezTo>
                    <a:pt x="-851" y="189929"/>
                    <a:pt x="-2280" y="165068"/>
                    <a:pt x="3435" y="137351"/>
                  </a:cubicBezTo>
                  <a:cubicBezTo>
                    <a:pt x="9150" y="109633"/>
                    <a:pt x="24962" y="82010"/>
                    <a:pt x="50584" y="55340"/>
                  </a:cubicBezTo>
                  <a:cubicBezTo>
                    <a:pt x="84779" y="19621"/>
                    <a:pt x="121259" y="1048"/>
                    <a:pt x="158978" y="0"/>
                  </a:cubicBezTo>
                  <a:lnTo>
                    <a:pt x="162217" y="0"/>
                  </a:lnTo>
                  <a:cubicBezTo>
                    <a:pt x="198793" y="0"/>
                    <a:pt x="234512" y="16383"/>
                    <a:pt x="268230" y="48768"/>
                  </a:cubicBezTo>
                  <a:cubicBezTo>
                    <a:pt x="295472" y="74867"/>
                    <a:pt x="311855" y="101346"/>
                    <a:pt x="316903" y="127540"/>
                  </a:cubicBezTo>
                  <a:cubicBezTo>
                    <a:pt x="321951" y="153829"/>
                    <a:pt x="317284" y="182404"/>
                    <a:pt x="302997" y="212598"/>
                  </a:cubicBezTo>
                  <a:cubicBezTo>
                    <a:pt x="302425" y="213931"/>
                    <a:pt x="301187" y="214884"/>
                    <a:pt x="299853" y="215265"/>
                  </a:cubicBezTo>
                  <a:cubicBezTo>
                    <a:pt x="298520" y="215646"/>
                    <a:pt x="296996" y="215455"/>
                    <a:pt x="295757" y="214789"/>
                  </a:cubicBezTo>
                  <a:lnTo>
                    <a:pt x="225939" y="172498"/>
                  </a:lnTo>
                  <a:cubicBezTo>
                    <a:pt x="223653" y="171164"/>
                    <a:pt x="222796" y="168212"/>
                    <a:pt x="224034" y="165830"/>
                  </a:cubicBezTo>
                  <a:cubicBezTo>
                    <a:pt x="227940" y="158020"/>
                    <a:pt x="230130" y="151829"/>
                    <a:pt x="230702" y="147256"/>
                  </a:cubicBezTo>
                  <a:cubicBezTo>
                    <a:pt x="231749" y="139637"/>
                    <a:pt x="230988" y="132207"/>
                    <a:pt x="228606" y="125254"/>
                  </a:cubicBezTo>
                  <a:cubicBezTo>
                    <a:pt x="226225" y="118301"/>
                    <a:pt x="221939" y="111919"/>
                    <a:pt x="216033" y="106299"/>
                  </a:cubicBezTo>
                  <a:cubicBezTo>
                    <a:pt x="202413" y="93250"/>
                    <a:pt x="187363" y="88868"/>
                    <a:pt x="169647" y="92869"/>
                  </a:cubicBezTo>
                  <a:cubicBezTo>
                    <a:pt x="156311" y="95726"/>
                    <a:pt x="140786" y="106394"/>
                    <a:pt x="123545" y="124396"/>
                  </a:cubicBezTo>
                  <a:cubicBezTo>
                    <a:pt x="102114" y="146780"/>
                    <a:pt x="90684" y="165354"/>
                    <a:pt x="89541" y="179451"/>
                  </a:cubicBezTo>
                  <a:cubicBezTo>
                    <a:pt x="88493" y="193453"/>
                    <a:pt x="93637" y="205740"/>
                    <a:pt x="105448" y="217075"/>
                  </a:cubicBezTo>
                  <a:cubicBezTo>
                    <a:pt x="116783" y="227933"/>
                    <a:pt x="128308" y="233172"/>
                    <a:pt x="139928" y="232220"/>
                  </a:cubicBezTo>
                  <a:cubicBezTo>
                    <a:pt x="152025" y="231362"/>
                    <a:pt x="165741" y="225933"/>
                    <a:pt x="180505" y="215932"/>
                  </a:cubicBezTo>
                  <a:cubicBezTo>
                    <a:pt x="181648" y="215170"/>
                    <a:pt x="183077" y="214884"/>
                    <a:pt x="184506" y="215170"/>
                  </a:cubicBezTo>
                  <a:cubicBezTo>
                    <a:pt x="185934" y="215455"/>
                    <a:pt x="187077" y="216408"/>
                    <a:pt x="187744" y="217646"/>
                  </a:cubicBezTo>
                  <a:lnTo>
                    <a:pt x="228320" y="289560"/>
                  </a:lnTo>
                  <a:cubicBezTo>
                    <a:pt x="229654" y="291941"/>
                    <a:pt x="228892" y="294894"/>
                    <a:pt x="226606" y="296323"/>
                  </a:cubicBezTo>
                  <a:cubicBezTo>
                    <a:pt x="206889" y="308991"/>
                    <a:pt x="187173" y="316897"/>
                    <a:pt x="168027" y="319850"/>
                  </a:cubicBezTo>
                  <a:cubicBezTo>
                    <a:pt x="162217" y="320897"/>
                    <a:pt x="156121" y="321373"/>
                    <a:pt x="150215" y="3213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CF6F674-B397-4E41-8C91-A136ED620FF8}"/>
                </a:ext>
              </a:extLst>
            </p:cNvPr>
            <p:cNvGrpSpPr/>
            <p:nvPr userDrawn="1"/>
          </p:nvGrpSpPr>
          <p:grpSpPr>
            <a:xfrm>
              <a:off x="10041917" y="5858376"/>
              <a:ext cx="233650" cy="426434"/>
              <a:chOff x="4228908" y="3157823"/>
              <a:chExt cx="233650" cy="426434"/>
            </a:xfrm>
            <a:grpFill/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4F5CC94-1016-4905-BD86-B9315CF62C75}"/>
                  </a:ext>
                </a:extLst>
              </p:cNvPr>
              <p:cNvSpPr/>
              <p:nvPr/>
            </p:nvSpPr>
            <p:spPr>
              <a:xfrm>
                <a:off x="4228908" y="3437191"/>
                <a:ext cx="147065" cy="147066"/>
              </a:xfrm>
              <a:custGeom>
                <a:avLst/>
                <a:gdLst>
                  <a:gd name="connsiteX0" fmla="*/ 73533 w 147065"/>
                  <a:gd name="connsiteY0" fmla="*/ 147066 h 147066"/>
                  <a:gd name="connsiteX1" fmla="*/ 0 w 147065"/>
                  <a:gd name="connsiteY1" fmla="*/ 73533 h 147066"/>
                  <a:gd name="connsiteX2" fmla="*/ 73533 w 147065"/>
                  <a:gd name="connsiteY2" fmla="*/ 0 h 147066"/>
                  <a:gd name="connsiteX3" fmla="*/ 147066 w 147065"/>
                  <a:gd name="connsiteY3" fmla="*/ 73533 h 147066"/>
                  <a:gd name="connsiteX4" fmla="*/ 73533 w 147065"/>
                  <a:gd name="connsiteY4" fmla="*/ 147066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065" h="147066">
                    <a:moveTo>
                      <a:pt x="73533" y="147066"/>
                    </a:moveTo>
                    <a:cubicBezTo>
                      <a:pt x="32957" y="147066"/>
                      <a:pt x="0" y="114109"/>
                      <a:pt x="0" y="73533"/>
                    </a:cubicBezTo>
                    <a:cubicBezTo>
                      <a:pt x="0" y="32957"/>
                      <a:pt x="32957" y="0"/>
                      <a:pt x="73533" y="0"/>
                    </a:cubicBezTo>
                    <a:cubicBezTo>
                      <a:pt x="114109" y="0"/>
                      <a:pt x="147066" y="32957"/>
                      <a:pt x="147066" y="73533"/>
                    </a:cubicBezTo>
                    <a:cubicBezTo>
                      <a:pt x="147066" y="114014"/>
                      <a:pt x="114109" y="147066"/>
                      <a:pt x="73533" y="147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1E2649E-EDB6-4226-8F4A-042D05C3F7A6}"/>
                  </a:ext>
                </a:extLst>
              </p:cNvPr>
              <p:cNvSpPr/>
              <p:nvPr/>
            </p:nvSpPr>
            <p:spPr>
              <a:xfrm>
                <a:off x="4361304" y="3286791"/>
                <a:ext cx="101254" cy="101250"/>
              </a:xfrm>
              <a:custGeom>
                <a:avLst/>
                <a:gdLst>
                  <a:gd name="connsiteX0" fmla="*/ 50675 w 101254"/>
                  <a:gd name="connsiteY0" fmla="*/ 101251 h 101250"/>
                  <a:gd name="connsiteX1" fmla="*/ 7431 w 101254"/>
                  <a:gd name="connsiteY1" fmla="*/ 77057 h 101250"/>
                  <a:gd name="connsiteX2" fmla="*/ 24195 w 101254"/>
                  <a:gd name="connsiteY2" fmla="*/ 7429 h 101250"/>
                  <a:gd name="connsiteX3" fmla="*/ 50580 w 101254"/>
                  <a:gd name="connsiteY3" fmla="*/ 0 h 101250"/>
                  <a:gd name="connsiteX4" fmla="*/ 93823 w 101254"/>
                  <a:gd name="connsiteY4" fmla="*/ 24193 h 101250"/>
                  <a:gd name="connsiteX5" fmla="*/ 77059 w 101254"/>
                  <a:gd name="connsiteY5" fmla="*/ 93821 h 101250"/>
                  <a:gd name="connsiteX6" fmla="*/ 50675 w 101254"/>
                  <a:gd name="connsiteY6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54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80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8396" y="48006"/>
                      <a:pt x="100872" y="79248"/>
                      <a:pt x="77059" y="93821"/>
                    </a:cubicBezTo>
                    <a:cubicBezTo>
                      <a:pt x="69058" y="98679"/>
                      <a:pt x="59914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6E511F7-7BAD-4E2C-B2A9-3A7627B53573}"/>
                  </a:ext>
                </a:extLst>
              </p:cNvPr>
              <p:cNvSpPr/>
              <p:nvPr/>
            </p:nvSpPr>
            <p:spPr>
              <a:xfrm>
                <a:off x="4254847" y="3157823"/>
                <a:ext cx="73845" cy="73913"/>
              </a:xfrm>
              <a:custGeom>
                <a:avLst/>
                <a:gdLst>
                  <a:gd name="connsiteX0" fmla="*/ 72455 w 73845"/>
                  <a:gd name="connsiteY0" fmla="*/ 26861 h 73913"/>
                  <a:gd name="connsiteX1" fmla="*/ 36926 w 73845"/>
                  <a:gd name="connsiteY1" fmla="*/ 0 h 73913"/>
                  <a:gd name="connsiteX2" fmla="*/ 26830 w 73845"/>
                  <a:gd name="connsiteY2" fmla="*/ 1429 h 73913"/>
                  <a:gd name="connsiteX3" fmla="*/ 1398 w 73845"/>
                  <a:gd name="connsiteY3" fmla="*/ 47054 h 73913"/>
                  <a:gd name="connsiteX4" fmla="*/ 36926 w 73845"/>
                  <a:gd name="connsiteY4" fmla="*/ 73914 h 73913"/>
                  <a:gd name="connsiteX5" fmla="*/ 47023 w 73845"/>
                  <a:gd name="connsiteY5" fmla="*/ 72485 h 73913"/>
                  <a:gd name="connsiteX6" fmla="*/ 72455 w 73845"/>
                  <a:gd name="connsiteY6" fmla="*/ 26861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45" h="73913">
                    <a:moveTo>
                      <a:pt x="72455" y="26861"/>
                    </a:moveTo>
                    <a:cubicBezTo>
                      <a:pt x="67978" y="11049"/>
                      <a:pt x="53405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4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549" y="66866"/>
                      <a:pt x="77979" y="46387"/>
                      <a:pt x="72455" y="268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15D8C0C4-6BE9-4733-8692-87903139A8DE}"/>
                </a:ext>
              </a:extLst>
            </p:cNvPr>
            <p:cNvGrpSpPr/>
            <p:nvPr userDrawn="1"/>
          </p:nvGrpSpPr>
          <p:grpSpPr>
            <a:xfrm>
              <a:off x="2315660" y="2632047"/>
              <a:ext cx="439117" cy="1160620"/>
              <a:chOff x="6674250" y="1567053"/>
              <a:chExt cx="439117" cy="1160620"/>
            </a:xfrm>
            <a:grpFill/>
          </p:grpSpPr>
          <p:grpSp>
            <p:nvGrpSpPr>
              <p:cNvPr id="238" name="Graphic 1">
                <a:extLst>
                  <a:ext uri="{FF2B5EF4-FFF2-40B4-BE49-F238E27FC236}">
                    <a16:creationId xmlns:a16="http://schemas.microsoft.com/office/drawing/2014/main" id="{9EF5A575-33FF-45D8-BABE-D165B10736DE}"/>
                  </a:ext>
                </a:extLst>
              </p:cNvPr>
              <p:cNvGrpSpPr/>
              <p:nvPr/>
            </p:nvGrpSpPr>
            <p:grpSpPr>
              <a:xfrm>
                <a:off x="6674250" y="1856680"/>
                <a:ext cx="319484" cy="870993"/>
                <a:chOff x="6674250" y="1856680"/>
                <a:chExt cx="319484" cy="870993"/>
              </a:xfrm>
              <a:grpFill/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D03FEA77-BC6D-4566-B730-F1C8DD1BA4F1}"/>
                    </a:ext>
                  </a:extLst>
                </p:cNvPr>
                <p:cNvSpPr/>
                <p:nvPr/>
              </p:nvSpPr>
              <p:spPr>
                <a:xfrm>
                  <a:off x="6756077" y="1856680"/>
                  <a:ext cx="237657" cy="102040"/>
                </a:xfrm>
                <a:custGeom>
                  <a:avLst/>
                  <a:gdLst>
                    <a:gd name="connsiteX0" fmla="*/ 205363 w 237657"/>
                    <a:gd name="connsiteY0" fmla="*/ 102040 h 102040"/>
                    <a:gd name="connsiteX1" fmla="*/ 205363 w 237657"/>
                    <a:gd name="connsiteY1" fmla="*/ 102040 h 102040"/>
                    <a:gd name="connsiteX2" fmla="*/ 201458 w 237657"/>
                    <a:gd name="connsiteY2" fmla="*/ 101755 h 102040"/>
                    <a:gd name="connsiteX3" fmla="*/ 24484 w 237657"/>
                    <a:gd name="connsiteY3" fmla="*/ 73751 h 102040"/>
                    <a:gd name="connsiteX4" fmla="*/ 4862 w 237657"/>
                    <a:gd name="connsiteY4" fmla="*/ 59083 h 102040"/>
                    <a:gd name="connsiteX5" fmla="*/ 576 w 237657"/>
                    <a:gd name="connsiteY5" fmla="*/ 32317 h 102040"/>
                    <a:gd name="connsiteX6" fmla="*/ 36200 w 237657"/>
                    <a:gd name="connsiteY6" fmla="*/ 313 h 102040"/>
                    <a:gd name="connsiteX7" fmla="*/ 213174 w 237657"/>
                    <a:gd name="connsiteY7" fmla="*/ 28317 h 102040"/>
                    <a:gd name="connsiteX8" fmla="*/ 232795 w 237657"/>
                    <a:gd name="connsiteY8" fmla="*/ 42890 h 102040"/>
                    <a:gd name="connsiteX9" fmla="*/ 237082 w 237657"/>
                    <a:gd name="connsiteY9" fmla="*/ 69655 h 102040"/>
                    <a:gd name="connsiteX10" fmla="*/ 205363 w 237657"/>
                    <a:gd name="connsiteY10" fmla="*/ 102040 h 102040"/>
                    <a:gd name="connsiteX11" fmla="*/ 32199 w 237657"/>
                    <a:gd name="connsiteY11" fmla="*/ 10219 h 102040"/>
                    <a:gd name="connsiteX12" fmla="*/ 10577 w 237657"/>
                    <a:gd name="connsiteY12" fmla="*/ 33841 h 102040"/>
                    <a:gd name="connsiteX13" fmla="*/ 13720 w 237657"/>
                    <a:gd name="connsiteY13" fmla="*/ 54034 h 102040"/>
                    <a:gd name="connsiteX14" fmla="*/ 26103 w 237657"/>
                    <a:gd name="connsiteY14" fmla="*/ 63559 h 102040"/>
                    <a:gd name="connsiteX15" fmla="*/ 203078 w 237657"/>
                    <a:gd name="connsiteY15" fmla="*/ 91563 h 102040"/>
                    <a:gd name="connsiteX16" fmla="*/ 226985 w 237657"/>
                    <a:gd name="connsiteY16" fmla="*/ 68036 h 102040"/>
                    <a:gd name="connsiteX17" fmla="*/ 223842 w 237657"/>
                    <a:gd name="connsiteY17" fmla="*/ 47843 h 102040"/>
                    <a:gd name="connsiteX18" fmla="*/ 211460 w 237657"/>
                    <a:gd name="connsiteY18" fmla="*/ 38318 h 102040"/>
                    <a:gd name="connsiteX19" fmla="*/ 34485 w 237657"/>
                    <a:gd name="connsiteY19" fmla="*/ 10315 h 102040"/>
                    <a:gd name="connsiteX20" fmla="*/ 32199 w 237657"/>
                    <a:gd name="connsiteY20" fmla="*/ 10219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7657" h="102040">
                      <a:moveTo>
                        <a:pt x="205363" y="102040"/>
                      </a:moveTo>
                      <a:lnTo>
                        <a:pt x="205363" y="102040"/>
                      </a:lnTo>
                      <a:cubicBezTo>
                        <a:pt x="204125" y="102040"/>
                        <a:pt x="202792" y="101945"/>
                        <a:pt x="201458" y="101755"/>
                      </a:cubicBezTo>
                      <a:lnTo>
                        <a:pt x="24484" y="73751"/>
                      </a:lnTo>
                      <a:cubicBezTo>
                        <a:pt x="16292" y="72418"/>
                        <a:pt x="9339" y="67274"/>
                        <a:pt x="4862" y="59083"/>
                      </a:cubicBezTo>
                      <a:cubicBezTo>
                        <a:pt x="576" y="51367"/>
                        <a:pt x="-948" y="41842"/>
                        <a:pt x="576" y="32317"/>
                      </a:cubicBezTo>
                      <a:cubicBezTo>
                        <a:pt x="3719" y="12315"/>
                        <a:pt x="19531" y="-2354"/>
                        <a:pt x="36200" y="313"/>
                      </a:cubicBezTo>
                      <a:lnTo>
                        <a:pt x="213174" y="28317"/>
                      </a:lnTo>
                      <a:cubicBezTo>
                        <a:pt x="221366" y="29650"/>
                        <a:pt x="228319" y="34794"/>
                        <a:pt x="232795" y="42890"/>
                      </a:cubicBezTo>
                      <a:cubicBezTo>
                        <a:pt x="237082" y="50605"/>
                        <a:pt x="238606" y="60130"/>
                        <a:pt x="237082" y="69655"/>
                      </a:cubicBezTo>
                      <a:cubicBezTo>
                        <a:pt x="234224" y="88134"/>
                        <a:pt x="220508" y="102040"/>
                        <a:pt x="205363" y="102040"/>
                      </a:cubicBezTo>
                      <a:close/>
                      <a:moveTo>
                        <a:pt x="32199" y="10219"/>
                      </a:moveTo>
                      <a:cubicBezTo>
                        <a:pt x="22198" y="10219"/>
                        <a:pt x="12673" y="20602"/>
                        <a:pt x="10577" y="33841"/>
                      </a:cubicBezTo>
                      <a:cubicBezTo>
                        <a:pt x="9434" y="41176"/>
                        <a:pt x="10577" y="48319"/>
                        <a:pt x="13720" y="54034"/>
                      </a:cubicBezTo>
                      <a:cubicBezTo>
                        <a:pt x="16673" y="59368"/>
                        <a:pt x="21055" y="62702"/>
                        <a:pt x="26103" y="63559"/>
                      </a:cubicBezTo>
                      <a:lnTo>
                        <a:pt x="203078" y="91563"/>
                      </a:lnTo>
                      <a:cubicBezTo>
                        <a:pt x="213841" y="93277"/>
                        <a:pt x="224699" y="82324"/>
                        <a:pt x="226985" y="68036"/>
                      </a:cubicBezTo>
                      <a:cubicBezTo>
                        <a:pt x="228128" y="60702"/>
                        <a:pt x="226985" y="53558"/>
                        <a:pt x="223842" y="47843"/>
                      </a:cubicBezTo>
                      <a:cubicBezTo>
                        <a:pt x="220889" y="42509"/>
                        <a:pt x="216508" y="39175"/>
                        <a:pt x="211460" y="38318"/>
                      </a:cubicBezTo>
                      <a:lnTo>
                        <a:pt x="34485" y="10315"/>
                      </a:lnTo>
                      <a:cubicBezTo>
                        <a:pt x="33723" y="10315"/>
                        <a:pt x="32961" y="10219"/>
                        <a:pt x="32199" y="10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2" name="Graphic 1">
                  <a:extLst>
                    <a:ext uri="{FF2B5EF4-FFF2-40B4-BE49-F238E27FC236}">
                      <a16:creationId xmlns:a16="http://schemas.microsoft.com/office/drawing/2014/main" id="{A4594871-C473-4018-A450-17F1C337B554}"/>
                    </a:ext>
                  </a:extLst>
                </p:cNvPr>
                <p:cNvGrpSpPr/>
                <p:nvPr/>
              </p:nvGrpSpPr>
              <p:grpSpPr>
                <a:xfrm>
                  <a:off x="6674250" y="1921881"/>
                  <a:ext cx="278856" cy="805792"/>
                  <a:chOff x="6674250" y="1921881"/>
                  <a:chExt cx="278856" cy="805792"/>
                </a:xfrm>
                <a:grpFill/>
              </p:grpSpPr>
              <p:sp>
                <p:nvSpPr>
                  <p:cNvPr id="243" name="Freeform: Shape 242">
                    <a:extLst>
                      <a:ext uri="{FF2B5EF4-FFF2-40B4-BE49-F238E27FC236}">
                        <a16:creationId xmlns:a16="http://schemas.microsoft.com/office/drawing/2014/main" id="{C6DE08E4-D561-401C-B608-97659040CED4}"/>
                      </a:ext>
                    </a:extLst>
                  </p:cNvPr>
                  <p:cNvSpPr/>
                  <p:nvPr/>
                </p:nvSpPr>
                <p:spPr>
                  <a:xfrm>
                    <a:off x="6674250" y="1921881"/>
                    <a:ext cx="278856" cy="805792"/>
                  </a:xfrm>
                  <a:custGeom>
                    <a:avLst/>
                    <a:gdLst>
                      <a:gd name="connsiteX0" fmla="*/ 84212 w 278856"/>
                      <a:gd name="connsiteY0" fmla="*/ 805793 h 805792"/>
                      <a:gd name="connsiteX1" fmla="*/ 84212 w 278856"/>
                      <a:gd name="connsiteY1" fmla="*/ 805793 h 805792"/>
                      <a:gd name="connsiteX2" fmla="*/ 70973 w 278856"/>
                      <a:gd name="connsiteY2" fmla="*/ 804745 h 805792"/>
                      <a:gd name="connsiteX3" fmla="*/ 16109 w 278856"/>
                      <a:gd name="connsiteY3" fmla="*/ 771122 h 805792"/>
                      <a:gd name="connsiteX4" fmla="*/ 1059 w 278856"/>
                      <a:gd name="connsiteY4" fmla="*/ 708543 h 805792"/>
                      <a:gd name="connsiteX5" fmla="*/ 112597 w 278856"/>
                      <a:gd name="connsiteY5" fmla="*/ 4264 h 805792"/>
                      <a:gd name="connsiteX6" fmla="*/ 118407 w 278856"/>
                      <a:gd name="connsiteY6" fmla="*/ 73 h 805792"/>
                      <a:gd name="connsiteX7" fmla="*/ 274522 w 278856"/>
                      <a:gd name="connsiteY7" fmla="*/ 24743 h 805792"/>
                      <a:gd name="connsiteX8" fmla="*/ 277856 w 278856"/>
                      <a:gd name="connsiteY8" fmla="*/ 26743 h 805792"/>
                      <a:gd name="connsiteX9" fmla="*/ 278808 w 278856"/>
                      <a:gd name="connsiteY9" fmla="*/ 30553 h 805792"/>
                      <a:gd name="connsiteX10" fmla="*/ 167270 w 278856"/>
                      <a:gd name="connsiteY10" fmla="*/ 734832 h 805792"/>
                      <a:gd name="connsiteX11" fmla="*/ 84212 w 278856"/>
                      <a:gd name="connsiteY11" fmla="*/ 805793 h 805792"/>
                      <a:gd name="connsiteX12" fmla="*/ 121836 w 278856"/>
                      <a:gd name="connsiteY12" fmla="*/ 10932 h 805792"/>
                      <a:gd name="connsiteX13" fmla="*/ 11156 w 278856"/>
                      <a:gd name="connsiteY13" fmla="*/ 710162 h 805792"/>
                      <a:gd name="connsiteX14" fmla="*/ 72592 w 278856"/>
                      <a:gd name="connsiteY14" fmla="*/ 794744 h 805792"/>
                      <a:gd name="connsiteX15" fmla="*/ 84212 w 278856"/>
                      <a:gd name="connsiteY15" fmla="*/ 795696 h 805792"/>
                      <a:gd name="connsiteX16" fmla="*/ 157079 w 278856"/>
                      <a:gd name="connsiteY16" fmla="*/ 733308 h 805792"/>
                      <a:gd name="connsiteX17" fmla="*/ 267759 w 278856"/>
                      <a:gd name="connsiteY17" fmla="*/ 34077 h 805792"/>
                      <a:gd name="connsiteX18" fmla="*/ 121836 w 278856"/>
                      <a:gd name="connsiteY18" fmla="*/ 10932 h 8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8856" h="805792">
                        <a:moveTo>
                          <a:pt x="84212" y="805793"/>
                        </a:moveTo>
                        <a:lnTo>
                          <a:pt x="84212" y="805793"/>
                        </a:lnTo>
                        <a:cubicBezTo>
                          <a:pt x="79831" y="805793"/>
                          <a:pt x="75354" y="805412"/>
                          <a:pt x="70973" y="804745"/>
                        </a:cubicBezTo>
                        <a:cubicBezTo>
                          <a:pt x="48779" y="801221"/>
                          <a:pt x="29253" y="789315"/>
                          <a:pt x="16109" y="771122"/>
                        </a:cubicBezTo>
                        <a:cubicBezTo>
                          <a:pt x="2869" y="752929"/>
                          <a:pt x="-2465" y="730736"/>
                          <a:pt x="1059" y="708543"/>
                        </a:cubicBezTo>
                        <a:lnTo>
                          <a:pt x="112597" y="4264"/>
                        </a:lnTo>
                        <a:cubicBezTo>
                          <a:pt x="113073" y="1502"/>
                          <a:pt x="115645" y="-403"/>
                          <a:pt x="118407" y="73"/>
                        </a:cubicBezTo>
                        <a:lnTo>
                          <a:pt x="274522" y="24743"/>
                        </a:lnTo>
                        <a:cubicBezTo>
                          <a:pt x="275856" y="24933"/>
                          <a:pt x="277094" y="25695"/>
                          <a:pt x="277856" y="26743"/>
                        </a:cubicBezTo>
                        <a:cubicBezTo>
                          <a:pt x="278618" y="27791"/>
                          <a:pt x="278999" y="29220"/>
                          <a:pt x="278808" y="30553"/>
                        </a:cubicBezTo>
                        <a:lnTo>
                          <a:pt x="167270" y="734832"/>
                        </a:lnTo>
                        <a:cubicBezTo>
                          <a:pt x="160698" y="775980"/>
                          <a:pt x="125837" y="805793"/>
                          <a:pt x="84212" y="805793"/>
                        </a:cubicBezTo>
                        <a:close/>
                        <a:moveTo>
                          <a:pt x="121836" y="10932"/>
                        </a:moveTo>
                        <a:lnTo>
                          <a:pt x="11156" y="710162"/>
                        </a:lnTo>
                        <a:cubicBezTo>
                          <a:pt x="4774" y="750453"/>
                          <a:pt x="32396" y="788362"/>
                          <a:pt x="72592" y="794744"/>
                        </a:cubicBezTo>
                        <a:cubicBezTo>
                          <a:pt x="76497" y="795315"/>
                          <a:pt x="80402" y="795696"/>
                          <a:pt x="84212" y="795696"/>
                        </a:cubicBezTo>
                        <a:cubicBezTo>
                          <a:pt x="120693" y="795696"/>
                          <a:pt x="151364" y="769503"/>
                          <a:pt x="157079" y="733308"/>
                        </a:cubicBezTo>
                        <a:lnTo>
                          <a:pt x="267759" y="34077"/>
                        </a:lnTo>
                        <a:lnTo>
                          <a:pt x="121836" y="109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4" name="Freeform: Shape 243">
                    <a:extLst>
                      <a:ext uri="{FF2B5EF4-FFF2-40B4-BE49-F238E27FC236}">
                        <a16:creationId xmlns:a16="http://schemas.microsoft.com/office/drawing/2014/main" id="{80920CA7-20B2-40C4-B852-A61580F42F4A}"/>
                      </a:ext>
                    </a:extLst>
                  </p:cNvPr>
                  <p:cNvSpPr/>
                  <p:nvPr/>
                </p:nvSpPr>
                <p:spPr>
                  <a:xfrm>
                    <a:off x="6702330" y="2170483"/>
                    <a:ext cx="184768" cy="527281"/>
                  </a:xfrm>
                  <a:custGeom>
                    <a:avLst/>
                    <a:gdLst>
                      <a:gd name="connsiteX0" fmla="*/ 56513 w 184768"/>
                      <a:gd name="connsiteY0" fmla="*/ 527282 h 527281"/>
                      <a:gd name="connsiteX1" fmla="*/ 56513 w 184768"/>
                      <a:gd name="connsiteY1" fmla="*/ 527282 h 527281"/>
                      <a:gd name="connsiteX2" fmla="*/ 47655 w 184768"/>
                      <a:gd name="connsiteY2" fmla="*/ 526615 h 527281"/>
                      <a:gd name="connsiteX3" fmla="*/ 697 w 184768"/>
                      <a:gd name="connsiteY3" fmla="*/ 462036 h 527281"/>
                      <a:gd name="connsiteX4" fmla="*/ 73182 w 184768"/>
                      <a:gd name="connsiteY4" fmla="*/ 4264 h 527281"/>
                      <a:gd name="connsiteX5" fmla="*/ 78993 w 184768"/>
                      <a:gd name="connsiteY5" fmla="*/ 73 h 527281"/>
                      <a:gd name="connsiteX6" fmla="*/ 180434 w 184768"/>
                      <a:gd name="connsiteY6" fmla="*/ 16170 h 527281"/>
                      <a:gd name="connsiteX7" fmla="*/ 183768 w 184768"/>
                      <a:gd name="connsiteY7" fmla="*/ 18171 h 527281"/>
                      <a:gd name="connsiteX8" fmla="*/ 184720 w 184768"/>
                      <a:gd name="connsiteY8" fmla="*/ 21981 h 527281"/>
                      <a:gd name="connsiteX9" fmla="*/ 112235 w 184768"/>
                      <a:gd name="connsiteY9" fmla="*/ 479752 h 527281"/>
                      <a:gd name="connsiteX10" fmla="*/ 56513 w 184768"/>
                      <a:gd name="connsiteY10" fmla="*/ 527282 h 527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768" h="527281">
                        <a:moveTo>
                          <a:pt x="56513" y="527282"/>
                        </a:moveTo>
                        <a:cubicBezTo>
                          <a:pt x="56513" y="527282"/>
                          <a:pt x="56513" y="527282"/>
                          <a:pt x="56513" y="527282"/>
                        </a:cubicBezTo>
                        <a:cubicBezTo>
                          <a:pt x="53561" y="527282"/>
                          <a:pt x="50513" y="527091"/>
                          <a:pt x="47655" y="526615"/>
                        </a:cubicBezTo>
                        <a:cubicBezTo>
                          <a:pt x="16889" y="521757"/>
                          <a:pt x="-4161" y="492801"/>
                          <a:pt x="697" y="462036"/>
                        </a:cubicBezTo>
                        <a:lnTo>
                          <a:pt x="73182" y="4264"/>
                        </a:lnTo>
                        <a:cubicBezTo>
                          <a:pt x="73659" y="1502"/>
                          <a:pt x="76230" y="-403"/>
                          <a:pt x="78993" y="73"/>
                        </a:cubicBezTo>
                        <a:lnTo>
                          <a:pt x="180434" y="16170"/>
                        </a:lnTo>
                        <a:cubicBezTo>
                          <a:pt x="181767" y="16361"/>
                          <a:pt x="183005" y="17123"/>
                          <a:pt x="183768" y="18171"/>
                        </a:cubicBezTo>
                        <a:cubicBezTo>
                          <a:pt x="184530" y="19314"/>
                          <a:pt x="184911" y="20647"/>
                          <a:pt x="184720" y="21981"/>
                        </a:cubicBezTo>
                        <a:lnTo>
                          <a:pt x="112235" y="479752"/>
                        </a:lnTo>
                        <a:cubicBezTo>
                          <a:pt x="107853" y="507184"/>
                          <a:pt x="84422" y="527282"/>
                          <a:pt x="56513" y="527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8C4B402E-E0C3-4CE7-9357-0DDF08CE2DD2}"/>
                  </a:ext>
                </a:extLst>
              </p:cNvPr>
              <p:cNvSpPr/>
              <p:nvPr/>
            </p:nvSpPr>
            <p:spPr>
              <a:xfrm>
                <a:off x="6875237" y="1705546"/>
                <a:ext cx="101320" cy="101250"/>
              </a:xfrm>
              <a:custGeom>
                <a:avLst/>
                <a:gdLst>
                  <a:gd name="connsiteX0" fmla="*/ 50675 w 101320"/>
                  <a:gd name="connsiteY0" fmla="*/ 101251 h 101250"/>
                  <a:gd name="connsiteX1" fmla="*/ 7431 w 101320"/>
                  <a:gd name="connsiteY1" fmla="*/ 77057 h 101250"/>
                  <a:gd name="connsiteX2" fmla="*/ 24195 w 101320"/>
                  <a:gd name="connsiteY2" fmla="*/ 7429 h 101250"/>
                  <a:gd name="connsiteX3" fmla="*/ 50579 w 101320"/>
                  <a:gd name="connsiteY3" fmla="*/ 0 h 101250"/>
                  <a:gd name="connsiteX4" fmla="*/ 93823 w 101320"/>
                  <a:gd name="connsiteY4" fmla="*/ 24193 h 101250"/>
                  <a:gd name="connsiteX5" fmla="*/ 99919 w 101320"/>
                  <a:gd name="connsiteY5" fmla="*/ 62484 h 101250"/>
                  <a:gd name="connsiteX6" fmla="*/ 77154 w 101320"/>
                  <a:gd name="connsiteY6" fmla="*/ 93821 h 101250"/>
                  <a:gd name="connsiteX7" fmla="*/ 50675 w 101320"/>
                  <a:gd name="connsiteY7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20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79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0871" y="35719"/>
                      <a:pt x="103062" y="49340"/>
                      <a:pt x="99919" y="62484"/>
                    </a:cubicBezTo>
                    <a:cubicBezTo>
                      <a:pt x="96776" y="75628"/>
                      <a:pt x="88679" y="86773"/>
                      <a:pt x="77154" y="93821"/>
                    </a:cubicBezTo>
                    <a:cubicBezTo>
                      <a:pt x="69153" y="98679"/>
                      <a:pt x="60009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1B9EE2D-D3C0-4545-A095-5A5DF85BCBC0}"/>
                  </a:ext>
                </a:extLst>
              </p:cNvPr>
              <p:cNvSpPr/>
              <p:nvPr/>
            </p:nvSpPr>
            <p:spPr>
              <a:xfrm>
                <a:off x="7039481" y="1567053"/>
                <a:ext cx="73886" cy="73913"/>
              </a:xfrm>
              <a:custGeom>
                <a:avLst/>
                <a:gdLst>
                  <a:gd name="connsiteX0" fmla="*/ 72454 w 73886"/>
                  <a:gd name="connsiteY0" fmla="*/ 26860 h 73913"/>
                  <a:gd name="connsiteX1" fmla="*/ 36926 w 73886"/>
                  <a:gd name="connsiteY1" fmla="*/ 0 h 73913"/>
                  <a:gd name="connsiteX2" fmla="*/ 26830 w 73886"/>
                  <a:gd name="connsiteY2" fmla="*/ 1429 h 73913"/>
                  <a:gd name="connsiteX3" fmla="*/ 1398 w 73886"/>
                  <a:gd name="connsiteY3" fmla="*/ 47053 h 73913"/>
                  <a:gd name="connsiteX4" fmla="*/ 36926 w 73886"/>
                  <a:gd name="connsiteY4" fmla="*/ 73914 h 73913"/>
                  <a:gd name="connsiteX5" fmla="*/ 47023 w 73886"/>
                  <a:gd name="connsiteY5" fmla="*/ 72485 h 73913"/>
                  <a:gd name="connsiteX6" fmla="*/ 72454 w 73886"/>
                  <a:gd name="connsiteY6" fmla="*/ 26860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86" h="73913">
                    <a:moveTo>
                      <a:pt x="72454" y="26860"/>
                    </a:moveTo>
                    <a:cubicBezTo>
                      <a:pt x="67978" y="11049"/>
                      <a:pt x="53404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3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644" y="66866"/>
                      <a:pt x="78074" y="46387"/>
                      <a:pt x="72454" y="268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7E88193-1B7D-46F0-AF26-85FCA33A287F}"/>
                </a:ext>
              </a:extLst>
            </p:cNvPr>
            <p:cNvGrpSpPr/>
            <p:nvPr userDrawn="1"/>
          </p:nvGrpSpPr>
          <p:grpSpPr>
            <a:xfrm>
              <a:off x="1743201" y="5071037"/>
              <a:ext cx="97371" cy="146970"/>
              <a:chOff x="7706195" y="2665285"/>
              <a:chExt cx="97371" cy="146970"/>
            </a:xfrm>
            <a:grpFill/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BCFE43A5-8294-4658-B0F2-F3821FA3B2B7}"/>
                  </a:ext>
                </a:extLst>
              </p:cNvPr>
              <p:cNvSpPr/>
              <p:nvPr/>
            </p:nvSpPr>
            <p:spPr>
              <a:xfrm>
                <a:off x="7706195" y="2772917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5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4"/>
                      <a:pt x="37343" y="24765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23B186A-7FE0-4D11-93D0-7A5E2650F015}"/>
                  </a:ext>
                </a:extLst>
              </p:cNvPr>
              <p:cNvSpPr/>
              <p:nvPr/>
            </p:nvSpPr>
            <p:spPr>
              <a:xfrm>
                <a:off x="7781862" y="2665285"/>
                <a:ext cx="21704" cy="24193"/>
              </a:xfrm>
              <a:custGeom>
                <a:avLst/>
                <a:gdLst>
                  <a:gd name="connsiteX0" fmla="*/ 21303 w 21704"/>
                  <a:gd name="connsiteY0" fmla="*/ 8763 h 24193"/>
                  <a:gd name="connsiteX1" fmla="*/ 10825 w 21704"/>
                  <a:gd name="connsiteY1" fmla="*/ 0 h 24193"/>
                  <a:gd name="connsiteX2" fmla="*/ 7872 w 21704"/>
                  <a:gd name="connsiteY2" fmla="*/ 476 h 24193"/>
                  <a:gd name="connsiteX3" fmla="*/ 443 w 21704"/>
                  <a:gd name="connsiteY3" fmla="*/ 15430 h 24193"/>
                  <a:gd name="connsiteX4" fmla="*/ 10921 w 21704"/>
                  <a:gd name="connsiteY4" fmla="*/ 24193 h 24193"/>
                  <a:gd name="connsiteX5" fmla="*/ 13873 w 21704"/>
                  <a:gd name="connsiteY5" fmla="*/ 23717 h 24193"/>
                  <a:gd name="connsiteX6" fmla="*/ 21303 w 21704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4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1" y="24193"/>
                    </a:cubicBezTo>
                    <a:cubicBezTo>
                      <a:pt x="11968" y="24193"/>
                      <a:pt x="12921" y="24003"/>
                      <a:pt x="13873" y="23717"/>
                    </a:cubicBezTo>
                    <a:cubicBezTo>
                      <a:pt x="19493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6ED461C-1EC4-472A-98BB-BD2DF8C6174B}"/>
                </a:ext>
              </a:extLst>
            </p:cNvPr>
            <p:cNvGrpSpPr/>
            <p:nvPr userDrawn="1"/>
          </p:nvGrpSpPr>
          <p:grpSpPr>
            <a:xfrm>
              <a:off x="9472602" y="6777347"/>
              <a:ext cx="222672" cy="305942"/>
              <a:chOff x="4352672" y="4771834"/>
              <a:chExt cx="222672" cy="305942"/>
            </a:xfrm>
            <a:grpFill/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73AB7E0-7D90-4CB1-96EA-A9FC87AA500F}"/>
                  </a:ext>
                </a:extLst>
              </p:cNvPr>
              <p:cNvSpPr/>
              <p:nvPr/>
            </p:nvSpPr>
            <p:spPr>
              <a:xfrm>
                <a:off x="4539990" y="4771834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862" y="33433"/>
                      <a:pt x="9815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914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F771AA4-D8C0-49E1-AC46-C41B74DDA7AB}"/>
                  </a:ext>
                </a:extLst>
              </p:cNvPr>
              <p:cNvSpPr/>
              <p:nvPr/>
            </p:nvSpPr>
            <p:spPr>
              <a:xfrm>
                <a:off x="4352672" y="505358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B743A19-0195-4836-98F3-646DCC9CFEA0}"/>
                </a:ext>
              </a:extLst>
            </p:cNvPr>
            <p:cNvGrpSpPr/>
            <p:nvPr userDrawn="1"/>
          </p:nvGrpSpPr>
          <p:grpSpPr>
            <a:xfrm>
              <a:off x="7877825" y="5365140"/>
              <a:ext cx="470148" cy="213073"/>
              <a:chOff x="6590666" y="5384673"/>
              <a:chExt cx="470148" cy="213073"/>
            </a:xfrm>
            <a:grpFill/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1CAD2BC-7278-4DD4-95A5-C1CC1EC1CB33}"/>
                  </a:ext>
                </a:extLst>
              </p:cNvPr>
              <p:cNvSpPr/>
              <p:nvPr/>
            </p:nvSpPr>
            <p:spPr>
              <a:xfrm>
                <a:off x="6761696" y="5397722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3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F1D67442-4511-4E3A-9A86-D3B06043F899}"/>
                  </a:ext>
                </a:extLst>
              </p:cNvPr>
              <p:cNvSpPr/>
              <p:nvPr/>
            </p:nvSpPr>
            <p:spPr>
              <a:xfrm>
                <a:off x="6590666" y="538467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3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2CE227D-3209-490E-9ED0-0CFBE486B011}"/>
                  </a:ext>
                </a:extLst>
              </p:cNvPr>
              <p:cNvSpPr/>
              <p:nvPr/>
            </p:nvSpPr>
            <p:spPr>
              <a:xfrm>
                <a:off x="7039103" y="557355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908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1B2457D-60D2-4061-90C5-33C2927BD61E}"/>
                </a:ext>
              </a:extLst>
            </p:cNvPr>
            <p:cNvGrpSpPr/>
            <p:nvPr userDrawn="1"/>
          </p:nvGrpSpPr>
          <p:grpSpPr>
            <a:xfrm>
              <a:off x="3451843" y="5287516"/>
              <a:ext cx="469846" cy="267651"/>
              <a:chOff x="5629212" y="1257300"/>
              <a:chExt cx="469846" cy="267651"/>
            </a:xfrm>
            <a:grp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6D8F159-51AD-48E1-B818-26A6A1F08E65}"/>
                  </a:ext>
                </a:extLst>
              </p:cNvPr>
              <p:cNvSpPr/>
              <p:nvPr/>
            </p:nvSpPr>
            <p:spPr>
              <a:xfrm>
                <a:off x="6063704" y="1257300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  <a:gd name="connsiteX7" fmla="*/ 9244 w 35354"/>
                  <a:gd name="connsiteY7" fmla="*/ 9049 h 39338"/>
                  <a:gd name="connsiteX8" fmla="*/ 10006 w 35354"/>
                  <a:gd name="connsiteY8" fmla="*/ 9811 h 39338"/>
                  <a:gd name="connsiteX9" fmla="*/ 9054 w 35354"/>
                  <a:gd name="connsiteY9" fmla="*/ 10668 h 39338"/>
                  <a:gd name="connsiteX10" fmla="*/ 8482 w 35354"/>
                  <a:gd name="connsiteY10" fmla="*/ 12478 h 39338"/>
                  <a:gd name="connsiteX11" fmla="*/ 9435 w 35354"/>
                  <a:gd name="connsiteY11" fmla="*/ 14478 h 39338"/>
                  <a:gd name="connsiteX12" fmla="*/ 6387 w 35354"/>
                  <a:gd name="connsiteY12" fmla="*/ 13145 h 39338"/>
                  <a:gd name="connsiteX13" fmla="*/ 9244 w 35354"/>
                  <a:gd name="connsiteY13" fmla="*/ 9049 h 39338"/>
                  <a:gd name="connsiteX14" fmla="*/ 14197 w 35354"/>
                  <a:gd name="connsiteY14" fmla="*/ 6001 h 39338"/>
                  <a:gd name="connsiteX15" fmla="*/ 14769 w 35354"/>
                  <a:gd name="connsiteY15" fmla="*/ 5906 h 39338"/>
                  <a:gd name="connsiteX16" fmla="*/ 19436 w 35354"/>
                  <a:gd name="connsiteY16" fmla="*/ 10668 h 39338"/>
                  <a:gd name="connsiteX17" fmla="*/ 16483 w 35354"/>
                  <a:gd name="connsiteY17" fmla="*/ 9430 h 39338"/>
                  <a:gd name="connsiteX18" fmla="*/ 13245 w 35354"/>
                  <a:gd name="connsiteY18" fmla="*/ 6477 h 39338"/>
                  <a:gd name="connsiteX19" fmla="*/ 14197 w 35354"/>
                  <a:gd name="connsiteY19" fmla="*/ 6001 h 39338"/>
                  <a:gd name="connsiteX20" fmla="*/ 24579 w 35354"/>
                  <a:gd name="connsiteY20" fmla="*/ 8477 h 39338"/>
                  <a:gd name="connsiteX21" fmla="*/ 20960 w 35354"/>
                  <a:gd name="connsiteY21" fmla="*/ 5906 h 39338"/>
                  <a:gd name="connsiteX22" fmla="*/ 21912 w 35354"/>
                  <a:gd name="connsiteY22" fmla="*/ 6191 h 39338"/>
                  <a:gd name="connsiteX23" fmla="*/ 24579 w 35354"/>
                  <a:gd name="connsiteY23" fmla="*/ 8477 h 39338"/>
                  <a:gd name="connsiteX24" fmla="*/ 12292 w 35354"/>
                  <a:gd name="connsiteY24" fmla="*/ 22574 h 39338"/>
                  <a:gd name="connsiteX25" fmla="*/ 6577 w 35354"/>
                  <a:gd name="connsiteY25" fmla="*/ 18098 h 39338"/>
                  <a:gd name="connsiteX26" fmla="*/ 12292 w 35354"/>
                  <a:gd name="connsiteY26" fmla="*/ 22574 h 39338"/>
                  <a:gd name="connsiteX27" fmla="*/ 5434 w 35354"/>
                  <a:gd name="connsiteY27" fmla="*/ 23527 h 39338"/>
                  <a:gd name="connsiteX28" fmla="*/ 5339 w 35354"/>
                  <a:gd name="connsiteY28" fmla="*/ 23241 h 39338"/>
                  <a:gd name="connsiteX29" fmla="*/ 7149 w 35354"/>
                  <a:gd name="connsiteY29" fmla="*/ 24765 h 39338"/>
                  <a:gd name="connsiteX30" fmla="*/ 5625 w 35354"/>
                  <a:gd name="connsiteY30" fmla="*/ 24098 h 39338"/>
                  <a:gd name="connsiteX31" fmla="*/ 5434 w 35354"/>
                  <a:gd name="connsiteY31" fmla="*/ 23527 h 39338"/>
                  <a:gd name="connsiteX32" fmla="*/ 21627 w 35354"/>
                  <a:gd name="connsiteY32" fmla="*/ 20003 h 39338"/>
                  <a:gd name="connsiteX33" fmla="*/ 28866 w 35354"/>
                  <a:gd name="connsiteY33" fmla="*/ 26575 h 39338"/>
                  <a:gd name="connsiteX34" fmla="*/ 28580 w 35354"/>
                  <a:gd name="connsiteY34" fmla="*/ 27051 h 39338"/>
                  <a:gd name="connsiteX35" fmla="*/ 21627 w 35354"/>
                  <a:gd name="connsiteY35" fmla="*/ 20003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3"/>
                      <a:pt x="22484" y="38576"/>
                    </a:cubicBezTo>
                    <a:cubicBezTo>
                      <a:pt x="31914" y="35624"/>
                      <a:pt x="37343" y="24670"/>
                      <a:pt x="34676" y="14288"/>
                    </a:cubicBezTo>
                    <a:close/>
                    <a:moveTo>
                      <a:pt x="9244" y="9049"/>
                    </a:moveTo>
                    <a:cubicBezTo>
                      <a:pt x="9530" y="9335"/>
                      <a:pt x="9720" y="9525"/>
                      <a:pt x="10006" y="9811"/>
                    </a:cubicBezTo>
                    <a:cubicBezTo>
                      <a:pt x="9720" y="10096"/>
                      <a:pt x="9339" y="10287"/>
                      <a:pt x="9054" y="10668"/>
                    </a:cubicBezTo>
                    <a:cubicBezTo>
                      <a:pt x="8673" y="11144"/>
                      <a:pt x="8387" y="11811"/>
                      <a:pt x="8482" y="12478"/>
                    </a:cubicBezTo>
                    <a:cubicBezTo>
                      <a:pt x="8482" y="13145"/>
                      <a:pt x="8482" y="13430"/>
                      <a:pt x="9435" y="14478"/>
                    </a:cubicBezTo>
                    <a:cubicBezTo>
                      <a:pt x="8292" y="13811"/>
                      <a:pt x="7339" y="13335"/>
                      <a:pt x="6387" y="13145"/>
                    </a:cubicBezTo>
                    <a:cubicBezTo>
                      <a:pt x="7149" y="11525"/>
                      <a:pt x="8101" y="10192"/>
                      <a:pt x="9244" y="9049"/>
                    </a:cubicBezTo>
                    <a:close/>
                    <a:moveTo>
                      <a:pt x="14197" y="6001"/>
                    </a:moveTo>
                    <a:cubicBezTo>
                      <a:pt x="14388" y="5906"/>
                      <a:pt x="14578" y="6001"/>
                      <a:pt x="14769" y="5906"/>
                    </a:cubicBezTo>
                    <a:cubicBezTo>
                      <a:pt x="15626" y="7525"/>
                      <a:pt x="17150" y="9049"/>
                      <a:pt x="19436" y="10668"/>
                    </a:cubicBezTo>
                    <a:cubicBezTo>
                      <a:pt x="18388" y="10192"/>
                      <a:pt x="17436" y="9716"/>
                      <a:pt x="16483" y="9430"/>
                    </a:cubicBezTo>
                    <a:cubicBezTo>
                      <a:pt x="15435" y="8477"/>
                      <a:pt x="14292" y="7429"/>
                      <a:pt x="13245" y="6477"/>
                    </a:cubicBezTo>
                    <a:cubicBezTo>
                      <a:pt x="13530" y="6287"/>
                      <a:pt x="13911" y="6096"/>
                      <a:pt x="14197" y="6001"/>
                    </a:cubicBezTo>
                    <a:close/>
                    <a:moveTo>
                      <a:pt x="24579" y="8477"/>
                    </a:moveTo>
                    <a:cubicBezTo>
                      <a:pt x="23341" y="7620"/>
                      <a:pt x="22008" y="6763"/>
                      <a:pt x="20960" y="5906"/>
                    </a:cubicBezTo>
                    <a:cubicBezTo>
                      <a:pt x="21246" y="6001"/>
                      <a:pt x="21627" y="6096"/>
                      <a:pt x="21912" y="6191"/>
                    </a:cubicBezTo>
                    <a:cubicBezTo>
                      <a:pt x="22770" y="6953"/>
                      <a:pt x="23627" y="7715"/>
                      <a:pt x="24579" y="8477"/>
                    </a:cubicBezTo>
                    <a:close/>
                    <a:moveTo>
                      <a:pt x="12292" y="22574"/>
                    </a:moveTo>
                    <a:cubicBezTo>
                      <a:pt x="10006" y="21050"/>
                      <a:pt x="7625" y="19336"/>
                      <a:pt x="6577" y="18098"/>
                    </a:cubicBezTo>
                    <a:cubicBezTo>
                      <a:pt x="7911" y="18764"/>
                      <a:pt x="10101" y="20574"/>
                      <a:pt x="12292" y="22574"/>
                    </a:cubicBezTo>
                    <a:close/>
                    <a:moveTo>
                      <a:pt x="5434" y="23527"/>
                    </a:moveTo>
                    <a:cubicBezTo>
                      <a:pt x="5434" y="23432"/>
                      <a:pt x="5434" y="23336"/>
                      <a:pt x="5339" y="23241"/>
                    </a:cubicBezTo>
                    <a:cubicBezTo>
                      <a:pt x="5910" y="23717"/>
                      <a:pt x="6387" y="24194"/>
                      <a:pt x="7149" y="24765"/>
                    </a:cubicBezTo>
                    <a:cubicBezTo>
                      <a:pt x="6577" y="24479"/>
                      <a:pt x="6101" y="24289"/>
                      <a:pt x="5625" y="24098"/>
                    </a:cubicBezTo>
                    <a:cubicBezTo>
                      <a:pt x="5529" y="23813"/>
                      <a:pt x="5434" y="23717"/>
                      <a:pt x="5434" y="23527"/>
                    </a:cubicBezTo>
                    <a:close/>
                    <a:moveTo>
                      <a:pt x="21627" y="20003"/>
                    </a:moveTo>
                    <a:cubicBezTo>
                      <a:pt x="24008" y="22193"/>
                      <a:pt x="26580" y="24384"/>
                      <a:pt x="28866" y="26575"/>
                    </a:cubicBezTo>
                    <a:cubicBezTo>
                      <a:pt x="28770" y="26765"/>
                      <a:pt x="28675" y="26861"/>
                      <a:pt x="28580" y="27051"/>
                    </a:cubicBezTo>
                    <a:cubicBezTo>
                      <a:pt x="26675" y="25146"/>
                      <a:pt x="24389" y="22860"/>
                      <a:pt x="21627" y="20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EC4FB2C-D611-42AD-8EDF-2AA894460B3A}"/>
                  </a:ext>
                </a:extLst>
              </p:cNvPr>
              <p:cNvSpPr/>
              <p:nvPr/>
            </p:nvSpPr>
            <p:spPr>
              <a:xfrm>
                <a:off x="5629212" y="1500758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1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  <a:gd name="connsiteX7" fmla="*/ 5682 w 21711"/>
                  <a:gd name="connsiteY7" fmla="*/ 5524 h 24193"/>
                  <a:gd name="connsiteX8" fmla="*/ 6158 w 21711"/>
                  <a:gd name="connsiteY8" fmla="*/ 6001 h 24193"/>
                  <a:gd name="connsiteX9" fmla="*/ 5586 w 21711"/>
                  <a:gd name="connsiteY9" fmla="*/ 6572 h 24193"/>
                  <a:gd name="connsiteX10" fmla="*/ 5205 w 21711"/>
                  <a:gd name="connsiteY10" fmla="*/ 7620 h 24193"/>
                  <a:gd name="connsiteX11" fmla="*/ 5777 w 21711"/>
                  <a:gd name="connsiteY11" fmla="*/ 8858 h 24193"/>
                  <a:gd name="connsiteX12" fmla="*/ 3872 w 21711"/>
                  <a:gd name="connsiteY12" fmla="*/ 8001 h 24193"/>
                  <a:gd name="connsiteX13" fmla="*/ 5682 w 21711"/>
                  <a:gd name="connsiteY13" fmla="*/ 5524 h 24193"/>
                  <a:gd name="connsiteX14" fmla="*/ 8730 w 21711"/>
                  <a:gd name="connsiteY14" fmla="*/ 3620 h 24193"/>
                  <a:gd name="connsiteX15" fmla="*/ 9111 w 21711"/>
                  <a:gd name="connsiteY15" fmla="*/ 3524 h 24193"/>
                  <a:gd name="connsiteX16" fmla="*/ 11968 w 21711"/>
                  <a:gd name="connsiteY16" fmla="*/ 6477 h 24193"/>
                  <a:gd name="connsiteX17" fmla="*/ 10158 w 21711"/>
                  <a:gd name="connsiteY17" fmla="*/ 5715 h 24193"/>
                  <a:gd name="connsiteX18" fmla="*/ 8158 w 21711"/>
                  <a:gd name="connsiteY18" fmla="*/ 3905 h 24193"/>
                  <a:gd name="connsiteX19" fmla="*/ 8730 w 21711"/>
                  <a:gd name="connsiteY19" fmla="*/ 3620 h 24193"/>
                  <a:gd name="connsiteX20" fmla="*/ 15016 w 21711"/>
                  <a:gd name="connsiteY20" fmla="*/ 5144 h 24193"/>
                  <a:gd name="connsiteX21" fmla="*/ 12825 w 21711"/>
                  <a:gd name="connsiteY21" fmla="*/ 3620 h 24193"/>
                  <a:gd name="connsiteX22" fmla="*/ 13397 w 21711"/>
                  <a:gd name="connsiteY22" fmla="*/ 3810 h 24193"/>
                  <a:gd name="connsiteX23" fmla="*/ 15016 w 21711"/>
                  <a:gd name="connsiteY23" fmla="*/ 5144 h 24193"/>
                  <a:gd name="connsiteX24" fmla="*/ 7491 w 21711"/>
                  <a:gd name="connsiteY24" fmla="*/ 13811 h 24193"/>
                  <a:gd name="connsiteX25" fmla="*/ 3967 w 21711"/>
                  <a:gd name="connsiteY25" fmla="*/ 11049 h 24193"/>
                  <a:gd name="connsiteX26" fmla="*/ 7491 w 21711"/>
                  <a:gd name="connsiteY26" fmla="*/ 13811 h 24193"/>
                  <a:gd name="connsiteX27" fmla="*/ 3300 w 21711"/>
                  <a:gd name="connsiteY27" fmla="*/ 14383 h 24193"/>
                  <a:gd name="connsiteX28" fmla="*/ 3300 w 21711"/>
                  <a:gd name="connsiteY28" fmla="*/ 14192 h 24193"/>
                  <a:gd name="connsiteX29" fmla="*/ 4443 w 21711"/>
                  <a:gd name="connsiteY29" fmla="*/ 15145 h 24193"/>
                  <a:gd name="connsiteX30" fmla="*/ 3491 w 21711"/>
                  <a:gd name="connsiteY30" fmla="*/ 14669 h 24193"/>
                  <a:gd name="connsiteX31" fmla="*/ 3300 w 21711"/>
                  <a:gd name="connsiteY31" fmla="*/ 14383 h 24193"/>
                  <a:gd name="connsiteX32" fmla="*/ 13206 w 21711"/>
                  <a:gd name="connsiteY32" fmla="*/ 12287 h 24193"/>
                  <a:gd name="connsiteX33" fmla="*/ 17683 w 21711"/>
                  <a:gd name="connsiteY33" fmla="*/ 16288 h 24193"/>
                  <a:gd name="connsiteX34" fmla="*/ 17493 w 21711"/>
                  <a:gd name="connsiteY34" fmla="*/ 16573 h 24193"/>
                  <a:gd name="connsiteX35" fmla="*/ 13206 w 21711"/>
                  <a:gd name="connsiteY35" fmla="*/ 12287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1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  <a:moveTo>
                      <a:pt x="5682" y="5524"/>
                    </a:moveTo>
                    <a:cubicBezTo>
                      <a:pt x="5872" y="5715"/>
                      <a:pt x="5967" y="5810"/>
                      <a:pt x="6158" y="6001"/>
                    </a:cubicBezTo>
                    <a:cubicBezTo>
                      <a:pt x="5967" y="6191"/>
                      <a:pt x="5777" y="6286"/>
                      <a:pt x="5586" y="6572"/>
                    </a:cubicBezTo>
                    <a:cubicBezTo>
                      <a:pt x="5301" y="6858"/>
                      <a:pt x="5205" y="7239"/>
                      <a:pt x="5205" y="7620"/>
                    </a:cubicBezTo>
                    <a:cubicBezTo>
                      <a:pt x="5205" y="8001"/>
                      <a:pt x="5205" y="8192"/>
                      <a:pt x="5777" y="8858"/>
                    </a:cubicBezTo>
                    <a:cubicBezTo>
                      <a:pt x="5110" y="8382"/>
                      <a:pt x="4443" y="8192"/>
                      <a:pt x="3872" y="8001"/>
                    </a:cubicBezTo>
                    <a:cubicBezTo>
                      <a:pt x="4348" y="7048"/>
                      <a:pt x="4920" y="6191"/>
                      <a:pt x="5682" y="5524"/>
                    </a:cubicBezTo>
                    <a:close/>
                    <a:moveTo>
                      <a:pt x="8730" y="3620"/>
                    </a:moveTo>
                    <a:cubicBezTo>
                      <a:pt x="8825" y="3620"/>
                      <a:pt x="8920" y="3620"/>
                      <a:pt x="9111" y="3524"/>
                    </a:cubicBezTo>
                    <a:cubicBezTo>
                      <a:pt x="9587" y="4477"/>
                      <a:pt x="10635" y="5429"/>
                      <a:pt x="11968" y="6477"/>
                    </a:cubicBezTo>
                    <a:cubicBezTo>
                      <a:pt x="11301" y="6191"/>
                      <a:pt x="10730" y="5906"/>
                      <a:pt x="10158" y="5715"/>
                    </a:cubicBezTo>
                    <a:cubicBezTo>
                      <a:pt x="9492" y="5144"/>
                      <a:pt x="8825" y="4477"/>
                      <a:pt x="8158" y="3905"/>
                    </a:cubicBezTo>
                    <a:cubicBezTo>
                      <a:pt x="8349" y="3810"/>
                      <a:pt x="8539" y="3715"/>
                      <a:pt x="8730" y="3620"/>
                    </a:cubicBezTo>
                    <a:close/>
                    <a:moveTo>
                      <a:pt x="15016" y="5144"/>
                    </a:moveTo>
                    <a:cubicBezTo>
                      <a:pt x="14254" y="4667"/>
                      <a:pt x="13492" y="4096"/>
                      <a:pt x="12825" y="3620"/>
                    </a:cubicBezTo>
                    <a:cubicBezTo>
                      <a:pt x="13016" y="3715"/>
                      <a:pt x="13206" y="3715"/>
                      <a:pt x="13397" y="3810"/>
                    </a:cubicBezTo>
                    <a:cubicBezTo>
                      <a:pt x="13968" y="4191"/>
                      <a:pt x="14540" y="4667"/>
                      <a:pt x="15016" y="5144"/>
                    </a:cubicBezTo>
                    <a:close/>
                    <a:moveTo>
                      <a:pt x="7491" y="13811"/>
                    </a:moveTo>
                    <a:cubicBezTo>
                      <a:pt x="6063" y="12859"/>
                      <a:pt x="4634" y="11811"/>
                      <a:pt x="3967" y="11049"/>
                    </a:cubicBezTo>
                    <a:cubicBezTo>
                      <a:pt x="4824" y="11525"/>
                      <a:pt x="6158" y="12573"/>
                      <a:pt x="7491" y="13811"/>
                    </a:cubicBezTo>
                    <a:close/>
                    <a:moveTo>
                      <a:pt x="3300" y="14383"/>
                    </a:moveTo>
                    <a:cubicBezTo>
                      <a:pt x="3300" y="14288"/>
                      <a:pt x="3300" y="14288"/>
                      <a:pt x="3300" y="14192"/>
                    </a:cubicBezTo>
                    <a:cubicBezTo>
                      <a:pt x="3681" y="14478"/>
                      <a:pt x="3967" y="14764"/>
                      <a:pt x="4443" y="15145"/>
                    </a:cubicBezTo>
                    <a:cubicBezTo>
                      <a:pt x="4158" y="14954"/>
                      <a:pt x="3777" y="14859"/>
                      <a:pt x="3491" y="14669"/>
                    </a:cubicBezTo>
                    <a:cubicBezTo>
                      <a:pt x="3396" y="14573"/>
                      <a:pt x="3300" y="14478"/>
                      <a:pt x="3300" y="14383"/>
                    </a:cubicBezTo>
                    <a:close/>
                    <a:moveTo>
                      <a:pt x="13206" y="12287"/>
                    </a:moveTo>
                    <a:cubicBezTo>
                      <a:pt x="14730" y="13621"/>
                      <a:pt x="16254" y="14954"/>
                      <a:pt x="17683" y="16288"/>
                    </a:cubicBezTo>
                    <a:cubicBezTo>
                      <a:pt x="17588" y="16383"/>
                      <a:pt x="17588" y="16478"/>
                      <a:pt x="17493" y="16573"/>
                    </a:cubicBezTo>
                    <a:cubicBezTo>
                      <a:pt x="16350" y="15431"/>
                      <a:pt x="15016" y="14002"/>
                      <a:pt x="13206" y="12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4CE15F10-1A97-4095-9290-86802E0342CB}"/>
                </a:ext>
              </a:extLst>
            </p:cNvPr>
            <p:cNvGrpSpPr/>
            <p:nvPr userDrawn="1"/>
          </p:nvGrpSpPr>
          <p:grpSpPr>
            <a:xfrm>
              <a:off x="7834236" y="4143322"/>
              <a:ext cx="119795" cy="224885"/>
              <a:chOff x="3976625" y="2665285"/>
              <a:chExt cx="119795" cy="224885"/>
            </a:xfrm>
            <a:grpFill/>
          </p:grpSpPr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BFDD186B-FFB9-4706-86A8-527598E679E6}"/>
                  </a:ext>
                </a:extLst>
              </p:cNvPr>
              <p:cNvSpPr/>
              <p:nvPr/>
            </p:nvSpPr>
            <p:spPr>
              <a:xfrm>
                <a:off x="4061073" y="2850832"/>
                <a:ext cx="35347" cy="39338"/>
              </a:xfrm>
              <a:custGeom>
                <a:avLst/>
                <a:gdLst>
                  <a:gd name="connsiteX0" fmla="*/ 34676 w 35347"/>
                  <a:gd name="connsiteY0" fmla="*/ 14288 h 39338"/>
                  <a:gd name="connsiteX1" fmla="*/ 17721 w 35347"/>
                  <a:gd name="connsiteY1" fmla="*/ 0 h 39338"/>
                  <a:gd name="connsiteX2" fmla="*/ 12864 w 35347"/>
                  <a:gd name="connsiteY2" fmla="*/ 762 h 39338"/>
                  <a:gd name="connsiteX3" fmla="*/ 672 w 35347"/>
                  <a:gd name="connsiteY3" fmla="*/ 25051 h 39338"/>
                  <a:gd name="connsiteX4" fmla="*/ 17626 w 35347"/>
                  <a:gd name="connsiteY4" fmla="*/ 39338 h 39338"/>
                  <a:gd name="connsiteX5" fmla="*/ 22484 w 35347"/>
                  <a:gd name="connsiteY5" fmla="*/ 38576 h 39338"/>
                  <a:gd name="connsiteX6" fmla="*/ 34676 w 35347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7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6" y="14573"/>
                      <a:pt x="672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818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8B52539-450E-409B-A875-72774525AD86}"/>
                  </a:ext>
                </a:extLst>
              </p:cNvPr>
              <p:cNvSpPr/>
              <p:nvPr/>
            </p:nvSpPr>
            <p:spPr>
              <a:xfrm>
                <a:off x="3976625" y="283873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4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908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A30D21C-372D-4E62-80B7-648977B1E7D5}"/>
                  </a:ext>
                </a:extLst>
              </p:cNvPr>
              <p:cNvSpPr/>
              <p:nvPr/>
            </p:nvSpPr>
            <p:spPr>
              <a:xfrm>
                <a:off x="3987483" y="266528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3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926B238-A16E-4CE0-A044-929D11C788F1}"/>
                </a:ext>
              </a:extLst>
            </p:cNvPr>
            <p:cNvSpPr/>
            <p:nvPr userDrawn="1"/>
          </p:nvSpPr>
          <p:spPr>
            <a:xfrm>
              <a:off x="7607450" y="5694999"/>
              <a:ext cx="180998" cy="178035"/>
            </a:xfrm>
            <a:custGeom>
              <a:avLst/>
              <a:gdLst>
                <a:gd name="connsiteX0" fmla="*/ 24203 w 180998"/>
                <a:gd name="connsiteY0" fmla="*/ 178036 h 178035"/>
                <a:gd name="connsiteX1" fmla="*/ 7249 w 180998"/>
                <a:gd name="connsiteY1" fmla="*/ 171178 h 178035"/>
                <a:gd name="connsiteX2" fmla="*/ 10 w 180998"/>
                <a:gd name="connsiteY2" fmla="*/ 153366 h 178035"/>
                <a:gd name="connsiteX3" fmla="*/ 8106 w 180998"/>
                <a:gd name="connsiteY3" fmla="*/ 135840 h 178035"/>
                <a:gd name="connsiteX4" fmla="*/ 12487 w 180998"/>
                <a:gd name="connsiteY4" fmla="*/ 131935 h 178035"/>
                <a:gd name="connsiteX5" fmla="*/ 117834 w 180998"/>
                <a:gd name="connsiteY5" fmla="*/ 39828 h 178035"/>
                <a:gd name="connsiteX6" fmla="*/ 129931 w 180998"/>
                <a:gd name="connsiteY6" fmla="*/ 35637 h 178035"/>
                <a:gd name="connsiteX7" fmla="*/ 141551 w 180998"/>
                <a:gd name="connsiteY7" fmla="*/ 41162 h 178035"/>
                <a:gd name="connsiteX8" fmla="*/ 145837 w 180998"/>
                <a:gd name="connsiteY8" fmla="*/ 53354 h 178035"/>
                <a:gd name="connsiteX9" fmla="*/ 140313 w 180998"/>
                <a:gd name="connsiteY9" fmla="*/ 64974 h 178035"/>
                <a:gd name="connsiteX10" fmla="*/ 70495 w 180998"/>
                <a:gd name="connsiteY10" fmla="*/ 121362 h 178035"/>
                <a:gd name="connsiteX11" fmla="*/ 63351 w 180998"/>
                <a:gd name="connsiteY11" fmla="*/ 120600 h 178035"/>
                <a:gd name="connsiteX12" fmla="*/ 64113 w 180998"/>
                <a:gd name="connsiteY12" fmla="*/ 113456 h 178035"/>
                <a:gd name="connsiteX13" fmla="*/ 133741 w 180998"/>
                <a:gd name="connsiteY13" fmla="*/ 57259 h 178035"/>
                <a:gd name="connsiteX14" fmla="*/ 135741 w 180998"/>
                <a:gd name="connsiteY14" fmla="*/ 52782 h 178035"/>
                <a:gd name="connsiteX15" fmla="*/ 134026 w 180998"/>
                <a:gd name="connsiteY15" fmla="*/ 47924 h 178035"/>
                <a:gd name="connsiteX16" fmla="*/ 129454 w 180998"/>
                <a:gd name="connsiteY16" fmla="*/ 45734 h 178035"/>
                <a:gd name="connsiteX17" fmla="*/ 124597 w 180998"/>
                <a:gd name="connsiteY17" fmla="*/ 47448 h 178035"/>
                <a:gd name="connsiteX18" fmla="*/ 14964 w 180998"/>
                <a:gd name="connsiteY18" fmla="*/ 143460 h 178035"/>
                <a:gd name="connsiteX19" fmla="*/ 10297 w 180998"/>
                <a:gd name="connsiteY19" fmla="*/ 153652 h 178035"/>
                <a:gd name="connsiteX20" fmla="*/ 14488 w 180998"/>
                <a:gd name="connsiteY20" fmla="*/ 164034 h 178035"/>
                <a:gd name="connsiteX21" fmla="*/ 33538 w 180998"/>
                <a:gd name="connsiteY21" fmla="*/ 164606 h 178035"/>
                <a:gd name="connsiteX22" fmla="*/ 163078 w 180998"/>
                <a:gd name="connsiteY22" fmla="*/ 51163 h 178035"/>
                <a:gd name="connsiteX23" fmla="*/ 170793 w 180998"/>
                <a:gd name="connsiteY23" fmla="*/ 34970 h 178035"/>
                <a:gd name="connsiteX24" fmla="*/ 164887 w 180998"/>
                <a:gd name="connsiteY24" fmla="*/ 18016 h 178035"/>
                <a:gd name="connsiteX25" fmla="*/ 131740 w 180998"/>
                <a:gd name="connsiteY25" fmla="*/ 16206 h 178035"/>
                <a:gd name="connsiteX26" fmla="*/ 23441 w 180998"/>
                <a:gd name="connsiteY26" fmla="*/ 113361 h 178035"/>
                <a:gd name="connsiteX27" fmla="*/ 16202 w 180998"/>
                <a:gd name="connsiteY27" fmla="*/ 112980 h 178035"/>
                <a:gd name="connsiteX28" fmla="*/ 16583 w 180998"/>
                <a:gd name="connsiteY28" fmla="*/ 105741 h 178035"/>
                <a:gd name="connsiteX29" fmla="*/ 124882 w 180998"/>
                <a:gd name="connsiteY29" fmla="*/ 8586 h 178035"/>
                <a:gd name="connsiteX30" fmla="*/ 172412 w 180998"/>
                <a:gd name="connsiteY30" fmla="*/ 11158 h 178035"/>
                <a:gd name="connsiteX31" fmla="*/ 169840 w 180998"/>
                <a:gd name="connsiteY31" fmla="*/ 58688 h 178035"/>
                <a:gd name="connsiteX32" fmla="*/ 40205 w 180998"/>
                <a:gd name="connsiteY32" fmla="*/ 172130 h 178035"/>
                <a:gd name="connsiteX33" fmla="*/ 24203 w 180998"/>
                <a:gd name="connsiteY33" fmla="*/ 178036 h 17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98" h="178035">
                  <a:moveTo>
                    <a:pt x="24203" y="178036"/>
                  </a:moveTo>
                  <a:cubicBezTo>
                    <a:pt x="18012" y="178036"/>
                    <a:pt x="11916" y="175750"/>
                    <a:pt x="7249" y="171178"/>
                  </a:cubicBezTo>
                  <a:cubicBezTo>
                    <a:pt x="2486" y="166511"/>
                    <a:pt x="-181" y="160034"/>
                    <a:pt x="10" y="153366"/>
                  </a:cubicBezTo>
                  <a:cubicBezTo>
                    <a:pt x="200" y="146699"/>
                    <a:pt x="3058" y="140317"/>
                    <a:pt x="8106" y="135840"/>
                  </a:cubicBezTo>
                  <a:lnTo>
                    <a:pt x="12487" y="131935"/>
                  </a:lnTo>
                  <a:lnTo>
                    <a:pt x="117834" y="39828"/>
                  </a:lnTo>
                  <a:cubicBezTo>
                    <a:pt x="121168" y="36875"/>
                    <a:pt x="125454" y="35256"/>
                    <a:pt x="129931" y="35637"/>
                  </a:cubicBezTo>
                  <a:cubicBezTo>
                    <a:pt x="134407" y="35923"/>
                    <a:pt x="138598" y="37828"/>
                    <a:pt x="141551" y="41162"/>
                  </a:cubicBezTo>
                  <a:cubicBezTo>
                    <a:pt x="144504" y="44495"/>
                    <a:pt x="146028" y="48782"/>
                    <a:pt x="145837" y="53354"/>
                  </a:cubicBezTo>
                  <a:cubicBezTo>
                    <a:pt x="145552" y="57830"/>
                    <a:pt x="143647" y="62021"/>
                    <a:pt x="140313" y="64974"/>
                  </a:cubicBezTo>
                  <a:lnTo>
                    <a:pt x="70495" y="121362"/>
                  </a:lnTo>
                  <a:cubicBezTo>
                    <a:pt x="68304" y="123172"/>
                    <a:pt x="65065" y="122791"/>
                    <a:pt x="63351" y="120600"/>
                  </a:cubicBezTo>
                  <a:cubicBezTo>
                    <a:pt x="61541" y="118409"/>
                    <a:pt x="61922" y="115171"/>
                    <a:pt x="64113" y="113456"/>
                  </a:cubicBezTo>
                  <a:lnTo>
                    <a:pt x="133741" y="57259"/>
                  </a:lnTo>
                  <a:cubicBezTo>
                    <a:pt x="134884" y="56211"/>
                    <a:pt x="135646" y="54592"/>
                    <a:pt x="135741" y="52782"/>
                  </a:cubicBezTo>
                  <a:cubicBezTo>
                    <a:pt x="135836" y="50972"/>
                    <a:pt x="135265" y="49258"/>
                    <a:pt x="134026" y="47924"/>
                  </a:cubicBezTo>
                  <a:cubicBezTo>
                    <a:pt x="132883" y="46591"/>
                    <a:pt x="131169" y="45829"/>
                    <a:pt x="129454" y="45734"/>
                  </a:cubicBezTo>
                  <a:cubicBezTo>
                    <a:pt x="127549" y="45638"/>
                    <a:pt x="125930" y="46210"/>
                    <a:pt x="124597" y="47448"/>
                  </a:cubicBezTo>
                  <a:lnTo>
                    <a:pt x="14964" y="143460"/>
                  </a:lnTo>
                  <a:cubicBezTo>
                    <a:pt x="12011" y="146127"/>
                    <a:pt x="10392" y="149651"/>
                    <a:pt x="10297" y="153652"/>
                  </a:cubicBezTo>
                  <a:cubicBezTo>
                    <a:pt x="10201" y="157557"/>
                    <a:pt x="11725" y="161272"/>
                    <a:pt x="14488" y="164034"/>
                  </a:cubicBezTo>
                  <a:cubicBezTo>
                    <a:pt x="19726" y="169178"/>
                    <a:pt x="28108" y="169368"/>
                    <a:pt x="33538" y="164606"/>
                  </a:cubicBezTo>
                  <a:lnTo>
                    <a:pt x="163078" y="51163"/>
                  </a:lnTo>
                  <a:cubicBezTo>
                    <a:pt x="167650" y="47067"/>
                    <a:pt x="170412" y="41257"/>
                    <a:pt x="170793" y="34970"/>
                  </a:cubicBezTo>
                  <a:cubicBezTo>
                    <a:pt x="171174" y="28684"/>
                    <a:pt x="168983" y="22683"/>
                    <a:pt x="164887" y="18016"/>
                  </a:cubicBezTo>
                  <a:cubicBezTo>
                    <a:pt x="156220" y="8396"/>
                    <a:pt x="141361" y="7634"/>
                    <a:pt x="131740" y="16206"/>
                  </a:cubicBezTo>
                  <a:lnTo>
                    <a:pt x="23441" y="113361"/>
                  </a:lnTo>
                  <a:cubicBezTo>
                    <a:pt x="21346" y="115266"/>
                    <a:pt x="18107" y="115076"/>
                    <a:pt x="16202" y="112980"/>
                  </a:cubicBezTo>
                  <a:cubicBezTo>
                    <a:pt x="14297" y="110885"/>
                    <a:pt x="14488" y="107646"/>
                    <a:pt x="16583" y="105741"/>
                  </a:cubicBezTo>
                  <a:lnTo>
                    <a:pt x="124882" y="8586"/>
                  </a:lnTo>
                  <a:cubicBezTo>
                    <a:pt x="138694" y="-3796"/>
                    <a:pt x="160030" y="-2653"/>
                    <a:pt x="172412" y="11158"/>
                  </a:cubicBezTo>
                  <a:cubicBezTo>
                    <a:pt x="184795" y="24969"/>
                    <a:pt x="183652" y="46305"/>
                    <a:pt x="169840" y="58688"/>
                  </a:cubicBezTo>
                  <a:lnTo>
                    <a:pt x="40205" y="172130"/>
                  </a:lnTo>
                  <a:cubicBezTo>
                    <a:pt x="35538" y="176036"/>
                    <a:pt x="29823" y="178036"/>
                    <a:pt x="24203" y="178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3092CF4-2662-44B5-AB40-464A3A5916EC}"/>
                </a:ext>
              </a:extLst>
            </p:cNvPr>
            <p:cNvSpPr/>
            <p:nvPr userDrawn="1"/>
          </p:nvSpPr>
          <p:spPr>
            <a:xfrm>
              <a:off x="3346046" y="3958134"/>
              <a:ext cx="184233" cy="174698"/>
            </a:xfrm>
            <a:custGeom>
              <a:avLst/>
              <a:gdLst>
                <a:gd name="connsiteX0" fmla="*/ 150608 w 184233"/>
                <a:gd name="connsiteY0" fmla="*/ 174698 h 174698"/>
                <a:gd name="connsiteX1" fmla="*/ 126700 w 184233"/>
                <a:gd name="connsiteY1" fmla="*/ 164792 h 174698"/>
                <a:gd name="connsiteX2" fmla="*/ 6781 w 184233"/>
                <a:gd name="connsiteY2" fmla="*/ 41158 h 174698"/>
                <a:gd name="connsiteX3" fmla="*/ 6019 w 184233"/>
                <a:gd name="connsiteY3" fmla="*/ 8201 h 174698"/>
                <a:gd name="connsiteX4" fmla="*/ 23449 w 184233"/>
                <a:gd name="connsiteY4" fmla="*/ 10 h 174698"/>
                <a:gd name="connsiteX5" fmla="*/ 41356 w 184233"/>
                <a:gd name="connsiteY5" fmla="*/ 7154 h 174698"/>
                <a:gd name="connsiteX6" fmla="*/ 45452 w 184233"/>
                <a:gd name="connsiteY6" fmla="*/ 11249 h 174698"/>
                <a:gd name="connsiteX7" fmla="*/ 142893 w 184233"/>
                <a:gd name="connsiteY7" fmla="*/ 111738 h 174698"/>
                <a:gd name="connsiteX8" fmla="*/ 147751 w 184233"/>
                <a:gd name="connsiteY8" fmla="*/ 123644 h 174698"/>
                <a:gd name="connsiteX9" fmla="*/ 142798 w 184233"/>
                <a:gd name="connsiteY9" fmla="*/ 135551 h 174698"/>
                <a:gd name="connsiteX10" fmla="*/ 130891 w 184233"/>
                <a:gd name="connsiteY10" fmla="*/ 140408 h 174698"/>
                <a:gd name="connsiteX11" fmla="*/ 130796 w 184233"/>
                <a:gd name="connsiteY11" fmla="*/ 140408 h 174698"/>
                <a:gd name="connsiteX12" fmla="*/ 118890 w 184233"/>
                <a:gd name="connsiteY12" fmla="*/ 135455 h 174698"/>
                <a:gd name="connsiteX13" fmla="*/ 59073 w 184233"/>
                <a:gd name="connsiteY13" fmla="*/ 68590 h 174698"/>
                <a:gd name="connsiteX14" fmla="*/ 59454 w 184233"/>
                <a:gd name="connsiteY14" fmla="*/ 61351 h 174698"/>
                <a:gd name="connsiteX15" fmla="*/ 66693 w 184233"/>
                <a:gd name="connsiteY15" fmla="*/ 61732 h 174698"/>
                <a:gd name="connsiteX16" fmla="*/ 126319 w 184233"/>
                <a:gd name="connsiteY16" fmla="*/ 128407 h 174698"/>
                <a:gd name="connsiteX17" fmla="*/ 130891 w 184233"/>
                <a:gd name="connsiteY17" fmla="*/ 130217 h 174698"/>
                <a:gd name="connsiteX18" fmla="*/ 135559 w 184233"/>
                <a:gd name="connsiteY18" fmla="*/ 128312 h 174698"/>
                <a:gd name="connsiteX19" fmla="*/ 137559 w 184233"/>
                <a:gd name="connsiteY19" fmla="*/ 123549 h 174698"/>
                <a:gd name="connsiteX20" fmla="*/ 135654 w 184233"/>
                <a:gd name="connsiteY20" fmla="*/ 118787 h 174698"/>
                <a:gd name="connsiteX21" fmla="*/ 34213 w 184233"/>
                <a:gd name="connsiteY21" fmla="*/ 14202 h 174698"/>
                <a:gd name="connsiteX22" fmla="*/ 23830 w 184233"/>
                <a:gd name="connsiteY22" fmla="*/ 10106 h 174698"/>
                <a:gd name="connsiteX23" fmla="*/ 13734 w 184233"/>
                <a:gd name="connsiteY23" fmla="*/ 14869 h 174698"/>
                <a:gd name="connsiteX24" fmla="*/ 14115 w 184233"/>
                <a:gd name="connsiteY24" fmla="*/ 34014 h 174698"/>
                <a:gd name="connsiteX25" fmla="*/ 134035 w 184233"/>
                <a:gd name="connsiteY25" fmla="*/ 157553 h 174698"/>
                <a:gd name="connsiteX26" fmla="*/ 167182 w 184233"/>
                <a:gd name="connsiteY26" fmla="*/ 157649 h 174698"/>
                <a:gd name="connsiteX27" fmla="*/ 174040 w 184233"/>
                <a:gd name="connsiteY27" fmla="*/ 141075 h 174698"/>
                <a:gd name="connsiteX28" fmla="*/ 167277 w 184233"/>
                <a:gd name="connsiteY28" fmla="*/ 124502 h 174698"/>
                <a:gd name="connsiteX29" fmla="*/ 64693 w 184233"/>
                <a:gd name="connsiteY29" fmla="*/ 21346 h 174698"/>
                <a:gd name="connsiteX30" fmla="*/ 64693 w 184233"/>
                <a:gd name="connsiteY30" fmla="*/ 14107 h 174698"/>
                <a:gd name="connsiteX31" fmla="*/ 71932 w 184233"/>
                <a:gd name="connsiteY31" fmla="*/ 14107 h 174698"/>
                <a:gd name="connsiteX32" fmla="*/ 174516 w 184233"/>
                <a:gd name="connsiteY32" fmla="*/ 117263 h 174698"/>
                <a:gd name="connsiteX33" fmla="*/ 184231 w 184233"/>
                <a:gd name="connsiteY33" fmla="*/ 141075 h 174698"/>
                <a:gd name="connsiteX34" fmla="*/ 174325 w 184233"/>
                <a:gd name="connsiteY34" fmla="*/ 164888 h 174698"/>
                <a:gd name="connsiteX35" fmla="*/ 150608 w 184233"/>
                <a:gd name="connsiteY35" fmla="*/ 174698 h 1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233" h="174698">
                  <a:moveTo>
                    <a:pt x="150608" y="174698"/>
                  </a:moveTo>
                  <a:cubicBezTo>
                    <a:pt x="141940" y="174698"/>
                    <a:pt x="133273" y="171365"/>
                    <a:pt x="126700" y="164792"/>
                  </a:cubicBezTo>
                  <a:lnTo>
                    <a:pt x="6781" y="41158"/>
                  </a:lnTo>
                  <a:cubicBezTo>
                    <a:pt x="-1982" y="32109"/>
                    <a:pt x="-2268" y="17631"/>
                    <a:pt x="6019" y="8201"/>
                  </a:cubicBezTo>
                  <a:cubicBezTo>
                    <a:pt x="10400" y="3248"/>
                    <a:pt x="16782" y="200"/>
                    <a:pt x="23449" y="10"/>
                  </a:cubicBezTo>
                  <a:cubicBezTo>
                    <a:pt x="30117" y="-181"/>
                    <a:pt x="36689" y="2391"/>
                    <a:pt x="41356" y="7154"/>
                  </a:cubicBezTo>
                  <a:lnTo>
                    <a:pt x="45452" y="11249"/>
                  </a:lnTo>
                  <a:lnTo>
                    <a:pt x="142893" y="111738"/>
                  </a:lnTo>
                  <a:cubicBezTo>
                    <a:pt x="146036" y="114881"/>
                    <a:pt x="147751" y="119168"/>
                    <a:pt x="147751" y="123644"/>
                  </a:cubicBezTo>
                  <a:cubicBezTo>
                    <a:pt x="147751" y="128121"/>
                    <a:pt x="145941" y="132407"/>
                    <a:pt x="142798" y="135551"/>
                  </a:cubicBezTo>
                  <a:cubicBezTo>
                    <a:pt x="139654" y="138694"/>
                    <a:pt x="135368" y="140408"/>
                    <a:pt x="130891" y="140408"/>
                  </a:cubicBezTo>
                  <a:cubicBezTo>
                    <a:pt x="130891" y="140408"/>
                    <a:pt x="130891" y="140408"/>
                    <a:pt x="130796" y="140408"/>
                  </a:cubicBezTo>
                  <a:cubicBezTo>
                    <a:pt x="126319" y="140408"/>
                    <a:pt x="122033" y="138599"/>
                    <a:pt x="118890" y="135455"/>
                  </a:cubicBezTo>
                  <a:lnTo>
                    <a:pt x="59073" y="68590"/>
                  </a:lnTo>
                  <a:cubicBezTo>
                    <a:pt x="57168" y="66494"/>
                    <a:pt x="57358" y="63256"/>
                    <a:pt x="59454" y="61351"/>
                  </a:cubicBezTo>
                  <a:cubicBezTo>
                    <a:pt x="61549" y="59446"/>
                    <a:pt x="64788" y="59636"/>
                    <a:pt x="66693" y="61732"/>
                  </a:cubicBezTo>
                  <a:lnTo>
                    <a:pt x="126319" y="128407"/>
                  </a:lnTo>
                  <a:cubicBezTo>
                    <a:pt x="127367" y="129455"/>
                    <a:pt x="128891" y="130598"/>
                    <a:pt x="130891" y="130217"/>
                  </a:cubicBezTo>
                  <a:cubicBezTo>
                    <a:pt x="132701" y="130217"/>
                    <a:pt x="134320" y="129550"/>
                    <a:pt x="135559" y="128312"/>
                  </a:cubicBezTo>
                  <a:cubicBezTo>
                    <a:pt x="136797" y="127073"/>
                    <a:pt x="137464" y="125359"/>
                    <a:pt x="137559" y="123549"/>
                  </a:cubicBezTo>
                  <a:cubicBezTo>
                    <a:pt x="137559" y="121739"/>
                    <a:pt x="136892" y="120120"/>
                    <a:pt x="135654" y="118787"/>
                  </a:cubicBezTo>
                  <a:lnTo>
                    <a:pt x="34213" y="14202"/>
                  </a:lnTo>
                  <a:cubicBezTo>
                    <a:pt x="31450" y="11440"/>
                    <a:pt x="27640" y="9821"/>
                    <a:pt x="23830" y="10106"/>
                  </a:cubicBezTo>
                  <a:cubicBezTo>
                    <a:pt x="19925" y="10202"/>
                    <a:pt x="16306" y="11916"/>
                    <a:pt x="13734" y="14869"/>
                  </a:cubicBezTo>
                  <a:cubicBezTo>
                    <a:pt x="8876" y="20298"/>
                    <a:pt x="9067" y="28680"/>
                    <a:pt x="14115" y="34014"/>
                  </a:cubicBezTo>
                  <a:lnTo>
                    <a:pt x="134035" y="157553"/>
                  </a:lnTo>
                  <a:cubicBezTo>
                    <a:pt x="143083" y="166697"/>
                    <a:pt x="158038" y="166697"/>
                    <a:pt x="167182" y="157649"/>
                  </a:cubicBezTo>
                  <a:cubicBezTo>
                    <a:pt x="171563" y="153267"/>
                    <a:pt x="174040" y="147362"/>
                    <a:pt x="174040" y="141075"/>
                  </a:cubicBezTo>
                  <a:cubicBezTo>
                    <a:pt x="174040" y="134789"/>
                    <a:pt x="171658" y="128883"/>
                    <a:pt x="167277" y="124502"/>
                  </a:cubicBezTo>
                  <a:lnTo>
                    <a:pt x="64693" y="21346"/>
                  </a:lnTo>
                  <a:cubicBezTo>
                    <a:pt x="62692" y="19346"/>
                    <a:pt x="62692" y="16107"/>
                    <a:pt x="64693" y="14107"/>
                  </a:cubicBezTo>
                  <a:cubicBezTo>
                    <a:pt x="66693" y="12107"/>
                    <a:pt x="69931" y="12107"/>
                    <a:pt x="71932" y="14107"/>
                  </a:cubicBezTo>
                  <a:lnTo>
                    <a:pt x="174516" y="117263"/>
                  </a:lnTo>
                  <a:cubicBezTo>
                    <a:pt x="180802" y="123644"/>
                    <a:pt x="184327" y="132122"/>
                    <a:pt x="184231" y="141075"/>
                  </a:cubicBezTo>
                  <a:cubicBezTo>
                    <a:pt x="184231" y="150124"/>
                    <a:pt x="180707" y="158506"/>
                    <a:pt x="174325" y="164888"/>
                  </a:cubicBezTo>
                  <a:cubicBezTo>
                    <a:pt x="167753" y="171365"/>
                    <a:pt x="159181" y="174698"/>
                    <a:pt x="150608" y="174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7463E73-4AF7-4F9E-9CEC-EDDA1809B1E2}"/>
                </a:ext>
              </a:extLst>
            </p:cNvPr>
            <p:cNvSpPr/>
            <p:nvPr userDrawn="1"/>
          </p:nvSpPr>
          <p:spPr>
            <a:xfrm>
              <a:off x="2547594" y="5692663"/>
              <a:ext cx="229973" cy="67532"/>
            </a:xfrm>
            <a:custGeom>
              <a:avLst/>
              <a:gdLst>
                <a:gd name="connsiteX0" fmla="*/ 196159 w 229973"/>
                <a:gd name="connsiteY0" fmla="*/ 67532 h 67532"/>
                <a:gd name="connsiteX1" fmla="*/ 196159 w 229973"/>
                <a:gd name="connsiteY1" fmla="*/ 67532 h 67532"/>
                <a:gd name="connsiteX2" fmla="*/ 23852 w 229973"/>
                <a:gd name="connsiteY2" fmla="*/ 65056 h 67532"/>
                <a:gd name="connsiteX3" fmla="*/ 40 w 229973"/>
                <a:gd name="connsiteY3" fmla="*/ 42291 h 67532"/>
                <a:gd name="connsiteX4" fmla="*/ 6612 w 229973"/>
                <a:gd name="connsiteY4" fmla="*/ 24194 h 67532"/>
                <a:gd name="connsiteX5" fmla="*/ 24233 w 229973"/>
                <a:gd name="connsiteY5" fmla="*/ 16574 h 67532"/>
                <a:gd name="connsiteX6" fmla="*/ 24328 w 229973"/>
                <a:gd name="connsiteY6" fmla="*/ 16574 h 67532"/>
                <a:gd name="connsiteX7" fmla="*/ 30139 w 229973"/>
                <a:gd name="connsiteY7" fmla="*/ 16574 h 67532"/>
                <a:gd name="connsiteX8" fmla="*/ 170061 w 229973"/>
                <a:gd name="connsiteY8" fmla="*/ 18669 h 67532"/>
                <a:gd name="connsiteX9" fmla="*/ 186825 w 229973"/>
                <a:gd name="connsiteY9" fmla="*/ 35624 h 67532"/>
                <a:gd name="connsiteX10" fmla="*/ 169966 w 229973"/>
                <a:gd name="connsiteY10" fmla="*/ 52483 h 67532"/>
                <a:gd name="connsiteX11" fmla="*/ 169966 w 229973"/>
                <a:gd name="connsiteY11" fmla="*/ 52483 h 67532"/>
                <a:gd name="connsiteX12" fmla="*/ 80335 w 229973"/>
                <a:gd name="connsiteY12" fmla="*/ 47530 h 67532"/>
                <a:gd name="connsiteX13" fmla="*/ 75573 w 229973"/>
                <a:gd name="connsiteY13" fmla="*/ 42196 h 67532"/>
                <a:gd name="connsiteX14" fmla="*/ 80907 w 229973"/>
                <a:gd name="connsiteY14" fmla="*/ 37433 h 67532"/>
                <a:gd name="connsiteX15" fmla="*/ 170251 w 229973"/>
                <a:gd name="connsiteY15" fmla="*/ 42386 h 67532"/>
                <a:gd name="connsiteX16" fmla="*/ 174728 w 229973"/>
                <a:gd name="connsiteY16" fmla="*/ 40386 h 67532"/>
                <a:gd name="connsiteX17" fmla="*/ 176728 w 229973"/>
                <a:gd name="connsiteY17" fmla="*/ 35719 h 67532"/>
                <a:gd name="connsiteX18" fmla="*/ 170061 w 229973"/>
                <a:gd name="connsiteY18" fmla="*/ 29051 h 67532"/>
                <a:gd name="connsiteX19" fmla="*/ 24328 w 229973"/>
                <a:gd name="connsiteY19" fmla="*/ 26956 h 67532"/>
                <a:gd name="connsiteX20" fmla="*/ 24328 w 229973"/>
                <a:gd name="connsiteY20" fmla="*/ 26956 h 67532"/>
                <a:gd name="connsiteX21" fmla="*/ 14137 w 229973"/>
                <a:gd name="connsiteY21" fmla="*/ 31337 h 67532"/>
                <a:gd name="connsiteX22" fmla="*/ 10327 w 229973"/>
                <a:gd name="connsiteY22" fmla="*/ 41815 h 67532"/>
                <a:gd name="connsiteX23" fmla="*/ 24138 w 229973"/>
                <a:gd name="connsiteY23" fmla="*/ 55054 h 67532"/>
                <a:gd name="connsiteX24" fmla="*/ 196255 w 229973"/>
                <a:gd name="connsiteY24" fmla="*/ 57531 h 67532"/>
                <a:gd name="connsiteX25" fmla="*/ 196350 w 229973"/>
                <a:gd name="connsiteY25" fmla="*/ 57531 h 67532"/>
                <a:gd name="connsiteX26" fmla="*/ 219781 w 229973"/>
                <a:gd name="connsiteY26" fmla="*/ 34100 h 67532"/>
                <a:gd name="connsiteX27" fmla="*/ 212923 w 229973"/>
                <a:gd name="connsiteY27" fmla="*/ 17526 h 67532"/>
                <a:gd name="connsiteX28" fmla="*/ 196350 w 229973"/>
                <a:gd name="connsiteY28" fmla="*/ 10573 h 67532"/>
                <a:gd name="connsiteX29" fmla="*/ 50808 w 229973"/>
                <a:gd name="connsiteY29" fmla="*/ 10192 h 67532"/>
                <a:gd name="connsiteX30" fmla="*/ 45760 w 229973"/>
                <a:gd name="connsiteY30" fmla="*/ 5048 h 67532"/>
                <a:gd name="connsiteX31" fmla="*/ 50903 w 229973"/>
                <a:gd name="connsiteY31" fmla="*/ 0 h 67532"/>
                <a:gd name="connsiteX32" fmla="*/ 50903 w 229973"/>
                <a:gd name="connsiteY32" fmla="*/ 0 h 67532"/>
                <a:gd name="connsiteX33" fmla="*/ 196445 w 229973"/>
                <a:gd name="connsiteY33" fmla="*/ 381 h 67532"/>
                <a:gd name="connsiteX34" fmla="*/ 220162 w 229973"/>
                <a:gd name="connsiteY34" fmla="*/ 10287 h 67532"/>
                <a:gd name="connsiteX35" fmla="*/ 229973 w 229973"/>
                <a:gd name="connsiteY35" fmla="*/ 34100 h 67532"/>
                <a:gd name="connsiteX36" fmla="*/ 220067 w 229973"/>
                <a:gd name="connsiteY36" fmla="*/ 57817 h 67532"/>
                <a:gd name="connsiteX37" fmla="*/ 196159 w 229973"/>
                <a:gd name="connsiteY37" fmla="*/ 67532 h 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973" h="67532">
                  <a:moveTo>
                    <a:pt x="196159" y="67532"/>
                  </a:moveTo>
                  <a:cubicBezTo>
                    <a:pt x="196159" y="67532"/>
                    <a:pt x="196064" y="67532"/>
                    <a:pt x="196159" y="67532"/>
                  </a:cubicBezTo>
                  <a:lnTo>
                    <a:pt x="23852" y="65056"/>
                  </a:lnTo>
                  <a:cubicBezTo>
                    <a:pt x="11279" y="64865"/>
                    <a:pt x="802" y="54864"/>
                    <a:pt x="40" y="42291"/>
                  </a:cubicBezTo>
                  <a:cubicBezTo>
                    <a:pt x="-341" y="35624"/>
                    <a:pt x="2040" y="29051"/>
                    <a:pt x="6612" y="24194"/>
                  </a:cubicBezTo>
                  <a:cubicBezTo>
                    <a:pt x="11184" y="19336"/>
                    <a:pt x="17566" y="16574"/>
                    <a:pt x="24233" y="16574"/>
                  </a:cubicBezTo>
                  <a:cubicBezTo>
                    <a:pt x="24233" y="16574"/>
                    <a:pt x="24233" y="16574"/>
                    <a:pt x="24328" y="16574"/>
                  </a:cubicBezTo>
                  <a:lnTo>
                    <a:pt x="30139" y="16574"/>
                  </a:lnTo>
                  <a:lnTo>
                    <a:pt x="170061" y="18669"/>
                  </a:lnTo>
                  <a:cubicBezTo>
                    <a:pt x="179300" y="18669"/>
                    <a:pt x="186825" y="26289"/>
                    <a:pt x="186825" y="35624"/>
                  </a:cubicBezTo>
                  <a:cubicBezTo>
                    <a:pt x="186825" y="44958"/>
                    <a:pt x="179205" y="52483"/>
                    <a:pt x="169966" y="52483"/>
                  </a:cubicBezTo>
                  <a:cubicBezTo>
                    <a:pt x="169966" y="52483"/>
                    <a:pt x="169966" y="52483"/>
                    <a:pt x="169966" y="52483"/>
                  </a:cubicBezTo>
                  <a:lnTo>
                    <a:pt x="80335" y="47530"/>
                  </a:lnTo>
                  <a:cubicBezTo>
                    <a:pt x="77478" y="47339"/>
                    <a:pt x="75382" y="44958"/>
                    <a:pt x="75573" y="42196"/>
                  </a:cubicBezTo>
                  <a:cubicBezTo>
                    <a:pt x="75763" y="39338"/>
                    <a:pt x="78049" y="37147"/>
                    <a:pt x="80907" y="37433"/>
                  </a:cubicBezTo>
                  <a:lnTo>
                    <a:pt x="170251" y="42386"/>
                  </a:lnTo>
                  <a:cubicBezTo>
                    <a:pt x="171775" y="42386"/>
                    <a:pt x="173395" y="41720"/>
                    <a:pt x="174728" y="40386"/>
                  </a:cubicBezTo>
                  <a:cubicBezTo>
                    <a:pt x="175966" y="39148"/>
                    <a:pt x="176728" y="37433"/>
                    <a:pt x="176728" y="35719"/>
                  </a:cubicBezTo>
                  <a:cubicBezTo>
                    <a:pt x="176728" y="32004"/>
                    <a:pt x="173776" y="29051"/>
                    <a:pt x="170061" y="29051"/>
                  </a:cubicBezTo>
                  <a:lnTo>
                    <a:pt x="24328" y="26956"/>
                  </a:lnTo>
                  <a:cubicBezTo>
                    <a:pt x="24328" y="26956"/>
                    <a:pt x="24328" y="26956"/>
                    <a:pt x="24328" y="26956"/>
                  </a:cubicBezTo>
                  <a:cubicBezTo>
                    <a:pt x="20423" y="26956"/>
                    <a:pt x="16804" y="28480"/>
                    <a:pt x="14137" y="31337"/>
                  </a:cubicBezTo>
                  <a:cubicBezTo>
                    <a:pt x="11470" y="34195"/>
                    <a:pt x="10136" y="37910"/>
                    <a:pt x="10327" y="41815"/>
                  </a:cubicBezTo>
                  <a:cubicBezTo>
                    <a:pt x="10803" y="49054"/>
                    <a:pt x="16804" y="54864"/>
                    <a:pt x="24138" y="55054"/>
                  </a:cubicBezTo>
                  <a:lnTo>
                    <a:pt x="196255" y="57531"/>
                  </a:lnTo>
                  <a:cubicBezTo>
                    <a:pt x="196255" y="57531"/>
                    <a:pt x="196255" y="57531"/>
                    <a:pt x="196350" y="57531"/>
                  </a:cubicBezTo>
                  <a:cubicBezTo>
                    <a:pt x="209209" y="57531"/>
                    <a:pt x="219686" y="47054"/>
                    <a:pt x="219781" y="34100"/>
                  </a:cubicBezTo>
                  <a:cubicBezTo>
                    <a:pt x="219781" y="27908"/>
                    <a:pt x="217400" y="22003"/>
                    <a:pt x="212923" y="17526"/>
                  </a:cubicBezTo>
                  <a:cubicBezTo>
                    <a:pt x="208447" y="13049"/>
                    <a:pt x="202636" y="10573"/>
                    <a:pt x="196350" y="10573"/>
                  </a:cubicBezTo>
                  <a:lnTo>
                    <a:pt x="50808" y="10192"/>
                  </a:lnTo>
                  <a:cubicBezTo>
                    <a:pt x="47950" y="10192"/>
                    <a:pt x="45760" y="7906"/>
                    <a:pt x="45760" y="5048"/>
                  </a:cubicBezTo>
                  <a:cubicBezTo>
                    <a:pt x="45760" y="2191"/>
                    <a:pt x="48046" y="0"/>
                    <a:pt x="50903" y="0"/>
                  </a:cubicBezTo>
                  <a:lnTo>
                    <a:pt x="50903" y="0"/>
                  </a:lnTo>
                  <a:lnTo>
                    <a:pt x="196445" y="381"/>
                  </a:lnTo>
                  <a:cubicBezTo>
                    <a:pt x="205399" y="381"/>
                    <a:pt x="213876" y="3905"/>
                    <a:pt x="220162" y="10287"/>
                  </a:cubicBezTo>
                  <a:cubicBezTo>
                    <a:pt x="226544" y="16669"/>
                    <a:pt x="229973" y="25146"/>
                    <a:pt x="229973" y="34100"/>
                  </a:cubicBezTo>
                  <a:cubicBezTo>
                    <a:pt x="229973" y="43053"/>
                    <a:pt x="226449" y="51530"/>
                    <a:pt x="220067" y="57817"/>
                  </a:cubicBezTo>
                  <a:cubicBezTo>
                    <a:pt x="213495" y="64103"/>
                    <a:pt x="205113" y="67532"/>
                    <a:pt x="196159" y="6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48C340D-CBD0-4460-8585-2B59BFDAD84D}"/>
                </a:ext>
              </a:extLst>
            </p:cNvPr>
            <p:cNvSpPr/>
            <p:nvPr userDrawn="1"/>
          </p:nvSpPr>
          <p:spPr>
            <a:xfrm>
              <a:off x="9150243" y="197367"/>
              <a:ext cx="184837" cy="173845"/>
            </a:xfrm>
            <a:custGeom>
              <a:avLst/>
              <a:gdLst>
                <a:gd name="connsiteX0" fmla="*/ 24327 w 184837"/>
                <a:gd name="connsiteY0" fmla="*/ 173845 h 173845"/>
                <a:gd name="connsiteX1" fmla="*/ 6706 w 184837"/>
                <a:gd name="connsiteY1" fmla="*/ 166321 h 173845"/>
                <a:gd name="connsiteX2" fmla="*/ 38 w 184837"/>
                <a:gd name="connsiteY2" fmla="*/ 148223 h 173845"/>
                <a:gd name="connsiteX3" fmla="*/ 8706 w 184837"/>
                <a:gd name="connsiteY3" fmla="*/ 130983 h 173845"/>
                <a:gd name="connsiteX4" fmla="*/ 13183 w 184837"/>
                <a:gd name="connsiteY4" fmla="*/ 127268 h 173845"/>
                <a:gd name="connsiteX5" fmla="*/ 121673 w 184837"/>
                <a:gd name="connsiteY5" fmla="*/ 38876 h 173845"/>
                <a:gd name="connsiteX6" fmla="*/ 133960 w 184837"/>
                <a:gd name="connsiteY6" fmla="*/ 35066 h 173845"/>
                <a:gd name="connsiteX7" fmla="*/ 145390 w 184837"/>
                <a:gd name="connsiteY7" fmla="*/ 41067 h 173845"/>
                <a:gd name="connsiteX8" fmla="*/ 149200 w 184837"/>
                <a:gd name="connsiteY8" fmla="*/ 53354 h 173845"/>
                <a:gd name="connsiteX9" fmla="*/ 143199 w 184837"/>
                <a:gd name="connsiteY9" fmla="*/ 64784 h 173845"/>
                <a:gd name="connsiteX10" fmla="*/ 71381 w 184837"/>
                <a:gd name="connsiteY10" fmla="*/ 118696 h 173845"/>
                <a:gd name="connsiteX11" fmla="*/ 64237 w 184837"/>
                <a:gd name="connsiteY11" fmla="*/ 117648 h 173845"/>
                <a:gd name="connsiteX12" fmla="*/ 65285 w 184837"/>
                <a:gd name="connsiteY12" fmla="*/ 110504 h 173845"/>
                <a:gd name="connsiteX13" fmla="*/ 136817 w 184837"/>
                <a:gd name="connsiteY13" fmla="*/ 56783 h 173845"/>
                <a:gd name="connsiteX14" fmla="*/ 138913 w 184837"/>
                <a:gd name="connsiteY14" fmla="*/ 52402 h 173845"/>
                <a:gd name="connsiteX15" fmla="*/ 137389 w 184837"/>
                <a:gd name="connsiteY15" fmla="*/ 47544 h 173845"/>
                <a:gd name="connsiteX16" fmla="*/ 132817 w 184837"/>
                <a:gd name="connsiteY16" fmla="*/ 45163 h 173845"/>
                <a:gd name="connsiteX17" fmla="*/ 127959 w 184837"/>
                <a:gd name="connsiteY17" fmla="*/ 46687 h 173845"/>
                <a:gd name="connsiteX18" fmla="*/ 14993 w 184837"/>
                <a:gd name="connsiteY18" fmla="*/ 138793 h 173845"/>
                <a:gd name="connsiteX19" fmla="*/ 9944 w 184837"/>
                <a:gd name="connsiteY19" fmla="*/ 148795 h 173845"/>
                <a:gd name="connsiteX20" fmla="*/ 13754 w 184837"/>
                <a:gd name="connsiteY20" fmla="*/ 159272 h 173845"/>
                <a:gd name="connsiteX21" fmla="*/ 32804 w 184837"/>
                <a:gd name="connsiteY21" fmla="*/ 160510 h 173845"/>
                <a:gd name="connsiteX22" fmla="*/ 166250 w 184837"/>
                <a:gd name="connsiteY22" fmla="*/ 51640 h 173845"/>
                <a:gd name="connsiteX23" fmla="*/ 174441 w 184837"/>
                <a:gd name="connsiteY23" fmla="*/ 35733 h 173845"/>
                <a:gd name="connsiteX24" fmla="*/ 169107 w 184837"/>
                <a:gd name="connsiteY24" fmla="*/ 18588 h 173845"/>
                <a:gd name="connsiteX25" fmla="*/ 136056 w 184837"/>
                <a:gd name="connsiteY25" fmla="*/ 15635 h 173845"/>
                <a:gd name="connsiteX26" fmla="*/ 24423 w 184837"/>
                <a:gd name="connsiteY26" fmla="*/ 108980 h 173845"/>
                <a:gd name="connsiteX27" fmla="*/ 17279 w 184837"/>
                <a:gd name="connsiteY27" fmla="*/ 108313 h 173845"/>
                <a:gd name="connsiteX28" fmla="*/ 17945 w 184837"/>
                <a:gd name="connsiteY28" fmla="*/ 101170 h 173845"/>
                <a:gd name="connsiteX29" fmla="*/ 129578 w 184837"/>
                <a:gd name="connsiteY29" fmla="*/ 7825 h 173845"/>
                <a:gd name="connsiteX30" fmla="*/ 177013 w 184837"/>
                <a:gd name="connsiteY30" fmla="*/ 12016 h 173845"/>
                <a:gd name="connsiteX31" fmla="*/ 172822 w 184837"/>
                <a:gd name="connsiteY31" fmla="*/ 59450 h 173845"/>
                <a:gd name="connsiteX32" fmla="*/ 39377 w 184837"/>
                <a:gd name="connsiteY32" fmla="*/ 168321 h 173845"/>
                <a:gd name="connsiteX33" fmla="*/ 24327 w 184837"/>
                <a:gd name="connsiteY33" fmla="*/ 173845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4837" h="173845">
                  <a:moveTo>
                    <a:pt x="24327" y="173845"/>
                  </a:moveTo>
                  <a:cubicBezTo>
                    <a:pt x="17850" y="173845"/>
                    <a:pt x="11468" y="171274"/>
                    <a:pt x="6706" y="166321"/>
                  </a:cubicBezTo>
                  <a:cubicBezTo>
                    <a:pt x="2134" y="161463"/>
                    <a:pt x="-342" y="154891"/>
                    <a:pt x="38" y="148223"/>
                  </a:cubicBezTo>
                  <a:cubicBezTo>
                    <a:pt x="419" y="141556"/>
                    <a:pt x="3563" y="135269"/>
                    <a:pt x="8706" y="130983"/>
                  </a:cubicBezTo>
                  <a:lnTo>
                    <a:pt x="13183" y="127268"/>
                  </a:lnTo>
                  <a:lnTo>
                    <a:pt x="121673" y="38876"/>
                  </a:lnTo>
                  <a:cubicBezTo>
                    <a:pt x="125102" y="36019"/>
                    <a:pt x="129388" y="34685"/>
                    <a:pt x="133960" y="35066"/>
                  </a:cubicBezTo>
                  <a:cubicBezTo>
                    <a:pt x="138437" y="35447"/>
                    <a:pt x="142533" y="37638"/>
                    <a:pt x="145390" y="41067"/>
                  </a:cubicBezTo>
                  <a:cubicBezTo>
                    <a:pt x="148248" y="44496"/>
                    <a:pt x="149676" y="48877"/>
                    <a:pt x="149200" y="53354"/>
                  </a:cubicBezTo>
                  <a:cubicBezTo>
                    <a:pt x="148819" y="57831"/>
                    <a:pt x="146724" y="61927"/>
                    <a:pt x="143199" y="64784"/>
                  </a:cubicBezTo>
                  <a:lnTo>
                    <a:pt x="71381" y="118696"/>
                  </a:lnTo>
                  <a:cubicBezTo>
                    <a:pt x="69095" y="120410"/>
                    <a:pt x="65951" y="119934"/>
                    <a:pt x="64237" y="117648"/>
                  </a:cubicBezTo>
                  <a:cubicBezTo>
                    <a:pt x="62523" y="115362"/>
                    <a:pt x="62999" y="112219"/>
                    <a:pt x="65285" y="110504"/>
                  </a:cubicBezTo>
                  <a:lnTo>
                    <a:pt x="136817" y="56783"/>
                  </a:lnTo>
                  <a:cubicBezTo>
                    <a:pt x="137960" y="55831"/>
                    <a:pt x="138818" y="54211"/>
                    <a:pt x="138913" y="52402"/>
                  </a:cubicBezTo>
                  <a:cubicBezTo>
                    <a:pt x="139103" y="50592"/>
                    <a:pt x="138532" y="48877"/>
                    <a:pt x="137389" y="47544"/>
                  </a:cubicBezTo>
                  <a:cubicBezTo>
                    <a:pt x="136246" y="46210"/>
                    <a:pt x="134627" y="45353"/>
                    <a:pt x="132817" y="45163"/>
                  </a:cubicBezTo>
                  <a:cubicBezTo>
                    <a:pt x="131007" y="44972"/>
                    <a:pt x="129293" y="45544"/>
                    <a:pt x="127959" y="46687"/>
                  </a:cubicBezTo>
                  <a:lnTo>
                    <a:pt x="14993" y="138793"/>
                  </a:lnTo>
                  <a:cubicBezTo>
                    <a:pt x="11945" y="141270"/>
                    <a:pt x="10230" y="144889"/>
                    <a:pt x="9944" y="148795"/>
                  </a:cubicBezTo>
                  <a:cubicBezTo>
                    <a:pt x="9754" y="152700"/>
                    <a:pt x="11087" y="156415"/>
                    <a:pt x="13754" y="159272"/>
                  </a:cubicBezTo>
                  <a:cubicBezTo>
                    <a:pt x="18803" y="164606"/>
                    <a:pt x="27185" y="165082"/>
                    <a:pt x="32804" y="160510"/>
                  </a:cubicBezTo>
                  <a:lnTo>
                    <a:pt x="166250" y="51640"/>
                  </a:lnTo>
                  <a:cubicBezTo>
                    <a:pt x="171012" y="47639"/>
                    <a:pt x="173965" y="42019"/>
                    <a:pt x="174441" y="35733"/>
                  </a:cubicBezTo>
                  <a:cubicBezTo>
                    <a:pt x="175013" y="29446"/>
                    <a:pt x="173108" y="23350"/>
                    <a:pt x="169107" y="18588"/>
                  </a:cubicBezTo>
                  <a:cubicBezTo>
                    <a:pt x="160820" y="8682"/>
                    <a:pt x="145961" y="7348"/>
                    <a:pt x="136056" y="15635"/>
                  </a:cubicBezTo>
                  <a:lnTo>
                    <a:pt x="24423" y="108980"/>
                  </a:lnTo>
                  <a:cubicBezTo>
                    <a:pt x="22327" y="110790"/>
                    <a:pt x="19088" y="110504"/>
                    <a:pt x="17279" y="108313"/>
                  </a:cubicBezTo>
                  <a:cubicBezTo>
                    <a:pt x="15469" y="106123"/>
                    <a:pt x="15755" y="102979"/>
                    <a:pt x="17945" y="101170"/>
                  </a:cubicBezTo>
                  <a:lnTo>
                    <a:pt x="129578" y="7825"/>
                  </a:lnTo>
                  <a:cubicBezTo>
                    <a:pt x="143771" y="-4082"/>
                    <a:pt x="165107" y="-2177"/>
                    <a:pt x="177013" y="12016"/>
                  </a:cubicBezTo>
                  <a:cubicBezTo>
                    <a:pt x="188919" y="26208"/>
                    <a:pt x="187014" y="47544"/>
                    <a:pt x="172822" y="59450"/>
                  </a:cubicBezTo>
                  <a:lnTo>
                    <a:pt x="39377" y="168321"/>
                  </a:lnTo>
                  <a:cubicBezTo>
                    <a:pt x="35091" y="172036"/>
                    <a:pt x="29661" y="173845"/>
                    <a:pt x="24327" y="173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591CAE3-58A1-4879-ACE3-23C4055AA48E}"/>
                </a:ext>
              </a:extLst>
            </p:cNvPr>
            <p:cNvSpPr/>
            <p:nvPr userDrawn="1"/>
          </p:nvSpPr>
          <p:spPr>
            <a:xfrm>
              <a:off x="738988" y="6010080"/>
              <a:ext cx="199037" cy="156418"/>
            </a:xfrm>
            <a:custGeom>
              <a:avLst/>
              <a:gdLst>
                <a:gd name="connsiteX0" fmla="*/ 24411 w 199037"/>
                <a:gd name="connsiteY0" fmla="*/ 156418 h 156418"/>
                <a:gd name="connsiteX1" fmla="*/ 4695 w 199037"/>
                <a:gd name="connsiteY1" fmla="*/ 146513 h 156418"/>
                <a:gd name="connsiteX2" fmla="*/ 408 w 199037"/>
                <a:gd name="connsiteY2" fmla="*/ 127653 h 156418"/>
                <a:gd name="connsiteX3" fmla="*/ 11267 w 199037"/>
                <a:gd name="connsiteY3" fmla="*/ 111746 h 156418"/>
                <a:gd name="connsiteX4" fmla="*/ 16220 w 199037"/>
                <a:gd name="connsiteY4" fmla="*/ 108603 h 156418"/>
                <a:gd name="connsiteX5" fmla="*/ 135282 w 199037"/>
                <a:gd name="connsiteY5" fmla="*/ 34975 h 156418"/>
                <a:gd name="connsiteX6" fmla="*/ 158523 w 199037"/>
                <a:gd name="connsiteY6" fmla="*/ 40214 h 156418"/>
                <a:gd name="connsiteX7" fmla="*/ 160714 w 199037"/>
                <a:gd name="connsiteY7" fmla="*/ 52977 h 156418"/>
                <a:gd name="connsiteX8" fmla="*/ 153285 w 199037"/>
                <a:gd name="connsiteY8" fmla="*/ 63550 h 156418"/>
                <a:gd name="connsiteX9" fmla="*/ 75180 w 199037"/>
                <a:gd name="connsiteY9" fmla="*/ 107650 h 156418"/>
                <a:gd name="connsiteX10" fmla="*/ 68226 w 199037"/>
                <a:gd name="connsiteY10" fmla="*/ 105745 h 156418"/>
                <a:gd name="connsiteX11" fmla="*/ 70131 w 199037"/>
                <a:gd name="connsiteY11" fmla="*/ 98792 h 156418"/>
                <a:gd name="connsiteX12" fmla="*/ 148046 w 199037"/>
                <a:gd name="connsiteY12" fmla="*/ 54787 h 156418"/>
                <a:gd name="connsiteX13" fmla="*/ 150713 w 199037"/>
                <a:gd name="connsiteY13" fmla="*/ 50691 h 156418"/>
                <a:gd name="connsiteX14" fmla="*/ 149856 w 199037"/>
                <a:gd name="connsiteY14" fmla="*/ 45643 h 156418"/>
                <a:gd name="connsiteX15" fmla="*/ 145665 w 199037"/>
                <a:gd name="connsiteY15" fmla="*/ 42690 h 156418"/>
                <a:gd name="connsiteX16" fmla="*/ 140616 w 199037"/>
                <a:gd name="connsiteY16" fmla="*/ 43547 h 156418"/>
                <a:gd name="connsiteX17" fmla="*/ 16696 w 199037"/>
                <a:gd name="connsiteY17" fmla="*/ 120319 h 156418"/>
                <a:gd name="connsiteX18" fmla="*/ 10410 w 199037"/>
                <a:gd name="connsiteY18" fmla="*/ 129558 h 156418"/>
                <a:gd name="connsiteX19" fmla="*/ 12886 w 199037"/>
                <a:gd name="connsiteY19" fmla="*/ 140416 h 156418"/>
                <a:gd name="connsiteX20" fmla="*/ 31650 w 199037"/>
                <a:gd name="connsiteY20" fmla="*/ 144131 h 156418"/>
                <a:gd name="connsiteX21" fmla="*/ 178050 w 199037"/>
                <a:gd name="connsiteY21" fmla="*/ 53453 h 156418"/>
                <a:gd name="connsiteX22" fmla="*/ 185193 w 199037"/>
                <a:gd name="connsiteY22" fmla="*/ 21068 h 156418"/>
                <a:gd name="connsiteX23" fmla="*/ 170525 w 199037"/>
                <a:gd name="connsiteY23" fmla="*/ 10781 h 156418"/>
                <a:gd name="connsiteX24" fmla="*/ 152808 w 199037"/>
                <a:gd name="connsiteY24" fmla="*/ 13829 h 156418"/>
                <a:gd name="connsiteX25" fmla="*/ 30031 w 199037"/>
                <a:gd name="connsiteY25" fmla="*/ 91934 h 156418"/>
                <a:gd name="connsiteX26" fmla="*/ 22983 w 199037"/>
                <a:gd name="connsiteY26" fmla="*/ 90410 h 156418"/>
                <a:gd name="connsiteX27" fmla="*/ 24507 w 199037"/>
                <a:gd name="connsiteY27" fmla="*/ 83362 h 156418"/>
                <a:gd name="connsiteX28" fmla="*/ 147284 w 199037"/>
                <a:gd name="connsiteY28" fmla="*/ 5257 h 156418"/>
                <a:gd name="connsiteX29" fmla="*/ 172620 w 199037"/>
                <a:gd name="connsiteY29" fmla="*/ 780 h 156418"/>
                <a:gd name="connsiteX30" fmla="*/ 193766 w 199037"/>
                <a:gd name="connsiteY30" fmla="*/ 15544 h 156418"/>
                <a:gd name="connsiteX31" fmla="*/ 183479 w 199037"/>
                <a:gd name="connsiteY31" fmla="*/ 62026 h 156418"/>
                <a:gd name="connsiteX32" fmla="*/ 36984 w 199037"/>
                <a:gd name="connsiteY32" fmla="*/ 152704 h 156418"/>
                <a:gd name="connsiteX33" fmla="*/ 24411 w 199037"/>
                <a:gd name="connsiteY33" fmla="*/ 156418 h 15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9037" h="156418">
                  <a:moveTo>
                    <a:pt x="24411" y="156418"/>
                  </a:moveTo>
                  <a:cubicBezTo>
                    <a:pt x="16887" y="156418"/>
                    <a:pt x="9457" y="152990"/>
                    <a:pt x="4695" y="146513"/>
                  </a:cubicBezTo>
                  <a:cubicBezTo>
                    <a:pt x="789" y="141083"/>
                    <a:pt x="-830" y="134225"/>
                    <a:pt x="408" y="127653"/>
                  </a:cubicBezTo>
                  <a:cubicBezTo>
                    <a:pt x="1647" y="121081"/>
                    <a:pt x="5552" y="115270"/>
                    <a:pt x="11267" y="111746"/>
                  </a:cubicBezTo>
                  <a:lnTo>
                    <a:pt x="16220" y="108603"/>
                  </a:lnTo>
                  <a:lnTo>
                    <a:pt x="135282" y="34975"/>
                  </a:lnTo>
                  <a:cubicBezTo>
                    <a:pt x="143093" y="30022"/>
                    <a:pt x="153570" y="32308"/>
                    <a:pt x="158523" y="40214"/>
                  </a:cubicBezTo>
                  <a:cubicBezTo>
                    <a:pt x="160905" y="44023"/>
                    <a:pt x="161762" y="48500"/>
                    <a:pt x="160714" y="52977"/>
                  </a:cubicBezTo>
                  <a:cubicBezTo>
                    <a:pt x="159762" y="57358"/>
                    <a:pt x="157095" y="61168"/>
                    <a:pt x="153285" y="63550"/>
                  </a:cubicBezTo>
                  <a:lnTo>
                    <a:pt x="75180" y="107650"/>
                  </a:lnTo>
                  <a:cubicBezTo>
                    <a:pt x="72703" y="109079"/>
                    <a:pt x="69655" y="108127"/>
                    <a:pt x="68226" y="105745"/>
                  </a:cubicBezTo>
                  <a:cubicBezTo>
                    <a:pt x="66798" y="103269"/>
                    <a:pt x="67750" y="100221"/>
                    <a:pt x="70131" y="98792"/>
                  </a:cubicBezTo>
                  <a:lnTo>
                    <a:pt x="148046" y="54787"/>
                  </a:lnTo>
                  <a:cubicBezTo>
                    <a:pt x="149284" y="54025"/>
                    <a:pt x="150332" y="52501"/>
                    <a:pt x="150713" y="50691"/>
                  </a:cubicBezTo>
                  <a:cubicBezTo>
                    <a:pt x="151094" y="48976"/>
                    <a:pt x="150808" y="47167"/>
                    <a:pt x="149856" y="45643"/>
                  </a:cubicBezTo>
                  <a:cubicBezTo>
                    <a:pt x="148903" y="44119"/>
                    <a:pt x="147379" y="43071"/>
                    <a:pt x="145665" y="42690"/>
                  </a:cubicBezTo>
                  <a:cubicBezTo>
                    <a:pt x="143950" y="42309"/>
                    <a:pt x="142140" y="42595"/>
                    <a:pt x="140616" y="43547"/>
                  </a:cubicBezTo>
                  <a:lnTo>
                    <a:pt x="16696" y="120319"/>
                  </a:lnTo>
                  <a:cubicBezTo>
                    <a:pt x="13362" y="122414"/>
                    <a:pt x="11172" y="125748"/>
                    <a:pt x="10410" y="129558"/>
                  </a:cubicBezTo>
                  <a:cubicBezTo>
                    <a:pt x="9648" y="133368"/>
                    <a:pt x="10600" y="137273"/>
                    <a:pt x="12886" y="140416"/>
                  </a:cubicBezTo>
                  <a:cubicBezTo>
                    <a:pt x="17172" y="146322"/>
                    <a:pt x="25459" y="147941"/>
                    <a:pt x="31650" y="144131"/>
                  </a:cubicBezTo>
                  <a:lnTo>
                    <a:pt x="178050" y="53453"/>
                  </a:lnTo>
                  <a:cubicBezTo>
                    <a:pt x="188908" y="46500"/>
                    <a:pt x="192147" y="32022"/>
                    <a:pt x="185193" y="21068"/>
                  </a:cubicBezTo>
                  <a:cubicBezTo>
                    <a:pt x="181860" y="15830"/>
                    <a:pt x="176621" y="12115"/>
                    <a:pt x="170525" y="10781"/>
                  </a:cubicBezTo>
                  <a:cubicBezTo>
                    <a:pt x="164429" y="9448"/>
                    <a:pt x="158142" y="10495"/>
                    <a:pt x="152808" y="13829"/>
                  </a:cubicBezTo>
                  <a:lnTo>
                    <a:pt x="30031" y="91934"/>
                  </a:lnTo>
                  <a:cubicBezTo>
                    <a:pt x="27650" y="93458"/>
                    <a:pt x="24507" y="92696"/>
                    <a:pt x="22983" y="90410"/>
                  </a:cubicBezTo>
                  <a:cubicBezTo>
                    <a:pt x="21459" y="88029"/>
                    <a:pt x="22125" y="84886"/>
                    <a:pt x="24507" y="83362"/>
                  </a:cubicBezTo>
                  <a:lnTo>
                    <a:pt x="147284" y="5257"/>
                  </a:lnTo>
                  <a:cubicBezTo>
                    <a:pt x="154809" y="494"/>
                    <a:pt x="163857" y="-1125"/>
                    <a:pt x="172620" y="780"/>
                  </a:cubicBezTo>
                  <a:cubicBezTo>
                    <a:pt x="181383" y="2780"/>
                    <a:pt x="188908" y="8019"/>
                    <a:pt x="193766" y="15544"/>
                  </a:cubicBezTo>
                  <a:cubicBezTo>
                    <a:pt x="203767" y="31165"/>
                    <a:pt x="199100" y="52024"/>
                    <a:pt x="183479" y="62026"/>
                  </a:cubicBezTo>
                  <a:lnTo>
                    <a:pt x="36984" y="152704"/>
                  </a:lnTo>
                  <a:cubicBezTo>
                    <a:pt x="33174" y="155275"/>
                    <a:pt x="28698" y="156418"/>
                    <a:pt x="24411" y="156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E1C226-22E7-4B1A-B10A-89935073FF61}"/>
              </a:ext>
            </a:extLst>
          </p:cNvPr>
          <p:cNvSpPr/>
          <p:nvPr userDrawn="1"/>
        </p:nvSpPr>
        <p:spPr>
          <a:xfrm>
            <a:off x="0" y="1959655"/>
            <a:ext cx="12192000" cy="4898345"/>
          </a:xfrm>
          <a:custGeom>
            <a:avLst/>
            <a:gdLst>
              <a:gd name="connsiteX0" fmla="*/ 3669938 w 12192000"/>
              <a:gd name="connsiteY0" fmla="*/ 0 h 4898345"/>
              <a:gd name="connsiteX1" fmla="*/ 8517976 w 12192000"/>
              <a:gd name="connsiteY1" fmla="*/ 2729280 h 4898345"/>
              <a:gd name="connsiteX2" fmla="*/ 8606144 w 12192000"/>
              <a:gd name="connsiteY2" fmla="*/ 2882620 h 4898345"/>
              <a:gd name="connsiteX3" fmla="*/ 8708407 w 12192000"/>
              <a:gd name="connsiteY3" fmla="*/ 2830244 h 4898345"/>
              <a:gd name="connsiteX4" fmla="*/ 11166030 w 12192000"/>
              <a:gd name="connsiteY4" fmla="*/ 2271247 h 4898345"/>
              <a:gd name="connsiteX5" fmla="*/ 12029320 w 12192000"/>
              <a:gd name="connsiteY5" fmla="*/ 2336564 h 4898345"/>
              <a:gd name="connsiteX6" fmla="*/ 12192000 w 12192000"/>
              <a:gd name="connsiteY6" fmla="*/ 2365615 h 4898345"/>
              <a:gd name="connsiteX7" fmla="*/ 12192000 w 12192000"/>
              <a:gd name="connsiteY7" fmla="*/ 4898345 h 4898345"/>
              <a:gd name="connsiteX8" fmla="*/ 0 w 12192000"/>
              <a:gd name="connsiteY8" fmla="*/ 4898345 h 4898345"/>
              <a:gd name="connsiteX9" fmla="*/ 0 w 12192000"/>
              <a:gd name="connsiteY9" fmla="*/ 1349990 h 4898345"/>
              <a:gd name="connsiteX10" fmla="*/ 64108 w 12192000"/>
              <a:gd name="connsiteY10" fmla="*/ 1294459 h 4898345"/>
              <a:gd name="connsiteX11" fmla="*/ 3669938 w 12192000"/>
              <a:gd name="connsiteY11" fmla="*/ 0 h 4898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4898345">
                <a:moveTo>
                  <a:pt x="3669938" y="0"/>
                </a:moveTo>
                <a:cubicBezTo>
                  <a:pt x="5724491" y="0"/>
                  <a:pt x="7523756" y="1093012"/>
                  <a:pt x="8517976" y="2729280"/>
                </a:cubicBezTo>
                <a:lnTo>
                  <a:pt x="8606144" y="2882620"/>
                </a:lnTo>
                <a:lnTo>
                  <a:pt x="8708407" y="2830244"/>
                </a:lnTo>
                <a:cubicBezTo>
                  <a:pt x="9451875" y="2472004"/>
                  <a:pt x="10285508" y="2271247"/>
                  <a:pt x="11166030" y="2271247"/>
                </a:cubicBezTo>
                <a:cubicBezTo>
                  <a:pt x="11459538" y="2271247"/>
                  <a:pt x="11747835" y="2293554"/>
                  <a:pt x="12029320" y="2336564"/>
                </a:cubicBezTo>
                <a:lnTo>
                  <a:pt x="12192000" y="2365615"/>
                </a:lnTo>
                <a:lnTo>
                  <a:pt x="12192000" y="4898345"/>
                </a:lnTo>
                <a:lnTo>
                  <a:pt x="0" y="4898345"/>
                </a:lnTo>
                <a:lnTo>
                  <a:pt x="0" y="1349990"/>
                </a:lnTo>
                <a:lnTo>
                  <a:pt x="64108" y="1294459"/>
                </a:lnTo>
                <a:cubicBezTo>
                  <a:pt x="1043996" y="485783"/>
                  <a:pt x="2300237" y="0"/>
                  <a:pt x="3669938" y="0"/>
                </a:cubicBezTo>
                <a:close/>
              </a:path>
            </a:pathLst>
          </a:custGeom>
          <a:solidFill>
            <a:srgbClr val="F4F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7173C307-1D15-4E9E-8DA9-54CCC69CFB2E}"/>
              </a:ext>
            </a:extLst>
          </p:cNvPr>
          <p:cNvSpPr/>
          <p:nvPr userDrawn="1"/>
        </p:nvSpPr>
        <p:spPr>
          <a:xfrm>
            <a:off x="-1930400" y="0"/>
            <a:ext cx="9118896" cy="6858000"/>
          </a:xfrm>
          <a:prstGeom prst="parallelogram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85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Parallelogram 324">
            <a:extLst>
              <a:ext uri="{FF2B5EF4-FFF2-40B4-BE49-F238E27FC236}">
                <a16:creationId xmlns:a16="http://schemas.microsoft.com/office/drawing/2014/main" id="{98BB9314-8098-4344-988E-239948E068D8}"/>
              </a:ext>
            </a:extLst>
          </p:cNvPr>
          <p:cNvSpPr/>
          <p:nvPr userDrawn="1"/>
        </p:nvSpPr>
        <p:spPr>
          <a:xfrm>
            <a:off x="5244542" y="0"/>
            <a:ext cx="8814358" cy="6858000"/>
          </a:xfrm>
          <a:prstGeom prst="parallelogram">
            <a:avLst/>
          </a:prstGeom>
          <a:gradFill flip="none" rotWithShape="1">
            <a:gsLst>
              <a:gs pos="2000">
                <a:schemeClr val="accent2">
                  <a:lumMod val="60000"/>
                  <a:lumOff val="40000"/>
                </a:schemeClr>
              </a:gs>
              <a:gs pos="85000">
                <a:schemeClr val="accent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80718FD-C953-4014-AF8F-CD977694A509}"/>
              </a:ext>
            </a:extLst>
          </p:cNvPr>
          <p:cNvGrpSpPr/>
          <p:nvPr userDrawn="1"/>
        </p:nvGrpSpPr>
        <p:grpSpPr>
          <a:xfrm>
            <a:off x="-591899" y="-482389"/>
            <a:ext cx="14092854" cy="7565678"/>
            <a:chOff x="-591899" y="-482389"/>
            <a:chExt cx="14092854" cy="7565678"/>
          </a:xfrm>
          <a:solidFill>
            <a:schemeClr val="bg1">
              <a:alpha val="15000"/>
            </a:schemeClr>
          </a:solidFill>
        </p:grpSpPr>
        <p:grpSp>
          <p:nvGrpSpPr>
            <p:cNvPr id="333" name="Graphic 1">
              <a:extLst>
                <a:ext uri="{FF2B5EF4-FFF2-40B4-BE49-F238E27FC236}">
                  <a16:creationId xmlns:a16="http://schemas.microsoft.com/office/drawing/2014/main" id="{802E8785-AD7E-4AEB-BA08-77004D1C1B62}"/>
                </a:ext>
              </a:extLst>
            </p:cNvPr>
            <p:cNvGrpSpPr/>
            <p:nvPr userDrawn="1"/>
          </p:nvGrpSpPr>
          <p:grpSpPr>
            <a:xfrm>
              <a:off x="-591899" y="32762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D83628C9-3388-4D5B-8FAF-F022A970701C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6707C503-0837-4063-B53E-128B775D069F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E230740F-EF76-4D1A-9579-D56C96F9ED15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B1D99F7-DAD8-4288-84A5-E5DB6D7A3409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7AE935-954B-47E9-A3C0-20FAB7F42124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4" name="Graphic 1">
              <a:extLst>
                <a:ext uri="{FF2B5EF4-FFF2-40B4-BE49-F238E27FC236}">
                  <a16:creationId xmlns:a16="http://schemas.microsoft.com/office/drawing/2014/main" id="{4D97E2BC-EAA9-4937-9F99-86F9C7ED4694}"/>
                </a:ext>
              </a:extLst>
            </p:cNvPr>
            <p:cNvGrpSpPr/>
            <p:nvPr userDrawn="1"/>
          </p:nvGrpSpPr>
          <p:grpSpPr>
            <a:xfrm>
              <a:off x="129375" y="1703340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B7D7E061-8CC6-4F64-85A5-BE72EE69AC82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0EFFF8C7-CFAC-4B47-9F62-D14AAF789883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C40E598D-0A18-4F22-8A4C-5330315A2FA8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288FDEA8-CADD-426D-8A37-7813E0ACC6F9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1F607B53-52B7-4F54-968E-A14402855DFF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17EE5A36-AB6C-4D00-87CB-56AC6BA37933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25C8B39E-24EA-4A01-90E1-FBBB7F4AAB0A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910007F6-8A1D-4267-A57D-DF1CEA531C7A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0DEC3477-F286-431E-B542-DBD89167C217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D6B0EAEB-8F1D-4C6C-AA5F-09E6F84CC5E7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5" name="Graphic 1">
              <a:extLst>
                <a:ext uri="{FF2B5EF4-FFF2-40B4-BE49-F238E27FC236}">
                  <a16:creationId xmlns:a16="http://schemas.microsoft.com/office/drawing/2014/main" id="{F1A72455-1394-477A-997F-F3E7CBBE8DAE}"/>
                </a:ext>
              </a:extLst>
            </p:cNvPr>
            <p:cNvGrpSpPr/>
            <p:nvPr userDrawn="1"/>
          </p:nvGrpSpPr>
          <p:grpSpPr>
            <a:xfrm>
              <a:off x="2429266" y="797065"/>
              <a:ext cx="841020" cy="774891"/>
              <a:chOff x="5114393" y="1577688"/>
              <a:chExt cx="841020" cy="774891"/>
            </a:xfrm>
            <a:grpFill/>
          </p:grpSpPr>
          <p:grpSp>
            <p:nvGrpSpPr>
              <p:cNvPr id="610" name="Graphic 1">
                <a:extLst>
                  <a:ext uri="{FF2B5EF4-FFF2-40B4-BE49-F238E27FC236}">
                    <a16:creationId xmlns:a16="http://schemas.microsoft.com/office/drawing/2014/main" id="{E583641D-8DFA-4594-83E4-07887101D785}"/>
                  </a:ext>
                </a:extLst>
              </p:cNvPr>
              <p:cNvGrpSpPr/>
              <p:nvPr/>
            </p:nvGrpSpPr>
            <p:grpSpPr>
              <a:xfrm>
                <a:off x="5114393" y="1762791"/>
                <a:ext cx="811529" cy="589787"/>
                <a:chOff x="5114393" y="1762791"/>
                <a:chExt cx="811529" cy="589787"/>
              </a:xfrm>
              <a:grpFill/>
            </p:grpSpPr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C50321A0-0567-43B7-AC36-C488E5718F2A}"/>
                    </a:ext>
                  </a:extLst>
                </p:cNvPr>
                <p:cNvSpPr/>
                <p:nvPr/>
              </p:nvSpPr>
              <p:spPr>
                <a:xfrm>
                  <a:off x="5114393" y="2081062"/>
                  <a:ext cx="230328" cy="271516"/>
                </a:xfrm>
                <a:custGeom>
                  <a:avLst/>
                  <a:gdLst>
                    <a:gd name="connsiteX0" fmla="*/ 119403 w 230328"/>
                    <a:gd name="connsiteY0" fmla="*/ 271517 h 271516"/>
                    <a:gd name="connsiteX1" fmla="*/ 117974 w 230328"/>
                    <a:gd name="connsiteY1" fmla="*/ 271326 h 271516"/>
                    <a:gd name="connsiteX2" fmla="*/ 114926 w 230328"/>
                    <a:gd name="connsiteY2" fmla="*/ 268945 h 271516"/>
                    <a:gd name="connsiteX3" fmla="*/ 626 w 230328"/>
                    <a:gd name="connsiteY3" fmla="*/ 64443 h 271516"/>
                    <a:gd name="connsiteX4" fmla="*/ 2626 w 230328"/>
                    <a:gd name="connsiteY4" fmla="*/ 57490 h 271516"/>
                    <a:gd name="connsiteX5" fmla="*/ 104353 w 230328"/>
                    <a:gd name="connsiteY5" fmla="*/ 626 h 271516"/>
                    <a:gd name="connsiteX6" fmla="*/ 111306 w 230328"/>
                    <a:gd name="connsiteY6" fmla="*/ 2626 h 271516"/>
                    <a:gd name="connsiteX7" fmla="*/ 134166 w 230328"/>
                    <a:gd name="connsiteY7" fmla="*/ 43584 h 271516"/>
                    <a:gd name="connsiteX8" fmla="*/ 134643 w 230328"/>
                    <a:gd name="connsiteY8" fmla="*/ 47489 h 271516"/>
                    <a:gd name="connsiteX9" fmla="*/ 132261 w 230328"/>
                    <a:gd name="connsiteY9" fmla="*/ 50537 h 271516"/>
                    <a:gd name="connsiteX10" fmla="*/ 95971 w 230328"/>
                    <a:gd name="connsiteY10" fmla="*/ 70825 h 271516"/>
                    <a:gd name="connsiteX11" fmla="*/ 112640 w 230328"/>
                    <a:gd name="connsiteY11" fmla="*/ 100734 h 271516"/>
                    <a:gd name="connsiteX12" fmla="*/ 146263 w 230328"/>
                    <a:gd name="connsiteY12" fmla="*/ 81969 h 271516"/>
                    <a:gd name="connsiteX13" fmla="*/ 153216 w 230328"/>
                    <a:gd name="connsiteY13" fmla="*/ 83970 h 271516"/>
                    <a:gd name="connsiteX14" fmla="*/ 174933 w 230328"/>
                    <a:gd name="connsiteY14" fmla="*/ 122832 h 271516"/>
                    <a:gd name="connsiteX15" fmla="*/ 175410 w 230328"/>
                    <a:gd name="connsiteY15" fmla="*/ 126737 h 271516"/>
                    <a:gd name="connsiteX16" fmla="*/ 173028 w 230328"/>
                    <a:gd name="connsiteY16" fmla="*/ 129785 h 271516"/>
                    <a:gd name="connsiteX17" fmla="*/ 139405 w 230328"/>
                    <a:gd name="connsiteY17" fmla="*/ 148549 h 271516"/>
                    <a:gd name="connsiteX18" fmla="*/ 159598 w 230328"/>
                    <a:gd name="connsiteY18" fmla="*/ 184649 h 271516"/>
                    <a:gd name="connsiteX19" fmla="*/ 199889 w 230328"/>
                    <a:gd name="connsiteY19" fmla="*/ 162075 h 271516"/>
                    <a:gd name="connsiteX20" fmla="*/ 203794 w 230328"/>
                    <a:gd name="connsiteY20" fmla="*/ 161598 h 271516"/>
                    <a:gd name="connsiteX21" fmla="*/ 206842 w 230328"/>
                    <a:gd name="connsiteY21" fmla="*/ 163980 h 271516"/>
                    <a:gd name="connsiteX22" fmla="*/ 229702 w 230328"/>
                    <a:gd name="connsiteY22" fmla="*/ 204937 h 271516"/>
                    <a:gd name="connsiteX23" fmla="*/ 227702 w 230328"/>
                    <a:gd name="connsiteY23" fmla="*/ 211890 h 271516"/>
                    <a:gd name="connsiteX24" fmla="*/ 121974 w 230328"/>
                    <a:gd name="connsiteY24" fmla="*/ 271041 h 271516"/>
                    <a:gd name="connsiteX25" fmla="*/ 119403 w 230328"/>
                    <a:gd name="connsiteY25" fmla="*/ 271517 h 27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328" h="271516">
                      <a:moveTo>
                        <a:pt x="119403" y="271517"/>
                      </a:moveTo>
                      <a:cubicBezTo>
                        <a:pt x="118926" y="271517"/>
                        <a:pt x="118450" y="271422"/>
                        <a:pt x="117974" y="271326"/>
                      </a:cubicBezTo>
                      <a:cubicBezTo>
                        <a:pt x="116640" y="270945"/>
                        <a:pt x="115593" y="270088"/>
                        <a:pt x="114926" y="268945"/>
                      </a:cubicBezTo>
                      <a:lnTo>
                        <a:pt x="626" y="64443"/>
                      </a:lnTo>
                      <a:cubicBezTo>
                        <a:pt x="-708" y="61967"/>
                        <a:pt x="150" y="58919"/>
                        <a:pt x="2626" y="57490"/>
                      </a:cubicBezTo>
                      <a:lnTo>
                        <a:pt x="104353" y="626"/>
                      </a:lnTo>
                      <a:cubicBezTo>
                        <a:pt x="106830" y="-708"/>
                        <a:pt x="109878" y="150"/>
                        <a:pt x="111306" y="2626"/>
                      </a:cubicBezTo>
                      <a:lnTo>
                        <a:pt x="134166" y="43584"/>
                      </a:lnTo>
                      <a:cubicBezTo>
                        <a:pt x="134833" y="44727"/>
                        <a:pt x="135024" y="46155"/>
                        <a:pt x="134643" y="47489"/>
                      </a:cubicBezTo>
                      <a:cubicBezTo>
                        <a:pt x="134262" y="48822"/>
                        <a:pt x="133404" y="49870"/>
                        <a:pt x="132261" y="50537"/>
                      </a:cubicBezTo>
                      <a:lnTo>
                        <a:pt x="95971" y="70825"/>
                      </a:lnTo>
                      <a:lnTo>
                        <a:pt x="112640" y="100734"/>
                      </a:lnTo>
                      <a:lnTo>
                        <a:pt x="146263" y="81969"/>
                      </a:lnTo>
                      <a:cubicBezTo>
                        <a:pt x="148740" y="80636"/>
                        <a:pt x="151788" y="81493"/>
                        <a:pt x="153216" y="83970"/>
                      </a:cubicBezTo>
                      <a:lnTo>
                        <a:pt x="174933" y="122832"/>
                      </a:lnTo>
                      <a:cubicBezTo>
                        <a:pt x="175600" y="123975"/>
                        <a:pt x="175791" y="125403"/>
                        <a:pt x="175410" y="126737"/>
                      </a:cubicBezTo>
                      <a:cubicBezTo>
                        <a:pt x="175029" y="128070"/>
                        <a:pt x="174171" y="129118"/>
                        <a:pt x="173028" y="129785"/>
                      </a:cubicBezTo>
                      <a:lnTo>
                        <a:pt x="139405" y="148549"/>
                      </a:lnTo>
                      <a:lnTo>
                        <a:pt x="159598" y="184649"/>
                      </a:lnTo>
                      <a:lnTo>
                        <a:pt x="199889" y="162075"/>
                      </a:lnTo>
                      <a:cubicBezTo>
                        <a:pt x="201127" y="161408"/>
                        <a:pt x="202461" y="161313"/>
                        <a:pt x="203794" y="161598"/>
                      </a:cubicBezTo>
                      <a:cubicBezTo>
                        <a:pt x="205128" y="161979"/>
                        <a:pt x="206175" y="162837"/>
                        <a:pt x="206842" y="163980"/>
                      </a:cubicBezTo>
                      <a:lnTo>
                        <a:pt x="229702" y="204937"/>
                      </a:lnTo>
                      <a:cubicBezTo>
                        <a:pt x="231036" y="207414"/>
                        <a:pt x="230178" y="210462"/>
                        <a:pt x="227702" y="211890"/>
                      </a:cubicBezTo>
                      <a:lnTo>
                        <a:pt x="121974" y="271041"/>
                      </a:lnTo>
                      <a:cubicBezTo>
                        <a:pt x="121117" y="271326"/>
                        <a:pt x="120260" y="271517"/>
                        <a:pt x="119403" y="2715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90E281A-1391-413B-8474-F480E6A0ADA3}"/>
                    </a:ext>
                  </a:extLst>
                </p:cNvPr>
                <p:cNvSpPr/>
                <p:nvPr/>
              </p:nvSpPr>
              <p:spPr>
                <a:xfrm>
                  <a:off x="5303465" y="2046677"/>
                  <a:ext cx="175940" cy="157121"/>
                </a:xfrm>
                <a:custGeom>
                  <a:avLst/>
                  <a:gdLst>
                    <a:gd name="connsiteX0" fmla="*/ 49394 w 175940"/>
                    <a:gd name="connsiteY0" fmla="*/ 157122 h 157121"/>
                    <a:gd name="connsiteX1" fmla="*/ 44917 w 175940"/>
                    <a:gd name="connsiteY1" fmla="*/ 154550 h 157121"/>
                    <a:gd name="connsiteX2" fmla="*/ 27677 w 175940"/>
                    <a:gd name="connsiteY2" fmla="*/ 123689 h 157121"/>
                    <a:gd name="connsiteX3" fmla="*/ 27201 w 175940"/>
                    <a:gd name="connsiteY3" fmla="*/ 119784 h 157121"/>
                    <a:gd name="connsiteX4" fmla="*/ 29582 w 175940"/>
                    <a:gd name="connsiteY4" fmla="*/ 116736 h 157121"/>
                    <a:gd name="connsiteX5" fmla="*/ 151121 w 175940"/>
                    <a:gd name="connsiteY5" fmla="*/ 48822 h 157121"/>
                    <a:gd name="connsiteX6" fmla="*/ 155026 w 175940"/>
                    <a:gd name="connsiteY6" fmla="*/ 48346 h 157121"/>
                    <a:gd name="connsiteX7" fmla="*/ 158074 w 175940"/>
                    <a:gd name="connsiteY7" fmla="*/ 50727 h 157121"/>
                    <a:gd name="connsiteX8" fmla="*/ 175314 w 175940"/>
                    <a:gd name="connsiteY8" fmla="*/ 81588 h 157121"/>
                    <a:gd name="connsiteX9" fmla="*/ 173314 w 175940"/>
                    <a:gd name="connsiteY9" fmla="*/ 88542 h 157121"/>
                    <a:gd name="connsiteX10" fmla="*/ 51775 w 175940"/>
                    <a:gd name="connsiteY10" fmla="*/ 156455 h 157121"/>
                    <a:gd name="connsiteX11" fmla="*/ 49394 w 175940"/>
                    <a:gd name="connsiteY11" fmla="*/ 157122 h 157121"/>
                    <a:gd name="connsiteX12" fmla="*/ 22343 w 175940"/>
                    <a:gd name="connsiteY12" fmla="*/ 108925 h 157121"/>
                    <a:gd name="connsiteX13" fmla="*/ 20914 w 175940"/>
                    <a:gd name="connsiteY13" fmla="*/ 108735 h 157121"/>
                    <a:gd name="connsiteX14" fmla="*/ 17866 w 175940"/>
                    <a:gd name="connsiteY14" fmla="*/ 106353 h 157121"/>
                    <a:gd name="connsiteX15" fmla="*/ 626 w 175940"/>
                    <a:gd name="connsiteY15" fmla="*/ 75492 h 157121"/>
                    <a:gd name="connsiteX16" fmla="*/ 2626 w 175940"/>
                    <a:gd name="connsiteY16" fmla="*/ 68539 h 157121"/>
                    <a:gd name="connsiteX17" fmla="*/ 124165 w 175940"/>
                    <a:gd name="connsiteY17" fmla="*/ 626 h 157121"/>
                    <a:gd name="connsiteX18" fmla="*/ 131118 w 175940"/>
                    <a:gd name="connsiteY18" fmla="*/ 2626 h 157121"/>
                    <a:gd name="connsiteX19" fmla="*/ 148359 w 175940"/>
                    <a:gd name="connsiteY19" fmla="*/ 33487 h 157121"/>
                    <a:gd name="connsiteX20" fmla="*/ 148835 w 175940"/>
                    <a:gd name="connsiteY20" fmla="*/ 37392 h 157121"/>
                    <a:gd name="connsiteX21" fmla="*/ 146454 w 175940"/>
                    <a:gd name="connsiteY21" fmla="*/ 40440 h 157121"/>
                    <a:gd name="connsiteX22" fmla="*/ 24915 w 175940"/>
                    <a:gd name="connsiteY22" fmla="*/ 108354 h 157121"/>
                    <a:gd name="connsiteX23" fmla="*/ 22343 w 175940"/>
                    <a:gd name="connsiteY23" fmla="*/ 108925 h 157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5940" h="157121">
                      <a:moveTo>
                        <a:pt x="49394" y="157122"/>
                      </a:moveTo>
                      <a:cubicBezTo>
                        <a:pt x="47584" y="157122"/>
                        <a:pt x="45870" y="156169"/>
                        <a:pt x="44917" y="154550"/>
                      </a:cubicBezTo>
                      <a:lnTo>
                        <a:pt x="27677" y="123689"/>
                      </a:lnTo>
                      <a:cubicBezTo>
                        <a:pt x="27010" y="122546"/>
                        <a:pt x="26820" y="121117"/>
                        <a:pt x="27201" y="119784"/>
                      </a:cubicBezTo>
                      <a:cubicBezTo>
                        <a:pt x="27582" y="118450"/>
                        <a:pt x="28439" y="117402"/>
                        <a:pt x="29582" y="116736"/>
                      </a:cubicBezTo>
                      <a:lnTo>
                        <a:pt x="151121" y="48822"/>
                      </a:lnTo>
                      <a:cubicBezTo>
                        <a:pt x="152359" y="48156"/>
                        <a:pt x="153693" y="47965"/>
                        <a:pt x="155026" y="48346"/>
                      </a:cubicBezTo>
                      <a:cubicBezTo>
                        <a:pt x="156360" y="48727"/>
                        <a:pt x="157407" y="49584"/>
                        <a:pt x="158074" y="50727"/>
                      </a:cubicBezTo>
                      <a:lnTo>
                        <a:pt x="175314" y="81588"/>
                      </a:lnTo>
                      <a:cubicBezTo>
                        <a:pt x="176648" y="84065"/>
                        <a:pt x="175791" y="87113"/>
                        <a:pt x="173314" y="88542"/>
                      </a:cubicBezTo>
                      <a:lnTo>
                        <a:pt x="51775" y="156455"/>
                      </a:lnTo>
                      <a:cubicBezTo>
                        <a:pt x="51013" y="156931"/>
                        <a:pt x="50156" y="157122"/>
                        <a:pt x="49394" y="157122"/>
                      </a:cubicBezTo>
                      <a:close/>
                      <a:moveTo>
                        <a:pt x="22343" y="108925"/>
                      </a:moveTo>
                      <a:cubicBezTo>
                        <a:pt x="21867" y="108925"/>
                        <a:pt x="21390" y="108830"/>
                        <a:pt x="20914" y="108735"/>
                      </a:cubicBezTo>
                      <a:cubicBezTo>
                        <a:pt x="19581" y="108354"/>
                        <a:pt x="18533" y="107496"/>
                        <a:pt x="17866" y="106353"/>
                      </a:cubicBezTo>
                      <a:lnTo>
                        <a:pt x="626" y="75492"/>
                      </a:lnTo>
                      <a:cubicBezTo>
                        <a:pt x="-708" y="73016"/>
                        <a:pt x="150" y="69968"/>
                        <a:pt x="2626" y="68539"/>
                      </a:cubicBezTo>
                      <a:lnTo>
                        <a:pt x="124165" y="626"/>
                      </a:lnTo>
                      <a:cubicBezTo>
                        <a:pt x="126642" y="-708"/>
                        <a:pt x="129690" y="150"/>
                        <a:pt x="131118" y="2626"/>
                      </a:cubicBezTo>
                      <a:lnTo>
                        <a:pt x="148359" y="33487"/>
                      </a:lnTo>
                      <a:cubicBezTo>
                        <a:pt x="149025" y="34630"/>
                        <a:pt x="149216" y="36059"/>
                        <a:pt x="148835" y="37392"/>
                      </a:cubicBezTo>
                      <a:cubicBezTo>
                        <a:pt x="148454" y="38726"/>
                        <a:pt x="147597" y="39774"/>
                        <a:pt x="146454" y="40440"/>
                      </a:cubicBezTo>
                      <a:lnTo>
                        <a:pt x="24915" y="108354"/>
                      </a:lnTo>
                      <a:cubicBezTo>
                        <a:pt x="24057" y="108639"/>
                        <a:pt x="23200" y="108925"/>
                        <a:pt x="22343" y="1089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A89AC28C-F82D-4E62-91A6-A3698B0A724A}"/>
                    </a:ext>
                  </a:extLst>
                </p:cNvPr>
                <p:cNvSpPr/>
                <p:nvPr/>
              </p:nvSpPr>
              <p:spPr>
                <a:xfrm>
                  <a:off x="5449819" y="1845223"/>
                  <a:ext cx="312617" cy="319903"/>
                </a:xfrm>
                <a:custGeom>
                  <a:avLst/>
                  <a:gdLst>
                    <a:gd name="connsiteX0" fmla="*/ 119447 w 312617"/>
                    <a:gd name="connsiteY0" fmla="*/ 319904 h 319903"/>
                    <a:gd name="connsiteX1" fmla="*/ 114970 w 312617"/>
                    <a:gd name="connsiteY1" fmla="*/ 317332 h 319903"/>
                    <a:gd name="connsiteX2" fmla="*/ 670 w 312617"/>
                    <a:gd name="connsiteY2" fmla="*/ 112830 h 319903"/>
                    <a:gd name="connsiteX3" fmla="*/ 194 w 312617"/>
                    <a:gd name="connsiteY3" fmla="*/ 108925 h 319903"/>
                    <a:gd name="connsiteX4" fmla="*/ 2575 w 312617"/>
                    <a:gd name="connsiteY4" fmla="*/ 105877 h 319903"/>
                    <a:gd name="connsiteX5" fmla="*/ 81538 w 312617"/>
                    <a:gd name="connsiteY5" fmla="*/ 61776 h 319903"/>
                    <a:gd name="connsiteX6" fmla="*/ 87919 w 312617"/>
                    <a:gd name="connsiteY6" fmla="*/ 62919 h 319903"/>
                    <a:gd name="connsiteX7" fmla="*/ 119543 w 312617"/>
                    <a:gd name="connsiteY7" fmla="*/ 102543 h 319903"/>
                    <a:gd name="connsiteX8" fmla="*/ 136878 w 312617"/>
                    <a:gd name="connsiteY8" fmla="*/ 124260 h 319903"/>
                    <a:gd name="connsiteX9" fmla="*/ 109065 w 312617"/>
                    <a:gd name="connsiteY9" fmla="*/ 51299 h 319903"/>
                    <a:gd name="connsiteX10" fmla="*/ 111351 w 312617"/>
                    <a:gd name="connsiteY10" fmla="*/ 45012 h 319903"/>
                    <a:gd name="connsiteX11" fmla="*/ 190694 w 312617"/>
                    <a:gd name="connsiteY11" fmla="*/ 626 h 319903"/>
                    <a:gd name="connsiteX12" fmla="*/ 197647 w 312617"/>
                    <a:gd name="connsiteY12" fmla="*/ 2626 h 319903"/>
                    <a:gd name="connsiteX13" fmla="*/ 311947 w 312617"/>
                    <a:gd name="connsiteY13" fmla="*/ 207128 h 319903"/>
                    <a:gd name="connsiteX14" fmla="*/ 312424 w 312617"/>
                    <a:gd name="connsiteY14" fmla="*/ 211033 h 319903"/>
                    <a:gd name="connsiteX15" fmla="*/ 310043 w 312617"/>
                    <a:gd name="connsiteY15" fmla="*/ 214081 h 319903"/>
                    <a:gd name="connsiteX16" fmla="*/ 256702 w 312617"/>
                    <a:gd name="connsiteY16" fmla="*/ 243894 h 319903"/>
                    <a:gd name="connsiteX17" fmla="*/ 249749 w 312617"/>
                    <a:gd name="connsiteY17" fmla="*/ 241894 h 319903"/>
                    <a:gd name="connsiteX18" fmla="*/ 204982 w 312617"/>
                    <a:gd name="connsiteY18" fmla="*/ 161884 h 319903"/>
                    <a:gd name="connsiteX19" fmla="*/ 237652 w 312617"/>
                    <a:gd name="connsiteY19" fmla="*/ 249514 h 319903"/>
                    <a:gd name="connsiteX20" fmla="*/ 235366 w 312617"/>
                    <a:gd name="connsiteY20" fmla="*/ 255705 h 319903"/>
                    <a:gd name="connsiteX21" fmla="*/ 197552 w 312617"/>
                    <a:gd name="connsiteY21" fmla="*/ 276851 h 319903"/>
                    <a:gd name="connsiteX22" fmla="*/ 191075 w 312617"/>
                    <a:gd name="connsiteY22" fmla="*/ 275613 h 319903"/>
                    <a:gd name="connsiteX23" fmla="*/ 131830 w 312617"/>
                    <a:gd name="connsiteY23" fmla="*/ 201413 h 319903"/>
                    <a:gd name="connsiteX24" fmla="*/ 177073 w 312617"/>
                    <a:gd name="connsiteY24" fmla="*/ 282471 h 319903"/>
                    <a:gd name="connsiteX25" fmla="*/ 175073 w 312617"/>
                    <a:gd name="connsiteY25" fmla="*/ 289424 h 319903"/>
                    <a:gd name="connsiteX26" fmla="*/ 121733 w 312617"/>
                    <a:gd name="connsiteY26" fmla="*/ 319237 h 319903"/>
                    <a:gd name="connsiteX27" fmla="*/ 119447 w 312617"/>
                    <a:gd name="connsiteY27" fmla="*/ 319904 h 31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12617" h="319903">
                      <a:moveTo>
                        <a:pt x="119447" y="319904"/>
                      </a:moveTo>
                      <a:cubicBezTo>
                        <a:pt x="117637" y="319904"/>
                        <a:pt x="115923" y="318951"/>
                        <a:pt x="114970" y="317332"/>
                      </a:cubicBezTo>
                      <a:lnTo>
                        <a:pt x="670" y="112830"/>
                      </a:lnTo>
                      <a:cubicBezTo>
                        <a:pt x="4" y="111687"/>
                        <a:pt x="-187" y="110259"/>
                        <a:pt x="194" y="108925"/>
                      </a:cubicBezTo>
                      <a:cubicBezTo>
                        <a:pt x="575" y="107592"/>
                        <a:pt x="1432" y="106544"/>
                        <a:pt x="2575" y="105877"/>
                      </a:cubicBezTo>
                      <a:lnTo>
                        <a:pt x="81538" y="61776"/>
                      </a:lnTo>
                      <a:cubicBezTo>
                        <a:pt x="83728" y="60538"/>
                        <a:pt x="86395" y="61110"/>
                        <a:pt x="87919" y="62919"/>
                      </a:cubicBezTo>
                      <a:cubicBezTo>
                        <a:pt x="97159" y="73873"/>
                        <a:pt x="107731" y="87208"/>
                        <a:pt x="119543" y="102543"/>
                      </a:cubicBezTo>
                      <a:lnTo>
                        <a:pt x="136878" y="124260"/>
                      </a:lnTo>
                      <a:lnTo>
                        <a:pt x="109065" y="51299"/>
                      </a:lnTo>
                      <a:cubicBezTo>
                        <a:pt x="108208" y="48918"/>
                        <a:pt x="109160" y="46251"/>
                        <a:pt x="111351" y="45012"/>
                      </a:cubicBezTo>
                      <a:lnTo>
                        <a:pt x="190694" y="626"/>
                      </a:lnTo>
                      <a:cubicBezTo>
                        <a:pt x="193171" y="-708"/>
                        <a:pt x="196219" y="150"/>
                        <a:pt x="197647" y="2626"/>
                      </a:cubicBezTo>
                      <a:lnTo>
                        <a:pt x="311947" y="207128"/>
                      </a:lnTo>
                      <a:cubicBezTo>
                        <a:pt x="312614" y="208271"/>
                        <a:pt x="312805" y="209700"/>
                        <a:pt x="312424" y="211033"/>
                      </a:cubicBezTo>
                      <a:cubicBezTo>
                        <a:pt x="312043" y="212367"/>
                        <a:pt x="311185" y="213414"/>
                        <a:pt x="310043" y="214081"/>
                      </a:cubicBezTo>
                      <a:lnTo>
                        <a:pt x="256702" y="243894"/>
                      </a:lnTo>
                      <a:cubicBezTo>
                        <a:pt x="254226" y="245228"/>
                        <a:pt x="251178" y="244371"/>
                        <a:pt x="249749" y="241894"/>
                      </a:cubicBezTo>
                      <a:lnTo>
                        <a:pt x="204982" y="161884"/>
                      </a:lnTo>
                      <a:lnTo>
                        <a:pt x="237652" y="249514"/>
                      </a:lnTo>
                      <a:cubicBezTo>
                        <a:pt x="238510" y="251895"/>
                        <a:pt x="237557" y="254562"/>
                        <a:pt x="235366" y="255705"/>
                      </a:cubicBezTo>
                      <a:lnTo>
                        <a:pt x="197552" y="276851"/>
                      </a:lnTo>
                      <a:cubicBezTo>
                        <a:pt x="195361" y="278089"/>
                        <a:pt x="192599" y="277518"/>
                        <a:pt x="191075" y="275613"/>
                      </a:cubicBezTo>
                      <a:lnTo>
                        <a:pt x="131830" y="201413"/>
                      </a:lnTo>
                      <a:lnTo>
                        <a:pt x="177073" y="282471"/>
                      </a:lnTo>
                      <a:cubicBezTo>
                        <a:pt x="178407" y="284947"/>
                        <a:pt x="177550" y="287995"/>
                        <a:pt x="175073" y="289424"/>
                      </a:cubicBezTo>
                      <a:lnTo>
                        <a:pt x="121733" y="319237"/>
                      </a:lnTo>
                      <a:cubicBezTo>
                        <a:pt x="121066" y="319713"/>
                        <a:pt x="120304" y="319904"/>
                        <a:pt x="119447" y="3199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2D073138-4EF5-402C-9A56-8390A12D95F2}"/>
                    </a:ext>
                  </a:extLst>
                </p:cNvPr>
                <p:cNvSpPr/>
                <p:nvPr/>
              </p:nvSpPr>
              <p:spPr>
                <a:xfrm>
                  <a:off x="5699128" y="1762791"/>
                  <a:ext cx="226795" cy="254508"/>
                </a:xfrm>
                <a:custGeom>
                  <a:avLst/>
                  <a:gdLst>
                    <a:gd name="connsiteX0" fmla="*/ 120837 w 226795"/>
                    <a:gd name="connsiteY0" fmla="*/ 254508 h 254508"/>
                    <a:gd name="connsiteX1" fmla="*/ 85594 w 226795"/>
                    <a:gd name="connsiteY1" fmla="*/ 242602 h 254508"/>
                    <a:gd name="connsiteX2" fmla="*/ 53590 w 226795"/>
                    <a:gd name="connsiteY2" fmla="*/ 199263 h 254508"/>
                    <a:gd name="connsiteX3" fmla="*/ 20158 w 226795"/>
                    <a:gd name="connsiteY3" fmla="*/ 139541 h 254508"/>
                    <a:gd name="connsiteX4" fmla="*/ 3013 w 226795"/>
                    <a:gd name="connsiteY4" fmla="*/ 104680 h 254508"/>
                    <a:gd name="connsiteX5" fmla="*/ 1203 w 226795"/>
                    <a:gd name="connsiteY5" fmla="*/ 74867 h 254508"/>
                    <a:gd name="connsiteX6" fmla="*/ 17205 w 226795"/>
                    <a:gd name="connsiteY6" fmla="*/ 43148 h 254508"/>
                    <a:gd name="connsiteX7" fmla="*/ 50447 w 226795"/>
                    <a:gd name="connsiteY7" fmla="*/ 16478 h 254508"/>
                    <a:gd name="connsiteX8" fmla="*/ 102358 w 226795"/>
                    <a:gd name="connsiteY8" fmla="*/ 95 h 254508"/>
                    <a:gd name="connsiteX9" fmla="*/ 105311 w 226795"/>
                    <a:gd name="connsiteY9" fmla="*/ 0 h 254508"/>
                    <a:gd name="connsiteX10" fmla="*/ 141316 w 226795"/>
                    <a:gd name="connsiteY10" fmla="*/ 10954 h 254508"/>
                    <a:gd name="connsiteX11" fmla="*/ 171700 w 226795"/>
                    <a:gd name="connsiteY11" fmla="*/ 51530 h 254508"/>
                    <a:gd name="connsiteX12" fmla="*/ 182559 w 226795"/>
                    <a:gd name="connsiteY12" fmla="*/ 70961 h 254508"/>
                    <a:gd name="connsiteX13" fmla="*/ 180559 w 226795"/>
                    <a:gd name="connsiteY13" fmla="*/ 77915 h 254508"/>
                    <a:gd name="connsiteX14" fmla="*/ 119599 w 226795"/>
                    <a:gd name="connsiteY14" fmla="*/ 112014 h 254508"/>
                    <a:gd name="connsiteX15" fmla="*/ 115693 w 226795"/>
                    <a:gd name="connsiteY15" fmla="*/ 112490 h 254508"/>
                    <a:gd name="connsiteX16" fmla="*/ 112645 w 226795"/>
                    <a:gd name="connsiteY16" fmla="*/ 110109 h 254508"/>
                    <a:gd name="connsiteX17" fmla="*/ 92738 w 226795"/>
                    <a:gd name="connsiteY17" fmla="*/ 74581 h 254508"/>
                    <a:gd name="connsiteX18" fmla="*/ 81594 w 226795"/>
                    <a:gd name="connsiteY18" fmla="*/ 58102 h 254508"/>
                    <a:gd name="connsiteX19" fmla="*/ 76165 w 226795"/>
                    <a:gd name="connsiteY19" fmla="*/ 59341 h 254508"/>
                    <a:gd name="connsiteX20" fmla="*/ 71783 w 226795"/>
                    <a:gd name="connsiteY20" fmla="*/ 64389 h 254508"/>
                    <a:gd name="connsiteX21" fmla="*/ 80451 w 226795"/>
                    <a:gd name="connsiteY21" fmla="*/ 83725 h 254508"/>
                    <a:gd name="connsiteX22" fmla="*/ 133505 w 226795"/>
                    <a:gd name="connsiteY22" fmla="*/ 178689 h 254508"/>
                    <a:gd name="connsiteX23" fmla="*/ 145030 w 226795"/>
                    <a:gd name="connsiteY23" fmla="*/ 195453 h 254508"/>
                    <a:gd name="connsiteX24" fmla="*/ 151126 w 226795"/>
                    <a:gd name="connsiteY24" fmla="*/ 194500 h 254508"/>
                    <a:gd name="connsiteX25" fmla="*/ 154936 w 226795"/>
                    <a:gd name="connsiteY25" fmla="*/ 189833 h 254508"/>
                    <a:gd name="connsiteX26" fmla="*/ 145697 w 226795"/>
                    <a:gd name="connsiteY26" fmla="*/ 169354 h 254508"/>
                    <a:gd name="connsiteX27" fmla="*/ 131314 w 226795"/>
                    <a:gd name="connsiteY27" fmla="*/ 143637 h 254508"/>
                    <a:gd name="connsiteX28" fmla="*/ 133315 w 226795"/>
                    <a:gd name="connsiteY28" fmla="*/ 136684 h 254508"/>
                    <a:gd name="connsiteX29" fmla="*/ 194275 w 226795"/>
                    <a:gd name="connsiteY29" fmla="*/ 102584 h 254508"/>
                    <a:gd name="connsiteX30" fmla="*/ 198180 w 226795"/>
                    <a:gd name="connsiteY30" fmla="*/ 102108 h 254508"/>
                    <a:gd name="connsiteX31" fmla="*/ 201228 w 226795"/>
                    <a:gd name="connsiteY31" fmla="*/ 104489 h 254508"/>
                    <a:gd name="connsiteX32" fmla="*/ 205705 w 226795"/>
                    <a:gd name="connsiteY32" fmla="*/ 112490 h 254508"/>
                    <a:gd name="connsiteX33" fmla="*/ 226374 w 226795"/>
                    <a:gd name="connsiteY33" fmla="*/ 162211 h 254508"/>
                    <a:gd name="connsiteX34" fmla="*/ 215992 w 226795"/>
                    <a:gd name="connsiteY34" fmla="*/ 201549 h 254508"/>
                    <a:gd name="connsiteX35" fmla="*/ 176272 w 226795"/>
                    <a:gd name="connsiteY35" fmla="*/ 237554 h 254508"/>
                    <a:gd name="connsiteX36" fmla="*/ 125123 w 226795"/>
                    <a:gd name="connsiteY36" fmla="*/ 254413 h 254508"/>
                    <a:gd name="connsiteX37" fmla="*/ 120837 w 226795"/>
                    <a:gd name="connsiteY37" fmla="*/ 254508 h 25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26795" h="254508">
                      <a:moveTo>
                        <a:pt x="120837" y="254508"/>
                      </a:moveTo>
                      <a:cubicBezTo>
                        <a:pt x="106835" y="254508"/>
                        <a:pt x="94929" y="250508"/>
                        <a:pt x="85594" y="242602"/>
                      </a:cubicBezTo>
                      <a:cubicBezTo>
                        <a:pt x="75688" y="234220"/>
                        <a:pt x="65211" y="220123"/>
                        <a:pt x="53590" y="199263"/>
                      </a:cubicBezTo>
                      <a:lnTo>
                        <a:pt x="20158" y="139541"/>
                      </a:lnTo>
                      <a:cubicBezTo>
                        <a:pt x="11871" y="124682"/>
                        <a:pt x="6061" y="112967"/>
                        <a:pt x="3013" y="104680"/>
                      </a:cubicBezTo>
                      <a:cubicBezTo>
                        <a:pt x="-226" y="95822"/>
                        <a:pt x="-893" y="85820"/>
                        <a:pt x="1203" y="74867"/>
                      </a:cubicBezTo>
                      <a:cubicBezTo>
                        <a:pt x="3298" y="64008"/>
                        <a:pt x="8728" y="53340"/>
                        <a:pt x="17205" y="43148"/>
                      </a:cubicBezTo>
                      <a:cubicBezTo>
                        <a:pt x="25587" y="33147"/>
                        <a:pt x="36731" y="24098"/>
                        <a:pt x="50447" y="16478"/>
                      </a:cubicBezTo>
                      <a:cubicBezTo>
                        <a:pt x="69021" y="6096"/>
                        <a:pt x="86547" y="572"/>
                        <a:pt x="102358" y="95"/>
                      </a:cubicBezTo>
                      <a:lnTo>
                        <a:pt x="105311" y="0"/>
                      </a:lnTo>
                      <a:cubicBezTo>
                        <a:pt x="120170" y="0"/>
                        <a:pt x="132267" y="3715"/>
                        <a:pt x="141316" y="10954"/>
                      </a:cubicBezTo>
                      <a:cubicBezTo>
                        <a:pt x="150650" y="18383"/>
                        <a:pt x="160556" y="31718"/>
                        <a:pt x="171700" y="51530"/>
                      </a:cubicBezTo>
                      <a:lnTo>
                        <a:pt x="182559" y="70961"/>
                      </a:lnTo>
                      <a:cubicBezTo>
                        <a:pt x="183892" y="73438"/>
                        <a:pt x="183035" y="76486"/>
                        <a:pt x="180559" y="77915"/>
                      </a:cubicBezTo>
                      <a:lnTo>
                        <a:pt x="119599" y="112014"/>
                      </a:lnTo>
                      <a:cubicBezTo>
                        <a:pt x="118456" y="112681"/>
                        <a:pt x="117027" y="112871"/>
                        <a:pt x="115693" y="112490"/>
                      </a:cubicBezTo>
                      <a:cubicBezTo>
                        <a:pt x="114360" y="112109"/>
                        <a:pt x="113312" y="111252"/>
                        <a:pt x="112645" y="110109"/>
                      </a:cubicBezTo>
                      <a:lnTo>
                        <a:pt x="92738" y="74581"/>
                      </a:lnTo>
                      <a:cubicBezTo>
                        <a:pt x="85213" y="61151"/>
                        <a:pt x="82261" y="58579"/>
                        <a:pt x="81594" y="58102"/>
                      </a:cubicBezTo>
                      <a:cubicBezTo>
                        <a:pt x="81118" y="57722"/>
                        <a:pt x="80070" y="57150"/>
                        <a:pt x="76165" y="59341"/>
                      </a:cubicBezTo>
                      <a:cubicBezTo>
                        <a:pt x="73117" y="61055"/>
                        <a:pt x="71593" y="62770"/>
                        <a:pt x="71783" y="64389"/>
                      </a:cubicBezTo>
                      <a:cubicBezTo>
                        <a:pt x="71974" y="66199"/>
                        <a:pt x="73307" y="71056"/>
                        <a:pt x="80451" y="83725"/>
                      </a:cubicBezTo>
                      <a:lnTo>
                        <a:pt x="133505" y="178689"/>
                      </a:lnTo>
                      <a:cubicBezTo>
                        <a:pt x="140268" y="190881"/>
                        <a:pt x="143602" y="194405"/>
                        <a:pt x="145030" y="195453"/>
                      </a:cubicBezTo>
                      <a:cubicBezTo>
                        <a:pt x="146173" y="196310"/>
                        <a:pt x="147126" y="196787"/>
                        <a:pt x="151126" y="194500"/>
                      </a:cubicBezTo>
                      <a:cubicBezTo>
                        <a:pt x="155127" y="192310"/>
                        <a:pt x="154936" y="190500"/>
                        <a:pt x="154936" y="189833"/>
                      </a:cubicBezTo>
                      <a:cubicBezTo>
                        <a:pt x="154841" y="188404"/>
                        <a:pt x="153698" y="183642"/>
                        <a:pt x="145697" y="169354"/>
                      </a:cubicBezTo>
                      <a:lnTo>
                        <a:pt x="131314" y="143637"/>
                      </a:lnTo>
                      <a:cubicBezTo>
                        <a:pt x="129981" y="141161"/>
                        <a:pt x="130838" y="138113"/>
                        <a:pt x="133315" y="136684"/>
                      </a:cubicBezTo>
                      <a:lnTo>
                        <a:pt x="194275" y="102584"/>
                      </a:lnTo>
                      <a:cubicBezTo>
                        <a:pt x="195418" y="101918"/>
                        <a:pt x="196846" y="101727"/>
                        <a:pt x="198180" y="102108"/>
                      </a:cubicBezTo>
                      <a:cubicBezTo>
                        <a:pt x="199513" y="102489"/>
                        <a:pt x="200561" y="103346"/>
                        <a:pt x="201228" y="104489"/>
                      </a:cubicBezTo>
                      <a:lnTo>
                        <a:pt x="205705" y="112490"/>
                      </a:lnTo>
                      <a:cubicBezTo>
                        <a:pt x="217992" y="134398"/>
                        <a:pt x="224659" y="150686"/>
                        <a:pt x="226374" y="162211"/>
                      </a:cubicBezTo>
                      <a:cubicBezTo>
                        <a:pt x="228088" y="174117"/>
                        <a:pt x="224564" y="187357"/>
                        <a:pt x="215992" y="201549"/>
                      </a:cubicBezTo>
                      <a:cubicBezTo>
                        <a:pt x="207514" y="215456"/>
                        <a:pt x="194179" y="227648"/>
                        <a:pt x="176272" y="237554"/>
                      </a:cubicBezTo>
                      <a:cubicBezTo>
                        <a:pt x="157794" y="247840"/>
                        <a:pt x="140649" y="253556"/>
                        <a:pt x="125123" y="254413"/>
                      </a:cubicBezTo>
                      <a:cubicBezTo>
                        <a:pt x="123790" y="254508"/>
                        <a:pt x="122361" y="254508"/>
                        <a:pt x="120837" y="2545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F3033C79-4823-47F0-B4FF-B455FEB34EEF}"/>
                  </a:ext>
                </a:extLst>
              </p:cNvPr>
              <p:cNvSpPr/>
              <p:nvPr/>
            </p:nvSpPr>
            <p:spPr>
              <a:xfrm>
                <a:off x="5788740" y="1577688"/>
                <a:ext cx="166673" cy="199486"/>
              </a:xfrm>
              <a:custGeom>
                <a:avLst/>
                <a:gdLst>
                  <a:gd name="connsiteX0" fmla="*/ 77040 w 166673"/>
                  <a:gd name="connsiteY0" fmla="*/ 199486 h 199486"/>
                  <a:gd name="connsiteX1" fmla="*/ 75611 w 166673"/>
                  <a:gd name="connsiteY1" fmla="*/ 199296 h 199486"/>
                  <a:gd name="connsiteX2" fmla="*/ 72563 w 166673"/>
                  <a:gd name="connsiteY2" fmla="*/ 196915 h 199486"/>
                  <a:gd name="connsiteX3" fmla="*/ 60276 w 166673"/>
                  <a:gd name="connsiteY3" fmla="*/ 174912 h 199486"/>
                  <a:gd name="connsiteX4" fmla="*/ 59609 w 166673"/>
                  <a:gd name="connsiteY4" fmla="*/ 172245 h 199486"/>
                  <a:gd name="connsiteX5" fmla="*/ 61800 w 166673"/>
                  <a:gd name="connsiteY5" fmla="*/ 71756 h 199486"/>
                  <a:gd name="connsiteX6" fmla="*/ 56752 w 166673"/>
                  <a:gd name="connsiteY6" fmla="*/ 47182 h 199486"/>
                  <a:gd name="connsiteX7" fmla="*/ 51608 w 166673"/>
                  <a:gd name="connsiteY7" fmla="*/ 41086 h 199486"/>
                  <a:gd name="connsiteX8" fmla="*/ 48084 w 166673"/>
                  <a:gd name="connsiteY8" fmla="*/ 41467 h 199486"/>
                  <a:gd name="connsiteX9" fmla="*/ 46084 w 166673"/>
                  <a:gd name="connsiteY9" fmla="*/ 44324 h 199486"/>
                  <a:gd name="connsiteX10" fmla="*/ 50942 w 166673"/>
                  <a:gd name="connsiteY10" fmla="*/ 56421 h 199486"/>
                  <a:gd name="connsiteX11" fmla="*/ 59133 w 166673"/>
                  <a:gd name="connsiteY11" fmla="*/ 71089 h 199486"/>
                  <a:gd name="connsiteX12" fmla="*/ 59609 w 166673"/>
                  <a:gd name="connsiteY12" fmla="*/ 74995 h 199486"/>
                  <a:gd name="connsiteX13" fmla="*/ 57228 w 166673"/>
                  <a:gd name="connsiteY13" fmla="*/ 78043 h 199486"/>
                  <a:gd name="connsiteX14" fmla="*/ 22843 w 166673"/>
                  <a:gd name="connsiteY14" fmla="*/ 97283 h 199486"/>
                  <a:gd name="connsiteX15" fmla="*/ 18938 w 166673"/>
                  <a:gd name="connsiteY15" fmla="*/ 97759 h 199486"/>
                  <a:gd name="connsiteX16" fmla="*/ 15890 w 166673"/>
                  <a:gd name="connsiteY16" fmla="*/ 95378 h 199486"/>
                  <a:gd name="connsiteX17" fmla="*/ 12746 w 166673"/>
                  <a:gd name="connsiteY17" fmla="*/ 89758 h 199486"/>
                  <a:gd name="connsiteX18" fmla="*/ 2269 w 166673"/>
                  <a:gd name="connsiteY18" fmla="*/ 67756 h 199486"/>
                  <a:gd name="connsiteX19" fmla="*/ 364 w 166673"/>
                  <a:gd name="connsiteY19" fmla="*/ 47182 h 199486"/>
                  <a:gd name="connsiteX20" fmla="*/ 8841 w 166673"/>
                  <a:gd name="connsiteY20" fmla="*/ 26227 h 199486"/>
                  <a:gd name="connsiteX21" fmla="*/ 28463 w 166673"/>
                  <a:gd name="connsiteY21" fmla="*/ 9939 h 199486"/>
                  <a:gd name="connsiteX22" fmla="*/ 73230 w 166673"/>
                  <a:gd name="connsiteY22" fmla="*/ 1462 h 199486"/>
                  <a:gd name="connsiteX23" fmla="*/ 104186 w 166673"/>
                  <a:gd name="connsiteY23" fmla="*/ 26131 h 199486"/>
                  <a:gd name="connsiteX24" fmla="*/ 113807 w 166673"/>
                  <a:gd name="connsiteY24" fmla="*/ 59850 h 199486"/>
                  <a:gd name="connsiteX25" fmla="*/ 110663 w 166673"/>
                  <a:gd name="connsiteY25" fmla="*/ 135478 h 199486"/>
                  <a:gd name="connsiteX26" fmla="*/ 144382 w 166673"/>
                  <a:gd name="connsiteY26" fmla="*/ 116619 h 199486"/>
                  <a:gd name="connsiteX27" fmla="*/ 151335 w 166673"/>
                  <a:gd name="connsiteY27" fmla="*/ 118619 h 199486"/>
                  <a:gd name="connsiteX28" fmla="*/ 166004 w 166673"/>
                  <a:gd name="connsiteY28" fmla="*/ 144813 h 199486"/>
                  <a:gd name="connsiteX29" fmla="*/ 166480 w 166673"/>
                  <a:gd name="connsiteY29" fmla="*/ 148718 h 199486"/>
                  <a:gd name="connsiteX30" fmla="*/ 164099 w 166673"/>
                  <a:gd name="connsiteY30" fmla="*/ 151766 h 199486"/>
                  <a:gd name="connsiteX31" fmla="*/ 79612 w 166673"/>
                  <a:gd name="connsiteY31" fmla="*/ 199010 h 199486"/>
                  <a:gd name="connsiteX32" fmla="*/ 77040 w 166673"/>
                  <a:gd name="connsiteY32" fmla="*/ 199486 h 19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6673" h="199486">
                    <a:moveTo>
                      <a:pt x="77040" y="199486"/>
                    </a:moveTo>
                    <a:cubicBezTo>
                      <a:pt x="76564" y="199486"/>
                      <a:pt x="76088" y="199391"/>
                      <a:pt x="75611" y="199296"/>
                    </a:cubicBezTo>
                    <a:cubicBezTo>
                      <a:pt x="74278" y="198915"/>
                      <a:pt x="73230" y="198058"/>
                      <a:pt x="72563" y="196915"/>
                    </a:cubicBezTo>
                    <a:lnTo>
                      <a:pt x="60276" y="174912"/>
                    </a:lnTo>
                    <a:cubicBezTo>
                      <a:pt x="59800" y="174055"/>
                      <a:pt x="59609" y="173197"/>
                      <a:pt x="59609" y="172245"/>
                    </a:cubicBezTo>
                    <a:cubicBezTo>
                      <a:pt x="61705" y="117667"/>
                      <a:pt x="62467" y="83853"/>
                      <a:pt x="61800" y="71756"/>
                    </a:cubicBezTo>
                    <a:cubicBezTo>
                      <a:pt x="61133" y="60231"/>
                      <a:pt x="59419" y="51944"/>
                      <a:pt x="56752" y="47182"/>
                    </a:cubicBezTo>
                    <a:cubicBezTo>
                      <a:pt x="54371" y="42895"/>
                      <a:pt x="52466" y="41562"/>
                      <a:pt x="51608" y="41086"/>
                    </a:cubicBezTo>
                    <a:cubicBezTo>
                      <a:pt x="50465" y="40514"/>
                      <a:pt x="49513" y="40705"/>
                      <a:pt x="48084" y="41467"/>
                    </a:cubicBezTo>
                    <a:cubicBezTo>
                      <a:pt x="46465" y="42324"/>
                      <a:pt x="46179" y="43181"/>
                      <a:pt x="46084" y="44324"/>
                    </a:cubicBezTo>
                    <a:cubicBezTo>
                      <a:pt x="46084" y="45086"/>
                      <a:pt x="46274" y="48134"/>
                      <a:pt x="50942" y="56421"/>
                    </a:cubicBezTo>
                    <a:lnTo>
                      <a:pt x="59133" y="71089"/>
                    </a:lnTo>
                    <a:cubicBezTo>
                      <a:pt x="59800" y="72232"/>
                      <a:pt x="59990" y="73661"/>
                      <a:pt x="59609" y="74995"/>
                    </a:cubicBezTo>
                    <a:cubicBezTo>
                      <a:pt x="59228" y="76328"/>
                      <a:pt x="58371" y="77376"/>
                      <a:pt x="57228" y="78043"/>
                    </a:cubicBezTo>
                    <a:lnTo>
                      <a:pt x="22843" y="97283"/>
                    </a:lnTo>
                    <a:cubicBezTo>
                      <a:pt x="21700" y="97950"/>
                      <a:pt x="20271" y="98140"/>
                      <a:pt x="18938" y="97759"/>
                    </a:cubicBezTo>
                    <a:cubicBezTo>
                      <a:pt x="17604" y="97378"/>
                      <a:pt x="16556" y="96521"/>
                      <a:pt x="15890" y="95378"/>
                    </a:cubicBezTo>
                    <a:lnTo>
                      <a:pt x="12746" y="89758"/>
                    </a:lnTo>
                    <a:cubicBezTo>
                      <a:pt x="7698" y="80805"/>
                      <a:pt x="4269" y="73566"/>
                      <a:pt x="2269" y="67756"/>
                    </a:cubicBezTo>
                    <a:cubicBezTo>
                      <a:pt x="173" y="61564"/>
                      <a:pt x="-493" y="54611"/>
                      <a:pt x="364" y="47182"/>
                    </a:cubicBezTo>
                    <a:cubicBezTo>
                      <a:pt x="1221" y="39562"/>
                      <a:pt x="4079" y="32513"/>
                      <a:pt x="8841" y="26227"/>
                    </a:cubicBezTo>
                    <a:cubicBezTo>
                      <a:pt x="13413" y="20131"/>
                      <a:pt x="19985" y="14606"/>
                      <a:pt x="28463" y="9939"/>
                    </a:cubicBezTo>
                    <a:cubicBezTo>
                      <a:pt x="44846" y="795"/>
                      <a:pt x="59990" y="-2063"/>
                      <a:pt x="73230" y="1462"/>
                    </a:cubicBezTo>
                    <a:cubicBezTo>
                      <a:pt x="86660" y="4986"/>
                      <a:pt x="97042" y="13273"/>
                      <a:pt x="104186" y="26131"/>
                    </a:cubicBezTo>
                    <a:cubicBezTo>
                      <a:pt x="109425" y="35561"/>
                      <a:pt x="112664" y="46896"/>
                      <a:pt x="113807" y="59850"/>
                    </a:cubicBezTo>
                    <a:cubicBezTo>
                      <a:pt x="114854" y="71661"/>
                      <a:pt x="113807" y="96426"/>
                      <a:pt x="110663" y="135478"/>
                    </a:cubicBezTo>
                    <a:lnTo>
                      <a:pt x="144382" y="116619"/>
                    </a:lnTo>
                    <a:cubicBezTo>
                      <a:pt x="146858" y="115285"/>
                      <a:pt x="149906" y="116143"/>
                      <a:pt x="151335" y="118619"/>
                    </a:cubicBezTo>
                    <a:lnTo>
                      <a:pt x="166004" y="144813"/>
                    </a:lnTo>
                    <a:cubicBezTo>
                      <a:pt x="166670" y="145956"/>
                      <a:pt x="166861" y="147385"/>
                      <a:pt x="166480" y="148718"/>
                    </a:cubicBezTo>
                    <a:cubicBezTo>
                      <a:pt x="166099" y="150052"/>
                      <a:pt x="165242" y="151099"/>
                      <a:pt x="164099" y="151766"/>
                    </a:cubicBezTo>
                    <a:lnTo>
                      <a:pt x="79612" y="199010"/>
                    </a:lnTo>
                    <a:cubicBezTo>
                      <a:pt x="78755" y="199296"/>
                      <a:pt x="77897" y="199486"/>
                      <a:pt x="77040" y="199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6" name="Graphic 1">
              <a:extLst>
                <a:ext uri="{FF2B5EF4-FFF2-40B4-BE49-F238E27FC236}">
                  <a16:creationId xmlns:a16="http://schemas.microsoft.com/office/drawing/2014/main" id="{C4DDE304-B4DA-46D1-857F-8524100AFAF7}"/>
                </a:ext>
              </a:extLst>
            </p:cNvPr>
            <p:cNvGrpSpPr/>
            <p:nvPr userDrawn="1"/>
          </p:nvGrpSpPr>
          <p:grpSpPr>
            <a:xfrm>
              <a:off x="11818772" y="844078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A98035BD-512B-4CB9-ADEC-29BCAB61289B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CC7FA590-1985-4451-A330-A4AC811BF908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BE59CFC2-E721-42AB-AEEA-A899A157259F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C8BCB10A-B068-4F34-840B-66863DB941E0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FD3C9E87-4378-4262-B5DB-AC1AB7CB550D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1">
              <a:extLst>
                <a:ext uri="{FF2B5EF4-FFF2-40B4-BE49-F238E27FC236}">
                  <a16:creationId xmlns:a16="http://schemas.microsoft.com/office/drawing/2014/main" id="{DAEA9D9F-C277-43C2-8FB3-878BB3DA4855}"/>
                </a:ext>
              </a:extLst>
            </p:cNvPr>
            <p:cNvGrpSpPr/>
            <p:nvPr userDrawn="1"/>
          </p:nvGrpSpPr>
          <p:grpSpPr>
            <a:xfrm>
              <a:off x="8964893" y="1884104"/>
              <a:ext cx="769911" cy="749808"/>
              <a:chOff x="7045954" y="2447925"/>
              <a:chExt cx="769911" cy="749808"/>
            </a:xfrm>
            <a:grpFill/>
          </p:grpSpPr>
          <p:grpSp>
            <p:nvGrpSpPr>
              <p:cNvPr id="596" name="Graphic 1">
                <a:extLst>
                  <a:ext uri="{FF2B5EF4-FFF2-40B4-BE49-F238E27FC236}">
                    <a16:creationId xmlns:a16="http://schemas.microsoft.com/office/drawing/2014/main" id="{CEE8A78C-106D-439D-B96E-D6D27E63145B}"/>
                  </a:ext>
                </a:extLst>
              </p:cNvPr>
              <p:cNvGrpSpPr/>
              <p:nvPr/>
            </p:nvGrpSpPr>
            <p:grpSpPr>
              <a:xfrm>
                <a:off x="7045954" y="2447925"/>
                <a:ext cx="467269" cy="707717"/>
                <a:chOff x="7045954" y="2447925"/>
                <a:chExt cx="467269" cy="707717"/>
              </a:xfrm>
              <a:grpFill/>
            </p:grpSpPr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3D19F4C7-CBD6-4440-83C5-ED0AE5103E10}"/>
                    </a:ext>
                  </a:extLst>
                </p:cNvPr>
                <p:cNvSpPr/>
                <p:nvPr/>
              </p:nvSpPr>
              <p:spPr>
                <a:xfrm>
                  <a:off x="7045954" y="2447925"/>
                  <a:ext cx="187172" cy="163829"/>
                </a:xfrm>
                <a:custGeom>
                  <a:avLst/>
                  <a:gdLst>
                    <a:gd name="connsiteX0" fmla="*/ 28834 w 187172"/>
                    <a:gd name="connsiteY0" fmla="*/ 163830 h 163829"/>
                    <a:gd name="connsiteX1" fmla="*/ 27596 w 187172"/>
                    <a:gd name="connsiteY1" fmla="*/ 163639 h 163829"/>
                    <a:gd name="connsiteX2" fmla="*/ 24452 w 187172"/>
                    <a:gd name="connsiteY2" fmla="*/ 161258 h 163829"/>
                    <a:gd name="connsiteX3" fmla="*/ 13308 w 187172"/>
                    <a:gd name="connsiteY3" fmla="*/ 142589 h 163829"/>
                    <a:gd name="connsiteX4" fmla="*/ 2926 w 187172"/>
                    <a:gd name="connsiteY4" fmla="*/ 71152 h 163829"/>
                    <a:gd name="connsiteX5" fmla="*/ 46074 w 187172"/>
                    <a:gd name="connsiteY5" fmla="*/ 13335 h 163829"/>
                    <a:gd name="connsiteX6" fmla="*/ 94271 w 187172"/>
                    <a:gd name="connsiteY6" fmla="*/ 0 h 163829"/>
                    <a:gd name="connsiteX7" fmla="*/ 175328 w 187172"/>
                    <a:gd name="connsiteY7" fmla="*/ 46006 h 163829"/>
                    <a:gd name="connsiteX8" fmla="*/ 186472 w 187172"/>
                    <a:gd name="connsiteY8" fmla="*/ 64675 h 163829"/>
                    <a:gd name="connsiteX9" fmla="*/ 187044 w 187172"/>
                    <a:gd name="connsiteY9" fmla="*/ 68580 h 163829"/>
                    <a:gd name="connsiteX10" fmla="*/ 184663 w 187172"/>
                    <a:gd name="connsiteY10" fmla="*/ 71723 h 163829"/>
                    <a:gd name="connsiteX11" fmla="*/ 31405 w 187172"/>
                    <a:gd name="connsiteY11" fmla="*/ 163068 h 163829"/>
                    <a:gd name="connsiteX12" fmla="*/ 28834 w 187172"/>
                    <a:gd name="connsiteY12" fmla="*/ 163830 h 163829"/>
                    <a:gd name="connsiteX13" fmla="*/ 94271 w 187172"/>
                    <a:gd name="connsiteY13" fmla="*/ 10287 h 163829"/>
                    <a:gd name="connsiteX14" fmla="*/ 51313 w 187172"/>
                    <a:gd name="connsiteY14" fmla="*/ 22193 h 163829"/>
                    <a:gd name="connsiteX15" fmla="*/ 12832 w 187172"/>
                    <a:gd name="connsiteY15" fmla="*/ 73819 h 163829"/>
                    <a:gd name="connsiteX16" fmla="*/ 22071 w 187172"/>
                    <a:gd name="connsiteY16" fmla="*/ 137541 h 163829"/>
                    <a:gd name="connsiteX17" fmla="*/ 30548 w 187172"/>
                    <a:gd name="connsiteY17" fmla="*/ 151829 h 163829"/>
                    <a:gd name="connsiteX18" fmla="*/ 175042 w 187172"/>
                    <a:gd name="connsiteY18" fmla="*/ 65722 h 163829"/>
                    <a:gd name="connsiteX19" fmla="*/ 166565 w 187172"/>
                    <a:gd name="connsiteY19" fmla="*/ 51435 h 163829"/>
                    <a:gd name="connsiteX20" fmla="*/ 94271 w 187172"/>
                    <a:gd name="connsiteY20" fmla="*/ 10287 h 16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7172" h="163829">
                      <a:moveTo>
                        <a:pt x="28834" y="163830"/>
                      </a:moveTo>
                      <a:cubicBezTo>
                        <a:pt x="28453" y="163830"/>
                        <a:pt x="27977" y="163735"/>
                        <a:pt x="27596" y="163639"/>
                      </a:cubicBezTo>
                      <a:cubicBezTo>
                        <a:pt x="26262" y="163259"/>
                        <a:pt x="25119" y="162496"/>
                        <a:pt x="24452" y="161258"/>
                      </a:cubicBezTo>
                      <a:lnTo>
                        <a:pt x="13308" y="142589"/>
                      </a:lnTo>
                      <a:cubicBezTo>
                        <a:pt x="449" y="120967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186472" y="64675"/>
                      </a:lnTo>
                      <a:cubicBezTo>
                        <a:pt x="187139" y="65818"/>
                        <a:pt x="187330" y="67246"/>
                        <a:pt x="187044" y="68580"/>
                      </a:cubicBezTo>
                      <a:cubicBezTo>
                        <a:pt x="186663" y="69913"/>
                        <a:pt x="185901" y="71057"/>
                        <a:pt x="184663" y="71723"/>
                      </a:cubicBezTo>
                      <a:lnTo>
                        <a:pt x="31405" y="163068"/>
                      </a:lnTo>
                      <a:cubicBezTo>
                        <a:pt x="30644" y="163544"/>
                        <a:pt x="29691" y="163830"/>
                        <a:pt x="28834" y="163830"/>
                      </a:cubicBezTo>
                      <a:close/>
                      <a:moveTo>
                        <a:pt x="94271" y="10287"/>
                      </a:moveTo>
                      <a:cubicBezTo>
                        <a:pt x="79221" y="10287"/>
                        <a:pt x="64362" y="14383"/>
                        <a:pt x="51313" y="22193"/>
                      </a:cubicBezTo>
                      <a:cubicBezTo>
                        <a:pt x="31977" y="33718"/>
                        <a:pt x="18356" y="52007"/>
                        <a:pt x="12832" y="73819"/>
                      </a:cubicBezTo>
                      <a:cubicBezTo>
                        <a:pt x="7307" y="95631"/>
                        <a:pt x="10641" y="118205"/>
                        <a:pt x="22071" y="137541"/>
                      </a:cubicBezTo>
                      <a:lnTo>
                        <a:pt x="30548" y="151829"/>
                      </a:lnTo>
                      <a:lnTo>
                        <a:pt x="175042" y="65722"/>
                      </a:lnTo>
                      <a:lnTo>
                        <a:pt x="166565" y="51435"/>
                      </a:lnTo>
                      <a:cubicBezTo>
                        <a:pt x="151516" y="26003"/>
                        <a:pt x="123798" y="10287"/>
                        <a:pt x="94271" y="10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8FA11840-686E-4F07-B123-5A8F895B3600}"/>
                    </a:ext>
                  </a:extLst>
                </p:cNvPr>
                <p:cNvSpPr/>
                <p:nvPr/>
              </p:nvSpPr>
              <p:spPr>
                <a:xfrm>
                  <a:off x="7069595" y="2510143"/>
                  <a:ext cx="194488" cy="153523"/>
                </a:xfrm>
                <a:custGeom>
                  <a:avLst/>
                  <a:gdLst>
                    <a:gd name="connsiteX0" fmla="*/ 36054 w 194488"/>
                    <a:gd name="connsiteY0" fmla="*/ 153523 h 153523"/>
                    <a:gd name="connsiteX1" fmla="*/ 34816 w 194488"/>
                    <a:gd name="connsiteY1" fmla="*/ 153333 h 153523"/>
                    <a:gd name="connsiteX2" fmla="*/ 31673 w 194488"/>
                    <a:gd name="connsiteY2" fmla="*/ 150951 h 153523"/>
                    <a:gd name="connsiteX3" fmla="*/ 716 w 194488"/>
                    <a:gd name="connsiteY3" fmla="*/ 99040 h 153523"/>
                    <a:gd name="connsiteX4" fmla="*/ 2526 w 194488"/>
                    <a:gd name="connsiteY4" fmla="*/ 92087 h 153523"/>
                    <a:gd name="connsiteX5" fmla="*/ 155783 w 194488"/>
                    <a:gd name="connsiteY5" fmla="*/ 742 h 153523"/>
                    <a:gd name="connsiteX6" fmla="*/ 159689 w 194488"/>
                    <a:gd name="connsiteY6" fmla="*/ 171 h 153523"/>
                    <a:gd name="connsiteX7" fmla="*/ 162832 w 194488"/>
                    <a:gd name="connsiteY7" fmla="*/ 2552 h 153523"/>
                    <a:gd name="connsiteX8" fmla="*/ 193788 w 194488"/>
                    <a:gd name="connsiteY8" fmla="*/ 54463 h 153523"/>
                    <a:gd name="connsiteX9" fmla="*/ 194359 w 194488"/>
                    <a:gd name="connsiteY9" fmla="*/ 58368 h 153523"/>
                    <a:gd name="connsiteX10" fmla="*/ 191978 w 194488"/>
                    <a:gd name="connsiteY10" fmla="*/ 61512 h 153523"/>
                    <a:gd name="connsiteX11" fmla="*/ 38721 w 194488"/>
                    <a:gd name="connsiteY11" fmla="*/ 152761 h 153523"/>
                    <a:gd name="connsiteX12" fmla="*/ 36054 w 194488"/>
                    <a:gd name="connsiteY12" fmla="*/ 153523 h 153523"/>
                    <a:gd name="connsiteX13" fmla="*/ 12146 w 194488"/>
                    <a:gd name="connsiteY13" fmla="*/ 98278 h 153523"/>
                    <a:gd name="connsiteX14" fmla="*/ 37864 w 194488"/>
                    <a:gd name="connsiteY14" fmla="*/ 141426 h 153523"/>
                    <a:gd name="connsiteX15" fmla="*/ 182358 w 194488"/>
                    <a:gd name="connsiteY15" fmla="*/ 55320 h 153523"/>
                    <a:gd name="connsiteX16" fmla="*/ 156641 w 194488"/>
                    <a:gd name="connsiteY16" fmla="*/ 12172 h 153523"/>
                    <a:gd name="connsiteX17" fmla="*/ 12146 w 194488"/>
                    <a:gd name="connsiteY17" fmla="*/ 98278 h 1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488" h="153523">
                      <a:moveTo>
                        <a:pt x="36054" y="153523"/>
                      </a:moveTo>
                      <a:cubicBezTo>
                        <a:pt x="35673" y="153523"/>
                        <a:pt x="35197" y="153428"/>
                        <a:pt x="34816" y="153333"/>
                      </a:cubicBezTo>
                      <a:cubicBezTo>
                        <a:pt x="33482" y="152952"/>
                        <a:pt x="32339" y="152190"/>
                        <a:pt x="31673" y="150951"/>
                      </a:cubicBezTo>
                      <a:lnTo>
                        <a:pt x="716" y="99040"/>
                      </a:lnTo>
                      <a:cubicBezTo>
                        <a:pt x="-712" y="96659"/>
                        <a:pt x="49" y="93516"/>
                        <a:pt x="2526" y="92087"/>
                      </a:cubicBezTo>
                      <a:lnTo>
                        <a:pt x="155783" y="742"/>
                      </a:lnTo>
                      <a:cubicBezTo>
                        <a:pt x="156926" y="75"/>
                        <a:pt x="158355" y="-210"/>
                        <a:pt x="159689" y="171"/>
                      </a:cubicBezTo>
                      <a:cubicBezTo>
                        <a:pt x="161022" y="552"/>
                        <a:pt x="162165" y="1314"/>
                        <a:pt x="162832" y="2552"/>
                      </a:cubicBezTo>
                      <a:lnTo>
                        <a:pt x="193788" y="54463"/>
                      </a:lnTo>
                      <a:cubicBezTo>
                        <a:pt x="194455" y="55606"/>
                        <a:pt x="194645" y="57035"/>
                        <a:pt x="194359" y="58368"/>
                      </a:cubicBezTo>
                      <a:cubicBezTo>
                        <a:pt x="193978" y="59702"/>
                        <a:pt x="193216" y="60845"/>
                        <a:pt x="191978" y="61512"/>
                      </a:cubicBezTo>
                      <a:lnTo>
                        <a:pt x="38721" y="152761"/>
                      </a:lnTo>
                      <a:cubicBezTo>
                        <a:pt x="37864" y="153237"/>
                        <a:pt x="37007" y="153523"/>
                        <a:pt x="36054" y="153523"/>
                      </a:cubicBezTo>
                      <a:close/>
                      <a:moveTo>
                        <a:pt x="12146" y="98278"/>
                      </a:moveTo>
                      <a:lnTo>
                        <a:pt x="37864" y="141426"/>
                      </a:lnTo>
                      <a:lnTo>
                        <a:pt x="182358" y="55320"/>
                      </a:lnTo>
                      <a:lnTo>
                        <a:pt x="156641" y="12172"/>
                      </a:lnTo>
                      <a:lnTo>
                        <a:pt x="12146" y="982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7B445463-F201-4BDE-A4F6-F064C5C09BF9}"/>
                    </a:ext>
                  </a:extLst>
                </p:cNvPr>
                <p:cNvSpPr/>
                <p:nvPr/>
              </p:nvSpPr>
              <p:spPr>
                <a:xfrm>
                  <a:off x="7147795" y="2625421"/>
                  <a:ext cx="234890" cy="387431"/>
                </a:xfrm>
                <a:custGeom>
                  <a:avLst/>
                  <a:gdLst>
                    <a:gd name="connsiteX0" fmla="*/ 229792 w 234890"/>
                    <a:gd name="connsiteY0" fmla="*/ 387431 h 387431"/>
                    <a:gd name="connsiteX1" fmla="*/ 225411 w 234890"/>
                    <a:gd name="connsiteY1" fmla="*/ 384955 h 387431"/>
                    <a:gd name="connsiteX2" fmla="*/ 716 w 234890"/>
                    <a:gd name="connsiteY2" fmla="*/ 7670 h 387431"/>
                    <a:gd name="connsiteX3" fmla="*/ 2526 w 234890"/>
                    <a:gd name="connsiteY3" fmla="*/ 716 h 387431"/>
                    <a:gd name="connsiteX4" fmla="*/ 9479 w 234890"/>
                    <a:gd name="connsiteY4" fmla="*/ 2526 h 387431"/>
                    <a:gd name="connsiteX5" fmla="*/ 234174 w 234890"/>
                    <a:gd name="connsiteY5" fmla="*/ 379811 h 387431"/>
                    <a:gd name="connsiteX6" fmla="*/ 232364 w 234890"/>
                    <a:gd name="connsiteY6" fmla="*/ 386765 h 387431"/>
                    <a:gd name="connsiteX7" fmla="*/ 229792 w 234890"/>
                    <a:gd name="connsiteY7" fmla="*/ 387431 h 38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890" h="387431">
                      <a:moveTo>
                        <a:pt x="229792" y="387431"/>
                      </a:moveTo>
                      <a:cubicBezTo>
                        <a:pt x="228078" y="387431"/>
                        <a:pt x="226364" y="386574"/>
                        <a:pt x="225411" y="384955"/>
                      </a:cubicBezTo>
                      <a:lnTo>
                        <a:pt x="716" y="7670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0" y="50"/>
                        <a:pt x="9479" y="2526"/>
                      </a:cubicBezTo>
                      <a:lnTo>
                        <a:pt x="234174" y="379811"/>
                      </a:lnTo>
                      <a:cubicBezTo>
                        <a:pt x="235603" y="382193"/>
                        <a:pt x="234841" y="385336"/>
                        <a:pt x="232364" y="386765"/>
                      </a:cubicBezTo>
                      <a:cubicBezTo>
                        <a:pt x="231602" y="387146"/>
                        <a:pt x="230650" y="387431"/>
                        <a:pt x="229792" y="3874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A633A8FB-03D7-4D60-8758-6519D63A879F}"/>
                    </a:ext>
                  </a:extLst>
                </p:cNvPr>
                <p:cNvSpPr/>
                <p:nvPr/>
              </p:nvSpPr>
              <p:spPr>
                <a:xfrm>
                  <a:off x="7206088" y="2590655"/>
                  <a:ext cx="232699" cy="383716"/>
                </a:xfrm>
                <a:custGeom>
                  <a:avLst/>
                  <a:gdLst>
                    <a:gd name="connsiteX0" fmla="*/ 227602 w 232699"/>
                    <a:gd name="connsiteY0" fmla="*/ 383717 h 383716"/>
                    <a:gd name="connsiteX1" fmla="*/ 223220 w 232699"/>
                    <a:gd name="connsiteY1" fmla="*/ 381240 h 383716"/>
                    <a:gd name="connsiteX2" fmla="*/ 716 w 232699"/>
                    <a:gd name="connsiteY2" fmla="*/ 7669 h 383716"/>
                    <a:gd name="connsiteX3" fmla="*/ 2526 w 232699"/>
                    <a:gd name="connsiteY3" fmla="*/ 716 h 383716"/>
                    <a:gd name="connsiteX4" fmla="*/ 9479 w 232699"/>
                    <a:gd name="connsiteY4" fmla="*/ 2526 h 383716"/>
                    <a:gd name="connsiteX5" fmla="*/ 231983 w 232699"/>
                    <a:gd name="connsiteY5" fmla="*/ 376097 h 383716"/>
                    <a:gd name="connsiteX6" fmla="*/ 230174 w 232699"/>
                    <a:gd name="connsiteY6" fmla="*/ 383050 h 383716"/>
                    <a:gd name="connsiteX7" fmla="*/ 227602 w 232699"/>
                    <a:gd name="connsiteY7" fmla="*/ 383717 h 38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699" h="383716">
                      <a:moveTo>
                        <a:pt x="227602" y="383717"/>
                      </a:moveTo>
                      <a:cubicBezTo>
                        <a:pt x="225887" y="383717"/>
                        <a:pt x="224173" y="382859"/>
                        <a:pt x="223220" y="381240"/>
                      </a:cubicBezTo>
                      <a:lnTo>
                        <a:pt x="716" y="7669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1" y="50"/>
                        <a:pt x="9479" y="2526"/>
                      </a:cubicBezTo>
                      <a:lnTo>
                        <a:pt x="231983" y="376097"/>
                      </a:lnTo>
                      <a:cubicBezTo>
                        <a:pt x="233412" y="378478"/>
                        <a:pt x="232650" y="381621"/>
                        <a:pt x="230174" y="383050"/>
                      </a:cubicBezTo>
                      <a:cubicBezTo>
                        <a:pt x="229412" y="383431"/>
                        <a:pt x="228554" y="383717"/>
                        <a:pt x="227602" y="3837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A36FCF09-17C9-4100-BAAA-8C3AA479BC07}"/>
                    </a:ext>
                  </a:extLst>
                </p:cNvPr>
                <p:cNvSpPr/>
                <p:nvPr/>
              </p:nvSpPr>
              <p:spPr>
                <a:xfrm>
                  <a:off x="7334694" y="2953486"/>
                  <a:ext cx="178529" cy="202155"/>
                </a:xfrm>
                <a:custGeom>
                  <a:avLst/>
                  <a:gdLst>
                    <a:gd name="connsiteX0" fmla="*/ 173196 w 178529"/>
                    <a:gd name="connsiteY0" fmla="*/ 202146 h 202155"/>
                    <a:gd name="connsiteX1" fmla="*/ 170529 w 178529"/>
                    <a:gd name="connsiteY1" fmla="*/ 201384 h 202155"/>
                    <a:gd name="connsiteX2" fmla="*/ 2412 w 178529"/>
                    <a:gd name="connsiteY2" fmla="*/ 99657 h 202155"/>
                    <a:gd name="connsiteX3" fmla="*/ 126 w 178529"/>
                    <a:gd name="connsiteY3" fmla="*/ 96418 h 202155"/>
                    <a:gd name="connsiteX4" fmla="*/ 793 w 178529"/>
                    <a:gd name="connsiteY4" fmla="*/ 92513 h 202155"/>
                    <a:gd name="connsiteX5" fmla="*/ 156146 w 178529"/>
                    <a:gd name="connsiteY5" fmla="*/ 25 h 202155"/>
                    <a:gd name="connsiteX6" fmla="*/ 161480 w 178529"/>
                    <a:gd name="connsiteY6" fmla="*/ 4692 h 202155"/>
                    <a:gd name="connsiteX7" fmla="*/ 178148 w 178529"/>
                    <a:gd name="connsiteY7" fmla="*/ 195192 h 202155"/>
                    <a:gd name="connsiteX8" fmla="*/ 178529 w 178529"/>
                    <a:gd name="connsiteY8" fmla="*/ 197002 h 202155"/>
                    <a:gd name="connsiteX9" fmla="*/ 173291 w 178529"/>
                    <a:gd name="connsiteY9" fmla="*/ 202146 h 202155"/>
                    <a:gd name="connsiteX10" fmla="*/ 173196 w 178529"/>
                    <a:gd name="connsiteY10" fmla="*/ 202146 h 202155"/>
                    <a:gd name="connsiteX11" fmla="*/ 12413 w 178529"/>
                    <a:gd name="connsiteY11" fmla="*/ 93751 h 202155"/>
                    <a:gd name="connsiteX12" fmla="*/ 167290 w 178529"/>
                    <a:gd name="connsiteY12" fmla="*/ 187477 h 202155"/>
                    <a:gd name="connsiteX13" fmla="*/ 151859 w 178529"/>
                    <a:gd name="connsiteY13" fmla="*/ 10598 h 202155"/>
                    <a:gd name="connsiteX14" fmla="*/ 12413 w 178529"/>
                    <a:gd name="connsiteY14" fmla="*/ 93751 h 20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529" h="202155">
                      <a:moveTo>
                        <a:pt x="173196" y="202146"/>
                      </a:moveTo>
                      <a:cubicBezTo>
                        <a:pt x="172243" y="202146"/>
                        <a:pt x="171386" y="201860"/>
                        <a:pt x="170529" y="201384"/>
                      </a:cubicBezTo>
                      <a:lnTo>
                        <a:pt x="2412" y="99657"/>
                      </a:lnTo>
                      <a:cubicBezTo>
                        <a:pt x="1269" y="98990"/>
                        <a:pt x="412" y="97752"/>
                        <a:pt x="126" y="96418"/>
                      </a:cubicBezTo>
                      <a:cubicBezTo>
                        <a:pt x="-160" y="95085"/>
                        <a:pt x="31" y="93656"/>
                        <a:pt x="793" y="92513"/>
                      </a:cubicBezTo>
                      <a:cubicBezTo>
                        <a:pt x="3079" y="88893"/>
                        <a:pt x="58514" y="4311"/>
                        <a:pt x="156146" y="25"/>
                      </a:cubicBezTo>
                      <a:cubicBezTo>
                        <a:pt x="158908" y="-261"/>
                        <a:pt x="161194" y="1930"/>
                        <a:pt x="161480" y="4692"/>
                      </a:cubicBezTo>
                      <a:lnTo>
                        <a:pt x="178148" y="195192"/>
                      </a:lnTo>
                      <a:cubicBezTo>
                        <a:pt x="178339" y="195764"/>
                        <a:pt x="178529" y="196431"/>
                        <a:pt x="178529" y="197002"/>
                      </a:cubicBezTo>
                      <a:cubicBezTo>
                        <a:pt x="178529" y="199860"/>
                        <a:pt x="176148" y="202336"/>
                        <a:pt x="173291" y="202146"/>
                      </a:cubicBezTo>
                      <a:cubicBezTo>
                        <a:pt x="173291" y="202146"/>
                        <a:pt x="173196" y="202146"/>
                        <a:pt x="173196" y="202146"/>
                      </a:cubicBezTo>
                      <a:close/>
                      <a:moveTo>
                        <a:pt x="12413" y="93751"/>
                      </a:moveTo>
                      <a:lnTo>
                        <a:pt x="167290" y="187477"/>
                      </a:lnTo>
                      <a:lnTo>
                        <a:pt x="151859" y="10598"/>
                      </a:lnTo>
                      <a:cubicBezTo>
                        <a:pt x="74516" y="16313"/>
                        <a:pt x="24796" y="76987"/>
                        <a:pt x="12413" y="937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B0C7F3A8-CF8E-461D-BF83-C95ADF04F7ED}"/>
                    </a:ext>
                  </a:extLst>
                </p:cNvPr>
                <p:cNvSpPr/>
                <p:nvPr/>
              </p:nvSpPr>
              <p:spPr>
                <a:xfrm>
                  <a:off x="7445692" y="3078477"/>
                  <a:ext cx="61626" cy="72392"/>
                </a:xfrm>
                <a:custGeom>
                  <a:avLst/>
                  <a:gdLst>
                    <a:gd name="connsiteX0" fmla="*/ 55245 w 61626"/>
                    <a:gd name="connsiteY0" fmla="*/ 288 h 72392"/>
                    <a:gd name="connsiteX1" fmla="*/ 0 w 61626"/>
                    <a:gd name="connsiteY1" fmla="*/ 35054 h 72392"/>
                    <a:gd name="connsiteX2" fmla="*/ 61627 w 61626"/>
                    <a:gd name="connsiteY2" fmla="*/ 72392 h 72392"/>
                    <a:gd name="connsiteX3" fmla="*/ 55245 w 61626"/>
                    <a:gd name="connsiteY3" fmla="*/ 288 h 7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26" h="72392">
                      <a:moveTo>
                        <a:pt x="55245" y="288"/>
                      </a:moveTo>
                      <a:cubicBezTo>
                        <a:pt x="55245" y="288"/>
                        <a:pt x="16764" y="-5522"/>
                        <a:pt x="0" y="35054"/>
                      </a:cubicBezTo>
                      <a:lnTo>
                        <a:pt x="61627" y="72392"/>
                      </a:lnTo>
                      <a:lnTo>
                        <a:pt x="55245" y="2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94B77AAF-5B69-4E80-A7CE-E0671CFB14A9}"/>
                    </a:ext>
                  </a:extLst>
                </p:cNvPr>
                <p:cNvSpPr/>
                <p:nvPr/>
              </p:nvSpPr>
              <p:spPr>
                <a:xfrm>
                  <a:off x="7046049" y="2448115"/>
                  <a:ext cx="450729" cy="607123"/>
                </a:xfrm>
                <a:custGeom>
                  <a:avLst/>
                  <a:gdLst>
                    <a:gd name="connsiteX0" fmla="*/ 295820 w 450729"/>
                    <a:gd name="connsiteY0" fmla="*/ 607028 h 607123"/>
                    <a:gd name="connsiteX1" fmla="*/ 295058 w 450729"/>
                    <a:gd name="connsiteY1" fmla="*/ 606933 h 607123"/>
                    <a:gd name="connsiteX2" fmla="*/ 291819 w 450729"/>
                    <a:gd name="connsiteY2" fmla="*/ 606457 h 607123"/>
                    <a:gd name="connsiteX3" fmla="*/ 288200 w 450729"/>
                    <a:gd name="connsiteY3" fmla="*/ 604076 h 607123"/>
                    <a:gd name="connsiteX4" fmla="*/ 13308 w 450729"/>
                    <a:gd name="connsiteY4" fmla="*/ 142589 h 607123"/>
                    <a:gd name="connsiteX5" fmla="*/ 2926 w 450729"/>
                    <a:gd name="connsiteY5" fmla="*/ 71152 h 607123"/>
                    <a:gd name="connsiteX6" fmla="*/ 46074 w 450729"/>
                    <a:gd name="connsiteY6" fmla="*/ 13335 h 607123"/>
                    <a:gd name="connsiteX7" fmla="*/ 94271 w 450729"/>
                    <a:gd name="connsiteY7" fmla="*/ 0 h 607123"/>
                    <a:gd name="connsiteX8" fmla="*/ 175328 w 450729"/>
                    <a:gd name="connsiteY8" fmla="*/ 46006 h 607123"/>
                    <a:gd name="connsiteX9" fmla="*/ 450029 w 450729"/>
                    <a:gd name="connsiteY9" fmla="*/ 507206 h 607123"/>
                    <a:gd name="connsiteX10" fmla="*/ 450601 w 450729"/>
                    <a:gd name="connsiteY10" fmla="*/ 510921 h 607123"/>
                    <a:gd name="connsiteX11" fmla="*/ 450220 w 450729"/>
                    <a:gd name="connsiteY11" fmla="*/ 512826 h 607123"/>
                    <a:gd name="connsiteX12" fmla="*/ 444886 w 450729"/>
                    <a:gd name="connsiteY12" fmla="*/ 516827 h 607123"/>
                    <a:gd name="connsiteX13" fmla="*/ 442314 w 450729"/>
                    <a:gd name="connsiteY13" fmla="*/ 515874 h 607123"/>
                    <a:gd name="connsiteX14" fmla="*/ 300677 w 450729"/>
                    <a:gd name="connsiteY14" fmla="*/ 599789 h 607123"/>
                    <a:gd name="connsiteX15" fmla="*/ 301154 w 450729"/>
                    <a:gd name="connsiteY15" fmla="*/ 601980 h 607123"/>
                    <a:gd name="connsiteX16" fmla="*/ 296010 w 450729"/>
                    <a:gd name="connsiteY16" fmla="*/ 607124 h 607123"/>
                    <a:gd name="connsiteX17" fmla="*/ 295820 w 450729"/>
                    <a:gd name="connsiteY17" fmla="*/ 607028 h 607123"/>
                    <a:gd name="connsiteX18" fmla="*/ 94175 w 450729"/>
                    <a:gd name="connsiteY18" fmla="*/ 10097 h 607123"/>
                    <a:gd name="connsiteX19" fmla="*/ 51218 w 450729"/>
                    <a:gd name="connsiteY19" fmla="*/ 22003 h 607123"/>
                    <a:gd name="connsiteX20" fmla="*/ 12736 w 450729"/>
                    <a:gd name="connsiteY20" fmla="*/ 73628 h 607123"/>
                    <a:gd name="connsiteX21" fmla="*/ 21976 w 450729"/>
                    <a:gd name="connsiteY21" fmla="*/ 137351 h 607123"/>
                    <a:gd name="connsiteX22" fmla="*/ 293153 w 450729"/>
                    <a:gd name="connsiteY22" fmla="*/ 592646 h 607123"/>
                    <a:gd name="connsiteX23" fmla="*/ 437361 w 450729"/>
                    <a:gd name="connsiteY23" fmla="*/ 506063 h 607123"/>
                    <a:gd name="connsiteX24" fmla="*/ 166470 w 450729"/>
                    <a:gd name="connsiteY24" fmla="*/ 51340 h 607123"/>
                    <a:gd name="connsiteX25" fmla="*/ 94175 w 450729"/>
                    <a:gd name="connsiteY25" fmla="*/ 10097 h 60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0729" h="607123">
                      <a:moveTo>
                        <a:pt x="295820" y="607028"/>
                      </a:moveTo>
                      <a:cubicBezTo>
                        <a:pt x="295534" y="607028"/>
                        <a:pt x="295248" y="607028"/>
                        <a:pt x="295058" y="606933"/>
                      </a:cubicBezTo>
                      <a:lnTo>
                        <a:pt x="291819" y="606457"/>
                      </a:lnTo>
                      <a:cubicBezTo>
                        <a:pt x="290295" y="606171"/>
                        <a:pt x="289057" y="605314"/>
                        <a:pt x="288200" y="604076"/>
                      </a:cubicBezTo>
                      <a:lnTo>
                        <a:pt x="13308" y="142589"/>
                      </a:lnTo>
                      <a:cubicBezTo>
                        <a:pt x="449" y="120968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450029" y="507206"/>
                      </a:lnTo>
                      <a:cubicBezTo>
                        <a:pt x="450696" y="508349"/>
                        <a:pt x="450887" y="509683"/>
                        <a:pt x="450601" y="510921"/>
                      </a:cubicBezTo>
                      <a:lnTo>
                        <a:pt x="450220" y="512826"/>
                      </a:lnTo>
                      <a:cubicBezTo>
                        <a:pt x="449649" y="515303"/>
                        <a:pt x="447267" y="516922"/>
                        <a:pt x="444886" y="516827"/>
                      </a:cubicBezTo>
                      <a:cubicBezTo>
                        <a:pt x="443933" y="516731"/>
                        <a:pt x="442981" y="516446"/>
                        <a:pt x="442314" y="515874"/>
                      </a:cubicBezTo>
                      <a:cubicBezTo>
                        <a:pt x="362971" y="520922"/>
                        <a:pt x="312393" y="583787"/>
                        <a:pt x="300677" y="599789"/>
                      </a:cubicBezTo>
                      <a:cubicBezTo>
                        <a:pt x="300963" y="600456"/>
                        <a:pt x="301154" y="601218"/>
                        <a:pt x="301154" y="601980"/>
                      </a:cubicBezTo>
                      <a:cubicBezTo>
                        <a:pt x="301154" y="604838"/>
                        <a:pt x="298487" y="606838"/>
                        <a:pt x="296010" y="607124"/>
                      </a:cubicBezTo>
                      <a:cubicBezTo>
                        <a:pt x="295820" y="607028"/>
                        <a:pt x="295820" y="607028"/>
                        <a:pt x="295820" y="607028"/>
                      </a:cubicBezTo>
                      <a:close/>
                      <a:moveTo>
                        <a:pt x="94175" y="10097"/>
                      </a:moveTo>
                      <a:cubicBezTo>
                        <a:pt x="79126" y="10097"/>
                        <a:pt x="64267" y="14192"/>
                        <a:pt x="51218" y="22003"/>
                      </a:cubicBezTo>
                      <a:cubicBezTo>
                        <a:pt x="31882" y="33528"/>
                        <a:pt x="18261" y="51816"/>
                        <a:pt x="12736" y="73628"/>
                      </a:cubicBezTo>
                      <a:cubicBezTo>
                        <a:pt x="7212" y="95440"/>
                        <a:pt x="10546" y="118015"/>
                        <a:pt x="21976" y="137351"/>
                      </a:cubicBezTo>
                      <a:lnTo>
                        <a:pt x="293153" y="592646"/>
                      </a:lnTo>
                      <a:cubicBezTo>
                        <a:pt x="306869" y="573881"/>
                        <a:pt x="357065" y="513017"/>
                        <a:pt x="437361" y="506063"/>
                      </a:cubicBezTo>
                      <a:lnTo>
                        <a:pt x="166470" y="51340"/>
                      </a:lnTo>
                      <a:cubicBezTo>
                        <a:pt x="151421" y="25813"/>
                        <a:pt x="123703" y="10097"/>
                        <a:pt x="94175" y="100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5FAE41B3-05BC-42AF-B731-E68A65FE3FA9}"/>
                  </a:ext>
                </a:extLst>
              </p:cNvPr>
              <p:cNvSpPr/>
              <p:nvPr/>
            </p:nvSpPr>
            <p:spPr>
              <a:xfrm>
                <a:off x="7430497" y="3118350"/>
                <a:ext cx="385369" cy="79382"/>
              </a:xfrm>
              <a:custGeom>
                <a:avLst/>
                <a:gdLst>
                  <a:gd name="connsiteX0" fmla="*/ 5098 w 385369"/>
                  <a:gd name="connsiteY0" fmla="*/ 79382 h 79382"/>
                  <a:gd name="connsiteX1" fmla="*/ 716 w 385369"/>
                  <a:gd name="connsiteY1" fmla="*/ 76906 h 79382"/>
                  <a:gd name="connsiteX2" fmla="*/ 2526 w 385369"/>
                  <a:gd name="connsiteY2" fmla="*/ 69952 h 79382"/>
                  <a:gd name="connsiteX3" fmla="*/ 148068 w 385369"/>
                  <a:gd name="connsiteY3" fmla="*/ 14422 h 79382"/>
                  <a:gd name="connsiteX4" fmla="*/ 175405 w 385369"/>
                  <a:gd name="connsiteY4" fmla="*/ 15946 h 79382"/>
                  <a:gd name="connsiteX5" fmla="*/ 188073 w 385369"/>
                  <a:gd name="connsiteY5" fmla="*/ 27471 h 79382"/>
                  <a:gd name="connsiteX6" fmla="*/ 199313 w 385369"/>
                  <a:gd name="connsiteY6" fmla="*/ 37091 h 79382"/>
                  <a:gd name="connsiteX7" fmla="*/ 214648 w 385369"/>
                  <a:gd name="connsiteY7" fmla="*/ 35281 h 79382"/>
                  <a:gd name="connsiteX8" fmla="*/ 330567 w 385369"/>
                  <a:gd name="connsiteY8" fmla="*/ 229 h 79382"/>
                  <a:gd name="connsiteX9" fmla="*/ 334949 w 385369"/>
                  <a:gd name="connsiteY9" fmla="*/ 896 h 79382"/>
                  <a:gd name="connsiteX10" fmla="*/ 337139 w 385369"/>
                  <a:gd name="connsiteY10" fmla="*/ 4706 h 79382"/>
                  <a:gd name="connsiteX11" fmla="*/ 352665 w 385369"/>
                  <a:gd name="connsiteY11" fmla="*/ 17565 h 79382"/>
                  <a:gd name="connsiteX12" fmla="*/ 378478 w 385369"/>
                  <a:gd name="connsiteY12" fmla="*/ 11945 h 79382"/>
                  <a:gd name="connsiteX13" fmla="*/ 385050 w 385369"/>
                  <a:gd name="connsiteY13" fmla="*/ 14898 h 79382"/>
                  <a:gd name="connsiteX14" fmla="*/ 382097 w 385369"/>
                  <a:gd name="connsiteY14" fmla="*/ 21470 h 79382"/>
                  <a:gd name="connsiteX15" fmla="*/ 351617 w 385369"/>
                  <a:gd name="connsiteY15" fmla="*/ 27757 h 79382"/>
                  <a:gd name="connsiteX16" fmla="*/ 328376 w 385369"/>
                  <a:gd name="connsiteY16" fmla="*/ 11564 h 79382"/>
                  <a:gd name="connsiteX17" fmla="*/ 217696 w 385369"/>
                  <a:gd name="connsiteY17" fmla="*/ 45092 h 79382"/>
                  <a:gd name="connsiteX18" fmla="*/ 196360 w 385369"/>
                  <a:gd name="connsiteY18" fmla="*/ 46902 h 79382"/>
                  <a:gd name="connsiteX19" fmla="*/ 180358 w 385369"/>
                  <a:gd name="connsiteY19" fmla="*/ 34138 h 79382"/>
                  <a:gd name="connsiteX20" fmla="*/ 170738 w 385369"/>
                  <a:gd name="connsiteY20" fmla="*/ 25090 h 79382"/>
                  <a:gd name="connsiteX21" fmla="*/ 150068 w 385369"/>
                  <a:gd name="connsiteY21" fmla="*/ 24518 h 79382"/>
                  <a:gd name="connsiteX22" fmla="*/ 7860 w 385369"/>
                  <a:gd name="connsiteY22" fmla="*/ 78715 h 79382"/>
                  <a:gd name="connsiteX23" fmla="*/ 5098 w 385369"/>
                  <a:gd name="connsiteY23" fmla="*/ 79382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5369" h="79382">
                    <a:moveTo>
                      <a:pt x="5098" y="79382"/>
                    </a:moveTo>
                    <a:cubicBezTo>
                      <a:pt x="3383" y="79382"/>
                      <a:pt x="1669" y="78525"/>
                      <a:pt x="716" y="76906"/>
                    </a:cubicBezTo>
                    <a:cubicBezTo>
                      <a:pt x="-712" y="74524"/>
                      <a:pt x="49" y="71381"/>
                      <a:pt x="2526" y="69952"/>
                    </a:cubicBezTo>
                    <a:cubicBezTo>
                      <a:pt x="47579" y="43092"/>
                      <a:pt x="96538" y="24423"/>
                      <a:pt x="148068" y="14422"/>
                    </a:cubicBezTo>
                    <a:cubicBezTo>
                      <a:pt x="156736" y="12707"/>
                      <a:pt x="166642" y="11374"/>
                      <a:pt x="175405" y="15946"/>
                    </a:cubicBezTo>
                    <a:cubicBezTo>
                      <a:pt x="180739" y="18708"/>
                      <a:pt x="184454" y="23185"/>
                      <a:pt x="188073" y="27471"/>
                    </a:cubicBezTo>
                    <a:cubicBezTo>
                      <a:pt x="191693" y="31662"/>
                      <a:pt x="195026" y="35758"/>
                      <a:pt x="199313" y="37091"/>
                    </a:cubicBezTo>
                    <a:cubicBezTo>
                      <a:pt x="203599" y="38425"/>
                      <a:pt x="208838" y="37091"/>
                      <a:pt x="214648" y="35281"/>
                    </a:cubicBezTo>
                    <a:lnTo>
                      <a:pt x="330567" y="229"/>
                    </a:lnTo>
                    <a:cubicBezTo>
                      <a:pt x="331996" y="-247"/>
                      <a:pt x="333615" y="39"/>
                      <a:pt x="334949" y="896"/>
                    </a:cubicBezTo>
                    <a:cubicBezTo>
                      <a:pt x="336187" y="1753"/>
                      <a:pt x="337044" y="3182"/>
                      <a:pt x="337139" y="4706"/>
                    </a:cubicBezTo>
                    <a:cubicBezTo>
                      <a:pt x="337616" y="11755"/>
                      <a:pt x="345617" y="16898"/>
                      <a:pt x="352665" y="17565"/>
                    </a:cubicBezTo>
                    <a:cubicBezTo>
                      <a:pt x="361142" y="18422"/>
                      <a:pt x="370382" y="14993"/>
                      <a:pt x="378478" y="11945"/>
                    </a:cubicBezTo>
                    <a:cubicBezTo>
                      <a:pt x="381049" y="10897"/>
                      <a:pt x="384098" y="12231"/>
                      <a:pt x="385050" y="14898"/>
                    </a:cubicBezTo>
                    <a:cubicBezTo>
                      <a:pt x="386003" y="17565"/>
                      <a:pt x="384764" y="20518"/>
                      <a:pt x="382097" y="21470"/>
                    </a:cubicBezTo>
                    <a:cubicBezTo>
                      <a:pt x="372953" y="24899"/>
                      <a:pt x="362666" y="28900"/>
                      <a:pt x="351617" y="27757"/>
                    </a:cubicBezTo>
                    <a:cubicBezTo>
                      <a:pt x="342283" y="26804"/>
                      <a:pt x="331996" y="20994"/>
                      <a:pt x="328376" y="11564"/>
                    </a:cubicBezTo>
                    <a:lnTo>
                      <a:pt x="217696" y="45092"/>
                    </a:lnTo>
                    <a:cubicBezTo>
                      <a:pt x="211981" y="46807"/>
                      <a:pt x="204075" y="49188"/>
                      <a:pt x="196360" y="46902"/>
                    </a:cubicBezTo>
                    <a:cubicBezTo>
                      <a:pt x="189216" y="44711"/>
                      <a:pt x="184454" y="39091"/>
                      <a:pt x="180358" y="34138"/>
                    </a:cubicBezTo>
                    <a:cubicBezTo>
                      <a:pt x="177215" y="30424"/>
                      <a:pt x="174357" y="26995"/>
                      <a:pt x="170738" y="25090"/>
                    </a:cubicBezTo>
                    <a:cubicBezTo>
                      <a:pt x="164927" y="22042"/>
                      <a:pt x="157307" y="23185"/>
                      <a:pt x="150068" y="24518"/>
                    </a:cubicBezTo>
                    <a:cubicBezTo>
                      <a:pt x="99681" y="34234"/>
                      <a:pt x="51865" y="52426"/>
                      <a:pt x="7860" y="78715"/>
                    </a:cubicBezTo>
                    <a:cubicBezTo>
                      <a:pt x="6907" y="79192"/>
                      <a:pt x="6050" y="79382"/>
                      <a:pt x="5098" y="79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Graphic 1">
              <a:extLst>
                <a:ext uri="{FF2B5EF4-FFF2-40B4-BE49-F238E27FC236}">
                  <a16:creationId xmlns:a16="http://schemas.microsoft.com/office/drawing/2014/main" id="{9C177620-BA37-4579-91C3-A7D2054F2395}"/>
                </a:ext>
              </a:extLst>
            </p:cNvPr>
            <p:cNvGrpSpPr/>
            <p:nvPr userDrawn="1"/>
          </p:nvGrpSpPr>
          <p:grpSpPr>
            <a:xfrm>
              <a:off x="7114273" y="432017"/>
              <a:ext cx="662837" cy="761244"/>
              <a:chOff x="6010167" y="1507705"/>
              <a:chExt cx="662837" cy="761244"/>
            </a:xfrm>
            <a:grpFill/>
          </p:grpSpPr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F673D733-E8FC-4DE7-AC65-B0B6B4409933}"/>
                  </a:ext>
                </a:extLst>
              </p:cNvPr>
              <p:cNvSpPr/>
              <p:nvPr/>
            </p:nvSpPr>
            <p:spPr>
              <a:xfrm>
                <a:off x="6147310" y="1659159"/>
                <a:ext cx="383939" cy="483108"/>
              </a:xfrm>
              <a:custGeom>
                <a:avLst/>
                <a:gdLst>
                  <a:gd name="connsiteX0" fmla="*/ 218341 w 383939"/>
                  <a:gd name="connsiteY0" fmla="*/ 483108 h 483108"/>
                  <a:gd name="connsiteX1" fmla="*/ 217484 w 383939"/>
                  <a:gd name="connsiteY1" fmla="*/ 483013 h 483108"/>
                  <a:gd name="connsiteX2" fmla="*/ 64989 w 383939"/>
                  <a:gd name="connsiteY2" fmla="*/ 456057 h 483108"/>
                  <a:gd name="connsiteX3" fmla="*/ 61655 w 383939"/>
                  <a:gd name="connsiteY3" fmla="*/ 453962 h 483108"/>
                  <a:gd name="connsiteX4" fmla="*/ 60798 w 383939"/>
                  <a:gd name="connsiteY4" fmla="*/ 450151 h 483108"/>
                  <a:gd name="connsiteX5" fmla="*/ 58702 w 383939"/>
                  <a:gd name="connsiteY5" fmla="*/ 367189 h 483108"/>
                  <a:gd name="connsiteX6" fmla="*/ 34033 w 383939"/>
                  <a:gd name="connsiteY6" fmla="*/ 308610 h 483108"/>
                  <a:gd name="connsiteX7" fmla="*/ 9649 w 383939"/>
                  <a:gd name="connsiteY7" fmla="*/ 251460 h 483108"/>
                  <a:gd name="connsiteX8" fmla="*/ 10506 w 383939"/>
                  <a:gd name="connsiteY8" fmla="*/ 119158 h 483108"/>
                  <a:gd name="connsiteX9" fmla="*/ 187195 w 383939"/>
                  <a:gd name="connsiteY9" fmla="*/ 0 h 483108"/>
                  <a:gd name="connsiteX10" fmla="*/ 335975 w 383939"/>
                  <a:gd name="connsiteY10" fmla="*/ 64008 h 483108"/>
                  <a:gd name="connsiteX11" fmla="*/ 383886 w 383939"/>
                  <a:gd name="connsiteY11" fmla="*/ 185166 h 483108"/>
                  <a:gd name="connsiteX12" fmla="*/ 339404 w 383939"/>
                  <a:gd name="connsiteY12" fmla="*/ 309753 h 483108"/>
                  <a:gd name="connsiteX13" fmla="*/ 296923 w 383939"/>
                  <a:gd name="connsiteY13" fmla="*/ 355092 h 483108"/>
                  <a:gd name="connsiteX14" fmla="*/ 253393 w 383939"/>
                  <a:gd name="connsiteY14" fmla="*/ 402050 h 483108"/>
                  <a:gd name="connsiteX15" fmla="*/ 223294 w 383939"/>
                  <a:gd name="connsiteY15" fmla="*/ 478917 h 483108"/>
                  <a:gd name="connsiteX16" fmla="*/ 221199 w 383939"/>
                  <a:gd name="connsiteY16" fmla="*/ 482251 h 483108"/>
                  <a:gd name="connsiteX17" fmla="*/ 218341 w 383939"/>
                  <a:gd name="connsiteY17" fmla="*/ 483108 h 483108"/>
                  <a:gd name="connsiteX18" fmla="*/ 71752 w 383939"/>
                  <a:gd name="connsiteY18" fmla="*/ 446913 h 483108"/>
                  <a:gd name="connsiteX19" fmla="*/ 214341 w 383939"/>
                  <a:gd name="connsiteY19" fmla="*/ 472059 h 483108"/>
                  <a:gd name="connsiteX20" fmla="*/ 244916 w 383939"/>
                  <a:gd name="connsiteY20" fmla="*/ 396526 h 483108"/>
                  <a:gd name="connsiteX21" fmla="*/ 289969 w 383939"/>
                  <a:gd name="connsiteY21" fmla="*/ 347567 h 483108"/>
                  <a:gd name="connsiteX22" fmla="*/ 331308 w 383939"/>
                  <a:gd name="connsiteY22" fmla="*/ 303562 h 483108"/>
                  <a:gd name="connsiteX23" fmla="*/ 373885 w 383939"/>
                  <a:gd name="connsiteY23" fmla="*/ 184785 h 483108"/>
                  <a:gd name="connsiteX24" fmla="*/ 328546 w 383939"/>
                  <a:gd name="connsiteY24" fmla="*/ 70676 h 483108"/>
                  <a:gd name="connsiteX25" fmla="*/ 187385 w 383939"/>
                  <a:gd name="connsiteY25" fmla="*/ 10097 h 483108"/>
                  <a:gd name="connsiteX26" fmla="*/ 20412 w 383939"/>
                  <a:gd name="connsiteY26" fmla="*/ 122301 h 483108"/>
                  <a:gd name="connsiteX27" fmla="*/ 19650 w 383939"/>
                  <a:gd name="connsiteY27" fmla="*/ 248507 h 483108"/>
                  <a:gd name="connsiteX28" fmla="*/ 43367 w 383939"/>
                  <a:gd name="connsiteY28" fmla="*/ 303943 h 483108"/>
                  <a:gd name="connsiteX29" fmla="*/ 68894 w 383939"/>
                  <a:gd name="connsiteY29" fmla="*/ 364903 h 483108"/>
                  <a:gd name="connsiteX30" fmla="*/ 71752 w 383939"/>
                  <a:gd name="connsiteY30" fmla="*/ 446913 h 48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3939" h="483108">
                    <a:moveTo>
                      <a:pt x="218341" y="483108"/>
                    </a:moveTo>
                    <a:cubicBezTo>
                      <a:pt x="218056" y="483108"/>
                      <a:pt x="217770" y="483108"/>
                      <a:pt x="217484" y="483013"/>
                    </a:cubicBezTo>
                    <a:lnTo>
                      <a:pt x="64989" y="456057"/>
                    </a:lnTo>
                    <a:cubicBezTo>
                      <a:pt x="63655" y="455867"/>
                      <a:pt x="62512" y="455105"/>
                      <a:pt x="61655" y="453962"/>
                    </a:cubicBezTo>
                    <a:cubicBezTo>
                      <a:pt x="60893" y="452819"/>
                      <a:pt x="60607" y="451485"/>
                      <a:pt x="60798" y="450151"/>
                    </a:cubicBezTo>
                    <a:cubicBezTo>
                      <a:pt x="66894" y="415481"/>
                      <a:pt x="58798" y="367665"/>
                      <a:pt x="58702" y="367189"/>
                    </a:cubicBezTo>
                    <a:cubicBezTo>
                      <a:pt x="53083" y="346710"/>
                      <a:pt x="43462" y="327279"/>
                      <a:pt x="34033" y="308610"/>
                    </a:cubicBezTo>
                    <a:cubicBezTo>
                      <a:pt x="24984" y="290513"/>
                      <a:pt x="15649" y="271844"/>
                      <a:pt x="9649" y="251460"/>
                    </a:cubicBezTo>
                    <a:cubicBezTo>
                      <a:pt x="-3496" y="206788"/>
                      <a:pt x="-3210" y="159830"/>
                      <a:pt x="10506" y="119158"/>
                    </a:cubicBezTo>
                    <a:cubicBezTo>
                      <a:pt x="34795" y="46768"/>
                      <a:pt x="104137" y="0"/>
                      <a:pt x="187195" y="0"/>
                    </a:cubicBezTo>
                    <a:cubicBezTo>
                      <a:pt x="245488" y="0"/>
                      <a:pt x="299780" y="23336"/>
                      <a:pt x="335975" y="64008"/>
                    </a:cubicBezTo>
                    <a:cubicBezTo>
                      <a:pt x="367979" y="99917"/>
                      <a:pt x="385029" y="142875"/>
                      <a:pt x="383886" y="185166"/>
                    </a:cubicBezTo>
                    <a:cubicBezTo>
                      <a:pt x="382743" y="228124"/>
                      <a:pt x="366931" y="272320"/>
                      <a:pt x="339404" y="309753"/>
                    </a:cubicBezTo>
                    <a:cubicBezTo>
                      <a:pt x="326736" y="326898"/>
                      <a:pt x="311591" y="341186"/>
                      <a:pt x="296923" y="355092"/>
                    </a:cubicBezTo>
                    <a:cubicBezTo>
                      <a:pt x="281683" y="369475"/>
                      <a:pt x="265966" y="384334"/>
                      <a:pt x="253393" y="402050"/>
                    </a:cubicBezTo>
                    <a:cubicBezTo>
                      <a:pt x="253393" y="402050"/>
                      <a:pt x="229390" y="444246"/>
                      <a:pt x="223294" y="478917"/>
                    </a:cubicBezTo>
                    <a:cubicBezTo>
                      <a:pt x="223104" y="480251"/>
                      <a:pt x="222342" y="481394"/>
                      <a:pt x="221199" y="482251"/>
                    </a:cubicBezTo>
                    <a:cubicBezTo>
                      <a:pt x="220437" y="482822"/>
                      <a:pt x="219389" y="483108"/>
                      <a:pt x="218341" y="483108"/>
                    </a:cubicBezTo>
                    <a:close/>
                    <a:moveTo>
                      <a:pt x="71752" y="446913"/>
                    </a:moveTo>
                    <a:lnTo>
                      <a:pt x="214341" y="472059"/>
                    </a:lnTo>
                    <a:cubicBezTo>
                      <a:pt x="221961" y="436817"/>
                      <a:pt x="243964" y="398240"/>
                      <a:pt x="244916" y="396526"/>
                    </a:cubicBezTo>
                    <a:cubicBezTo>
                      <a:pt x="258251" y="377476"/>
                      <a:pt x="274444" y="362331"/>
                      <a:pt x="289969" y="347567"/>
                    </a:cubicBezTo>
                    <a:cubicBezTo>
                      <a:pt x="304352" y="334042"/>
                      <a:pt x="319211" y="320040"/>
                      <a:pt x="331308" y="303562"/>
                    </a:cubicBezTo>
                    <a:cubicBezTo>
                      <a:pt x="357692" y="267843"/>
                      <a:pt x="372837" y="225647"/>
                      <a:pt x="373885" y="184785"/>
                    </a:cubicBezTo>
                    <a:cubicBezTo>
                      <a:pt x="374932" y="145161"/>
                      <a:pt x="358835" y="104584"/>
                      <a:pt x="328546" y="70676"/>
                    </a:cubicBezTo>
                    <a:cubicBezTo>
                      <a:pt x="294256" y="32195"/>
                      <a:pt x="242725" y="10097"/>
                      <a:pt x="187385" y="10097"/>
                    </a:cubicBezTo>
                    <a:cubicBezTo>
                      <a:pt x="108804" y="10097"/>
                      <a:pt x="43272" y="54102"/>
                      <a:pt x="20412" y="122301"/>
                    </a:cubicBezTo>
                    <a:cubicBezTo>
                      <a:pt x="7363" y="161068"/>
                      <a:pt x="7172" y="205835"/>
                      <a:pt x="19650" y="248507"/>
                    </a:cubicBezTo>
                    <a:cubicBezTo>
                      <a:pt x="25365" y="268034"/>
                      <a:pt x="34509" y="286322"/>
                      <a:pt x="43367" y="303943"/>
                    </a:cubicBezTo>
                    <a:cubicBezTo>
                      <a:pt x="52987" y="323088"/>
                      <a:pt x="62893" y="342900"/>
                      <a:pt x="68894" y="364903"/>
                    </a:cubicBezTo>
                    <a:cubicBezTo>
                      <a:pt x="69180" y="367379"/>
                      <a:pt x="76609" y="411290"/>
                      <a:pt x="71752" y="4469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2CA0D249-45D3-43C2-9CC8-31F80E864471}"/>
                  </a:ext>
                </a:extLst>
              </p:cNvPr>
              <p:cNvSpPr/>
              <p:nvPr/>
            </p:nvSpPr>
            <p:spPr>
              <a:xfrm>
                <a:off x="6181805" y="2104835"/>
                <a:ext cx="209292" cy="85724"/>
              </a:xfrm>
              <a:custGeom>
                <a:avLst/>
                <a:gdLst>
                  <a:gd name="connsiteX0" fmla="*/ 179656 w 209292"/>
                  <a:gd name="connsiteY0" fmla="*/ 85724 h 85724"/>
                  <a:gd name="connsiteX1" fmla="*/ 174512 w 209292"/>
                  <a:gd name="connsiteY1" fmla="*/ 85248 h 85724"/>
                  <a:gd name="connsiteX2" fmla="*/ 24398 w 209292"/>
                  <a:gd name="connsiteY2" fmla="*/ 58768 h 85724"/>
                  <a:gd name="connsiteX3" fmla="*/ 5348 w 209292"/>
                  <a:gd name="connsiteY3" fmla="*/ 46576 h 85724"/>
                  <a:gd name="connsiteX4" fmla="*/ 490 w 209292"/>
                  <a:gd name="connsiteY4" fmla="*/ 24478 h 85724"/>
                  <a:gd name="connsiteX5" fmla="*/ 34781 w 209292"/>
                  <a:gd name="connsiteY5" fmla="*/ 475 h 85724"/>
                  <a:gd name="connsiteX6" fmla="*/ 184894 w 209292"/>
                  <a:gd name="connsiteY6" fmla="*/ 26955 h 85724"/>
                  <a:gd name="connsiteX7" fmla="*/ 203944 w 209292"/>
                  <a:gd name="connsiteY7" fmla="*/ 39147 h 85724"/>
                  <a:gd name="connsiteX8" fmla="*/ 208802 w 209292"/>
                  <a:gd name="connsiteY8" fmla="*/ 61245 h 85724"/>
                  <a:gd name="connsiteX9" fmla="*/ 179656 w 209292"/>
                  <a:gd name="connsiteY9" fmla="*/ 85724 h 85724"/>
                  <a:gd name="connsiteX10" fmla="*/ 29447 w 209292"/>
                  <a:gd name="connsiteY10" fmla="*/ 10286 h 85724"/>
                  <a:gd name="connsiteX11" fmla="*/ 10397 w 209292"/>
                  <a:gd name="connsiteY11" fmla="*/ 26288 h 85724"/>
                  <a:gd name="connsiteX12" fmla="*/ 13635 w 209292"/>
                  <a:gd name="connsiteY12" fmla="*/ 40766 h 85724"/>
                  <a:gd name="connsiteX13" fmla="*/ 26113 w 209292"/>
                  <a:gd name="connsiteY13" fmla="*/ 48767 h 85724"/>
                  <a:gd name="connsiteX14" fmla="*/ 176227 w 209292"/>
                  <a:gd name="connsiteY14" fmla="*/ 75247 h 85724"/>
                  <a:gd name="connsiteX15" fmla="*/ 198706 w 209292"/>
                  <a:gd name="connsiteY15" fmla="*/ 59530 h 85724"/>
                  <a:gd name="connsiteX16" fmla="*/ 195467 w 209292"/>
                  <a:gd name="connsiteY16" fmla="*/ 45052 h 85724"/>
                  <a:gd name="connsiteX17" fmla="*/ 182990 w 209292"/>
                  <a:gd name="connsiteY17" fmla="*/ 37051 h 85724"/>
                  <a:gd name="connsiteX18" fmla="*/ 32876 w 209292"/>
                  <a:gd name="connsiteY18" fmla="*/ 10572 h 85724"/>
                  <a:gd name="connsiteX19" fmla="*/ 29447 w 209292"/>
                  <a:gd name="connsiteY19" fmla="*/ 10286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9292" h="85724">
                    <a:moveTo>
                      <a:pt x="179656" y="85724"/>
                    </a:moveTo>
                    <a:cubicBezTo>
                      <a:pt x="177941" y="85724"/>
                      <a:pt x="176227" y="85534"/>
                      <a:pt x="174512" y="85248"/>
                    </a:cubicBezTo>
                    <a:lnTo>
                      <a:pt x="24398" y="58768"/>
                    </a:lnTo>
                    <a:cubicBezTo>
                      <a:pt x="16588" y="57435"/>
                      <a:pt x="9825" y="53053"/>
                      <a:pt x="5348" y="46576"/>
                    </a:cubicBezTo>
                    <a:cubicBezTo>
                      <a:pt x="776" y="40099"/>
                      <a:pt x="-938" y="32289"/>
                      <a:pt x="490" y="24478"/>
                    </a:cubicBezTo>
                    <a:cubicBezTo>
                      <a:pt x="3253" y="8667"/>
                      <a:pt x="18398" y="-2477"/>
                      <a:pt x="34781" y="475"/>
                    </a:cubicBezTo>
                    <a:lnTo>
                      <a:pt x="184894" y="26955"/>
                    </a:lnTo>
                    <a:cubicBezTo>
                      <a:pt x="192705" y="28288"/>
                      <a:pt x="199468" y="32670"/>
                      <a:pt x="203944" y="39147"/>
                    </a:cubicBezTo>
                    <a:cubicBezTo>
                      <a:pt x="208516" y="45624"/>
                      <a:pt x="210231" y="53434"/>
                      <a:pt x="208802" y="61245"/>
                    </a:cubicBezTo>
                    <a:cubicBezTo>
                      <a:pt x="206231" y="75437"/>
                      <a:pt x="194039" y="85724"/>
                      <a:pt x="179656" y="85724"/>
                    </a:cubicBezTo>
                    <a:close/>
                    <a:moveTo>
                      <a:pt x="29447" y="10286"/>
                    </a:moveTo>
                    <a:cubicBezTo>
                      <a:pt x="20017" y="10286"/>
                      <a:pt x="12016" y="17049"/>
                      <a:pt x="10397" y="26288"/>
                    </a:cubicBezTo>
                    <a:cubicBezTo>
                      <a:pt x="9539" y="31432"/>
                      <a:pt x="10682" y="36575"/>
                      <a:pt x="13635" y="40766"/>
                    </a:cubicBezTo>
                    <a:cubicBezTo>
                      <a:pt x="16588" y="45052"/>
                      <a:pt x="21064" y="47815"/>
                      <a:pt x="26113" y="48767"/>
                    </a:cubicBezTo>
                    <a:lnTo>
                      <a:pt x="176227" y="75247"/>
                    </a:lnTo>
                    <a:cubicBezTo>
                      <a:pt x="186990" y="77152"/>
                      <a:pt x="196896" y="69913"/>
                      <a:pt x="198706" y="59530"/>
                    </a:cubicBezTo>
                    <a:cubicBezTo>
                      <a:pt x="199563" y="54387"/>
                      <a:pt x="198420" y="49243"/>
                      <a:pt x="195467" y="45052"/>
                    </a:cubicBezTo>
                    <a:cubicBezTo>
                      <a:pt x="192515" y="40861"/>
                      <a:pt x="188038" y="38004"/>
                      <a:pt x="182990" y="37051"/>
                    </a:cubicBezTo>
                    <a:lnTo>
                      <a:pt x="32876" y="10572"/>
                    </a:lnTo>
                    <a:cubicBezTo>
                      <a:pt x="31732" y="10381"/>
                      <a:pt x="30589" y="10286"/>
                      <a:pt x="29447" y="10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CE5ED27E-1A56-4CFC-850F-12A08D068F4C}"/>
                  </a:ext>
                </a:extLst>
              </p:cNvPr>
              <p:cNvSpPr/>
              <p:nvPr/>
            </p:nvSpPr>
            <p:spPr>
              <a:xfrm>
                <a:off x="6191170" y="2156199"/>
                <a:ext cx="173417" cy="79413"/>
              </a:xfrm>
              <a:custGeom>
                <a:avLst/>
                <a:gdLst>
                  <a:gd name="connsiteX0" fmla="*/ 143811 w 173417"/>
                  <a:gd name="connsiteY0" fmla="*/ 79413 h 79413"/>
                  <a:gd name="connsiteX1" fmla="*/ 138667 w 173417"/>
                  <a:gd name="connsiteY1" fmla="*/ 78937 h 79413"/>
                  <a:gd name="connsiteX2" fmla="*/ 24463 w 173417"/>
                  <a:gd name="connsiteY2" fmla="*/ 58744 h 79413"/>
                  <a:gd name="connsiteX3" fmla="*/ 460 w 173417"/>
                  <a:gd name="connsiteY3" fmla="*/ 24454 h 79413"/>
                  <a:gd name="connsiteX4" fmla="*/ 34750 w 173417"/>
                  <a:gd name="connsiteY4" fmla="*/ 451 h 79413"/>
                  <a:gd name="connsiteX5" fmla="*/ 148954 w 173417"/>
                  <a:gd name="connsiteY5" fmla="*/ 20644 h 79413"/>
                  <a:gd name="connsiteX6" fmla="*/ 172957 w 173417"/>
                  <a:gd name="connsiteY6" fmla="*/ 54934 h 79413"/>
                  <a:gd name="connsiteX7" fmla="*/ 143811 w 173417"/>
                  <a:gd name="connsiteY7" fmla="*/ 79413 h 79413"/>
                  <a:gd name="connsiteX8" fmla="*/ 29606 w 173417"/>
                  <a:gd name="connsiteY8" fmla="*/ 10262 h 79413"/>
                  <a:gd name="connsiteX9" fmla="*/ 10556 w 173417"/>
                  <a:gd name="connsiteY9" fmla="*/ 26264 h 79413"/>
                  <a:gd name="connsiteX10" fmla="*/ 26272 w 173417"/>
                  <a:gd name="connsiteY10" fmla="*/ 48743 h 79413"/>
                  <a:gd name="connsiteX11" fmla="*/ 140477 w 173417"/>
                  <a:gd name="connsiteY11" fmla="*/ 68936 h 79413"/>
                  <a:gd name="connsiteX12" fmla="*/ 162956 w 173417"/>
                  <a:gd name="connsiteY12" fmla="*/ 53219 h 79413"/>
                  <a:gd name="connsiteX13" fmla="*/ 147240 w 173417"/>
                  <a:gd name="connsiteY13" fmla="*/ 30740 h 79413"/>
                  <a:gd name="connsiteX14" fmla="*/ 33035 w 173417"/>
                  <a:gd name="connsiteY14" fmla="*/ 10547 h 79413"/>
                  <a:gd name="connsiteX15" fmla="*/ 29606 w 173417"/>
                  <a:gd name="connsiteY15" fmla="*/ 10262 h 7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17" h="79413">
                    <a:moveTo>
                      <a:pt x="143811" y="79413"/>
                    </a:moveTo>
                    <a:cubicBezTo>
                      <a:pt x="142096" y="79413"/>
                      <a:pt x="140382" y="79223"/>
                      <a:pt x="138667" y="78937"/>
                    </a:cubicBezTo>
                    <a:lnTo>
                      <a:pt x="24463" y="58744"/>
                    </a:lnTo>
                    <a:cubicBezTo>
                      <a:pt x="8365" y="55886"/>
                      <a:pt x="-2398" y="40551"/>
                      <a:pt x="460" y="24454"/>
                    </a:cubicBezTo>
                    <a:cubicBezTo>
                      <a:pt x="3222" y="8642"/>
                      <a:pt x="18367" y="-2407"/>
                      <a:pt x="34750" y="451"/>
                    </a:cubicBezTo>
                    <a:lnTo>
                      <a:pt x="148954" y="20644"/>
                    </a:lnTo>
                    <a:cubicBezTo>
                      <a:pt x="165052" y="23501"/>
                      <a:pt x="175815" y="38837"/>
                      <a:pt x="172957" y="54934"/>
                    </a:cubicBezTo>
                    <a:cubicBezTo>
                      <a:pt x="170386" y="69126"/>
                      <a:pt x="158194" y="79413"/>
                      <a:pt x="143811" y="79413"/>
                    </a:cubicBezTo>
                    <a:close/>
                    <a:moveTo>
                      <a:pt x="29606" y="10262"/>
                    </a:moveTo>
                    <a:cubicBezTo>
                      <a:pt x="20176" y="10262"/>
                      <a:pt x="12175" y="17024"/>
                      <a:pt x="10556" y="26264"/>
                    </a:cubicBezTo>
                    <a:cubicBezTo>
                      <a:pt x="8651" y="36836"/>
                      <a:pt x="15795" y="46838"/>
                      <a:pt x="26272" y="48743"/>
                    </a:cubicBezTo>
                    <a:lnTo>
                      <a:pt x="140477" y="68936"/>
                    </a:lnTo>
                    <a:cubicBezTo>
                      <a:pt x="151240" y="70841"/>
                      <a:pt x="161146" y="63602"/>
                      <a:pt x="162956" y="53219"/>
                    </a:cubicBezTo>
                    <a:cubicBezTo>
                      <a:pt x="164766" y="42742"/>
                      <a:pt x="157717" y="32645"/>
                      <a:pt x="147240" y="30740"/>
                    </a:cubicBezTo>
                    <a:lnTo>
                      <a:pt x="33035" y="10547"/>
                    </a:lnTo>
                    <a:cubicBezTo>
                      <a:pt x="31797" y="10357"/>
                      <a:pt x="30654" y="10262"/>
                      <a:pt x="29606" y="10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7F539CFA-C333-4B02-A098-0412A9101F7A}"/>
                  </a:ext>
                </a:extLst>
              </p:cNvPr>
              <p:cNvSpPr/>
              <p:nvPr/>
            </p:nvSpPr>
            <p:spPr>
              <a:xfrm>
                <a:off x="6224708" y="2209311"/>
                <a:ext cx="96380" cy="59638"/>
              </a:xfrm>
              <a:custGeom>
                <a:avLst/>
                <a:gdLst>
                  <a:gd name="connsiteX0" fmla="*/ 48837 w 96380"/>
                  <a:gd name="connsiteY0" fmla="*/ 59638 h 59638"/>
                  <a:gd name="connsiteX1" fmla="*/ 48837 w 96380"/>
                  <a:gd name="connsiteY1" fmla="*/ 59638 h 59638"/>
                  <a:gd name="connsiteX2" fmla="*/ 40265 w 96380"/>
                  <a:gd name="connsiteY2" fmla="*/ 58876 h 59638"/>
                  <a:gd name="connsiteX3" fmla="*/ 450 w 96380"/>
                  <a:gd name="connsiteY3" fmla="*/ 4393 h 59638"/>
                  <a:gd name="connsiteX4" fmla="*/ 2451 w 96380"/>
                  <a:gd name="connsiteY4" fmla="*/ 964 h 59638"/>
                  <a:gd name="connsiteX5" fmla="*/ 6356 w 96380"/>
                  <a:gd name="connsiteY5" fmla="*/ 107 h 59638"/>
                  <a:gd name="connsiteX6" fmla="*/ 92176 w 96380"/>
                  <a:gd name="connsiteY6" fmla="*/ 15252 h 59638"/>
                  <a:gd name="connsiteX7" fmla="*/ 95510 w 96380"/>
                  <a:gd name="connsiteY7" fmla="*/ 17443 h 59638"/>
                  <a:gd name="connsiteX8" fmla="*/ 96272 w 96380"/>
                  <a:gd name="connsiteY8" fmla="*/ 21348 h 59638"/>
                  <a:gd name="connsiteX9" fmla="*/ 48837 w 96380"/>
                  <a:gd name="connsiteY9" fmla="*/ 59638 h 59638"/>
                  <a:gd name="connsiteX10" fmla="*/ 10261 w 96380"/>
                  <a:gd name="connsiteY10" fmla="*/ 11061 h 59638"/>
                  <a:gd name="connsiteX11" fmla="*/ 42075 w 96380"/>
                  <a:gd name="connsiteY11" fmla="*/ 48875 h 59638"/>
                  <a:gd name="connsiteX12" fmla="*/ 84937 w 96380"/>
                  <a:gd name="connsiteY12" fmla="*/ 24301 h 59638"/>
                  <a:gd name="connsiteX13" fmla="*/ 10261 w 96380"/>
                  <a:gd name="connsiteY13" fmla="*/ 11061 h 59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380" h="59638">
                    <a:moveTo>
                      <a:pt x="48837" y="59638"/>
                    </a:moveTo>
                    <a:lnTo>
                      <a:pt x="48837" y="59638"/>
                    </a:lnTo>
                    <a:cubicBezTo>
                      <a:pt x="45980" y="59638"/>
                      <a:pt x="43122" y="59353"/>
                      <a:pt x="40265" y="58876"/>
                    </a:cubicBezTo>
                    <a:cubicBezTo>
                      <a:pt x="14452" y="54304"/>
                      <a:pt x="-3074" y="30397"/>
                      <a:pt x="450" y="4393"/>
                    </a:cubicBezTo>
                    <a:cubicBezTo>
                      <a:pt x="641" y="3060"/>
                      <a:pt x="1403" y="1822"/>
                      <a:pt x="2451" y="964"/>
                    </a:cubicBezTo>
                    <a:cubicBezTo>
                      <a:pt x="3594" y="107"/>
                      <a:pt x="5022" y="-179"/>
                      <a:pt x="6356" y="107"/>
                    </a:cubicBezTo>
                    <a:lnTo>
                      <a:pt x="92176" y="15252"/>
                    </a:lnTo>
                    <a:cubicBezTo>
                      <a:pt x="93510" y="15442"/>
                      <a:pt x="94748" y="16300"/>
                      <a:pt x="95510" y="17443"/>
                    </a:cubicBezTo>
                    <a:cubicBezTo>
                      <a:pt x="96272" y="18586"/>
                      <a:pt x="96558" y="20014"/>
                      <a:pt x="96272" y="21348"/>
                    </a:cubicBezTo>
                    <a:cubicBezTo>
                      <a:pt x="91509" y="43541"/>
                      <a:pt x="71507" y="59638"/>
                      <a:pt x="48837" y="59638"/>
                    </a:cubicBezTo>
                    <a:close/>
                    <a:moveTo>
                      <a:pt x="10261" y="11061"/>
                    </a:moveTo>
                    <a:cubicBezTo>
                      <a:pt x="10261" y="29444"/>
                      <a:pt x="23406" y="45541"/>
                      <a:pt x="42075" y="48875"/>
                    </a:cubicBezTo>
                    <a:cubicBezTo>
                      <a:pt x="60839" y="52209"/>
                      <a:pt x="78555" y="41160"/>
                      <a:pt x="84937" y="24301"/>
                    </a:cubicBezTo>
                    <a:lnTo>
                      <a:pt x="10261" y="110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693B3C8-7884-4EB8-94BD-B7A57D486DD0}"/>
                  </a:ext>
                </a:extLst>
              </p:cNvPr>
              <p:cNvSpPr/>
              <p:nvPr/>
            </p:nvSpPr>
            <p:spPr>
              <a:xfrm>
                <a:off x="6237157" y="1918617"/>
                <a:ext cx="15626" cy="202790"/>
              </a:xfrm>
              <a:custGeom>
                <a:avLst/>
                <a:gdLst>
                  <a:gd name="connsiteX0" fmla="*/ 10480 w 15626"/>
                  <a:gd name="connsiteY0" fmla="*/ 202790 h 202790"/>
                  <a:gd name="connsiteX1" fmla="*/ 5432 w 15626"/>
                  <a:gd name="connsiteY1" fmla="*/ 197837 h 202790"/>
                  <a:gd name="connsiteX2" fmla="*/ 3 w 15626"/>
                  <a:gd name="connsiteY2" fmla="*/ 5242 h 202790"/>
                  <a:gd name="connsiteX3" fmla="*/ 4956 w 15626"/>
                  <a:gd name="connsiteY3" fmla="*/ 3 h 202790"/>
                  <a:gd name="connsiteX4" fmla="*/ 10195 w 15626"/>
                  <a:gd name="connsiteY4" fmla="*/ 4956 h 202790"/>
                  <a:gd name="connsiteX5" fmla="*/ 15624 w 15626"/>
                  <a:gd name="connsiteY5" fmla="*/ 197551 h 202790"/>
                  <a:gd name="connsiteX6" fmla="*/ 10671 w 15626"/>
                  <a:gd name="connsiteY6" fmla="*/ 202790 h 202790"/>
                  <a:gd name="connsiteX7" fmla="*/ 10480 w 15626"/>
                  <a:gd name="connsiteY7" fmla="*/ 202790 h 2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6" h="202790">
                    <a:moveTo>
                      <a:pt x="10480" y="202790"/>
                    </a:moveTo>
                    <a:cubicBezTo>
                      <a:pt x="7718" y="202790"/>
                      <a:pt x="5432" y="200599"/>
                      <a:pt x="5432" y="197837"/>
                    </a:cubicBezTo>
                    <a:lnTo>
                      <a:pt x="3" y="5242"/>
                    </a:lnTo>
                    <a:cubicBezTo>
                      <a:pt x="-92" y="2384"/>
                      <a:pt x="2098" y="98"/>
                      <a:pt x="4956" y="3"/>
                    </a:cubicBezTo>
                    <a:cubicBezTo>
                      <a:pt x="7813" y="-92"/>
                      <a:pt x="10099" y="2099"/>
                      <a:pt x="10195" y="4956"/>
                    </a:cubicBezTo>
                    <a:lnTo>
                      <a:pt x="15624" y="197551"/>
                    </a:lnTo>
                    <a:cubicBezTo>
                      <a:pt x="15719" y="200409"/>
                      <a:pt x="13528" y="202695"/>
                      <a:pt x="10671" y="202790"/>
                    </a:cubicBezTo>
                    <a:cubicBezTo>
                      <a:pt x="10576" y="202790"/>
                      <a:pt x="10480" y="202790"/>
                      <a:pt x="10480" y="2027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76F3F149-6047-498C-AAE2-D0C128C75684}"/>
                  </a:ext>
                </a:extLst>
              </p:cNvPr>
              <p:cNvSpPr/>
              <p:nvPr/>
            </p:nvSpPr>
            <p:spPr>
              <a:xfrm>
                <a:off x="6324716" y="1946551"/>
                <a:ext cx="81299" cy="189430"/>
              </a:xfrm>
              <a:custGeom>
                <a:avLst/>
                <a:gdLst>
                  <a:gd name="connsiteX0" fmla="*/ 5122 w 81299"/>
                  <a:gd name="connsiteY0" fmla="*/ 189430 h 189430"/>
                  <a:gd name="connsiteX1" fmla="*/ 3217 w 81299"/>
                  <a:gd name="connsiteY1" fmla="*/ 189049 h 189430"/>
                  <a:gd name="connsiteX2" fmla="*/ 359 w 81299"/>
                  <a:gd name="connsiteY2" fmla="*/ 182382 h 189430"/>
                  <a:gd name="connsiteX3" fmla="*/ 71415 w 81299"/>
                  <a:gd name="connsiteY3" fmla="*/ 3216 h 189430"/>
                  <a:gd name="connsiteX4" fmla="*/ 78083 w 81299"/>
                  <a:gd name="connsiteY4" fmla="*/ 359 h 189430"/>
                  <a:gd name="connsiteX5" fmla="*/ 80940 w 81299"/>
                  <a:gd name="connsiteY5" fmla="*/ 7026 h 189430"/>
                  <a:gd name="connsiteX6" fmla="*/ 9884 w 81299"/>
                  <a:gd name="connsiteY6" fmla="*/ 186192 h 189430"/>
                  <a:gd name="connsiteX7" fmla="*/ 5122 w 81299"/>
                  <a:gd name="connsiteY7" fmla="*/ 189430 h 1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99" h="189430">
                    <a:moveTo>
                      <a:pt x="5122" y="189430"/>
                    </a:moveTo>
                    <a:cubicBezTo>
                      <a:pt x="4455" y="189430"/>
                      <a:pt x="3883" y="189335"/>
                      <a:pt x="3217" y="189049"/>
                    </a:cubicBezTo>
                    <a:cubicBezTo>
                      <a:pt x="645" y="188001"/>
                      <a:pt x="-689" y="185049"/>
                      <a:pt x="359" y="182382"/>
                    </a:cubicBezTo>
                    <a:lnTo>
                      <a:pt x="71415" y="3216"/>
                    </a:lnTo>
                    <a:cubicBezTo>
                      <a:pt x="72463" y="645"/>
                      <a:pt x="75416" y="-689"/>
                      <a:pt x="78083" y="359"/>
                    </a:cubicBezTo>
                    <a:cubicBezTo>
                      <a:pt x="80655" y="1407"/>
                      <a:pt x="81988" y="4359"/>
                      <a:pt x="80940" y="7026"/>
                    </a:cubicBezTo>
                    <a:lnTo>
                      <a:pt x="9884" y="186192"/>
                    </a:lnTo>
                    <a:cubicBezTo>
                      <a:pt x="9027" y="188192"/>
                      <a:pt x="7122" y="189430"/>
                      <a:pt x="5122" y="189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F81FAE54-C146-4C3A-8243-154418CFAA25}"/>
                  </a:ext>
                </a:extLst>
              </p:cNvPr>
              <p:cNvSpPr/>
              <p:nvPr/>
            </p:nvSpPr>
            <p:spPr>
              <a:xfrm>
                <a:off x="6238106" y="1882531"/>
                <a:ext cx="154698" cy="147722"/>
              </a:xfrm>
              <a:custGeom>
                <a:avLst/>
                <a:gdLst>
                  <a:gd name="connsiteX0" fmla="*/ 50870 w 154698"/>
                  <a:gd name="connsiteY0" fmla="*/ 147723 h 147722"/>
                  <a:gd name="connsiteX1" fmla="*/ 49536 w 154698"/>
                  <a:gd name="connsiteY1" fmla="*/ 147532 h 147722"/>
                  <a:gd name="connsiteX2" fmla="*/ 45822 w 154698"/>
                  <a:gd name="connsiteY2" fmla="*/ 142198 h 147722"/>
                  <a:gd name="connsiteX3" fmla="*/ 55347 w 154698"/>
                  <a:gd name="connsiteY3" fmla="*/ 33232 h 147722"/>
                  <a:gd name="connsiteX4" fmla="*/ 32201 w 154698"/>
                  <a:gd name="connsiteY4" fmla="*/ 82572 h 147722"/>
                  <a:gd name="connsiteX5" fmla="*/ 26676 w 154698"/>
                  <a:gd name="connsiteY5" fmla="*/ 85429 h 147722"/>
                  <a:gd name="connsiteX6" fmla="*/ 4197 w 154698"/>
                  <a:gd name="connsiteY6" fmla="*/ 81429 h 147722"/>
                  <a:gd name="connsiteX7" fmla="*/ 102 w 154698"/>
                  <a:gd name="connsiteY7" fmla="*/ 75523 h 147722"/>
                  <a:gd name="connsiteX8" fmla="*/ 6007 w 154698"/>
                  <a:gd name="connsiteY8" fmla="*/ 71427 h 147722"/>
                  <a:gd name="connsiteX9" fmla="*/ 24581 w 154698"/>
                  <a:gd name="connsiteY9" fmla="*/ 74761 h 147722"/>
                  <a:gd name="connsiteX10" fmla="*/ 58204 w 154698"/>
                  <a:gd name="connsiteY10" fmla="*/ 2943 h 147722"/>
                  <a:gd name="connsiteX11" fmla="*/ 64110 w 154698"/>
                  <a:gd name="connsiteY11" fmla="*/ 181 h 147722"/>
                  <a:gd name="connsiteX12" fmla="*/ 67824 w 154698"/>
                  <a:gd name="connsiteY12" fmla="*/ 5514 h 147722"/>
                  <a:gd name="connsiteX13" fmla="*/ 58299 w 154698"/>
                  <a:gd name="connsiteY13" fmla="*/ 114766 h 147722"/>
                  <a:gd name="connsiteX14" fmla="*/ 76587 w 154698"/>
                  <a:gd name="connsiteY14" fmla="*/ 76000 h 147722"/>
                  <a:gd name="connsiteX15" fmla="*/ 81731 w 154698"/>
                  <a:gd name="connsiteY15" fmla="*/ 73142 h 147722"/>
                  <a:gd name="connsiteX16" fmla="*/ 86112 w 154698"/>
                  <a:gd name="connsiteY16" fmla="*/ 77142 h 147722"/>
                  <a:gd name="connsiteX17" fmla="*/ 92208 w 154698"/>
                  <a:gd name="connsiteY17" fmla="*/ 104765 h 147722"/>
                  <a:gd name="connsiteX18" fmla="*/ 122879 w 154698"/>
                  <a:gd name="connsiteY18" fmla="*/ 42757 h 147722"/>
                  <a:gd name="connsiteX19" fmla="*/ 128689 w 154698"/>
                  <a:gd name="connsiteY19" fmla="*/ 40090 h 147722"/>
                  <a:gd name="connsiteX20" fmla="*/ 132594 w 154698"/>
                  <a:gd name="connsiteY20" fmla="*/ 45138 h 147722"/>
                  <a:gd name="connsiteX21" fmla="*/ 131642 w 154698"/>
                  <a:gd name="connsiteY21" fmla="*/ 94288 h 147722"/>
                  <a:gd name="connsiteX22" fmla="*/ 150501 w 154698"/>
                  <a:gd name="connsiteY22" fmla="*/ 97621 h 147722"/>
                  <a:gd name="connsiteX23" fmla="*/ 154597 w 154698"/>
                  <a:gd name="connsiteY23" fmla="*/ 103527 h 147722"/>
                  <a:gd name="connsiteX24" fmla="*/ 148692 w 154698"/>
                  <a:gd name="connsiteY24" fmla="*/ 107623 h 147722"/>
                  <a:gd name="connsiteX25" fmla="*/ 125546 w 154698"/>
                  <a:gd name="connsiteY25" fmla="*/ 103527 h 147722"/>
                  <a:gd name="connsiteX26" fmla="*/ 121355 w 154698"/>
                  <a:gd name="connsiteY26" fmla="*/ 98383 h 147722"/>
                  <a:gd name="connsiteX27" fmla="*/ 121926 w 154698"/>
                  <a:gd name="connsiteY27" fmla="*/ 67617 h 147722"/>
                  <a:gd name="connsiteX28" fmla="*/ 94875 w 154698"/>
                  <a:gd name="connsiteY28" fmla="*/ 122196 h 147722"/>
                  <a:gd name="connsiteX29" fmla="*/ 89637 w 154698"/>
                  <a:gd name="connsiteY29" fmla="*/ 124958 h 147722"/>
                  <a:gd name="connsiteX30" fmla="*/ 85255 w 154698"/>
                  <a:gd name="connsiteY30" fmla="*/ 120957 h 147722"/>
                  <a:gd name="connsiteX31" fmla="*/ 79254 w 154698"/>
                  <a:gd name="connsiteY31" fmla="*/ 93811 h 147722"/>
                  <a:gd name="connsiteX32" fmla="*/ 55156 w 154698"/>
                  <a:gd name="connsiteY32" fmla="*/ 144770 h 147722"/>
                  <a:gd name="connsiteX33" fmla="*/ 50870 w 154698"/>
                  <a:gd name="connsiteY33" fmla="*/ 147723 h 14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4698" h="147722">
                    <a:moveTo>
                      <a:pt x="50870" y="147723"/>
                    </a:moveTo>
                    <a:cubicBezTo>
                      <a:pt x="50394" y="147723"/>
                      <a:pt x="50013" y="147627"/>
                      <a:pt x="49536" y="147532"/>
                    </a:cubicBezTo>
                    <a:cubicBezTo>
                      <a:pt x="47155" y="146865"/>
                      <a:pt x="45536" y="144579"/>
                      <a:pt x="45822" y="142198"/>
                    </a:cubicBezTo>
                    <a:lnTo>
                      <a:pt x="55347" y="33232"/>
                    </a:lnTo>
                    <a:lnTo>
                      <a:pt x="32201" y="82572"/>
                    </a:lnTo>
                    <a:cubicBezTo>
                      <a:pt x="31248" y="84667"/>
                      <a:pt x="28962" y="85810"/>
                      <a:pt x="26676" y="85429"/>
                    </a:cubicBezTo>
                    <a:lnTo>
                      <a:pt x="4197" y="81429"/>
                    </a:lnTo>
                    <a:cubicBezTo>
                      <a:pt x="1435" y="80952"/>
                      <a:pt x="-470" y="78285"/>
                      <a:pt x="102" y="75523"/>
                    </a:cubicBezTo>
                    <a:cubicBezTo>
                      <a:pt x="578" y="72761"/>
                      <a:pt x="3245" y="70856"/>
                      <a:pt x="6007" y="71427"/>
                    </a:cubicBezTo>
                    <a:lnTo>
                      <a:pt x="24581" y="74761"/>
                    </a:lnTo>
                    <a:lnTo>
                      <a:pt x="58204" y="2943"/>
                    </a:lnTo>
                    <a:cubicBezTo>
                      <a:pt x="59252" y="752"/>
                      <a:pt x="61728" y="-486"/>
                      <a:pt x="64110" y="181"/>
                    </a:cubicBezTo>
                    <a:cubicBezTo>
                      <a:pt x="66491" y="847"/>
                      <a:pt x="68110" y="3038"/>
                      <a:pt x="67824" y="5514"/>
                    </a:cubicBezTo>
                    <a:lnTo>
                      <a:pt x="58299" y="114766"/>
                    </a:lnTo>
                    <a:lnTo>
                      <a:pt x="76587" y="76000"/>
                    </a:lnTo>
                    <a:cubicBezTo>
                      <a:pt x="77540" y="73999"/>
                      <a:pt x="79635" y="72856"/>
                      <a:pt x="81731" y="73142"/>
                    </a:cubicBezTo>
                    <a:cubicBezTo>
                      <a:pt x="83922" y="73428"/>
                      <a:pt x="85636" y="74952"/>
                      <a:pt x="86112" y="77142"/>
                    </a:cubicBezTo>
                    <a:lnTo>
                      <a:pt x="92208" y="104765"/>
                    </a:lnTo>
                    <a:lnTo>
                      <a:pt x="122879" y="42757"/>
                    </a:lnTo>
                    <a:cubicBezTo>
                      <a:pt x="123927" y="40662"/>
                      <a:pt x="126308" y="39519"/>
                      <a:pt x="128689" y="40090"/>
                    </a:cubicBezTo>
                    <a:cubicBezTo>
                      <a:pt x="130975" y="40662"/>
                      <a:pt x="132594" y="42757"/>
                      <a:pt x="132594" y="45138"/>
                    </a:cubicBezTo>
                    <a:lnTo>
                      <a:pt x="131642" y="94288"/>
                    </a:lnTo>
                    <a:lnTo>
                      <a:pt x="150501" y="97621"/>
                    </a:lnTo>
                    <a:cubicBezTo>
                      <a:pt x="153264" y="98098"/>
                      <a:pt x="155169" y="100765"/>
                      <a:pt x="154597" y="103527"/>
                    </a:cubicBezTo>
                    <a:cubicBezTo>
                      <a:pt x="154121" y="106289"/>
                      <a:pt x="151454" y="108194"/>
                      <a:pt x="148692" y="107623"/>
                    </a:cubicBezTo>
                    <a:lnTo>
                      <a:pt x="125546" y="103527"/>
                    </a:lnTo>
                    <a:cubicBezTo>
                      <a:pt x="123069" y="103050"/>
                      <a:pt x="121260" y="100955"/>
                      <a:pt x="121355" y="98383"/>
                    </a:cubicBezTo>
                    <a:lnTo>
                      <a:pt x="121926" y="67617"/>
                    </a:lnTo>
                    <a:lnTo>
                      <a:pt x="94875" y="122196"/>
                    </a:lnTo>
                    <a:cubicBezTo>
                      <a:pt x="93923" y="124101"/>
                      <a:pt x="91827" y="125244"/>
                      <a:pt x="89637" y="124958"/>
                    </a:cubicBezTo>
                    <a:cubicBezTo>
                      <a:pt x="87446" y="124672"/>
                      <a:pt x="85731" y="123148"/>
                      <a:pt x="85255" y="120957"/>
                    </a:cubicBezTo>
                    <a:lnTo>
                      <a:pt x="79254" y="93811"/>
                    </a:lnTo>
                    <a:lnTo>
                      <a:pt x="55156" y="144770"/>
                    </a:lnTo>
                    <a:cubicBezTo>
                      <a:pt x="54585" y="146580"/>
                      <a:pt x="52775" y="147723"/>
                      <a:pt x="50870" y="1477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298B9509-B8C5-452E-902D-50D550661A35}"/>
                  </a:ext>
                </a:extLst>
              </p:cNvPr>
              <p:cNvSpPr/>
              <p:nvPr/>
            </p:nvSpPr>
            <p:spPr>
              <a:xfrm>
                <a:off x="6377837" y="1507705"/>
                <a:ext cx="24587" cy="91827"/>
              </a:xfrm>
              <a:custGeom>
                <a:avLst/>
                <a:gdLst>
                  <a:gd name="connsiteX0" fmla="*/ 5054 w 24587"/>
                  <a:gd name="connsiteY0" fmla="*/ 91827 h 91827"/>
                  <a:gd name="connsiteX1" fmla="*/ 4197 w 24587"/>
                  <a:gd name="connsiteY1" fmla="*/ 91732 h 91827"/>
                  <a:gd name="connsiteX2" fmla="*/ 102 w 24587"/>
                  <a:gd name="connsiteY2" fmla="*/ 85827 h 91827"/>
                  <a:gd name="connsiteX3" fmla="*/ 14484 w 24587"/>
                  <a:gd name="connsiteY3" fmla="*/ 4197 h 91827"/>
                  <a:gd name="connsiteX4" fmla="*/ 20390 w 24587"/>
                  <a:gd name="connsiteY4" fmla="*/ 102 h 91827"/>
                  <a:gd name="connsiteX5" fmla="*/ 24486 w 24587"/>
                  <a:gd name="connsiteY5" fmla="*/ 6007 h 91827"/>
                  <a:gd name="connsiteX6" fmla="*/ 10103 w 24587"/>
                  <a:gd name="connsiteY6" fmla="*/ 87636 h 91827"/>
                  <a:gd name="connsiteX7" fmla="*/ 5054 w 24587"/>
                  <a:gd name="connsiteY7" fmla="*/ 91827 h 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87" h="91827">
                    <a:moveTo>
                      <a:pt x="5054" y="91827"/>
                    </a:moveTo>
                    <a:cubicBezTo>
                      <a:pt x="4769" y="91827"/>
                      <a:pt x="4483" y="91827"/>
                      <a:pt x="4197" y="91732"/>
                    </a:cubicBezTo>
                    <a:cubicBezTo>
                      <a:pt x="1435" y="91256"/>
                      <a:pt x="-470" y="88589"/>
                      <a:pt x="102" y="85827"/>
                    </a:cubicBezTo>
                    <a:lnTo>
                      <a:pt x="14484" y="4197"/>
                    </a:lnTo>
                    <a:cubicBezTo>
                      <a:pt x="14961" y="1435"/>
                      <a:pt x="17628" y="-470"/>
                      <a:pt x="20390" y="102"/>
                    </a:cubicBezTo>
                    <a:cubicBezTo>
                      <a:pt x="23152" y="578"/>
                      <a:pt x="25057" y="3245"/>
                      <a:pt x="24486" y="6007"/>
                    </a:cubicBezTo>
                    <a:lnTo>
                      <a:pt x="10103" y="87636"/>
                    </a:lnTo>
                    <a:cubicBezTo>
                      <a:pt x="9722" y="90113"/>
                      <a:pt x="7531" y="91827"/>
                      <a:pt x="5054" y="91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83F3B47C-A253-4ABB-AEE5-91B6AF647D28}"/>
                  </a:ext>
                </a:extLst>
              </p:cNvPr>
              <p:cNvSpPr/>
              <p:nvPr/>
            </p:nvSpPr>
            <p:spPr>
              <a:xfrm>
                <a:off x="6194694" y="1526984"/>
                <a:ext cx="44734" cy="85503"/>
              </a:xfrm>
              <a:custGeom>
                <a:avLst/>
                <a:gdLst>
                  <a:gd name="connsiteX0" fmla="*/ 39703 w 44734"/>
                  <a:gd name="connsiteY0" fmla="*/ 85503 h 85503"/>
                  <a:gd name="connsiteX1" fmla="*/ 35036 w 44734"/>
                  <a:gd name="connsiteY1" fmla="*/ 82550 h 85503"/>
                  <a:gd name="connsiteX2" fmla="*/ 460 w 44734"/>
                  <a:gd name="connsiteY2" fmla="*/ 7208 h 85503"/>
                  <a:gd name="connsiteX3" fmla="*/ 2936 w 44734"/>
                  <a:gd name="connsiteY3" fmla="*/ 445 h 85503"/>
                  <a:gd name="connsiteX4" fmla="*/ 9699 w 44734"/>
                  <a:gd name="connsiteY4" fmla="*/ 2921 h 85503"/>
                  <a:gd name="connsiteX5" fmla="*/ 44275 w 44734"/>
                  <a:gd name="connsiteY5" fmla="*/ 78264 h 85503"/>
                  <a:gd name="connsiteX6" fmla="*/ 41798 w 44734"/>
                  <a:gd name="connsiteY6" fmla="*/ 85027 h 85503"/>
                  <a:gd name="connsiteX7" fmla="*/ 39703 w 44734"/>
                  <a:gd name="connsiteY7" fmla="*/ 85503 h 8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34" h="85503">
                    <a:moveTo>
                      <a:pt x="39703" y="85503"/>
                    </a:moveTo>
                    <a:cubicBezTo>
                      <a:pt x="37798" y="85503"/>
                      <a:pt x="35893" y="84360"/>
                      <a:pt x="35036" y="82550"/>
                    </a:cubicBezTo>
                    <a:lnTo>
                      <a:pt x="460" y="7208"/>
                    </a:lnTo>
                    <a:cubicBezTo>
                      <a:pt x="-683" y="4636"/>
                      <a:pt x="365" y="1588"/>
                      <a:pt x="2936" y="445"/>
                    </a:cubicBezTo>
                    <a:cubicBezTo>
                      <a:pt x="5508" y="-698"/>
                      <a:pt x="8556" y="445"/>
                      <a:pt x="9699" y="2921"/>
                    </a:cubicBezTo>
                    <a:lnTo>
                      <a:pt x="44275" y="78264"/>
                    </a:lnTo>
                    <a:cubicBezTo>
                      <a:pt x="45418" y="80836"/>
                      <a:pt x="44370" y="83884"/>
                      <a:pt x="41798" y="85027"/>
                    </a:cubicBezTo>
                    <a:cubicBezTo>
                      <a:pt x="41132" y="85313"/>
                      <a:pt x="40370" y="85503"/>
                      <a:pt x="39703" y="8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69A6C5F3-9655-4333-B2C0-E37E2216CD7A}"/>
                  </a:ext>
                </a:extLst>
              </p:cNvPr>
              <p:cNvSpPr/>
              <p:nvPr/>
            </p:nvSpPr>
            <p:spPr>
              <a:xfrm>
                <a:off x="6051680" y="1644653"/>
                <a:ext cx="81400" cy="52606"/>
              </a:xfrm>
              <a:custGeom>
                <a:avLst/>
                <a:gdLst>
                  <a:gd name="connsiteX0" fmla="*/ 76324 w 81400"/>
                  <a:gd name="connsiteY0" fmla="*/ 52606 h 52606"/>
                  <a:gd name="connsiteX1" fmla="*/ 73752 w 81400"/>
                  <a:gd name="connsiteY1" fmla="*/ 51844 h 52606"/>
                  <a:gd name="connsiteX2" fmla="*/ 2505 w 81400"/>
                  <a:gd name="connsiteY2" fmla="*/ 9458 h 52606"/>
                  <a:gd name="connsiteX3" fmla="*/ 695 w 81400"/>
                  <a:gd name="connsiteY3" fmla="*/ 2505 h 52606"/>
                  <a:gd name="connsiteX4" fmla="*/ 7648 w 81400"/>
                  <a:gd name="connsiteY4" fmla="*/ 695 h 52606"/>
                  <a:gd name="connsiteX5" fmla="*/ 78895 w 81400"/>
                  <a:gd name="connsiteY5" fmla="*/ 43081 h 52606"/>
                  <a:gd name="connsiteX6" fmla="*/ 80705 w 81400"/>
                  <a:gd name="connsiteY6" fmla="*/ 50034 h 52606"/>
                  <a:gd name="connsiteX7" fmla="*/ 76324 w 81400"/>
                  <a:gd name="connsiteY7" fmla="*/ 52606 h 5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00" h="52606">
                    <a:moveTo>
                      <a:pt x="76324" y="52606"/>
                    </a:moveTo>
                    <a:cubicBezTo>
                      <a:pt x="75466" y="52606"/>
                      <a:pt x="74514" y="52416"/>
                      <a:pt x="73752" y="51844"/>
                    </a:cubicBezTo>
                    <a:lnTo>
                      <a:pt x="2505" y="9458"/>
                    </a:lnTo>
                    <a:cubicBezTo>
                      <a:pt x="124" y="8029"/>
                      <a:pt x="-734" y="4886"/>
                      <a:pt x="695" y="2505"/>
                    </a:cubicBezTo>
                    <a:cubicBezTo>
                      <a:pt x="2124" y="124"/>
                      <a:pt x="5267" y="-734"/>
                      <a:pt x="7648" y="695"/>
                    </a:cubicBezTo>
                    <a:lnTo>
                      <a:pt x="78895" y="43081"/>
                    </a:lnTo>
                    <a:cubicBezTo>
                      <a:pt x="81277" y="44510"/>
                      <a:pt x="82134" y="47653"/>
                      <a:pt x="80705" y="50034"/>
                    </a:cubicBezTo>
                    <a:cubicBezTo>
                      <a:pt x="79753" y="51749"/>
                      <a:pt x="78038" y="52606"/>
                      <a:pt x="76324" y="526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4C3329B7-BF61-4F2A-8F96-1B66BCD6852D}"/>
                  </a:ext>
                </a:extLst>
              </p:cNvPr>
              <p:cNvSpPr/>
              <p:nvPr/>
            </p:nvSpPr>
            <p:spPr>
              <a:xfrm>
                <a:off x="6010167" y="1813080"/>
                <a:ext cx="92892" cy="15910"/>
              </a:xfrm>
              <a:custGeom>
                <a:avLst/>
                <a:gdLst>
                  <a:gd name="connsiteX0" fmla="*/ 5060 w 92892"/>
                  <a:gd name="connsiteY0" fmla="*/ 15910 h 15910"/>
                  <a:gd name="connsiteX1" fmla="*/ 12 w 92892"/>
                  <a:gd name="connsiteY1" fmla="*/ 11148 h 15910"/>
                  <a:gd name="connsiteX2" fmla="*/ 4775 w 92892"/>
                  <a:gd name="connsiteY2" fmla="*/ 5718 h 15910"/>
                  <a:gd name="connsiteX3" fmla="*/ 87451 w 92892"/>
                  <a:gd name="connsiteY3" fmla="*/ 3 h 15910"/>
                  <a:gd name="connsiteX4" fmla="*/ 92881 w 92892"/>
                  <a:gd name="connsiteY4" fmla="*/ 4766 h 15910"/>
                  <a:gd name="connsiteX5" fmla="*/ 88118 w 92892"/>
                  <a:gd name="connsiteY5" fmla="*/ 10195 h 15910"/>
                  <a:gd name="connsiteX6" fmla="*/ 5441 w 92892"/>
                  <a:gd name="connsiteY6" fmla="*/ 15910 h 15910"/>
                  <a:gd name="connsiteX7" fmla="*/ 5060 w 92892"/>
                  <a:gd name="connsiteY7" fmla="*/ 15910 h 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92" h="15910">
                    <a:moveTo>
                      <a:pt x="5060" y="15910"/>
                    </a:moveTo>
                    <a:cubicBezTo>
                      <a:pt x="2393" y="15910"/>
                      <a:pt x="202" y="13815"/>
                      <a:pt x="12" y="11148"/>
                    </a:cubicBezTo>
                    <a:cubicBezTo>
                      <a:pt x="-179" y="8385"/>
                      <a:pt x="1917" y="5909"/>
                      <a:pt x="4775" y="5718"/>
                    </a:cubicBezTo>
                    <a:lnTo>
                      <a:pt x="87451" y="3"/>
                    </a:lnTo>
                    <a:cubicBezTo>
                      <a:pt x="90214" y="-92"/>
                      <a:pt x="92690" y="1908"/>
                      <a:pt x="92881" y="4766"/>
                    </a:cubicBezTo>
                    <a:cubicBezTo>
                      <a:pt x="93071" y="7528"/>
                      <a:pt x="90976" y="10005"/>
                      <a:pt x="88118" y="10195"/>
                    </a:cubicBezTo>
                    <a:lnTo>
                      <a:pt x="5441" y="15910"/>
                    </a:lnTo>
                    <a:cubicBezTo>
                      <a:pt x="5346" y="15910"/>
                      <a:pt x="5155" y="15910"/>
                      <a:pt x="5060" y="159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6A757D6-5256-475E-8FCA-83FB1AB2F017}"/>
                  </a:ext>
                </a:extLst>
              </p:cNvPr>
              <p:cNvSpPr/>
              <p:nvPr/>
            </p:nvSpPr>
            <p:spPr>
              <a:xfrm>
                <a:off x="6510456" y="1592984"/>
                <a:ext cx="68532" cy="69127"/>
              </a:xfrm>
              <a:custGeom>
                <a:avLst/>
                <a:gdLst>
                  <a:gd name="connsiteX0" fmla="*/ 5120 w 68532"/>
                  <a:gd name="connsiteY0" fmla="*/ 69128 h 69127"/>
                  <a:gd name="connsiteX1" fmla="*/ 1500 w 68532"/>
                  <a:gd name="connsiteY1" fmla="*/ 67699 h 69127"/>
                  <a:gd name="connsiteX2" fmla="*/ 1500 w 68532"/>
                  <a:gd name="connsiteY2" fmla="*/ 60460 h 69127"/>
                  <a:gd name="connsiteX3" fmla="*/ 59793 w 68532"/>
                  <a:gd name="connsiteY3" fmla="*/ 1500 h 69127"/>
                  <a:gd name="connsiteX4" fmla="*/ 67032 w 68532"/>
                  <a:gd name="connsiteY4" fmla="*/ 1500 h 69127"/>
                  <a:gd name="connsiteX5" fmla="*/ 67032 w 68532"/>
                  <a:gd name="connsiteY5" fmla="*/ 8739 h 69127"/>
                  <a:gd name="connsiteX6" fmla="*/ 8739 w 68532"/>
                  <a:gd name="connsiteY6" fmla="*/ 67699 h 69127"/>
                  <a:gd name="connsiteX7" fmla="*/ 5120 w 68532"/>
                  <a:gd name="connsiteY7" fmla="*/ 69128 h 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32" h="69127">
                    <a:moveTo>
                      <a:pt x="5120" y="69128"/>
                    </a:moveTo>
                    <a:cubicBezTo>
                      <a:pt x="3786" y="69128"/>
                      <a:pt x="2548" y="68651"/>
                      <a:pt x="1500" y="67699"/>
                    </a:cubicBezTo>
                    <a:cubicBezTo>
                      <a:pt x="-500" y="65699"/>
                      <a:pt x="-500" y="62460"/>
                      <a:pt x="1500" y="60460"/>
                    </a:cubicBezTo>
                    <a:lnTo>
                      <a:pt x="59793" y="1500"/>
                    </a:lnTo>
                    <a:cubicBezTo>
                      <a:pt x="61793" y="-500"/>
                      <a:pt x="65032" y="-500"/>
                      <a:pt x="67032" y="1500"/>
                    </a:cubicBezTo>
                    <a:cubicBezTo>
                      <a:pt x="69033" y="3500"/>
                      <a:pt x="69033" y="6739"/>
                      <a:pt x="67032" y="8739"/>
                    </a:cubicBezTo>
                    <a:lnTo>
                      <a:pt x="8739" y="67699"/>
                    </a:lnTo>
                    <a:cubicBezTo>
                      <a:pt x="7787" y="68651"/>
                      <a:pt x="6453" y="69128"/>
                      <a:pt x="5120" y="69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5E91778D-AF4D-4D3F-8EB3-36FB622837FA}"/>
                  </a:ext>
                </a:extLst>
              </p:cNvPr>
              <p:cNvSpPr/>
              <p:nvPr/>
            </p:nvSpPr>
            <p:spPr>
              <a:xfrm>
                <a:off x="6581317" y="1752714"/>
                <a:ext cx="91687" cy="25602"/>
              </a:xfrm>
              <a:custGeom>
                <a:avLst/>
                <a:gdLst>
                  <a:gd name="connsiteX0" fmla="*/ 5124 w 91687"/>
                  <a:gd name="connsiteY0" fmla="*/ 25603 h 25602"/>
                  <a:gd name="connsiteX1" fmla="*/ 76 w 91687"/>
                  <a:gd name="connsiteY1" fmla="*/ 21412 h 25602"/>
                  <a:gd name="connsiteX2" fmla="*/ 4172 w 91687"/>
                  <a:gd name="connsiteY2" fmla="*/ 15411 h 25602"/>
                  <a:gd name="connsiteX3" fmla="*/ 85611 w 91687"/>
                  <a:gd name="connsiteY3" fmla="*/ 76 h 25602"/>
                  <a:gd name="connsiteX4" fmla="*/ 91611 w 91687"/>
                  <a:gd name="connsiteY4" fmla="*/ 4172 h 25602"/>
                  <a:gd name="connsiteX5" fmla="*/ 87516 w 91687"/>
                  <a:gd name="connsiteY5" fmla="*/ 10173 h 25602"/>
                  <a:gd name="connsiteX6" fmla="*/ 6077 w 91687"/>
                  <a:gd name="connsiteY6" fmla="*/ 25508 h 25602"/>
                  <a:gd name="connsiteX7" fmla="*/ 5124 w 91687"/>
                  <a:gd name="connsiteY7" fmla="*/ 25603 h 2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687" h="25602">
                    <a:moveTo>
                      <a:pt x="5124" y="25603"/>
                    </a:moveTo>
                    <a:cubicBezTo>
                      <a:pt x="2743" y="25603"/>
                      <a:pt x="552" y="23888"/>
                      <a:pt x="76" y="21412"/>
                    </a:cubicBezTo>
                    <a:cubicBezTo>
                      <a:pt x="-400" y="18650"/>
                      <a:pt x="1410" y="15983"/>
                      <a:pt x="4172" y="15411"/>
                    </a:cubicBezTo>
                    <a:lnTo>
                      <a:pt x="85611" y="76"/>
                    </a:lnTo>
                    <a:cubicBezTo>
                      <a:pt x="88373" y="-400"/>
                      <a:pt x="91040" y="1409"/>
                      <a:pt x="91611" y="4172"/>
                    </a:cubicBezTo>
                    <a:cubicBezTo>
                      <a:pt x="92087" y="6934"/>
                      <a:pt x="90278" y="9601"/>
                      <a:pt x="87516" y="10173"/>
                    </a:cubicBezTo>
                    <a:lnTo>
                      <a:pt x="6077" y="25508"/>
                    </a:lnTo>
                    <a:cubicBezTo>
                      <a:pt x="5791" y="25508"/>
                      <a:pt x="5505" y="25603"/>
                      <a:pt x="5124" y="256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3DD87F6C-8445-40F1-8AA0-68E715357A1C}"/>
                  </a:ext>
                </a:extLst>
              </p:cNvPr>
              <p:cNvSpPr/>
              <p:nvPr/>
            </p:nvSpPr>
            <p:spPr>
              <a:xfrm>
                <a:off x="6566377" y="1896651"/>
                <a:ext cx="85944" cy="43972"/>
              </a:xfrm>
              <a:custGeom>
                <a:avLst/>
                <a:gdLst>
                  <a:gd name="connsiteX0" fmla="*/ 80834 w 85944"/>
                  <a:gd name="connsiteY0" fmla="*/ 43972 h 43972"/>
                  <a:gd name="connsiteX1" fmla="*/ 78739 w 85944"/>
                  <a:gd name="connsiteY1" fmla="*/ 43496 h 43972"/>
                  <a:gd name="connsiteX2" fmla="*/ 3015 w 85944"/>
                  <a:gd name="connsiteY2" fmla="*/ 9778 h 43972"/>
                  <a:gd name="connsiteX3" fmla="*/ 443 w 85944"/>
                  <a:gd name="connsiteY3" fmla="*/ 3015 h 43972"/>
                  <a:gd name="connsiteX4" fmla="*/ 7206 w 85944"/>
                  <a:gd name="connsiteY4" fmla="*/ 443 h 43972"/>
                  <a:gd name="connsiteX5" fmla="*/ 82930 w 85944"/>
                  <a:gd name="connsiteY5" fmla="*/ 34162 h 43972"/>
                  <a:gd name="connsiteX6" fmla="*/ 85501 w 85944"/>
                  <a:gd name="connsiteY6" fmla="*/ 40924 h 43972"/>
                  <a:gd name="connsiteX7" fmla="*/ 80834 w 85944"/>
                  <a:gd name="connsiteY7" fmla="*/ 43972 h 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44" h="43972">
                    <a:moveTo>
                      <a:pt x="80834" y="43972"/>
                    </a:moveTo>
                    <a:cubicBezTo>
                      <a:pt x="80167" y="43972"/>
                      <a:pt x="79405" y="43877"/>
                      <a:pt x="78739" y="43496"/>
                    </a:cubicBezTo>
                    <a:lnTo>
                      <a:pt x="3015" y="9778"/>
                    </a:lnTo>
                    <a:cubicBezTo>
                      <a:pt x="443" y="8635"/>
                      <a:pt x="-700" y="5587"/>
                      <a:pt x="443" y="3015"/>
                    </a:cubicBezTo>
                    <a:cubicBezTo>
                      <a:pt x="1586" y="443"/>
                      <a:pt x="4634" y="-700"/>
                      <a:pt x="7206" y="443"/>
                    </a:cubicBezTo>
                    <a:lnTo>
                      <a:pt x="82930" y="34162"/>
                    </a:lnTo>
                    <a:cubicBezTo>
                      <a:pt x="85501" y="35305"/>
                      <a:pt x="86644" y="38353"/>
                      <a:pt x="85501" y="40924"/>
                    </a:cubicBezTo>
                    <a:cubicBezTo>
                      <a:pt x="84644" y="42925"/>
                      <a:pt x="82834" y="43972"/>
                      <a:pt x="80834" y="439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9" name="Graphic 1">
              <a:extLst>
                <a:ext uri="{FF2B5EF4-FFF2-40B4-BE49-F238E27FC236}">
                  <a16:creationId xmlns:a16="http://schemas.microsoft.com/office/drawing/2014/main" id="{974B2DE2-F740-4E6E-ABF0-732DCE6711B4}"/>
                </a:ext>
              </a:extLst>
            </p:cNvPr>
            <p:cNvGrpSpPr/>
            <p:nvPr userDrawn="1"/>
          </p:nvGrpSpPr>
          <p:grpSpPr>
            <a:xfrm>
              <a:off x="5394132" y="1301080"/>
              <a:ext cx="533729" cy="754893"/>
              <a:chOff x="5445309" y="4658830"/>
              <a:chExt cx="533729" cy="754893"/>
            </a:xfrm>
            <a:grpFill/>
          </p:grpSpPr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4ABAACD6-CE94-47F4-98BB-927DCDAF5F81}"/>
                  </a:ext>
                </a:extLst>
              </p:cNvPr>
              <p:cNvSpPr/>
              <p:nvPr/>
            </p:nvSpPr>
            <p:spPr>
              <a:xfrm>
                <a:off x="5445309" y="4658830"/>
                <a:ext cx="489850" cy="489813"/>
              </a:xfrm>
              <a:custGeom>
                <a:avLst/>
                <a:gdLst>
                  <a:gd name="connsiteX0" fmla="*/ 260261 w 489850"/>
                  <a:gd name="connsiteY0" fmla="*/ 489813 h 489813"/>
                  <a:gd name="connsiteX1" fmla="*/ 224828 w 489850"/>
                  <a:gd name="connsiteY1" fmla="*/ 480288 h 489813"/>
                  <a:gd name="connsiteX2" fmla="*/ 202349 w 489850"/>
                  <a:gd name="connsiteY2" fmla="*/ 472573 h 489813"/>
                  <a:gd name="connsiteX3" fmla="*/ 186061 w 489850"/>
                  <a:gd name="connsiteY3" fmla="*/ 471335 h 489813"/>
                  <a:gd name="connsiteX4" fmla="*/ 177584 w 489850"/>
                  <a:gd name="connsiteY4" fmla="*/ 471430 h 489813"/>
                  <a:gd name="connsiteX5" fmla="*/ 169011 w 489850"/>
                  <a:gd name="connsiteY5" fmla="*/ 471525 h 489813"/>
                  <a:gd name="connsiteX6" fmla="*/ 138817 w 489850"/>
                  <a:gd name="connsiteY6" fmla="*/ 466286 h 489813"/>
                  <a:gd name="connsiteX7" fmla="*/ 110242 w 489850"/>
                  <a:gd name="connsiteY7" fmla="*/ 438950 h 489813"/>
                  <a:gd name="connsiteX8" fmla="*/ 94240 w 489850"/>
                  <a:gd name="connsiteY8" fmla="*/ 420662 h 489813"/>
                  <a:gd name="connsiteX9" fmla="*/ 73666 w 489850"/>
                  <a:gd name="connsiteY9" fmla="*/ 407612 h 489813"/>
                  <a:gd name="connsiteX10" fmla="*/ 42329 w 489850"/>
                  <a:gd name="connsiteY10" fmla="*/ 383514 h 489813"/>
                  <a:gd name="connsiteX11" fmla="*/ 31280 w 489850"/>
                  <a:gd name="connsiteY11" fmla="*/ 345986 h 489813"/>
                  <a:gd name="connsiteX12" fmla="*/ 26422 w 489850"/>
                  <a:gd name="connsiteY12" fmla="*/ 321792 h 489813"/>
                  <a:gd name="connsiteX13" fmla="*/ 15373 w 489850"/>
                  <a:gd name="connsiteY13" fmla="*/ 300742 h 489813"/>
                  <a:gd name="connsiteX14" fmla="*/ 133 w 489850"/>
                  <a:gd name="connsiteY14" fmla="*/ 263690 h 489813"/>
                  <a:gd name="connsiteX15" fmla="*/ 9563 w 489850"/>
                  <a:gd name="connsiteY15" fmla="*/ 224732 h 489813"/>
                  <a:gd name="connsiteX16" fmla="*/ 17278 w 489850"/>
                  <a:gd name="connsiteY16" fmla="*/ 202253 h 489813"/>
                  <a:gd name="connsiteX17" fmla="*/ 18326 w 489850"/>
                  <a:gd name="connsiteY17" fmla="*/ 177584 h 489813"/>
                  <a:gd name="connsiteX18" fmla="*/ 23469 w 489850"/>
                  <a:gd name="connsiteY18" fmla="*/ 138817 h 489813"/>
                  <a:gd name="connsiteX19" fmla="*/ 50711 w 489850"/>
                  <a:gd name="connsiteY19" fmla="*/ 110242 h 489813"/>
                  <a:gd name="connsiteX20" fmla="*/ 69094 w 489850"/>
                  <a:gd name="connsiteY20" fmla="*/ 94240 h 489813"/>
                  <a:gd name="connsiteX21" fmla="*/ 82143 w 489850"/>
                  <a:gd name="connsiteY21" fmla="*/ 73666 h 489813"/>
                  <a:gd name="connsiteX22" fmla="*/ 106241 w 489850"/>
                  <a:gd name="connsiteY22" fmla="*/ 42329 h 489813"/>
                  <a:gd name="connsiteX23" fmla="*/ 143770 w 489850"/>
                  <a:gd name="connsiteY23" fmla="*/ 31280 h 489813"/>
                  <a:gd name="connsiteX24" fmla="*/ 167964 w 489850"/>
                  <a:gd name="connsiteY24" fmla="*/ 26422 h 489813"/>
                  <a:gd name="connsiteX25" fmla="*/ 189014 w 489850"/>
                  <a:gd name="connsiteY25" fmla="*/ 15373 h 489813"/>
                  <a:gd name="connsiteX26" fmla="*/ 226066 w 489850"/>
                  <a:gd name="connsiteY26" fmla="*/ 133 h 489813"/>
                  <a:gd name="connsiteX27" fmla="*/ 265023 w 489850"/>
                  <a:gd name="connsiteY27" fmla="*/ 9563 h 489813"/>
                  <a:gd name="connsiteX28" fmla="*/ 287502 w 489850"/>
                  <a:gd name="connsiteY28" fmla="*/ 17278 h 489813"/>
                  <a:gd name="connsiteX29" fmla="*/ 303790 w 489850"/>
                  <a:gd name="connsiteY29" fmla="*/ 18516 h 489813"/>
                  <a:gd name="connsiteX30" fmla="*/ 312267 w 489850"/>
                  <a:gd name="connsiteY30" fmla="*/ 18421 h 489813"/>
                  <a:gd name="connsiteX31" fmla="*/ 320840 w 489850"/>
                  <a:gd name="connsiteY31" fmla="*/ 18326 h 489813"/>
                  <a:gd name="connsiteX32" fmla="*/ 351034 w 489850"/>
                  <a:gd name="connsiteY32" fmla="*/ 23660 h 489813"/>
                  <a:gd name="connsiteX33" fmla="*/ 379609 w 489850"/>
                  <a:gd name="connsiteY33" fmla="*/ 50901 h 489813"/>
                  <a:gd name="connsiteX34" fmla="*/ 395611 w 489850"/>
                  <a:gd name="connsiteY34" fmla="*/ 69189 h 489813"/>
                  <a:gd name="connsiteX35" fmla="*/ 416185 w 489850"/>
                  <a:gd name="connsiteY35" fmla="*/ 82238 h 489813"/>
                  <a:gd name="connsiteX36" fmla="*/ 447522 w 489850"/>
                  <a:gd name="connsiteY36" fmla="*/ 106337 h 489813"/>
                  <a:gd name="connsiteX37" fmla="*/ 458571 w 489850"/>
                  <a:gd name="connsiteY37" fmla="*/ 143865 h 489813"/>
                  <a:gd name="connsiteX38" fmla="*/ 463429 w 489850"/>
                  <a:gd name="connsiteY38" fmla="*/ 168059 h 489813"/>
                  <a:gd name="connsiteX39" fmla="*/ 474478 w 489850"/>
                  <a:gd name="connsiteY39" fmla="*/ 189109 h 489813"/>
                  <a:gd name="connsiteX40" fmla="*/ 489718 w 489850"/>
                  <a:gd name="connsiteY40" fmla="*/ 226161 h 489813"/>
                  <a:gd name="connsiteX41" fmla="*/ 480288 w 489850"/>
                  <a:gd name="connsiteY41" fmla="*/ 265119 h 489813"/>
                  <a:gd name="connsiteX42" fmla="*/ 472573 w 489850"/>
                  <a:gd name="connsiteY42" fmla="*/ 287597 h 489813"/>
                  <a:gd name="connsiteX43" fmla="*/ 471525 w 489850"/>
                  <a:gd name="connsiteY43" fmla="*/ 312267 h 489813"/>
                  <a:gd name="connsiteX44" fmla="*/ 466382 w 489850"/>
                  <a:gd name="connsiteY44" fmla="*/ 351034 h 489813"/>
                  <a:gd name="connsiteX45" fmla="*/ 439140 w 489850"/>
                  <a:gd name="connsiteY45" fmla="*/ 379609 h 489813"/>
                  <a:gd name="connsiteX46" fmla="*/ 420852 w 489850"/>
                  <a:gd name="connsiteY46" fmla="*/ 395611 h 489813"/>
                  <a:gd name="connsiteX47" fmla="*/ 407803 w 489850"/>
                  <a:gd name="connsiteY47" fmla="*/ 416185 h 489813"/>
                  <a:gd name="connsiteX48" fmla="*/ 383705 w 489850"/>
                  <a:gd name="connsiteY48" fmla="*/ 447522 h 489813"/>
                  <a:gd name="connsiteX49" fmla="*/ 346176 w 489850"/>
                  <a:gd name="connsiteY49" fmla="*/ 458571 h 489813"/>
                  <a:gd name="connsiteX50" fmla="*/ 321983 w 489850"/>
                  <a:gd name="connsiteY50" fmla="*/ 463429 h 489813"/>
                  <a:gd name="connsiteX51" fmla="*/ 300932 w 489850"/>
                  <a:gd name="connsiteY51" fmla="*/ 474478 h 489813"/>
                  <a:gd name="connsiteX52" fmla="*/ 263880 w 489850"/>
                  <a:gd name="connsiteY52" fmla="*/ 489718 h 489813"/>
                  <a:gd name="connsiteX53" fmla="*/ 260261 w 489850"/>
                  <a:gd name="connsiteY53" fmla="*/ 489813 h 489813"/>
                  <a:gd name="connsiteX54" fmla="*/ 186156 w 489850"/>
                  <a:gd name="connsiteY54" fmla="*/ 461143 h 489813"/>
                  <a:gd name="connsiteX55" fmla="*/ 204349 w 489850"/>
                  <a:gd name="connsiteY55" fmla="*/ 462572 h 489813"/>
                  <a:gd name="connsiteX56" fmla="*/ 228923 w 489850"/>
                  <a:gd name="connsiteY56" fmla="*/ 470858 h 489813"/>
                  <a:gd name="connsiteX57" fmla="*/ 263214 w 489850"/>
                  <a:gd name="connsiteY57" fmla="*/ 479526 h 489813"/>
                  <a:gd name="connsiteX58" fmla="*/ 295694 w 489850"/>
                  <a:gd name="connsiteY58" fmla="*/ 465715 h 489813"/>
                  <a:gd name="connsiteX59" fmla="*/ 318649 w 489850"/>
                  <a:gd name="connsiteY59" fmla="*/ 453713 h 489813"/>
                  <a:gd name="connsiteX60" fmla="*/ 344938 w 489850"/>
                  <a:gd name="connsiteY60" fmla="*/ 448379 h 489813"/>
                  <a:gd name="connsiteX61" fmla="*/ 378085 w 489850"/>
                  <a:gd name="connsiteY61" fmla="*/ 439045 h 489813"/>
                  <a:gd name="connsiteX62" fmla="*/ 398945 w 489850"/>
                  <a:gd name="connsiteY62" fmla="*/ 411232 h 489813"/>
                  <a:gd name="connsiteX63" fmla="*/ 413232 w 489850"/>
                  <a:gd name="connsiteY63" fmla="*/ 388944 h 489813"/>
                  <a:gd name="connsiteX64" fmla="*/ 433139 w 489850"/>
                  <a:gd name="connsiteY64" fmla="*/ 371417 h 489813"/>
                  <a:gd name="connsiteX65" fmla="*/ 457428 w 489850"/>
                  <a:gd name="connsiteY65" fmla="*/ 346557 h 489813"/>
                  <a:gd name="connsiteX66" fmla="*/ 461619 w 489850"/>
                  <a:gd name="connsiteY66" fmla="*/ 312362 h 489813"/>
                  <a:gd name="connsiteX67" fmla="*/ 462857 w 489850"/>
                  <a:gd name="connsiteY67" fmla="*/ 285597 h 489813"/>
                  <a:gd name="connsiteX68" fmla="*/ 471144 w 489850"/>
                  <a:gd name="connsiteY68" fmla="*/ 261023 h 489813"/>
                  <a:gd name="connsiteX69" fmla="*/ 479812 w 489850"/>
                  <a:gd name="connsiteY69" fmla="*/ 226733 h 489813"/>
                  <a:gd name="connsiteX70" fmla="*/ 466001 w 489850"/>
                  <a:gd name="connsiteY70" fmla="*/ 194252 h 489813"/>
                  <a:gd name="connsiteX71" fmla="*/ 453999 w 489850"/>
                  <a:gd name="connsiteY71" fmla="*/ 171297 h 489813"/>
                  <a:gd name="connsiteX72" fmla="*/ 448665 w 489850"/>
                  <a:gd name="connsiteY72" fmla="*/ 145008 h 489813"/>
                  <a:gd name="connsiteX73" fmla="*/ 439331 w 489850"/>
                  <a:gd name="connsiteY73" fmla="*/ 111861 h 489813"/>
                  <a:gd name="connsiteX74" fmla="*/ 411518 w 489850"/>
                  <a:gd name="connsiteY74" fmla="*/ 91002 h 489813"/>
                  <a:gd name="connsiteX75" fmla="*/ 389229 w 489850"/>
                  <a:gd name="connsiteY75" fmla="*/ 76714 h 489813"/>
                  <a:gd name="connsiteX76" fmla="*/ 371703 w 489850"/>
                  <a:gd name="connsiteY76" fmla="*/ 56807 h 489813"/>
                  <a:gd name="connsiteX77" fmla="*/ 346843 w 489850"/>
                  <a:gd name="connsiteY77" fmla="*/ 32518 h 489813"/>
                  <a:gd name="connsiteX78" fmla="*/ 312648 w 489850"/>
                  <a:gd name="connsiteY78" fmla="*/ 28327 h 489813"/>
                  <a:gd name="connsiteX79" fmla="*/ 303981 w 489850"/>
                  <a:gd name="connsiteY79" fmla="*/ 28422 h 489813"/>
                  <a:gd name="connsiteX80" fmla="*/ 285883 w 489850"/>
                  <a:gd name="connsiteY80" fmla="*/ 27089 h 489813"/>
                  <a:gd name="connsiteX81" fmla="*/ 261308 w 489850"/>
                  <a:gd name="connsiteY81" fmla="*/ 18802 h 489813"/>
                  <a:gd name="connsiteX82" fmla="*/ 227018 w 489850"/>
                  <a:gd name="connsiteY82" fmla="*/ 10134 h 489813"/>
                  <a:gd name="connsiteX83" fmla="*/ 194538 w 489850"/>
                  <a:gd name="connsiteY83" fmla="*/ 23945 h 489813"/>
                  <a:gd name="connsiteX84" fmla="*/ 171583 w 489850"/>
                  <a:gd name="connsiteY84" fmla="*/ 35947 h 489813"/>
                  <a:gd name="connsiteX85" fmla="*/ 145294 w 489850"/>
                  <a:gd name="connsiteY85" fmla="*/ 41281 h 489813"/>
                  <a:gd name="connsiteX86" fmla="*/ 112147 w 489850"/>
                  <a:gd name="connsiteY86" fmla="*/ 50615 h 489813"/>
                  <a:gd name="connsiteX87" fmla="*/ 91287 w 489850"/>
                  <a:gd name="connsiteY87" fmla="*/ 78428 h 489813"/>
                  <a:gd name="connsiteX88" fmla="*/ 77000 w 489850"/>
                  <a:gd name="connsiteY88" fmla="*/ 100717 h 489813"/>
                  <a:gd name="connsiteX89" fmla="*/ 57092 w 489850"/>
                  <a:gd name="connsiteY89" fmla="*/ 118243 h 489813"/>
                  <a:gd name="connsiteX90" fmla="*/ 32804 w 489850"/>
                  <a:gd name="connsiteY90" fmla="*/ 143103 h 489813"/>
                  <a:gd name="connsiteX91" fmla="*/ 28613 w 489850"/>
                  <a:gd name="connsiteY91" fmla="*/ 177298 h 489813"/>
                  <a:gd name="connsiteX92" fmla="*/ 27374 w 489850"/>
                  <a:gd name="connsiteY92" fmla="*/ 204063 h 489813"/>
                  <a:gd name="connsiteX93" fmla="*/ 19088 w 489850"/>
                  <a:gd name="connsiteY93" fmla="*/ 228638 h 489813"/>
                  <a:gd name="connsiteX94" fmla="*/ 10420 w 489850"/>
                  <a:gd name="connsiteY94" fmla="*/ 262928 h 489813"/>
                  <a:gd name="connsiteX95" fmla="*/ 24231 w 489850"/>
                  <a:gd name="connsiteY95" fmla="*/ 295408 h 489813"/>
                  <a:gd name="connsiteX96" fmla="*/ 36233 w 489850"/>
                  <a:gd name="connsiteY96" fmla="*/ 318363 h 489813"/>
                  <a:gd name="connsiteX97" fmla="*/ 41567 w 489850"/>
                  <a:gd name="connsiteY97" fmla="*/ 344652 h 489813"/>
                  <a:gd name="connsiteX98" fmla="*/ 50901 w 489850"/>
                  <a:gd name="connsiteY98" fmla="*/ 377799 h 489813"/>
                  <a:gd name="connsiteX99" fmla="*/ 78714 w 489850"/>
                  <a:gd name="connsiteY99" fmla="*/ 398659 h 489813"/>
                  <a:gd name="connsiteX100" fmla="*/ 101003 w 489850"/>
                  <a:gd name="connsiteY100" fmla="*/ 412946 h 489813"/>
                  <a:gd name="connsiteX101" fmla="*/ 118529 w 489850"/>
                  <a:gd name="connsiteY101" fmla="*/ 432854 h 489813"/>
                  <a:gd name="connsiteX102" fmla="*/ 143389 w 489850"/>
                  <a:gd name="connsiteY102" fmla="*/ 457142 h 489813"/>
                  <a:gd name="connsiteX103" fmla="*/ 177584 w 489850"/>
                  <a:gd name="connsiteY103" fmla="*/ 461333 h 489813"/>
                  <a:gd name="connsiteX104" fmla="*/ 186156 w 489850"/>
                  <a:gd name="connsiteY104" fmla="*/ 461143 h 48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89850" h="489813">
                    <a:moveTo>
                      <a:pt x="260261" y="489813"/>
                    </a:moveTo>
                    <a:cubicBezTo>
                      <a:pt x="247783" y="489813"/>
                      <a:pt x="236162" y="484955"/>
                      <a:pt x="224828" y="480288"/>
                    </a:cubicBezTo>
                    <a:cubicBezTo>
                      <a:pt x="217017" y="477050"/>
                      <a:pt x="209588" y="474002"/>
                      <a:pt x="202349" y="472573"/>
                    </a:cubicBezTo>
                    <a:cubicBezTo>
                      <a:pt x="197872" y="471716"/>
                      <a:pt x="192919" y="471335"/>
                      <a:pt x="186061" y="471335"/>
                    </a:cubicBezTo>
                    <a:cubicBezTo>
                      <a:pt x="183299" y="471335"/>
                      <a:pt x="180441" y="471430"/>
                      <a:pt x="177584" y="471430"/>
                    </a:cubicBezTo>
                    <a:cubicBezTo>
                      <a:pt x="174726" y="471525"/>
                      <a:pt x="171869" y="471525"/>
                      <a:pt x="169011" y="471525"/>
                    </a:cubicBezTo>
                    <a:cubicBezTo>
                      <a:pt x="159486" y="471525"/>
                      <a:pt x="148532" y="470858"/>
                      <a:pt x="138817" y="466286"/>
                    </a:cubicBezTo>
                    <a:cubicBezTo>
                      <a:pt x="126720" y="460476"/>
                      <a:pt x="118338" y="449522"/>
                      <a:pt x="110242" y="438950"/>
                    </a:cubicBezTo>
                    <a:cubicBezTo>
                      <a:pt x="105003" y="432092"/>
                      <a:pt x="100050" y="425615"/>
                      <a:pt x="94240" y="420662"/>
                    </a:cubicBezTo>
                    <a:cubicBezTo>
                      <a:pt x="88430" y="415709"/>
                      <a:pt x="81286" y="411803"/>
                      <a:pt x="73666" y="407612"/>
                    </a:cubicBezTo>
                    <a:cubicBezTo>
                      <a:pt x="62045" y="401231"/>
                      <a:pt x="49949" y="394658"/>
                      <a:pt x="42329" y="383514"/>
                    </a:cubicBezTo>
                    <a:cubicBezTo>
                      <a:pt x="34804" y="372561"/>
                      <a:pt x="33089" y="359035"/>
                      <a:pt x="31280" y="345986"/>
                    </a:cubicBezTo>
                    <a:cubicBezTo>
                      <a:pt x="30137" y="337318"/>
                      <a:pt x="28994" y="329127"/>
                      <a:pt x="26422" y="321792"/>
                    </a:cubicBezTo>
                    <a:cubicBezTo>
                      <a:pt x="23945" y="314839"/>
                      <a:pt x="19754" y="307981"/>
                      <a:pt x="15373" y="300742"/>
                    </a:cubicBezTo>
                    <a:cubicBezTo>
                      <a:pt x="8420" y="289312"/>
                      <a:pt x="1181" y="277501"/>
                      <a:pt x="133" y="263690"/>
                    </a:cubicBezTo>
                    <a:cubicBezTo>
                      <a:pt x="-915" y="249974"/>
                      <a:pt x="4419" y="237115"/>
                      <a:pt x="9563" y="224732"/>
                    </a:cubicBezTo>
                    <a:cubicBezTo>
                      <a:pt x="12801" y="216922"/>
                      <a:pt x="15849" y="209492"/>
                      <a:pt x="17278" y="202253"/>
                    </a:cubicBezTo>
                    <a:cubicBezTo>
                      <a:pt x="18707" y="194538"/>
                      <a:pt x="18516" y="186347"/>
                      <a:pt x="18326" y="177584"/>
                    </a:cubicBezTo>
                    <a:cubicBezTo>
                      <a:pt x="18040" y="164344"/>
                      <a:pt x="17754" y="150723"/>
                      <a:pt x="23469" y="138817"/>
                    </a:cubicBezTo>
                    <a:cubicBezTo>
                      <a:pt x="29279" y="126720"/>
                      <a:pt x="40233" y="118338"/>
                      <a:pt x="50711" y="110242"/>
                    </a:cubicBezTo>
                    <a:cubicBezTo>
                      <a:pt x="57569" y="105003"/>
                      <a:pt x="64046" y="100050"/>
                      <a:pt x="69094" y="94240"/>
                    </a:cubicBezTo>
                    <a:cubicBezTo>
                      <a:pt x="74047" y="88430"/>
                      <a:pt x="77952" y="81286"/>
                      <a:pt x="82143" y="73666"/>
                    </a:cubicBezTo>
                    <a:cubicBezTo>
                      <a:pt x="88525" y="62045"/>
                      <a:pt x="95097" y="49949"/>
                      <a:pt x="106241" y="42329"/>
                    </a:cubicBezTo>
                    <a:cubicBezTo>
                      <a:pt x="117195" y="34804"/>
                      <a:pt x="130721" y="33089"/>
                      <a:pt x="143770" y="31280"/>
                    </a:cubicBezTo>
                    <a:cubicBezTo>
                      <a:pt x="152438" y="30137"/>
                      <a:pt x="160629" y="28994"/>
                      <a:pt x="167964" y="26422"/>
                    </a:cubicBezTo>
                    <a:cubicBezTo>
                      <a:pt x="174917" y="23945"/>
                      <a:pt x="181775" y="19754"/>
                      <a:pt x="189014" y="15373"/>
                    </a:cubicBezTo>
                    <a:cubicBezTo>
                      <a:pt x="200444" y="8420"/>
                      <a:pt x="212255" y="1181"/>
                      <a:pt x="226066" y="133"/>
                    </a:cubicBezTo>
                    <a:cubicBezTo>
                      <a:pt x="239782" y="-915"/>
                      <a:pt x="252641" y="4419"/>
                      <a:pt x="265023" y="9563"/>
                    </a:cubicBezTo>
                    <a:cubicBezTo>
                      <a:pt x="272834" y="12801"/>
                      <a:pt x="280263" y="15849"/>
                      <a:pt x="287502" y="17278"/>
                    </a:cubicBezTo>
                    <a:cubicBezTo>
                      <a:pt x="291979" y="18135"/>
                      <a:pt x="296932" y="18516"/>
                      <a:pt x="303790" y="18516"/>
                    </a:cubicBezTo>
                    <a:cubicBezTo>
                      <a:pt x="306552" y="18516"/>
                      <a:pt x="309410" y="18421"/>
                      <a:pt x="312267" y="18421"/>
                    </a:cubicBezTo>
                    <a:cubicBezTo>
                      <a:pt x="315125" y="18326"/>
                      <a:pt x="317982" y="18326"/>
                      <a:pt x="320840" y="18326"/>
                    </a:cubicBezTo>
                    <a:cubicBezTo>
                      <a:pt x="330365" y="18326"/>
                      <a:pt x="341318" y="18992"/>
                      <a:pt x="351034" y="23660"/>
                    </a:cubicBezTo>
                    <a:cubicBezTo>
                      <a:pt x="363131" y="29470"/>
                      <a:pt x="371513" y="40424"/>
                      <a:pt x="379609" y="50901"/>
                    </a:cubicBezTo>
                    <a:cubicBezTo>
                      <a:pt x="384848" y="57759"/>
                      <a:pt x="389801" y="64236"/>
                      <a:pt x="395611" y="69189"/>
                    </a:cubicBezTo>
                    <a:cubicBezTo>
                      <a:pt x="401421" y="74142"/>
                      <a:pt x="408565" y="78047"/>
                      <a:pt x="416185" y="82238"/>
                    </a:cubicBezTo>
                    <a:cubicBezTo>
                      <a:pt x="427806" y="88620"/>
                      <a:pt x="439902" y="95192"/>
                      <a:pt x="447522" y="106337"/>
                    </a:cubicBezTo>
                    <a:cubicBezTo>
                      <a:pt x="455047" y="117290"/>
                      <a:pt x="456761" y="130816"/>
                      <a:pt x="458571" y="143865"/>
                    </a:cubicBezTo>
                    <a:cubicBezTo>
                      <a:pt x="459714" y="152533"/>
                      <a:pt x="460857" y="160724"/>
                      <a:pt x="463429" y="168059"/>
                    </a:cubicBezTo>
                    <a:cubicBezTo>
                      <a:pt x="465906" y="175012"/>
                      <a:pt x="470096" y="181870"/>
                      <a:pt x="474478" y="189109"/>
                    </a:cubicBezTo>
                    <a:cubicBezTo>
                      <a:pt x="481431" y="200539"/>
                      <a:pt x="488670" y="212350"/>
                      <a:pt x="489718" y="226161"/>
                    </a:cubicBezTo>
                    <a:cubicBezTo>
                      <a:pt x="490766" y="239877"/>
                      <a:pt x="485432" y="252736"/>
                      <a:pt x="480288" y="265119"/>
                    </a:cubicBezTo>
                    <a:cubicBezTo>
                      <a:pt x="477050" y="272929"/>
                      <a:pt x="474002" y="280358"/>
                      <a:pt x="472573" y="287597"/>
                    </a:cubicBezTo>
                    <a:cubicBezTo>
                      <a:pt x="471144" y="295313"/>
                      <a:pt x="471335" y="303504"/>
                      <a:pt x="471525" y="312267"/>
                    </a:cubicBezTo>
                    <a:cubicBezTo>
                      <a:pt x="471811" y="325507"/>
                      <a:pt x="472097" y="339128"/>
                      <a:pt x="466382" y="351034"/>
                    </a:cubicBezTo>
                    <a:cubicBezTo>
                      <a:pt x="460571" y="363131"/>
                      <a:pt x="449618" y="371513"/>
                      <a:pt x="439140" y="379609"/>
                    </a:cubicBezTo>
                    <a:cubicBezTo>
                      <a:pt x="432282" y="384848"/>
                      <a:pt x="425805" y="389801"/>
                      <a:pt x="420852" y="395611"/>
                    </a:cubicBezTo>
                    <a:cubicBezTo>
                      <a:pt x="415899" y="401421"/>
                      <a:pt x="411994" y="408565"/>
                      <a:pt x="407803" y="416185"/>
                    </a:cubicBezTo>
                    <a:cubicBezTo>
                      <a:pt x="401421" y="427901"/>
                      <a:pt x="394849" y="439902"/>
                      <a:pt x="383705" y="447522"/>
                    </a:cubicBezTo>
                    <a:cubicBezTo>
                      <a:pt x="372751" y="455047"/>
                      <a:pt x="359225" y="456857"/>
                      <a:pt x="346176" y="458571"/>
                    </a:cubicBezTo>
                    <a:cubicBezTo>
                      <a:pt x="337508" y="459714"/>
                      <a:pt x="329317" y="460857"/>
                      <a:pt x="321983" y="463429"/>
                    </a:cubicBezTo>
                    <a:cubicBezTo>
                      <a:pt x="315029" y="465905"/>
                      <a:pt x="308171" y="470096"/>
                      <a:pt x="300932" y="474478"/>
                    </a:cubicBezTo>
                    <a:cubicBezTo>
                      <a:pt x="289502" y="481431"/>
                      <a:pt x="277596" y="488670"/>
                      <a:pt x="263880" y="489718"/>
                    </a:cubicBezTo>
                    <a:cubicBezTo>
                      <a:pt x="262642" y="489813"/>
                      <a:pt x="261499" y="489813"/>
                      <a:pt x="260261" y="489813"/>
                    </a:cubicBezTo>
                    <a:close/>
                    <a:moveTo>
                      <a:pt x="186156" y="461143"/>
                    </a:moveTo>
                    <a:cubicBezTo>
                      <a:pt x="193586" y="461143"/>
                      <a:pt x="199205" y="461524"/>
                      <a:pt x="204349" y="462572"/>
                    </a:cubicBezTo>
                    <a:cubicBezTo>
                      <a:pt x="212731" y="464096"/>
                      <a:pt x="220922" y="467525"/>
                      <a:pt x="228923" y="470858"/>
                    </a:cubicBezTo>
                    <a:cubicBezTo>
                      <a:pt x="240163" y="475526"/>
                      <a:pt x="251783" y="480479"/>
                      <a:pt x="263214" y="479526"/>
                    </a:cubicBezTo>
                    <a:cubicBezTo>
                      <a:pt x="274548" y="478669"/>
                      <a:pt x="284835" y="472382"/>
                      <a:pt x="295694" y="465715"/>
                    </a:cubicBezTo>
                    <a:cubicBezTo>
                      <a:pt x="303028" y="461238"/>
                      <a:pt x="310648" y="456571"/>
                      <a:pt x="318649" y="453713"/>
                    </a:cubicBezTo>
                    <a:cubicBezTo>
                      <a:pt x="327031" y="450761"/>
                      <a:pt x="336080" y="449522"/>
                      <a:pt x="344938" y="448379"/>
                    </a:cubicBezTo>
                    <a:cubicBezTo>
                      <a:pt x="357416" y="446760"/>
                      <a:pt x="369131" y="445141"/>
                      <a:pt x="378085" y="439045"/>
                    </a:cubicBezTo>
                    <a:cubicBezTo>
                      <a:pt x="387134" y="432854"/>
                      <a:pt x="392849" y="422376"/>
                      <a:pt x="398945" y="411232"/>
                    </a:cubicBezTo>
                    <a:cubicBezTo>
                      <a:pt x="403136" y="403517"/>
                      <a:pt x="407517" y="395516"/>
                      <a:pt x="413232" y="388944"/>
                    </a:cubicBezTo>
                    <a:cubicBezTo>
                      <a:pt x="418947" y="382276"/>
                      <a:pt x="426091" y="376752"/>
                      <a:pt x="433139" y="371417"/>
                    </a:cubicBezTo>
                    <a:cubicBezTo>
                      <a:pt x="443141" y="363702"/>
                      <a:pt x="452666" y="356463"/>
                      <a:pt x="457428" y="346557"/>
                    </a:cubicBezTo>
                    <a:cubicBezTo>
                      <a:pt x="462095" y="336842"/>
                      <a:pt x="461810" y="324936"/>
                      <a:pt x="461619" y="312362"/>
                    </a:cubicBezTo>
                    <a:cubicBezTo>
                      <a:pt x="461429" y="303504"/>
                      <a:pt x="461238" y="294360"/>
                      <a:pt x="462857" y="285597"/>
                    </a:cubicBezTo>
                    <a:cubicBezTo>
                      <a:pt x="464381" y="277215"/>
                      <a:pt x="467810" y="269024"/>
                      <a:pt x="471144" y="261023"/>
                    </a:cubicBezTo>
                    <a:cubicBezTo>
                      <a:pt x="476002" y="249212"/>
                      <a:pt x="480669" y="238067"/>
                      <a:pt x="479812" y="226733"/>
                    </a:cubicBezTo>
                    <a:cubicBezTo>
                      <a:pt x="478955" y="215398"/>
                      <a:pt x="472668" y="205111"/>
                      <a:pt x="466001" y="194252"/>
                    </a:cubicBezTo>
                    <a:cubicBezTo>
                      <a:pt x="461524" y="186918"/>
                      <a:pt x="456857" y="179298"/>
                      <a:pt x="453999" y="171297"/>
                    </a:cubicBezTo>
                    <a:cubicBezTo>
                      <a:pt x="451046" y="162915"/>
                      <a:pt x="449808" y="153866"/>
                      <a:pt x="448665" y="145008"/>
                    </a:cubicBezTo>
                    <a:cubicBezTo>
                      <a:pt x="447046" y="132530"/>
                      <a:pt x="445427" y="120815"/>
                      <a:pt x="439331" y="111861"/>
                    </a:cubicBezTo>
                    <a:cubicBezTo>
                      <a:pt x="433139" y="102812"/>
                      <a:pt x="422662" y="97097"/>
                      <a:pt x="411518" y="91002"/>
                    </a:cubicBezTo>
                    <a:cubicBezTo>
                      <a:pt x="403802" y="86810"/>
                      <a:pt x="395802" y="82429"/>
                      <a:pt x="389229" y="76714"/>
                    </a:cubicBezTo>
                    <a:cubicBezTo>
                      <a:pt x="382657" y="70999"/>
                      <a:pt x="377037" y="63855"/>
                      <a:pt x="371703" y="56807"/>
                    </a:cubicBezTo>
                    <a:cubicBezTo>
                      <a:pt x="363988" y="46805"/>
                      <a:pt x="356749" y="37280"/>
                      <a:pt x="346843" y="32518"/>
                    </a:cubicBezTo>
                    <a:cubicBezTo>
                      <a:pt x="336556" y="27565"/>
                      <a:pt x="324364" y="28136"/>
                      <a:pt x="312648" y="28327"/>
                    </a:cubicBezTo>
                    <a:cubicBezTo>
                      <a:pt x="309791" y="28422"/>
                      <a:pt x="306838" y="28422"/>
                      <a:pt x="303981" y="28422"/>
                    </a:cubicBezTo>
                    <a:cubicBezTo>
                      <a:pt x="296551" y="28422"/>
                      <a:pt x="290931" y="28041"/>
                      <a:pt x="285883" y="27089"/>
                    </a:cubicBezTo>
                    <a:cubicBezTo>
                      <a:pt x="277501" y="25565"/>
                      <a:pt x="269310" y="22136"/>
                      <a:pt x="261308" y="18802"/>
                    </a:cubicBezTo>
                    <a:cubicBezTo>
                      <a:pt x="250069" y="14135"/>
                      <a:pt x="238448" y="9277"/>
                      <a:pt x="227018" y="10134"/>
                    </a:cubicBezTo>
                    <a:cubicBezTo>
                      <a:pt x="215684" y="10991"/>
                      <a:pt x="205397" y="17278"/>
                      <a:pt x="194538" y="23945"/>
                    </a:cubicBezTo>
                    <a:cubicBezTo>
                      <a:pt x="187204" y="28422"/>
                      <a:pt x="179584" y="33089"/>
                      <a:pt x="171583" y="35947"/>
                    </a:cubicBezTo>
                    <a:cubicBezTo>
                      <a:pt x="163201" y="38900"/>
                      <a:pt x="154152" y="40138"/>
                      <a:pt x="145294" y="41281"/>
                    </a:cubicBezTo>
                    <a:cubicBezTo>
                      <a:pt x="132816" y="42900"/>
                      <a:pt x="121100" y="44519"/>
                      <a:pt x="112147" y="50615"/>
                    </a:cubicBezTo>
                    <a:cubicBezTo>
                      <a:pt x="103098" y="56807"/>
                      <a:pt x="97383" y="67284"/>
                      <a:pt x="91287" y="78428"/>
                    </a:cubicBezTo>
                    <a:cubicBezTo>
                      <a:pt x="87096" y="86144"/>
                      <a:pt x="82715" y="94145"/>
                      <a:pt x="77000" y="100717"/>
                    </a:cubicBezTo>
                    <a:cubicBezTo>
                      <a:pt x="71285" y="107289"/>
                      <a:pt x="64141" y="112909"/>
                      <a:pt x="57092" y="118243"/>
                    </a:cubicBezTo>
                    <a:cubicBezTo>
                      <a:pt x="47091" y="125958"/>
                      <a:pt x="37566" y="133197"/>
                      <a:pt x="32804" y="143103"/>
                    </a:cubicBezTo>
                    <a:cubicBezTo>
                      <a:pt x="28136" y="152819"/>
                      <a:pt x="28422" y="164725"/>
                      <a:pt x="28613" y="177298"/>
                    </a:cubicBezTo>
                    <a:cubicBezTo>
                      <a:pt x="28803" y="186156"/>
                      <a:pt x="28994" y="195300"/>
                      <a:pt x="27374" y="204063"/>
                    </a:cubicBezTo>
                    <a:cubicBezTo>
                      <a:pt x="25850" y="212445"/>
                      <a:pt x="22421" y="220637"/>
                      <a:pt x="19088" y="228638"/>
                    </a:cubicBezTo>
                    <a:cubicBezTo>
                      <a:pt x="14135" y="240449"/>
                      <a:pt x="9563" y="251593"/>
                      <a:pt x="10420" y="262928"/>
                    </a:cubicBezTo>
                    <a:cubicBezTo>
                      <a:pt x="11277" y="274262"/>
                      <a:pt x="17564" y="284549"/>
                      <a:pt x="24231" y="295408"/>
                    </a:cubicBezTo>
                    <a:cubicBezTo>
                      <a:pt x="28708" y="302742"/>
                      <a:pt x="33375" y="310362"/>
                      <a:pt x="36233" y="318363"/>
                    </a:cubicBezTo>
                    <a:cubicBezTo>
                      <a:pt x="39185" y="326745"/>
                      <a:pt x="40424" y="335794"/>
                      <a:pt x="41567" y="344652"/>
                    </a:cubicBezTo>
                    <a:cubicBezTo>
                      <a:pt x="43186" y="357130"/>
                      <a:pt x="44805" y="368846"/>
                      <a:pt x="50901" y="377799"/>
                    </a:cubicBezTo>
                    <a:cubicBezTo>
                      <a:pt x="57092" y="386848"/>
                      <a:pt x="67570" y="392563"/>
                      <a:pt x="78714" y="398659"/>
                    </a:cubicBezTo>
                    <a:cubicBezTo>
                      <a:pt x="86429" y="402850"/>
                      <a:pt x="94430" y="407231"/>
                      <a:pt x="101003" y="412946"/>
                    </a:cubicBezTo>
                    <a:cubicBezTo>
                      <a:pt x="107575" y="418661"/>
                      <a:pt x="113195" y="425805"/>
                      <a:pt x="118529" y="432854"/>
                    </a:cubicBezTo>
                    <a:cubicBezTo>
                      <a:pt x="126244" y="442855"/>
                      <a:pt x="133483" y="452380"/>
                      <a:pt x="143389" y="457142"/>
                    </a:cubicBezTo>
                    <a:cubicBezTo>
                      <a:pt x="153676" y="462095"/>
                      <a:pt x="165868" y="461524"/>
                      <a:pt x="177584" y="461333"/>
                    </a:cubicBezTo>
                    <a:cubicBezTo>
                      <a:pt x="180346" y="461238"/>
                      <a:pt x="183203" y="461143"/>
                      <a:pt x="186156" y="4611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C226BA6D-AD87-4AFC-A0A3-D57F1FBD5A10}"/>
                  </a:ext>
                </a:extLst>
              </p:cNvPr>
              <p:cNvSpPr/>
              <p:nvPr/>
            </p:nvSpPr>
            <p:spPr>
              <a:xfrm>
                <a:off x="5514725" y="4728086"/>
                <a:ext cx="351207" cy="351215"/>
              </a:xfrm>
              <a:custGeom>
                <a:avLst/>
                <a:gdLst>
                  <a:gd name="connsiteX0" fmla="*/ 175413 w 351207"/>
                  <a:gd name="connsiteY0" fmla="*/ 351215 h 351215"/>
                  <a:gd name="connsiteX1" fmla="*/ 534 w 351207"/>
                  <a:gd name="connsiteY1" fmla="*/ 189004 h 351215"/>
                  <a:gd name="connsiteX2" fmla="*/ 42349 w 351207"/>
                  <a:gd name="connsiteY2" fmla="*/ 61274 h 351215"/>
                  <a:gd name="connsiteX3" fmla="*/ 162174 w 351207"/>
                  <a:gd name="connsiteY3" fmla="*/ 505 h 351215"/>
                  <a:gd name="connsiteX4" fmla="*/ 350673 w 351207"/>
                  <a:gd name="connsiteY4" fmla="*/ 162144 h 351215"/>
                  <a:gd name="connsiteX5" fmla="*/ 308859 w 351207"/>
                  <a:gd name="connsiteY5" fmla="*/ 289874 h 351215"/>
                  <a:gd name="connsiteX6" fmla="*/ 189034 w 351207"/>
                  <a:gd name="connsiteY6" fmla="*/ 350644 h 351215"/>
                  <a:gd name="connsiteX7" fmla="*/ 175413 w 351207"/>
                  <a:gd name="connsiteY7" fmla="*/ 351215 h 351215"/>
                  <a:gd name="connsiteX8" fmla="*/ 175794 w 351207"/>
                  <a:gd name="connsiteY8" fmla="*/ 10220 h 351215"/>
                  <a:gd name="connsiteX9" fmla="*/ 162936 w 351207"/>
                  <a:gd name="connsiteY9" fmla="*/ 10696 h 351215"/>
                  <a:gd name="connsiteX10" fmla="*/ 50064 w 351207"/>
                  <a:gd name="connsiteY10" fmla="*/ 67941 h 351215"/>
                  <a:gd name="connsiteX11" fmla="*/ 10726 w 351207"/>
                  <a:gd name="connsiteY11" fmla="*/ 188242 h 351215"/>
                  <a:gd name="connsiteX12" fmla="*/ 188272 w 351207"/>
                  <a:gd name="connsiteY12" fmla="*/ 340452 h 351215"/>
                  <a:gd name="connsiteX13" fmla="*/ 301143 w 351207"/>
                  <a:gd name="connsiteY13" fmla="*/ 283206 h 351215"/>
                  <a:gd name="connsiteX14" fmla="*/ 340482 w 351207"/>
                  <a:gd name="connsiteY14" fmla="*/ 162906 h 351215"/>
                  <a:gd name="connsiteX15" fmla="*/ 175794 w 351207"/>
                  <a:gd name="connsiteY15" fmla="*/ 10220 h 35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207" h="351215">
                    <a:moveTo>
                      <a:pt x="175413" y="351215"/>
                    </a:moveTo>
                    <a:cubicBezTo>
                      <a:pt x="84354" y="351215"/>
                      <a:pt x="7488" y="279968"/>
                      <a:pt x="534" y="189004"/>
                    </a:cubicBezTo>
                    <a:cubicBezTo>
                      <a:pt x="-3085" y="142237"/>
                      <a:pt x="11774" y="96897"/>
                      <a:pt x="42349" y="61274"/>
                    </a:cubicBezTo>
                    <a:cubicBezTo>
                      <a:pt x="72924" y="25650"/>
                      <a:pt x="115406" y="4124"/>
                      <a:pt x="162174" y="505"/>
                    </a:cubicBezTo>
                    <a:cubicBezTo>
                      <a:pt x="259043" y="-6830"/>
                      <a:pt x="343339" y="66703"/>
                      <a:pt x="350673" y="162144"/>
                    </a:cubicBezTo>
                    <a:cubicBezTo>
                      <a:pt x="354293" y="208912"/>
                      <a:pt x="339434" y="254250"/>
                      <a:pt x="308859" y="289874"/>
                    </a:cubicBezTo>
                    <a:cubicBezTo>
                      <a:pt x="278283" y="325497"/>
                      <a:pt x="235802" y="347024"/>
                      <a:pt x="189034" y="350644"/>
                    </a:cubicBezTo>
                    <a:cubicBezTo>
                      <a:pt x="184462" y="351120"/>
                      <a:pt x="179890" y="351215"/>
                      <a:pt x="175413" y="351215"/>
                    </a:cubicBezTo>
                    <a:close/>
                    <a:moveTo>
                      <a:pt x="175794" y="10220"/>
                    </a:moveTo>
                    <a:cubicBezTo>
                      <a:pt x="171508" y="10220"/>
                      <a:pt x="167222" y="10411"/>
                      <a:pt x="162936" y="10696"/>
                    </a:cubicBezTo>
                    <a:cubicBezTo>
                      <a:pt x="118930" y="14030"/>
                      <a:pt x="78830" y="34413"/>
                      <a:pt x="50064" y="67941"/>
                    </a:cubicBezTo>
                    <a:cubicBezTo>
                      <a:pt x="21299" y="101470"/>
                      <a:pt x="7297" y="144237"/>
                      <a:pt x="10726" y="188242"/>
                    </a:cubicBezTo>
                    <a:cubicBezTo>
                      <a:pt x="17584" y="278158"/>
                      <a:pt x="97023" y="347500"/>
                      <a:pt x="188272" y="340452"/>
                    </a:cubicBezTo>
                    <a:cubicBezTo>
                      <a:pt x="232278" y="337023"/>
                      <a:pt x="272378" y="316735"/>
                      <a:pt x="301143" y="283206"/>
                    </a:cubicBezTo>
                    <a:cubicBezTo>
                      <a:pt x="329909" y="249679"/>
                      <a:pt x="343911" y="206911"/>
                      <a:pt x="340482" y="162906"/>
                    </a:cubicBezTo>
                    <a:cubicBezTo>
                      <a:pt x="334005" y="77371"/>
                      <a:pt x="261615" y="10220"/>
                      <a:pt x="175794" y="10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C4141DB9-2F33-453C-8C5E-14074A25BC15}"/>
                  </a:ext>
                </a:extLst>
              </p:cNvPr>
              <p:cNvSpPr/>
              <p:nvPr/>
            </p:nvSpPr>
            <p:spPr>
              <a:xfrm>
                <a:off x="5483452" y="5073062"/>
                <a:ext cx="230797" cy="340661"/>
              </a:xfrm>
              <a:custGeom>
                <a:avLst/>
                <a:gdLst>
                  <a:gd name="connsiteX0" fmla="*/ 174492 w 230797"/>
                  <a:gd name="connsiteY0" fmla="*/ 340566 h 340661"/>
                  <a:gd name="connsiteX1" fmla="*/ 170015 w 230797"/>
                  <a:gd name="connsiteY1" fmla="*/ 337899 h 340661"/>
                  <a:gd name="connsiteX2" fmla="*/ 112199 w 230797"/>
                  <a:gd name="connsiteY2" fmla="*/ 232648 h 340661"/>
                  <a:gd name="connsiteX3" fmla="*/ 7995 w 230797"/>
                  <a:gd name="connsiteY3" fmla="*/ 304561 h 340661"/>
                  <a:gd name="connsiteX4" fmla="*/ 2280 w 230797"/>
                  <a:gd name="connsiteY4" fmla="*/ 304657 h 340661"/>
                  <a:gd name="connsiteX5" fmla="*/ 89 w 230797"/>
                  <a:gd name="connsiteY5" fmla="*/ 299418 h 340661"/>
                  <a:gd name="connsiteX6" fmla="*/ 57049 w 230797"/>
                  <a:gd name="connsiteY6" fmla="*/ 4143 h 340661"/>
                  <a:gd name="connsiteX7" fmla="*/ 60478 w 230797"/>
                  <a:gd name="connsiteY7" fmla="*/ 238 h 340661"/>
                  <a:gd name="connsiteX8" fmla="*/ 65526 w 230797"/>
                  <a:gd name="connsiteY8" fmla="*/ 1476 h 340661"/>
                  <a:gd name="connsiteX9" fmla="*/ 80099 w 230797"/>
                  <a:gd name="connsiteY9" fmla="*/ 18621 h 340661"/>
                  <a:gd name="connsiteX10" fmla="*/ 105055 w 230797"/>
                  <a:gd name="connsiteY10" fmla="*/ 42910 h 340661"/>
                  <a:gd name="connsiteX11" fmla="*/ 139250 w 230797"/>
                  <a:gd name="connsiteY11" fmla="*/ 47101 h 340661"/>
                  <a:gd name="connsiteX12" fmla="*/ 147917 w 230797"/>
                  <a:gd name="connsiteY12" fmla="*/ 47006 h 340661"/>
                  <a:gd name="connsiteX13" fmla="*/ 166110 w 230797"/>
                  <a:gd name="connsiteY13" fmla="*/ 48434 h 340661"/>
                  <a:gd name="connsiteX14" fmla="*/ 190685 w 230797"/>
                  <a:gd name="connsiteY14" fmla="*/ 56721 h 340661"/>
                  <a:gd name="connsiteX15" fmla="*/ 224975 w 230797"/>
                  <a:gd name="connsiteY15" fmla="*/ 65389 h 340661"/>
                  <a:gd name="connsiteX16" fmla="*/ 229356 w 230797"/>
                  <a:gd name="connsiteY16" fmla="*/ 67008 h 340661"/>
                  <a:gd name="connsiteX17" fmla="*/ 230690 w 230797"/>
                  <a:gd name="connsiteY17" fmla="*/ 71390 h 340661"/>
                  <a:gd name="connsiteX18" fmla="*/ 179540 w 230797"/>
                  <a:gd name="connsiteY18" fmla="*/ 336566 h 340661"/>
                  <a:gd name="connsiteX19" fmla="*/ 175349 w 230797"/>
                  <a:gd name="connsiteY19" fmla="*/ 340661 h 340661"/>
                  <a:gd name="connsiteX20" fmla="*/ 174492 w 230797"/>
                  <a:gd name="connsiteY20" fmla="*/ 340566 h 340661"/>
                  <a:gd name="connsiteX21" fmla="*/ 113913 w 230797"/>
                  <a:gd name="connsiteY21" fmla="*/ 220170 h 340661"/>
                  <a:gd name="connsiteX22" fmla="*/ 115056 w 230797"/>
                  <a:gd name="connsiteY22" fmla="*/ 220265 h 340661"/>
                  <a:gd name="connsiteX23" fmla="*/ 118390 w 230797"/>
                  <a:gd name="connsiteY23" fmla="*/ 222742 h 340661"/>
                  <a:gd name="connsiteX24" fmla="*/ 172111 w 230797"/>
                  <a:gd name="connsiteY24" fmla="*/ 320564 h 340661"/>
                  <a:gd name="connsiteX25" fmla="*/ 219450 w 230797"/>
                  <a:gd name="connsiteY25" fmla="*/ 75485 h 340661"/>
                  <a:gd name="connsiteX26" fmla="*/ 186779 w 230797"/>
                  <a:gd name="connsiteY26" fmla="*/ 65960 h 340661"/>
                  <a:gd name="connsiteX27" fmla="*/ 164300 w 230797"/>
                  <a:gd name="connsiteY27" fmla="*/ 58245 h 340661"/>
                  <a:gd name="connsiteX28" fmla="*/ 148013 w 230797"/>
                  <a:gd name="connsiteY28" fmla="*/ 57007 h 340661"/>
                  <a:gd name="connsiteX29" fmla="*/ 139631 w 230797"/>
                  <a:gd name="connsiteY29" fmla="*/ 57102 h 340661"/>
                  <a:gd name="connsiteX30" fmla="*/ 131058 w 230797"/>
                  <a:gd name="connsiteY30" fmla="*/ 57197 h 340661"/>
                  <a:gd name="connsiteX31" fmla="*/ 100864 w 230797"/>
                  <a:gd name="connsiteY31" fmla="*/ 51958 h 340661"/>
                  <a:gd name="connsiteX32" fmla="*/ 72194 w 230797"/>
                  <a:gd name="connsiteY32" fmla="*/ 24717 h 340661"/>
                  <a:gd name="connsiteX33" fmla="*/ 65240 w 230797"/>
                  <a:gd name="connsiteY33" fmla="*/ 15954 h 340661"/>
                  <a:gd name="connsiteX34" fmla="*/ 12567 w 230797"/>
                  <a:gd name="connsiteY34" fmla="*/ 289036 h 340661"/>
                  <a:gd name="connsiteX35" fmla="*/ 111151 w 230797"/>
                  <a:gd name="connsiteY35" fmla="*/ 220932 h 340661"/>
                  <a:gd name="connsiteX36" fmla="*/ 113913 w 230797"/>
                  <a:gd name="connsiteY36" fmla="*/ 220170 h 3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797" h="340661">
                    <a:moveTo>
                      <a:pt x="174492" y="340566"/>
                    </a:moveTo>
                    <a:cubicBezTo>
                      <a:pt x="172682" y="340566"/>
                      <a:pt x="170968" y="339614"/>
                      <a:pt x="170015" y="337899"/>
                    </a:cubicBezTo>
                    <a:lnTo>
                      <a:pt x="112199" y="232648"/>
                    </a:lnTo>
                    <a:lnTo>
                      <a:pt x="7995" y="304561"/>
                    </a:lnTo>
                    <a:cubicBezTo>
                      <a:pt x="6281" y="305800"/>
                      <a:pt x="4090" y="305800"/>
                      <a:pt x="2280" y="304657"/>
                    </a:cubicBezTo>
                    <a:cubicBezTo>
                      <a:pt x="566" y="303514"/>
                      <a:pt x="-292" y="301418"/>
                      <a:pt x="89" y="299418"/>
                    </a:cubicBezTo>
                    <a:lnTo>
                      <a:pt x="57049" y="4143"/>
                    </a:lnTo>
                    <a:cubicBezTo>
                      <a:pt x="57430" y="2333"/>
                      <a:pt x="58763" y="809"/>
                      <a:pt x="60478" y="238"/>
                    </a:cubicBezTo>
                    <a:cubicBezTo>
                      <a:pt x="62288" y="-334"/>
                      <a:pt x="64193" y="142"/>
                      <a:pt x="65526" y="1476"/>
                    </a:cubicBezTo>
                    <a:cubicBezTo>
                      <a:pt x="70860" y="6619"/>
                      <a:pt x="75527" y="12716"/>
                      <a:pt x="80099" y="18621"/>
                    </a:cubicBezTo>
                    <a:cubicBezTo>
                      <a:pt x="87815" y="28622"/>
                      <a:pt x="95149" y="38147"/>
                      <a:pt x="105055" y="42910"/>
                    </a:cubicBezTo>
                    <a:cubicBezTo>
                      <a:pt x="115342" y="47863"/>
                      <a:pt x="127534" y="47291"/>
                      <a:pt x="139250" y="47101"/>
                    </a:cubicBezTo>
                    <a:cubicBezTo>
                      <a:pt x="142107" y="47006"/>
                      <a:pt x="145060" y="47006"/>
                      <a:pt x="147917" y="47006"/>
                    </a:cubicBezTo>
                    <a:cubicBezTo>
                      <a:pt x="155347" y="47006"/>
                      <a:pt x="160967" y="47386"/>
                      <a:pt x="166110" y="48434"/>
                    </a:cubicBezTo>
                    <a:cubicBezTo>
                      <a:pt x="174492" y="49958"/>
                      <a:pt x="182684" y="53387"/>
                      <a:pt x="190685" y="56721"/>
                    </a:cubicBezTo>
                    <a:cubicBezTo>
                      <a:pt x="201924" y="61388"/>
                      <a:pt x="213545" y="66341"/>
                      <a:pt x="224975" y="65389"/>
                    </a:cubicBezTo>
                    <a:cubicBezTo>
                      <a:pt x="226499" y="65198"/>
                      <a:pt x="228308" y="65865"/>
                      <a:pt x="229356" y="67008"/>
                    </a:cubicBezTo>
                    <a:cubicBezTo>
                      <a:pt x="230404" y="68246"/>
                      <a:pt x="231071" y="69770"/>
                      <a:pt x="230690" y="71390"/>
                    </a:cubicBezTo>
                    <a:lnTo>
                      <a:pt x="179540" y="336566"/>
                    </a:lnTo>
                    <a:cubicBezTo>
                      <a:pt x="179159" y="338661"/>
                      <a:pt x="177445" y="340280"/>
                      <a:pt x="175349" y="340661"/>
                    </a:cubicBezTo>
                    <a:cubicBezTo>
                      <a:pt x="174968" y="340566"/>
                      <a:pt x="174778" y="340566"/>
                      <a:pt x="174492" y="340566"/>
                    </a:cubicBezTo>
                    <a:close/>
                    <a:moveTo>
                      <a:pt x="113913" y="220170"/>
                    </a:moveTo>
                    <a:cubicBezTo>
                      <a:pt x="114294" y="220170"/>
                      <a:pt x="114675" y="220265"/>
                      <a:pt x="115056" y="220265"/>
                    </a:cubicBezTo>
                    <a:cubicBezTo>
                      <a:pt x="116485" y="220551"/>
                      <a:pt x="117628" y="221503"/>
                      <a:pt x="118390" y="222742"/>
                    </a:cubicBezTo>
                    <a:lnTo>
                      <a:pt x="172111" y="320564"/>
                    </a:lnTo>
                    <a:lnTo>
                      <a:pt x="219450" y="75485"/>
                    </a:lnTo>
                    <a:cubicBezTo>
                      <a:pt x="208020" y="74818"/>
                      <a:pt x="197162" y="70342"/>
                      <a:pt x="186779" y="65960"/>
                    </a:cubicBezTo>
                    <a:cubicBezTo>
                      <a:pt x="178969" y="62722"/>
                      <a:pt x="171539" y="59674"/>
                      <a:pt x="164300" y="58245"/>
                    </a:cubicBezTo>
                    <a:cubicBezTo>
                      <a:pt x="159824" y="57388"/>
                      <a:pt x="154871" y="57007"/>
                      <a:pt x="148013" y="57007"/>
                    </a:cubicBezTo>
                    <a:cubicBezTo>
                      <a:pt x="145250" y="57007"/>
                      <a:pt x="142393" y="57102"/>
                      <a:pt x="139631" y="57102"/>
                    </a:cubicBezTo>
                    <a:cubicBezTo>
                      <a:pt x="136773" y="57197"/>
                      <a:pt x="133916" y="57197"/>
                      <a:pt x="131058" y="57197"/>
                    </a:cubicBezTo>
                    <a:cubicBezTo>
                      <a:pt x="121533" y="57197"/>
                      <a:pt x="110579" y="56531"/>
                      <a:pt x="100864" y="51958"/>
                    </a:cubicBezTo>
                    <a:cubicBezTo>
                      <a:pt x="88767" y="46148"/>
                      <a:pt x="80385" y="35194"/>
                      <a:pt x="72194" y="24717"/>
                    </a:cubicBezTo>
                    <a:cubicBezTo>
                      <a:pt x="69812" y="21669"/>
                      <a:pt x="67526" y="18716"/>
                      <a:pt x="65240" y="15954"/>
                    </a:cubicBezTo>
                    <a:lnTo>
                      <a:pt x="12567" y="289036"/>
                    </a:lnTo>
                    <a:lnTo>
                      <a:pt x="111151" y="220932"/>
                    </a:lnTo>
                    <a:cubicBezTo>
                      <a:pt x="111913" y="220551"/>
                      <a:pt x="112961" y="220170"/>
                      <a:pt x="113913" y="2201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5EDAF69F-53C9-47BB-B7E1-CC94F50CEE15}"/>
                  </a:ext>
                </a:extLst>
              </p:cNvPr>
              <p:cNvSpPr/>
              <p:nvPr/>
            </p:nvSpPr>
            <p:spPr>
              <a:xfrm>
                <a:off x="5715170" y="5039153"/>
                <a:ext cx="263867" cy="362664"/>
              </a:xfrm>
              <a:custGeom>
                <a:avLst/>
                <a:gdLst>
                  <a:gd name="connsiteX0" fmla="*/ 96698 w 263867"/>
                  <a:gd name="connsiteY0" fmla="*/ 362664 h 362664"/>
                  <a:gd name="connsiteX1" fmla="*/ 96698 w 263867"/>
                  <a:gd name="connsiteY1" fmla="*/ 362664 h 362664"/>
                  <a:gd name="connsiteX2" fmla="*/ 91935 w 263867"/>
                  <a:gd name="connsiteY2" fmla="*/ 359331 h 362664"/>
                  <a:gd name="connsiteX3" fmla="*/ 305 w 263867"/>
                  <a:gd name="connsiteY3" fmla="*/ 103489 h 362664"/>
                  <a:gd name="connsiteX4" fmla="*/ 496 w 263867"/>
                  <a:gd name="connsiteY4" fmla="*/ 99584 h 362664"/>
                  <a:gd name="connsiteX5" fmla="*/ 3448 w 263867"/>
                  <a:gd name="connsiteY5" fmla="*/ 97012 h 362664"/>
                  <a:gd name="connsiteX6" fmla="*/ 25737 w 263867"/>
                  <a:gd name="connsiteY6" fmla="*/ 85487 h 362664"/>
                  <a:gd name="connsiteX7" fmla="*/ 48692 w 263867"/>
                  <a:gd name="connsiteY7" fmla="*/ 73581 h 362664"/>
                  <a:gd name="connsiteX8" fmla="*/ 74981 w 263867"/>
                  <a:gd name="connsiteY8" fmla="*/ 68247 h 362664"/>
                  <a:gd name="connsiteX9" fmla="*/ 108128 w 263867"/>
                  <a:gd name="connsiteY9" fmla="*/ 58912 h 362664"/>
                  <a:gd name="connsiteX10" fmla="*/ 128988 w 263867"/>
                  <a:gd name="connsiteY10" fmla="*/ 31099 h 362664"/>
                  <a:gd name="connsiteX11" fmla="*/ 143275 w 263867"/>
                  <a:gd name="connsiteY11" fmla="*/ 8811 h 362664"/>
                  <a:gd name="connsiteX12" fmla="*/ 150800 w 263867"/>
                  <a:gd name="connsiteY12" fmla="*/ 1286 h 362664"/>
                  <a:gd name="connsiteX13" fmla="*/ 155467 w 263867"/>
                  <a:gd name="connsiteY13" fmla="*/ 143 h 362664"/>
                  <a:gd name="connsiteX14" fmla="*/ 158992 w 263867"/>
                  <a:gd name="connsiteY14" fmla="*/ 3381 h 362664"/>
                  <a:gd name="connsiteX15" fmla="*/ 263576 w 263867"/>
                  <a:gd name="connsiteY15" fmla="*/ 295513 h 362664"/>
                  <a:gd name="connsiteX16" fmla="*/ 262147 w 263867"/>
                  <a:gd name="connsiteY16" fmla="*/ 301038 h 362664"/>
                  <a:gd name="connsiteX17" fmla="*/ 256527 w 263867"/>
                  <a:gd name="connsiteY17" fmla="*/ 301800 h 362664"/>
                  <a:gd name="connsiteX18" fmla="*/ 142513 w 263867"/>
                  <a:gd name="connsiteY18" fmla="*/ 246650 h 362664"/>
                  <a:gd name="connsiteX19" fmla="*/ 101460 w 263867"/>
                  <a:gd name="connsiteY19" fmla="*/ 359426 h 362664"/>
                  <a:gd name="connsiteX20" fmla="*/ 96698 w 263867"/>
                  <a:gd name="connsiteY20" fmla="*/ 362664 h 362664"/>
                  <a:gd name="connsiteX21" fmla="*/ 11544 w 263867"/>
                  <a:gd name="connsiteY21" fmla="*/ 104632 h 362664"/>
                  <a:gd name="connsiteX22" fmla="*/ 96698 w 263867"/>
                  <a:gd name="connsiteY22" fmla="*/ 342567 h 362664"/>
                  <a:gd name="connsiteX23" fmla="*/ 134893 w 263867"/>
                  <a:gd name="connsiteY23" fmla="*/ 237696 h 362664"/>
                  <a:gd name="connsiteX24" fmla="*/ 137751 w 263867"/>
                  <a:gd name="connsiteY24" fmla="*/ 234744 h 362664"/>
                  <a:gd name="connsiteX25" fmla="*/ 141846 w 263867"/>
                  <a:gd name="connsiteY25" fmla="*/ 234839 h 362664"/>
                  <a:gd name="connsiteX26" fmla="*/ 249669 w 263867"/>
                  <a:gd name="connsiteY26" fmla="*/ 287036 h 362664"/>
                  <a:gd name="connsiteX27" fmla="*/ 151943 w 263867"/>
                  <a:gd name="connsiteY27" fmla="*/ 14049 h 362664"/>
                  <a:gd name="connsiteX28" fmla="*/ 150895 w 263867"/>
                  <a:gd name="connsiteY28" fmla="*/ 15288 h 362664"/>
                  <a:gd name="connsiteX29" fmla="*/ 137846 w 263867"/>
                  <a:gd name="connsiteY29" fmla="*/ 35862 h 362664"/>
                  <a:gd name="connsiteX30" fmla="*/ 113748 w 263867"/>
                  <a:gd name="connsiteY30" fmla="*/ 67199 h 362664"/>
                  <a:gd name="connsiteX31" fmla="*/ 76219 w 263867"/>
                  <a:gd name="connsiteY31" fmla="*/ 78248 h 362664"/>
                  <a:gd name="connsiteX32" fmla="*/ 52026 w 263867"/>
                  <a:gd name="connsiteY32" fmla="*/ 83106 h 362664"/>
                  <a:gd name="connsiteX33" fmla="*/ 30975 w 263867"/>
                  <a:gd name="connsiteY33" fmla="*/ 94060 h 362664"/>
                  <a:gd name="connsiteX34" fmla="*/ 11544 w 263867"/>
                  <a:gd name="connsiteY34" fmla="*/ 104632 h 36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3867" h="362664">
                    <a:moveTo>
                      <a:pt x="96698" y="362664"/>
                    </a:moveTo>
                    <a:lnTo>
                      <a:pt x="96698" y="362664"/>
                    </a:lnTo>
                    <a:cubicBezTo>
                      <a:pt x="94507" y="362664"/>
                      <a:pt x="92602" y="361331"/>
                      <a:pt x="91935" y="359331"/>
                    </a:cubicBezTo>
                    <a:lnTo>
                      <a:pt x="305" y="103489"/>
                    </a:lnTo>
                    <a:cubicBezTo>
                      <a:pt x="-171" y="102251"/>
                      <a:pt x="-76" y="100822"/>
                      <a:pt x="496" y="99584"/>
                    </a:cubicBezTo>
                    <a:cubicBezTo>
                      <a:pt x="1067" y="98346"/>
                      <a:pt x="2115" y="97393"/>
                      <a:pt x="3448" y="97012"/>
                    </a:cubicBezTo>
                    <a:cubicBezTo>
                      <a:pt x="10973" y="94440"/>
                      <a:pt x="18498" y="89869"/>
                      <a:pt x="25737" y="85487"/>
                    </a:cubicBezTo>
                    <a:cubicBezTo>
                      <a:pt x="33071" y="81010"/>
                      <a:pt x="40691" y="76438"/>
                      <a:pt x="48692" y="73581"/>
                    </a:cubicBezTo>
                    <a:cubicBezTo>
                      <a:pt x="57074" y="70628"/>
                      <a:pt x="66123" y="69390"/>
                      <a:pt x="74981" y="68247"/>
                    </a:cubicBezTo>
                    <a:cubicBezTo>
                      <a:pt x="87459" y="66628"/>
                      <a:pt x="99174" y="65008"/>
                      <a:pt x="108128" y="58912"/>
                    </a:cubicBezTo>
                    <a:cubicBezTo>
                      <a:pt x="117177" y="52721"/>
                      <a:pt x="122892" y="42244"/>
                      <a:pt x="128988" y="31099"/>
                    </a:cubicBezTo>
                    <a:cubicBezTo>
                      <a:pt x="133179" y="23384"/>
                      <a:pt x="137560" y="15383"/>
                      <a:pt x="143275" y="8811"/>
                    </a:cubicBezTo>
                    <a:cubicBezTo>
                      <a:pt x="145847" y="5858"/>
                      <a:pt x="148609" y="3191"/>
                      <a:pt x="150800" y="1286"/>
                    </a:cubicBezTo>
                    <a:cubicBezTo>
                      <a:pt x="152038" y="143"/>
                      <a:pt x="153848" y="-238"/>
                      <a:pt x="155467" y="143"/>
                    </a:cubicBezTo>
                    <a:cubicBezTo>
                      <a:pt x="157086" y="524"/>
                      <a:pt x="158420" y="1762"/>
                      <a:pt x="158992" y="3381"/>
                    </a:cubicBezTo>
                    <a:lnTo>
                      <a:pt x="263576" y="295513"/>
                    </a:lnTo>
                    <a:cubicBezTo>
                      <a:pt x="264243" y="297418"/>
                      <a:pt x="263767" y="299609"/>
                      <a:pt x="262147" y="301038"/>
                    </a:cubicBezTo>
                    <a:cubicBezTo>
                      <a:pt x="260623" y="302371"/>
                      <a:pt x="258337" y="302752"/>
                      <a:pt x="256527" y="301800"/>
                    </a:cubicBezTo>
                    <a:lnTo>
                      <a:pt x="142513" y="246650"/>
                    </a:lnTo>
                    <a:lnTo>
                      <a:pt x="101460" y="359426"/>
                    </a:lnTo>
                    <a:cubicBezTo>
                      <a:pt x="100794" y="361331"/>
                      <a:pt x="98889" y="362664"/>
                      <a:pt x="96698" y="362664"/>
                    </a:cubicBezTo>
                    <a:close/>
                    <a:moveTo>
                      <a:pt x="11544" y="104632"/>
                    </a:moveTo>
                    <a:lnTo>
                      <a:pt x="96698" y="342567"/>
                    </a:lnTo>
                    <a:lnTo>
                      <a:pt x="134893" y="237696"/>
                    </a:lnTo>
                    <a:cubicBezTo>
                      <a:pt x="135369" y="236363"/>
                      <a:pt x="136417" y="235220"/>
                      <a:pt x="137751" y="234744"/>
                    </a:cubicBezTo>
                    <a:cubicBezTo>
                      <a:pt x="139084" y="234172"/>
                      <a:pt x="140608" y="234268"/>
                      <a:pt x="141846" y="234839"/>
                    </a:cubicBezTo>
                    <a:lnTo>
                      <a:pt x="249669" y="287036"/>
                    </a:lnTo>
                    <a:lnTo>
                      <a:pt x="151943" y="14049"/>
                    </a:lnTo>
                    <a:cubicBezTo>
                      <a:pt x="151562" y="14430"/>
                      <a:pt x="151181" y="14811"/>
                      <a:pt x="150895" y="15288"/>
                    </a:cubicBezTo>
                    <a:cubicBezTo>
                      <a:pt x="145942" y="21098"/>
                      <a:pt x="142037" y="28242"/>
                      <a:pt x="137846" y="35862"/>
                    </a:cubicBezTo>
                    <a:cubicBezTo>
                      <a:pt x="131464" y="47578"/>
                      <a:pt x="124892" y="59579"/>
                      <a:pt x="113748" y="67199"/>
                    </a:cubicBezTo>
                    <a:cubicBezTo>
                      <a:pt x="102794" y="74724"/>
                      <a:pt x="89268" y="76533"/>
                      <a:pt x="76219" y="78248"/>
                    </a:cubicBezTo>
                    <a:cubicBezTo>
                      <a:pt x="67551" y="79391"/>
                      <a:pt x="59360" y="80534"/>
                      <a:pt x="52026" y="83106"/>
                    </a:cubicBezTo>
                    <a:cubicBezTo>
                      <a:pt x="45072" y="85582"/>
                      <a:pt x="38214" y="89678"/>
                      <a:pt x="30975" y="94060"/>
                    </a:cubicBezTo>
                    <a:cubicBezTo>
                      <a:pt x="24784" y="97870"/>
                      <a:pt x="18307" y="101679"/>
                      <a:pt x="11544" y="104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0" name="Graphic 1">
              <a:extLst>
                <a:ext uri="{FF2B5EF4-FFF2-40B4-BE49-F238E27FC236}">
                  <a16:creationId xmlns:a16="http://schemas.microsoft.com/office/drawing/2014/main" id="{E191653B-7DCB-4C0F-BF77-85ADB1CC31A2}"/>
                </a:ext>
              </a:extLst>
            </p:cNvPr>
            <p:cNvGrpSpPr/>
            <p:nvPr userDrawn="1"/>
          </p:nvGrpSpPr>
          <p:grpSpPr>
            <a:xfrm>
              <a:off x="5867625" y="2895827"/>
              <a:ext cx="760435" cy="931188"/>
              <a:chOff x="4565516" y="4320420"/>
              <a:chExt cx="760435" cy="931188"/>
            </a:xfrm>
            <a:grpFill/>
          </p:grpSpPr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E1924F72-DC7A-4C29-99E3-75CF34A93FE3}"/>
                  </a:ext>
                </a:extLst>
              </p:cNvPr>
              <p:cNvSpPr/>
              <p:nvPr/>
            </p:nvSpPr>
            <p:spPr>
              <a:xfrm>
                <a:off x="4565516" y="4320420"/>
                <a:ext cx="760435" cy="931188"/>
              </a:xfrm>
              <a:custGeom>
                <a:avLst/>
                <a:gdLst>
                  <a:gd name="connsiteX0" fmla="*/ 5149 w 760435"/>
                  <a:gd name="connsiteY0" fmla="*/ 931188 h 931188"/>
                  <a:gd name="connsiteX1" fmla="*/ 1149 w 760435"/>
                  <a:gd name="connsiteY1" fmla="*/ 929283 h 931188"/>
                  <a:gd name="connsiteX2" fmla="*/ 672 w 760435"/>
                  <a:gd name="connsiteY2" fmla="*/ 923568 h 931188"/>
                  <a:gd name="connsiteX3" fmla="*/ 95351 w 760435"/>
                  <a:gd name="connsiteY3" fmla="*/ 759452 h 931188"/>
                  <a:gd name="connsiteX4" fmla="*/ 534644 w 760435"/>
                  <a:gd name="connsiteY4" fmla="*/ 2501 h 931188"/>
                  <a:gd name="connsiteX5" fmla="*/ 539597 w 760435"/>
                  <a:gd name="connsiteY5" fmla="*/ 24 h 931188"/>
                  <a:gd name="connsiteX6" fmla="*/ 543883 w 760435"/>
                  <a:gd name="connsiteY6" fmla="*/ 3548 h 931188"/>
                  <a:gd name="connsiteX7" fmla="*/ 760196 w 760435"/>
                  <a:gd name="connsiteY7" fmla="*/ 687348 h 931188"/>
                  <a:gd name="connsiteX8" fmla="*/ 756862 w 760435"/>
                  <a:gd name="connsiteY8" fmla="*/ 693730 h 931188"/>
                  <a:gd name="connsiteX9" fmla="*/ 6578 w 760435"/>
                  <a:gd name="connsiteY9" fmla="*/ 930997 h 931188"/>
                  <a:gd name="connsiteX10" fmla="*/ 5149 w 760435"/>
                  <a:gd name="connsiteY10" fmla="*/ 931188 h 931188"/>
                  <a:gd name="connsiteX11" fmla="*/ 537692 w 760435"/>
                  <a:gd name="connsiteY11" fmla="*/ 17550 h 931188"/>
                  <a:gd name="connsiteX12" fmla="*/ 104209 w 760435"/>
                  <a:gd name="connsiteY12" fmla="*/ 764501 h 931188"/>
                  <a:gd name="connsiteX13" fmla="*/ 16103 w 760435"/>
                  <a:gd name="connsiteY13" fmla="*/ 917282 h 931188"/>
                  <a:gd name="connsiteX14" fmla="*/ 748956 w 760435"/>
                  <a:gd name="connsiteY14" fmla="*/ 685443 h 931188"/>
                  <a:gd name="connsiteX15" fmla="*/ 537692 w 760435"/>
                  <a:gd name="connsiteY15" fmla="*/ 17550 h 931188"/>
                  <a:gd name="connsiteX16" fmla="*/ 281946 w 760435"/>
                  <a:gd name="connsiteY16" fmla="*/ 703541 h 931188"/>
                  <a:gd name="connsiteX17" fmla="*/ 277945 w 760435"/>
                  <a:gd name="connsiteY17" fmla="*/ 701636 h 931188"/>
                  <a:gd name="connsiteX18" fmla="*/ 277564 w 760435"/>
                  <a:gd name="connsiteY18" fmla="*/ 695825 h 931188"/>
                  <a:gd name="connsiteX19" fmla="*/ 501497 w 760435"/>
                  <a:gd name="connsiteY19" fmla="*/ 321493 h 931188"/>
                  <a:gd name="connsiteX20" fmla="*/ 506450 w 760435"/>
                  <a:gd name="connsiteY20" fmla="*/ 319016 h 931188"/>
                  <a:gd name="connsiteX21" fmla="*/ 510736 w 760435"/>
                  <a:gd name="connsiteY21" fmla="*/ 322541 h 931188"/>
                  <a:gd name="connsiteX22" fmla="*/ 597985 w 760435"/>
                  <a:gd name="connsiteY22" fmla="*/ 598480 h 931188"/>
                  <a:gd name="connsiteX23" fmla="*/ 597604 w 760435"/>
                  <a:gd name="connsiteY23" fmla="*/ 602385 h 931188"/>
                  <a:gd name="connsiteX24" fmla="*/ 594651 w 760435"/>
                  <a:gd name="connsiteY24" fmla="*/ 604862 h 931188"/>
                  <a:gd name="connsiteX25" fmla="*/ 283470 w 760435"/>
                  <a:gd name="connsiteY25" fmla="*/ 703255 h 931188"/>
                  <a:gd name="connsiteX26" fmla="*/ 281946 w 760435"/>
                  <a:gd name="connsiteY26" fmla="*/ 703541 h 931188"/>
                  <a:gd name="connsiteX27" fmla="*/ 504450 w 760435"/>
                  <a:gd name="connsiteY27" fmla="*/ 336447 h 931188"/>
                  <a:gd name="connsiteX28" fmla="*/ 293280 w 760435"/>
                  <a:gd name="connsiteY28" fmla="*/ 689539 h 931188"/>
                  <a:gd name="connsiteX29" fmla="*/ 586746 w 760435"/>
                  <a:gd name="connsiteY29" fmla="*/ 596670 h 931188"/>
                  <a:gd name="connsiteX30" fmla="*/ 504450 w 760435"/>
                  <a:gd name="connsiteY30" fmla="*/ 336447 h 93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435" h="931188">
                    <a:moveTo>
                      <a:pt x="5149" y="931188"/>
                    </a:moveTo>
                    <a:cubicBezTo>
                      <a:pt x="3625" y="931188"/>
                      <a:pt x="2196" y="930521"/>
                      <a:pt x="1149" y="929283"/>
                    </a:cubicBezTo>
                    <a:cubicBezTo>
                      <a:pt x="-185" y="927664"/>
                      <a:pt x="-375" y="925378"/>
                      <a:pt x="672" y="923568"/>
                    </a:cubicBezTo>
                    <a:lnTo>
                      <a:pt x="95351" y="759452"/>
                    </a:lnTo>
                    <a:lnTo>
                      <a:pt x="534644" y="2501"/>
                    </a:lnTo>
                    <a:cubicBezTo>
                      <a:pt x="535692" y="786"/>
                      <a:pt x="537597" y="-166"/>
                      <a:pt x="539597" y="24"/>
                    </a:cubicBezTo>
                    <a:cubicBezTo>
                      <a:pt x="541597" y="214"/>
                      <a:pt x="543312" y="1643"/>
                      <a:pt x="543883" y="3548"/>
                    </a:cubicBezTo>
                    <a:lnTo>
                      <a:pt x="760196" y="687348"/>
                    </a:lnTo>
                    <a:cubicBezTo>
                      <a:pt x="761053" y="690015"/>
                      <a:pt x="759529" y="692872"/>
                      <a:pt x="756862" y="693730"/>
                    </a:cubicBezTo>
                    <a:lnTo>
                      <a:pt x="6578" y="930997"/>
                    </a:lnTo>
                    <a:cubicBezTo>
                      <a:pt x="6197" y="931093"/>
                      <a:pt x="5625" y="931188"/>
                      <a:pt x="5149" y="931188"/>
                    </a:cubicBezTo>
                    <a:close/>
                    <a:moveTo>
                      <a:pt x="537692" y="17550"/>
                    </a:moveTo>
                    <a:lnTo>
                      <a:pt x="104209" y="764501"/>
                    </a:lnTo>
                    <a:lnTo>
                      <a:pt x="16103" y="917282"/>
                    </a:lnTo>
                    <a:lnTo>
                      <a:pt x="748956" y="685443"/>
                    </a:lnTo>
                    <a:lnTo>
                      <a:pt x="537692" y="17550"/>
                    </a:lnTo>
                    <a:close/>
                    <a:moveTo>
                      <a:pt x="281946" y="703541"/>
                    </a:moveTo>
                    <a:cubicBezTo>
                      <a:pt x="280422" y="703541"/>
                      <a:pt x="278898" y="702874"/>
                      <a:pt x="277945" y="701636"/>
                    </a:cubicBezTo>
                    <a:cubicBezTo>
                      <a:pt x="276612" y="700016"/>
                      <a:pt x="276516" y="697635"/>
                      <a:pt x="277564" y="695825"/>
                    </a:cubicBezTo>
                    <a:lnTo>
                      <a:pt x="501497" y="321493"/>
                    </a:lnTo>
                    <a:cubicBezTo>
                      <a:pt x="502545" y="319778"/>
                      <a:pt x="504450" y="318730"/>
                      <a:pt x="506450" y="319016"/>
                    </a:cubicBezTo>
                    <a:cubicBezTo>
                      <a:pt x="508450" y="319207"/>
                      <a:pt x="510069" y="320636"/>
                      <a:pt x="510736" y="322541"/>
                    </a:cubicBezTo>
                    <a:lnTo>
                      <a:pt x="597985" y="598480"/>
                    </a:lnTo>
                    <a:cubicBezTo>
                      <a:pt x="598366" y="599813"/>
                      <a:pt x="598271" y="601147"/>
                      <a:pt x="597604" y="602385"/>
                    </a:cubicBezTo>
                    <a:cubicBezTo>
                      <a:pt x="596937" y="603623"/>
                      <a:pt x="595890" y="604480"/>
                      <a:pt x="594651" y="604862"/>
                    </a:cubicBezTo>
                    <a:lnTo>
                      <a:pt x="283470" y="703255"/>
                    </a:lnTo>
                    <a:cubicBezTo>
                      <a:pt x="282993" y="703445"/>
                      <a:pt x="282517" y="703541"/>
                      <a:pt x="281946" y="703541"/>
                    </a:cubicBezTo>
                    <a:close/>
                    <a:moveTo>
                      <a:pt x="504450" y="336447"/>
                    </a:moveTo>
                    <a:lnTo>
                      <a:pt x="293280" y="689539"/>
                    </a:lnTo>
                    <a:lnTo>
                      <a:pt x="586746" y="596670"/>
                    </a:lnTo>
                    <a:lnTo>
                      <a:pt x="504450" y="3364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0" name="Graphic 1">
                <a:extLst>
                  <a:ext uri="{FF2B5EF4-FFF2-40B4-BE49-F238E27FC236}">
                    <a16:creationId xmlns:a16="http://schemas.microsoft.com/office/drawing/2014/main" id="{47AA8CE7-CCEA-4741-ABA9-1F3318610506}"/>
                  </a:ext>
                </a:extLst>
              </p:cNvPr>
              <p:cNvGrpSpPr/>
              <p:nvPr/>
            </p:nvGrpSpPr>
            <p:grpSpPr>
              <a:xfrm>
                <a:off x="4693775" y="4990193"/>
                <a:ext cx="548451" cy="204455"/>
                <a:chOff x="4693775" y="4990193"/>
                <a:chExt cx="548451" cy="204455"/>
              </a:xfrm>
              <a:grpFill/>
            </p:grpSpPr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EF131F21-D580-4793-BD84-AE07DE769704}"/>
                    </a:ext>
                  </a:extLst>
                </p:cNvPr>
                <p:cNvSpPr/>
                <p:nvPr/>
              </p:nvSpPr>
              <p:spPr>
                <a:xfrm>
                  <a:off x="4996003" y="5062012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5DB7B57E-8AE7-4274-B105-4FE8512604E0}"/>
                    </a:ext>
                  </a:extLst>
                </p:cNvPr>
                <p:cNvSpPr/>
                <p:nvPr/>
              </p:nvSpPr>
              <p:spPr>
                <a:xfrm>
                  <a:off x="5071727" y="503800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99012148-A0A4-4F3B-A6E8-D863A78C274C}"/>
                    </a:ext>
                  </a:extLst>
                </p:cNvPr>
                <p:cNvSpPr/>
                <p:nvPr/>
              </p:nvSpPr>
              <p:spPr>
                <a:xfrm>
                  <a:off x="5147355" y="501410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72C43049-68FE-45A9-8C84-8B9C79AF156D}"/>
                    </a:ext>
                  </a:extLst>
                </p:cNvPr>
                <p:cNvSpPr/>
                <p:nvPr/>
              </p:nvSpPr>
              <p:spPr>
                <a:xfrm>
                  <a:off x="5223079" y="499019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2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25ACFF7D-5616-4270-91AA-7F84D4CF413E}"/>
                    </a:ext>
                  </a:extLst>
                </p:cNvPr>
                <p:cNvSpPr/>
                <p:nvPr/>
              </p:nvSpPr>
              <p:spPr>
                <a:xfrm>
                  <a:off x="4693775" y="515611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98" y="38530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8D75401-135D-4F43-86B8-B6E4133AA9B4}"/>
                    </a:ext>
                  </a:extLst>
                </p:cNvPr>
                <p:cNvSpPr/>
                <p:nvPr/>
              </p:nvSpPr>
              <p:spPr>
                <a:xfrm>
                  <a:off x="4769499" y="513221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7A6C8BD9-DE9A-457E-A395-A0F5CB609C70}"/>
                    </a:ext>
                  </a:extLst>
                </p:cNvPr>
                <p:cNvSpPr/>
                <p:nvPr/>
              </p:nvSpPr>
              <p:spPr>
                <a:xfrm>
                  <a:off x="4845223" y="510830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6" y="34625"/>
                        <a:pt x="18241" y="37482"/>
                        <a:pt x="15574" y="38339"/>
                      </a:cubicBezTo>
                      <a:cubicBezTo>
                        <a:pt x="15003" y="38435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5F207A21-4A79-425B-9673-513C32AD8563}"/>
                    </a:ext>
                  </a:extLst>
                </p:cNvPr>
                <p:cNvSpPr/>
                <p:nvPr/>
              </p:nvSpPr>
              <p:spPr>
                <a:xfrm>
                  <a:off x="4920946" y="5084396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1" name="Graphic 1">
                <a:extLst>
                  <a:ext uri="{FF2B5EF4-FFF2-40B4-BE49-F238E27FC236}">
                    <a16:creationId xmlns:a16="http://schemas.microsoft.com/office/drawing/2014/main" id="{3113B9B5-8E1F-4DBB-81AC-CC7A29072C5E}"/>
                  </a:ext>
                </a:extLst>
              </p:cNvPr>
              <p:cNvGrpSpPr/>
              <p:nvPr/>
            </p:nvGrpSpPr>
            <p:grpSpPr>
              <a:xfrm>
                <a:off x="5090301" y="4408502"/>
                <a:ext cx="204503" cy="548498"/>
                <a:chOff x="5090301" y="4408502"/>
                <a:chExt cx="204503" cy="548498"/>
              </a:xfrm>
              <a:grpFill/>
            </p:grpSpPr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56BB511-CC50-4B3D-A98A-D4E94B16FDB5}"/>
                    </a:ext>
                  </a:extLst>
                </p:cNvPr>
                <p:cNvSpPr/>
                <p:nvPr/>
              </p:nvSpPr>
              <p:spPr>
                <a:xfrm>
                  <a:off x="5184408" y="4710730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0B1CBE9F-23CC-4746-8A27-677FF3A422D0}"/>
                    </a:ext>
                  </a:extLst>
                </p:cNvPr>
                <p:cNvSpPr/>
                <p:nvPr/>
              </p:nvSpPr>
              <p:spPr>
                <a:xfrm>
                  <a:off x="5208411" y="4786454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6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7"/>
                        <a:pt x="35006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403EABED-CD99-448C-9580-50F5D5F015BF}"/>
                    </a:ext>
                  </a:extLst>
                </p:cNvPr>
                <p:cNvSpPr/>
                <p:nvPr/>
              </p:nvSpPr>
              <p:spPr>
                <a:xfrm>
                  <a:off x="5232319" y="4862177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3EB10B69-80E3-4565-B57C-136537B0C71D}"/>
                    </a:ext>
                  </a:extLst>
                </p:cNvPr>
                <p:cNvSpPr/>
                <p:nvPr/>
              </p:nvSpPr>
              <p:spPr>
                <a:xfrm>
                  <a:off x="5256226" y="4937901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AF4D5258-4429-4D13-B321-F098143AA2FF}"/>
                    </a:ext>
                  </a:extLst>
                </p:cNvPr>
                <p:cNvSpPr/>
                <p:nvPr/>
              </p:nvSpPr>
              <p:spPr>
                <a:xfrm>
                  <a:off x="5090301" y="4408502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720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050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6FDE6F20-9314-4225-9170-CE811042A960}"/>
                    </a:ext>
                  </a:extLst>
                </p:cNvPr>
                <p:cNvSpPr/>
                <p:nvPr/>
              </p:nvSpPr>
              <p:spPr>
                <a:xfrm>
                  <a:off x="5114208" y="4484226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AF8F38FC-EC88-490A-8C9E-70990086D1E9}"/>
                    </a:ext>
                  </a:extLst>
                </p:cNvPr>
                <p:cNvSpPr/>
                <p:nvPr/>
              </p:nvSpPr>
              <p:spPr>
                <a:xfrm>
                  <a:off x="5138116" y="4559949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B9E7235C-B53D-41D4-A311-BDCCAA5D2C13}"/>
                    </a:ext>
                  </a:extLst>
                </p:cNvPr>
                <p:cNvSpPr/>
                <p:nvPr/>
              </p:nvSpPr>
              <p:spPr>
                <a:xfrm>
                  <a:off x="5162024" y="4635673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9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41" name="Graphic 1">
              <a:extLst>
                <a:ext uri="{FF2B5EF4-FFF2-40B4-BE49-F238E27FC236}">
                  <a16:creationId xmlns:a16="http://schemas.microsoft.com/office/drawing/2014/main" id="{D5CABE74-DC5A-4641-90E7-4E56B47EBB99}"/>
                </a:ext>
              </a:extLst>
            </p:cNvPr>
            <p:cNvGrpSpPr/>
            <p:nvPr userDrawn="1"/>
          </p:nvGrpSpPr>
          <p:grpSpPr>
            <a:xfrm>
              <a:off x="6265127" y="-256216"/>
              <a:ext cx="620793" cy="930116"/>
              <a:chOff x="4247197" y="3626453"/>
              <a:chExt cx="620793" cy="930116"/>
            </a:xfrm>
            <a:grpFill/>
          </p:grpSpPr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0283EFEE-5695-4778-80A1-C02B4DA56A5E}"/>
                  </a:ext>
                </a:extLst>
              </p:cNvPr>
              <p:cNvSpPr/>
              <p:nvPr/>
            </p:nvSpPr>
            <p:spPr>
              <a:xfrm>
                <a:off x="4275329" y="3707682"/>
                <a:ext cx="592660" cy="848887"/>
              </a:xfrm>
              <a:custGeom>
                <a:avLst/>
                <a:gdLst>
                  <a:gd name="connsiteX0" fmla="*/ 296384 w 592660"/>
                  <a:gd name="connsiteY0" fmla="*/ 848887 h 848887"/>
                  <a:gd name="connsiteX1" fmla="*/ 296384 w 592660"/>
                  <a:gd name="connsiteY1" fmla="*/ 848887 h 848887"/>
                  <a:gd name="connsiteX2" fmla="*/ 18730 w 592660"/>
                  <a:gd name="connsiteY2" fmla="*/ 655911 h 848887"/>
                  <a:gd name="connsiteX3" fmla="*/ 125315 w 592660"/>
                  <a:gd name="connsiteY3" fmla="*/ 310629 h 848887"/>
                  <a:gd name="connsiteX4" fmla="*/ 30541 w 592660"/>
                  <a:gd name="connsiteY4" fmla="*/ 56217 h 848887"/>
                  <a:gd name="connsiteX5" fmla="*/ 33589 w 592660"/>
                  <a:gd name="connsiteY5" fmla="*/ 49644 h 848887"/>
                  <a:gd name="connsiteX6" fmla="*/ 166177 w 592660"/>
                  <a:gd name="connsiteY6" fmla="*/ 305 h 848887"/>
                  <a:gd name="connsiteX7" fmla="*/ 170082 w 592660"/>
                  <a:gd name="connsiteY7" fmla="*/ 495 h 848887"/>
                  <a:gd name="connsiteX8" fmla="*/ 172749 w 592660"/>
                  <a:gd name="connsiteY8" fmla="*/ 3353 h 848887"/>
                  <a:gd name="connsiteX9" fmla="*/ 267523 w 592660"/>
                  <a:gd name="connsiteY9" fmla="*/ 257766 h 848887"/>
                  <a:gd name="connsiteX10" fmla="*/ 296384 w 592660"/>
                  <a:gd name="connsiteY10" fmla="*/ 256337 h 848887"/>
                  <a:gd name="connsiteX11" fmla="*/ 574038 w 592660"/>
                  <a:gd name="connsiteY11" fmla="*/ 449218 h 848887"/>
                  <a:gd name="connsiteX12" fmla="*/ 399825 w 592660"/>
                  <a:gd name="connsiteY12" fmla="*/ 830218 h 848887"/>
                  <a:gd name="connsiteX13" fmla="*/ 296384 w 592660"/>
                  <a:gd name="connsiteY13" fmla="*/ 848887 h 848887"/>
                  <a:gd name="connsiteX14" fmla="*/ 41971 w 592660"/>
                  <a:gd name="connsiteY14" fmla="*/ 57455 h 848887"/>
                  <a:gd name="connsiteX15" fmla="*/ 136364 w 592660"/>
                  <a:gd name="connsiteY15" fmla="*/ 310820 h 848887"/>
                  <a:gd name="connsiteX16" fmla="*/ 134459 w 592660"/>
                  <a:gd name="connsiteY16" fmla="*/ 316821 h 848887"/>
                  <a:gd name="connsiteX17" fmla="*/ 28350 w 592660"/>
                  <a:gd name="connsiteY17" fmla="*/ 652386 h 848887"/>
                  <a:gd name="connsiteX18" fmla="*/ 296479 w 592660"/>
                  <a:gd name="connsiteY18" fmla="*/ 838695 h 848887"/>
                  <a:gd name="connsiteX19" fmla="*/ 296479 w 592660"/>
                  <a:gd name="connsiteY19" fmla="*/ 838695 h 848887"/>
                  <a:gd name="connsiteX20" fmla="*/ 396206 w 592660"/>
                  <a:gd name="connsiteY20" fmla="*/ 820598 h 848887"/>
                  <a:gd name="connsiteX21" fmla="*/ 564417 w 592660"/>
                  <a:gd name="connsiteY21" fmla="*/ 452743 h 848887"/>
                  <a:gd name="connsiteX22" fmla="*/ 296384 w 592660"/>
                  <a:gd name="connsiteY22" fmla="*/ 266529 h 848887"/>
                  <a:gd name="connsiteX23" fmla="*/ 264761 w 592660"/>
                  <a:gd name="connsiteY23" fmla="*/ 268338 h 848887"/>
                  <a:gd name="connsiteX24" fmla="*/ 259427 w 592660"/>
                  <a:gd name="connsiteY24" fmla="*/ 265005 h 848887"/>
                  <a:gd name="connsiteX25" fmla="*/ 165034 w 592660"/>
                  <a:gd name="connsiteY25" fmla="*/ 11640 h 848887"/>
                  <a:gd name="connsiteX26" fmla="*/ 41971 w 592660"/>
                  <a:gd name="connsiteY26" fmla="*/ 57455 h 8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2660" h="848887">
                    <a:moveTo>
                      <a:pt x="296384" y="848887"/>
                    </a:moveTo>
                    <a:cubicBezTo>
                      <a:pt x="296384" y="848887"/>
                      <a:pt x="296384" y="848887"/>
                      <a:pt x="296384" y="848887"/>
                    </a:cubicBezTo>
                    <a:cubicBezTo>
                      <a:pt x="173321" y="848887"/>
                      <a:pt x="61688" y="771354"/>
                      <a:pt x="18730" y="655911"/>
                    </a:cubicBezTo>
                    <a:cubicBezTo>
                      <a:pt x="-28323" y="529514"/>
                      <a:pt x="15492" y="388163"/>
                      <a:pt x="125315" y="310629"/>
                    </a:cubicBezTo>
                    <a:lnTo>
                      <a:pt x="30541" y="56217"/>
                    </a:lnTo>
                    <a:cubicBezTo>
                      <a:pt x="29589" y="53550"/>
                      <a:pt x="30922" y="50692"/>
                      <a:pt x="33589" y="49644"/>
                    </a:cubicBezTo>
                    <a:lnTo>
                      <a:pt x="166177" y="305"/>
                    </a:lnTo>
                    <a:cubicBezTo>
                      <a:pt x="167415" y="-171"/>
                      <a:pt x="168844" y="-76"/>
                      <a:pt x="170082" y="495"/>
                    </a:cubicBezTo>
                    <a:cubicBezTo>
                      <a:pt x="171321" y="1067"/>
                      <a:pt x="172273" y="2115"/>
                      <a:pt x="172749" y="3353"/>
                    </a:cubicBezTo>
                    <a:lnTo>
                      <a:pt x="267523" y="257766"/>
                    </a:lnTo>
                    <a:cubicBezTo>
                      <a:pt x="277048" y="256813"/>
                      <a:pt x="286764" y="256337"/>
                      <a:pt x="296384" y="256337"/>
                    </a:cubicBezTo>
                    <a:cubicBezTo>
                      <a:pt x="419447" y="256337"/>
                      <a:pt x="531080" y="333870"/>
                      <a:pt x="574038" y="449218"/>
                    </a:cubicBezTo>
                    <a:cubicBezTo>
                      <a:pt x="630997" y="602285"/>
                      <a:pt x="552892" y="773163"/>
                      <a:pt x="399825" y="830218"/>
                    </a:cubicBezTo>
                    <a:cubicBezTo>
                      <a:pt x="366393" y="842601"/>
                      <a:pt x="331626" y="848887"/>
                      <a:pt x="296384" y="848887"/>
                    </a:cubicBezTo>
                    <a:close/>
                    <a:moveTo>
                      <a:pt x="41971" y="57455"/>
                    </a:moveTo>
                    <a:lnTo>
                      <a:pt x="136364" y="310820"/>
                    </a:lnTo>
                    <a:cubicBezTo>
                      <a:pt x="137221" y="313011"/>
                      <a:pt x="136364" y="315487"/>
                      <a:pt x="134459" y="316821"/>
                    </a:cubicBezTo>
                    <a:cubicBezTo>
                      <a:pt x="26064" y="391116"/>
                      <a:pt x="-17560" y="529133"/>
                      <a:pt x="28350" y="652386"/>
                    </a:cubicBezTo>
                    <a:cubicBezTo>
                      <a:pt x="69879" y="763829"/>
                      <a:pt x="177607" y="838695"/>
                      <a:pt x="296479" y="838695"/>
                    </a:cubicBezTo>
                    <a:lnTo>
                      <a:pt x="296479" y="838695"/>
                    </a:lnTo>
                    <a:cubicBezTo>
                      <a:pt x="330483" y="838695"/>
                      <a:pt x="364107" y="832600"/>
                      <a:pt x="396206" y="820598"/>
                    </a:cubicBezTo>
                    <a:cubicBezTo>
                      <a:pt x="544034" y="765544"/>
                      <a:pt x="619472" y="600570"/>
                      <a:pt x="564417" y="452743"/>
                    </a:cubicBezTo>
                    <a:cubicBezTo>
                      <a:pt x="522984" y="341300"/>
                      <a:pt x="415256" y="266529"/>
                      <a:pt x="296384" y="266529"/>
                    </a:cubicBezTo>
                    <a:cubicBezTo>
                      <a:pt x="285811" y="266529"/>
                      <a:pt x="275238" y="267100"/>
                      <a:pt x="264761" y="268338"/>
                    </a:cubicBezTo>
                    <a:cubicBezTo>
                      <a:pt x="262475" y="268624"/>
                      <a:pt x="260189" y="267291"/>
                      <a:pt x="259427" y="265005"/>
                    </a:cubicBezTo>
                    <a:lnTo>
                      <a:pt x="165034" y="11640"/>
                    </a:lnTo>
                    <a:lnTo>
                      <a:pt x="41971" y="574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CC2A512A-6026-42E5-8FE8-3BFED33E7409}"/>
                  </a:ext>
                </a:extLst>
              </p:cNvPr>
              <p:cNvSpPr/>
              <p:nvPr/>
            </p:nvSpPr>
            <p:spPr>
              <a:xfrm>
                <a:off x="4247197" y="3626453"/>
                <a:ext cx="232655" cy="146780"/>
              </a:xfrm>
              <a:custGeom>
                <a:avLst/>
                <a:gdLst>
                  <a:gd name="connsiteX0" fmla="*/ 40100 w 232655"/>
                  <a:gd name="connsiteY0" fmla="*/ 146780 h 146780"/>
                  <a:gd name="connsiteX1" fmla="*/ 3714 w 232655"/>
                  <a:gd name="connsiteY1" fmla="*/ 115348 h 146780"/>
                  <a:gd name="connsiteX2" fmla="*/ 17716 w 232655"/>
                  <a:gd name="connsiteY2" fmla="*/ 63532 h 146780"/>
                  <a:gd name="connsiteX3" fmla="*/ 184404 w 232655"/>
                  <a:gd name="connsiteY3" fmla="*/ 1429 h 146780"/>
                  <a:gd name="connsiteX4" fmla="*/ 192500 w 232655"/>
                  <a:gd name="connsiteY4" fmla="*/ 0 h 146780"/>
                  <a:gd name="connsiteX5" fmla="*/ 228885 w 232655"/>
                  <a:gd name="connsiteY5" fmla="*/ 31433 h 146780"/>
                  <a:gd name="connsiteX6" fmla="*/ 231362 w 232655"/>
                  <a:gd name="connsiteY6" fmla="*/ 62579 h 146780"/>
                  <a:gd name="connsiteX7" fmla="*/ 214884 w 232655"/>
                  <a:gd name="connsiteY7" fmla="*/ 83153 h 146780"/>
                  <a:gd name="connsiteX8" fmla="*/ 48196 w 232655"/>
                  <a:gd name="connsiteY8" fmla="*/ 145256 h 146780"/>
                  <a:gd name="connsiteX9" fmla="*/ 40100 w 232655"/>
                  <a:gd name="connsiteY9" fmla="*/ 146780 h 146780"/>
                  <a:gd name="connsiteX10" fmla="*/ 192500 w 232655"/>
                  <a:gd name="connsiteY10" fmla="*/ 10096 h 146780"/>
                  <a:gd name="connsiteX11" fmla="*/ 187928 w 232655"/>
                  <a:gd name="connsiteY11" fmla="*/ 10858 h 146780"/>
                  <a:gd name="connsiteX12" fmla="*/ 21240 w 232655"/>
                  <a:gd name="connsiteY12" fmla="*/ 72962 h 146780"/>
                  <a:gd name="connsiteX13" fmla="*/ 13239 w 232655"/>
                  <a:gd name="connsiteY13" fmla="*/ 111633 h 146780"/>
                  <a:gd name="connsiteX14" fmla="*/ 44577 w 232655"/>
                  <a:gd name="connsiteY14" fmla="*/ 135636 h 146780"/>
                  <a:gd name="connsiteX15" fmla="*/ 211264 w 232655"/>
                  <a:gd name="connsiteY15" fmla="*/ 73533 h 146780"/>
                  <a:gd name="connsiteX16" fmla="*/ 221456 w 232655"/>
                  <a:gd name="connsiteY16" fmla="*/ 60103 h 146780"/>
                  <a:gd name="connsiteX17" fmla="*/ 219265 w 232655"/>
                  <a:gd name="connsiteY17" fmla="*/ 34862 h 146780"/>
                  <a:gd name="connsiteX18" fmla="*/ 192500 w 232655"/>
                  <a:gd name="connsiteY18" fmla="*/ 10096 h 1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2655" h="146780">
                    <a:moveTo>
                      <a:pt x="40100" y="146780"/>
                    </a:moveTo>
                    <a:cubicBezTo>
                      <a:pt x="25622" y="146780"/>
                      <a:pt x="10668" y="133826"/>
                      <a:pt x="3714" y="115348"/>
                    </a:cubicBezTo>
                    <a:cubicBezTo>
                      <a:pt x="-4668" y="92774"/>
                      <a:pt x="1619" y="69533"/>
                      <a:pt x="17716" y="63532"/>
                    </a:cubicBezTo>
                    <a:lnTo>
                      <a:pt x="184404" y="1429"/>
                    </a:lnTo>
                    <a:cubicBezTo>
                      <a:pt x="186975" y="476"/>
                      <a:pt x="189738" y="0"/>
                      <a:pt x="192500" y="0"/>
                    </a:cubicBezTo>
                    <a:cubicBezTo>
                      <a:pt x="206978" y="0"/>
                      <a:pt x="221932" y="12954"/>
                      <a:pt x="228885" y="31433"/>
                    </a:cubicBezTo>
                    <a:cubicBezTo>
                      <a:pt x="232791" y="42005"/>
                      <a:pt x="233743" y="53054"/>
                      <a:pt x="231362" y="62579"/>
                    </a:cubicBezTo>
                    <a:cubicBezTo>
                      <a:pt x="228885" y="72866"/>
                      <a:pt x="222980" y="80200"/>
                      <a:pt x="214884" y="83153"/>
                    </a:cubicBezTo>
                    <a:lnTo>
                      <a:pt x="48196" y="145256"/>
                    </a:lnTo>
                    <a:cubicBezTo>
                      <a:pt x="45624" y="146209"/>
                      <a:pt x="42862" y="146780"/>
                      <a:pt x="40100" y="146780"/>
                    </a:cubicBezTo>
                    <a:close/>
                    <a:moveTo>
                      <a:pt x="192500" y="10096"/>
                    </a:moveTo>
                    <a:cubicBezTo>
                      <a:pt x="190881" y="10096"/>
                      <a:pt x="189357" y="10382"/>
                      <a:pt x="187928" y="10858"/>
                    </a:cubicBezTo>
                    <a:lnTo>
                      <a:pt x="21240" y="72962"/>
                    </a:lnTo>
                    <a:cubicBezTo>
                      <a:pt x="10572" y="76962"/>
                      <a:pt x="6953" y="94679"/>
                      <a:pt x="13239" y="111633"/>
                    </a:cubicBezTo>
                    <a:cubicBezTo>
                      <a:pt x="19431" y="128302"/>
                      <a:pt x="34004" y="139637"/>
                      <a:pt x="44577" y="135636"/>
                    </a:cubicBezTo>
                    <a:lnTo>
                      <a:pt x="211264" y="73533"/>
                    </a:lnTo>
                    <a:cubicBezTo>
                      <a:pt x="216122" y="71723"/>
                      <a:pt x="219742" y="66961"/>
                      <a:pt x="221456" y="60103"/>
                    </a:cubicBezTo>
                    <a:cubicBezTo>
                      <a:pt x="223266" y="52483"/>
                      <a:pt x="222504" y="43529"/>
                      <a:pt x="219265" y="34862"/>
                    </a:cubicBezTo>
                    <a:cubicBezTo>
                      <a:pt x="213931" y="20574"/>
                      <a:pt x="202692" y="10096"/>
                      <a:pt x="192500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98A0E432-004B-4ECE-96FC-DD2F0A4BDB25}"/>
                  </a:ext>
                </a:extLst>
              </p:cNvPr>
              <p:cNvSpPr/>
              <p:nvPr/>
            </p:nvSpPr>
            <p:spPr>
              <a:xfrm>
                <a:off x="4302373" y="4111379"/>
                <a:ext cx="535384" cy="408412"/>
              </a:xfrm>
              <a:custGeom>
                <a:avLst/>
                <a:gdLst>
                  <a:gd name="connsiteX0" fmla="*/ 498417 w 535384"/>
                  <a:gd name="connsiteY0" fmla="*/ 2277 h 408412"/>
                  <a:gd name="connsiteX1" fmla="*/ 492797 w 535384"/>
                  <a:gd name="connsiteY1" fmla="*/ 277 h 408412"/>
                  <a:gd name="connsiteX2" fmla="*/ 3021 w 535384"/>
                  <a:gd name="connsiteY2" fmla="*/ 182681 h 408412"/>
                  <a:gd name="connsiteX3" fmla="*/ 69 w 535384"/>
                  <a:gd name="connsiteY3" fmla="*/ 187824 h 408412"/>
                  <a:gd name="connsiteX4" fmla="*/ 12451 w 535384"/>
                  <a:gd name="connsiteY4" fmla="*/ 232782 h 408412"/>
                  <a:gd name="connsiteX5" fmla="*/ 159708 w 535384"/>
                  <a:gd name="connsiteY5" fmla="*/ 386706 h 408412"/>
                  <a:gd name="connsiteX6" fmla="*/ 159708 w 535384"/>
                  <a:gd name="connsiteY6" fmla="*/ 386706 h 408412"/>
                  <a:gd name="connsiteX7" fmla="*/ 159708 w 535384"/>
                  <a:gd name="connsiteY7" fmla="*/ 386706 h 408412"/>
                  <a:gd name="connsiteX8" fmla="*/ 188092 w 535384"/>
                  <a:gd name="connsiteY8" fmla="*/ 396993 h 408412"/>
                  <a:gd name="connsiteX9" fmla="*/ 188473 w 535384"/>
                  <a:gd name="connsiteY9" fmla="*/ 397088 h 408412"/>
                  <a:gd name="connsiteX10" fmla="*/ 188473 w 535384"/>
                  <a:gd name="connsiteY10" fmla="*/ 397088 h 408412"/>
                  <a:gd name="connsiteX11" fmla="*/ 359637 w 535384"/>
                  <a:gd name="connsiteY11" fmla="*/ 391469 h 408412"/>
                  <a:gd name="connsiteX12" fmla="*/ 518419 w 535384"/>
                  <a:gd name="connsiteY12" fmla="*/ 44377 h 408412"/>
                  <a:gd name="connsiteX13" fmla="*/ 498417 w 535384"/>
                  <a:gd name="connsiteY13" fmla="*/ 2277 h 40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5384" h="408412">
                    <a:moveTo>
                      <a:pt x="498417" y="2277"/>
                    </a:moveTo>
                    <a:cubicBezTo>
                      <a:pt x="497274" y="372"/>
                      <a:pt x="494892" y="-485"/>
                      <a:pt x="492797" y="277"/>
                    </a:cubicBezTo>
                    <a:lnTo>
                      <a:pt x="3021" y="182681"/>
                    </a:lnTo>
                    <a:cubicBezTo>
                      <a:pt x="926" y="183443"/>
                      <a:pt x="-312" y="185633"/>
                      <a:pt x="69" y="187824"/>
                    </a:cubicBezTo>
                    <a:cubicBezTo>
                      <a:pt x="2926" y="203255"/>
                      <a:pt x="7117" y="218399"/>
                      <a:pt x="12451" y="232782"/>
                    </a:cubicBezTo>
                    <a:cubicBezTo>
                      <a:pt x="39312" y="304886"/>
                      <a:pt x="93985" y="358703"/>
                      <a:pt x="159708" y="386706"/>
                    </a:cubicBezTo>
                    <a:lnTo>
                      <a:pt x="159708" y="386706"/>
                    </a:lnTo>
                    <a:lnTo>
                      <a:pt x="159708" y="386706"/>
                    </a:lnTo>
                    <a:cubicBezTo>
                      <a:pt x="168947" y="390611"/>
                      <a:pt x="178377" y="394136"/>
                      <a:pt x="188092" y="396993"/>
                    </a:cubicBezTo>
                    <a:lnTo>
                      <a:pt x="188473" y="397088"/>
                    </a:lnTo>
                    <a:lnTo>
                      <a:pt x="188473" y="397088"/>
                    </a:lnTo>
                    <a:cubicBezTo>
                      <a:pt x="242766" y="413281"/>
                      <a:pt x="302583" y="412709"/>
                      <a:pt x="359637" y="391469"/>
                    </a:cubicBezTo>
                    <a:cubicBezTo>
                      <a:pt x="499083" y="339557"/>
                      <a:pt x="570330" y="183824"/>
                      <a:pt x="518419" y="44377"/>
                    </a:cubicBezTo>
                    <a:cubicBezTo>
                      <a:pt x="513085" y="29995"/>
                      <a:pt x="506322" y="15898"/>
                      <a:pt x="498417" y="22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2" name="Graphic 1">
              <a:extLst>
                <a:ext uri="{FF2B5EF4-FFF2-40B4-BE49-F238E27FC236}">
                  <a16:creationId xmlns:a16="http://schemas.microsoft.com/office/drawing/2014/main" id="{4EDCE58E-7025-446D-8CC0-4616C83474B4}"/>
                </a:ext>
              </a:extLst>
            </p:cNvPr>
            <p:cNvGrpSpPr/>
            <p:nvPr userDrawn="1"/>
          </p:nvGrpSpPr>
          <p:grpSpPr>
            <a:xfrm>
              <a:off x="10958695" y="3305235"/>
              <a:ext cx="556625" cy="570689"/>
              <a:chOff x="6146212" y="4732450"/>
              <a:chExt cx="556625" cy="570689"/>
            </a:xfrm>
            <a:grpFill/>
          </p:grpSpPr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4725868C-1284-486A-80FB-0F75E0DE5C3C}"/>
                  </a:ext>
                </a:extLst>
              </p:cNvPr>
              <p:cNvSpPr/>
              <p:nvPr/>
            </p:nvSpPr>
            <p:spPr>
              <a:xfrm>
                <a:off x="6455254" y="4732450"/>
                <a:ext cx="134567" cy="174925"/>
              </a:xfrm>
              <a:custGeom>
                <a:avLst/>
                <a:gdLst>
                  <a:gd name="connsiteX0" fmla="*/ 5076 w 134567"/>
                  <a:gd name="connsiteY0" fmla="*/ 174925 h 174925"/>
                  <a:gd name="connsiteX1" fmla="*/ 695 w 134567"/>
                  <a:gd name="connsiteY1" fmla="*/ 172354 h 174925"/>
                  <a:gd name="connsiteX2" fmla="*/ 2505 w 134567"/>
                  <a:gd name="connsiteY2" fmla="*/ 165400 h 174925"/>
                  <a:gd name="connsiteX3" fmla="*/ 124806 w 134567"/>
                  <a:gd name="connsiteY3" fmla="*/ 3094 h 174925"/>
                  <a:gd name="connsiteX4" fmla="*/ 131473 w 134567"/>
                  <a:gd name="connsiteY4" fmla="*/ 427 h 174925"/>
                  <a:gd name="connsiteX5" fmla="*/ 134140 w 134567"/>
                  <a:gd name="connsiteY5" fmla="*/ 7095 h 174925"/>
                  <a:gd name="connsiteX6" fmla="*/ 7553 w 134567"/>
                  <a:gd name="connsiteY6" fmla="*/ 174163 h 174925"/>
                  <a:gd name="connsiteX7" fmla="*/ 5076 w 134567"/>
                  <a:gd name="connsiteY7" fmla="*/ 174925 h 17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567" h="174925">
                    <a:moveTo>
                      <a:pt x="5076" y="174925"/>
                    </a:moveTo>
                    <a:cubicBezTo>
                      <a:pt x="3362" y="174925"/>
                      <a:pt x="1648" y="173973"/>
                      <a:pt x="695" y="172354"/>
                    </a:cubicBezTo>
                    <a:cubicBezTo>
                      <a:pt x="-734" y="169877"/>
                      <a:pt x="124" y="166829"/>
                      <a:pt x="2505" y="165400"/>
                    </a:cubicBezTo>
                    <a:cubicBezTo>
                      <a:pt x="3171" y="165019"/>
                      <a:pt x="72799" y="123300"/>
                      <a:pt x="124806" y="3094"/>
                    </a:cubicBezTo>
                    <a:cubicBezTo>
                      <a:pt x="125949" y="522"/>
                      <a:pt x="128901" y="-716"/>
                      <a:pt x="131473" y="427"/>
                    </a:cubicBezTo>
                    <a:cubicBezTo>
                      <a:pt x="134045" y="1570"/>
                      <a:pt x="135283" y="4523"/>
                      <a:pt x="134140" y="7095"/>
                    </a:cubicBezTo>
                    <a:cubicBezTo>
                      <a:pt x="80610" y="130539"/>
                      <a:pt x="10506" y="172449"/>
                      <a:pt x="7553" y="174163"/>
                    </a:cubicBezTo>
                    <a:cubicBezTo>
                      <a:pt x="6886" y="174735"/>
                      <a:pt x="5934" y="174925"/>
                      <a:pt x="5076" y="1749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2" name="Graphic 1">
                <a:extLst>
                  <a:ext uri="{FF2B5EF4-FFF2-40B4-BE49-F238E27FC236}">
                    <a16:creationId xmlns:a16="http://schemas.microsoft.com/office/drawing/2014/main" id="{6F763B58-FD15-484B-81CD-6ADD42401CE9}"/>
                  </a:ext>
                </a:extLst>
              </p:cNvPr>
              <p:cNvGrpSpPr/>
              <p:nvPr/>
            </p:nvGrpSpPr>
            <p:grpSpPr>
              <a:xfrm>
                <a:off x="6500240" y="4813553"/>
                <a:ext cx="202597" cy="116395"/>
                <a:chOff x="6500240" y="4813553"/>
                <a:chExt cx="202597" cy="116395"/>
              </a:xfrm>
              <a:grpFill/>
            </p:grpSpPr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DF4FF042-2BF0-4560-B051-E7791EF0A024}"/>
                    </a:ext>
                  </a:extLst>
                </p:cNvPr>
                <p:cNvSpPr/>
                <p:nvPr/>
              </p:nvSpPr>
              <p:spPr>
                <a:xfrm>
                  <a:off x="6500275" y="4813553"/>
                  <a:ext cx="202562" cy="116395"/>
                </a:xfrm>
                <a:custGeom>
                  <a:avLst/>
                  <a:gdLst>
                    <a:gd name="connsiteX0" fmla="*/ 93024 w 202562"/>
                    <a:gd name="connsiteY0" fmla="*/ 116396 h 116395"/>
                    <a:gd name="connsiteX1" fmla="*/ 93024 w 202562"/>
                    <a:gd name="connsiteY1" fmla="*/ 116396 h 116395"/>
                    <a:gd name="connsiteX2" fmla="*/ 1012 w 202562"/>
                    <a:gd name="connsiteY2" fmla="*/ 62770 h 116395"/>
                    <a:gd name="connsiteX3" fmla="*/ 917 w 202562"/>
                    <a:gd name="connsiteY3" fmla="*/ 56769 h 116395"/>
                    <a:gd name="connsiteX4" fmla="*/ 94357 w 202562"/>
                    <a:gd name="connsiteY4" fmla="*/ 0 h 116395"/>
                    <a:gd name="connsiteX5" fmla="*/ 201228 w 202562"/>
                    <a:gd name="connsiteY5" fmla="*/ 53054 h 116395"/>
                    <a:gd name="connsiteX6" fmla="*/ 201323 w 202562"/>
                    <a:gd name="connsiteY6" fmla="*/ 59817 h 116395"/>
                    <a:gd name="connsiteX7" fmla="*/ 93024 w 202562"/>
                    <a:gd name="connsiteY7" fmla="*/ 116396 h 116395"/>
                    <a:gd name="connsiteX8" fmla="*/ 11395 w 202562"/>
                    <a:gd name="connsiteY8" fmla="*/ 59627 h 116395"/>
                    <a:gd name="connsiteX9" fmla="*/ 92929 w 202562"/>
                    <a:gd name="connsiteY9" fmla="*/ 106204 h 116395"/>
                    <a:gd name="connsiteX10" fmla="*/ 92929 w 202562"/>
                    <a:gd name="connsiteY10" fmla="*/ 106204 h 116395"/>
                    <a:gd name="connsiteX11" fmla="*/ 190274 w 202562"/>
                    <a:gd name="connsiteY11" fmla="*/ 56579 h 116395"/>
                    <a:gd name="connsiteX12" fmla="*/ 94167 w 202562"/>
                    <a:gd name="connsiteY12" fmla="*/ 10192 h 116395"/>
                    <a:gd name="connsiteX13" fmla="*/ 11395 w 202562"/>
                    <a:gd name="connsiteY13" fmla="*/ 59627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562" h="116395">
                      <a:moveTo>
                        <a:pt x="93024" y="116396"/>
                      </a:moveTo>
                      <a:cubicBezTo>
                        <a:pt x="93024" y="116396"/>
                        <a:pt x="93024" y="116396"/>
                        <a:pt x="93024" y="116396"/>
                      </a:cubicBezTo>
                      <a:cubicBezTo>
                        <a:pt x="58829" y="116396"/>
                        <a:pt x="27873" y="98298"/>
                        <a:pt x="1012" y="62770"/>
                      </a:cubicBezTo>
                      <a:cubicBezTo>
                        <a:pt x="-321" y="60960"/>
                        <a:pt x="-321" y="58579"/>
                        <a:pt x="917" y="56769"/>
                      </a:cubicBezTo>
                      <a:cubicBezTo>
                        <a:pt x="27397" y="19145"/>
                        <a:pt x="58829" y="0"/>
                        <a:pt x="94357" y="0"/>
                      </a:cubicBezTo>
                      <a:cubicBezTo>
                        <a:pt x="152269" y="0"/>
                        <a:pt x="199227" y="50864"/>
                        <a:pt x="201228" y="53054"/>
                      </a:cubicBezTo>
                      <a:cubicBezTo>
                        <a:pt x="202942" y="54959"/>
                        <a:pt x="203038" y="57817"/>
                        <a:pt x="201323" y="59817"/>
                      </a:cubicBezTo>
                      <a:cubicBezTo>
                        <a:pt x="199323" y="62103"/>
                        <a:pt x="152365" y="116396"/>
                        <a:pt x="93024" y="116396"/>
                      </a:cubicBezTo>
                      <a:close/>
                      <a:moveTo>
                        <a:pt x="11395" y="59627"/>
                      </a:moveTo>
                      <a:cubicBezTo>
                        <a:pt x="35683" y="90583"/>
                        <a:pt x="63115" y="106204"/>
                        <a:pt x="92929" y="106204"/>
                      </a:cubicBezTo>
                      <a:lnTo>
                        <a:pt x="92929" y="106204"/>
                      </a:lnTo>
                      <a:cubicBezTo>
                        <a:pt x="139315" y="106204"/>
                        <a:pt x="179035" y="68294"/>
                        <a:pt x="190274" y="56579"/>
                      </a:cubicBezTo>
                      <a:cubicBezTo>
                        <a:pt x="178939" y="45434"/>
                        <a:pt x="139315" y="10192"/>
                        <a:pt x="94167" y="10192"/>
                      </a:cubicBezTo>
                      <a:cubicBezTo>
                        <a:pt x="63306" y="10192"/>
                        <a:pt x="35398" y="26861"/>
                        <a:pt x="11395" y="59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3B06C83A-2EA2-48E8-8A94-5D487DCE01E7}"/>
                    </a:ext>
                  </a:extLst>
                </p:cNvPr>
                <p:cNvSpPr/>
                <p:nvPr/>
              </p:nvSpPr>
              <p:spPr>
                <a:xfrm>
                  <a:off x="6500240" y="4866700"/>
                  <a:ext cx="101536" cy="11718"/>
                </a:xfrm>
                <a:custGeom>
                  <a:avLst/>
                  <a:gdLst>
                    <a:gd name="connsiteX0" fmla="*/ 5144 w 101536"/>
                    <a:gd name="connsiteY0" fmla="*/ 11719 h 11718"/>
                    <a:gd name="connsiteX1" fmla="*/ 0 w 101536"/>
                    <a:gd name="connsiteY1" fmla="*/ 6670 h 11718"/>
                    <a:gd name="connsiteX2" fmla="*/ 5048 w 101536"/>
                    <a:gd name="connsiteY2" fmla="*/ 1527 h 11718"/>
                    <a:gd name="connsiteX3" fmla="*/ 96393 w 101536"/>
                    <a:gd name="connsiteY3" fmla="*/ 3 h 11718"/>
                    <a:gd name="connsiteX4" fmla="*/ 101537 w 101536"/>
                    <a:gd name="connsiteY4" fmla="*/ 5051 h 11718"/>
                    <a:gd name="connsiteX5" fmla="*/ 96488 w 101536"/>
                    <a:gd name="connsiteY5" fmla="*/ 10195 h 11718"/>
                    <a:gd name="connsiteX6" fmla="*/ 5144 w 101536"/>
                    <a:gd name="connsiteY6" fmla="*/ 11719 h 11718"/>
                    <a:gd name="connsiteX7" fmla="*/ 5144 w 101536"/>
                    <a:gd name="connsiteY7" fmla="*/ 11719 h 1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36" h="11718">
                      <a:moveTo>
                        <a:pt x="5144" y="11719"/>
                      </a:moveTo>
                      <a:cubicBezTo>
                        <a:pt x="2381" y="11719"/>
                        <a:pt x="95" y="9528"/>
                        <a:pt x="0" y="6670"/>
                      </a:cubicBezTo>
                      <a:cubicBezTo>
                        <a:pt x="0" y="3813"/>
                        <a:pt x="2191" y="1527"/>
                        <a:pt x="5048" y="1527"/>
                      </a:cubicBezTo>
                      <a:lnTo>
                        <a:pt x="96393" y="3"/>
                      </a:lnTo>
                      <a:cubicBezTo>
                        <a:pt x="99346" y="-92"/>
                        <a:pt x="101537" y="2194"/>
                        <a:pt x="101537" y="5051"/>
                      </a:cubicBezTo>
                      <a:cubicBezTo>
                        <a:pt x="101537" y="7908"/>
                        <a:pt x="99346" y="10195"/>
                        <a:pt x="96488" y="10195"/>
                      </a:cubicBezTo>
                      <a:lnTo>
                        <a:pt x="5144" y="11719"/>
                      </a:lnTo>
                      <a:cubicBezTo>
                        <a:pt x="5144" y="11719"/>
                        <a:pt x="5144" y="11719"/>
                        <a:pt x="5144" y="117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EBED6D6C-E05D-4315-B38E-22BC425FCC57}"/>
                  </a:ext>
                </a:extLst>
              </p:cNvPr>
              <p:cNvSpPr/>
              <p:nvPr/>
            </p:nvSpPr>
            <p:spPr>
              <a:xfrm>
                <a:off x="6146212" y="4806410"/>
                <a:ext cx="525065" cy="496728"/>
              </a:xfrm>
              <a:custGeom>
                <a:avLst/>
                <a:gdLst>
                  <a:gd name="connsiteX0" fmla="*/ 252015 w 525065"/>
                  <a:gd name="connsiteY0" fmla="*/ 496729 h 496728"/>
                  <a:gd name="connsiteX1" fmla="*/ 252015 w 525065"/>
                  <a:gd name="connsiteY1" fmla="*/ 496729 h 496728"/>
                  <a:gd name="connsiteX2" fmla="*/ 224488 w 525065"/>
                  <a:gd name="connsiteY2" fmla="*/ 494443 h 496728"/>
                  <a:gd name="connsiteX3" fmla="*/ 177339 w 525065"/>
                  <a:gd name="connsiteY3" fmla="*/ 474345 h 496728"/>
                  <a:gd name="connsiteX4" fmla="*/ 162099 w 525065"/>
                  <a:gd name="connsiteY4" fmla="*/ 460343 h 496728"/>
                  <a:gd name="connsiteX5" fmla="*/ 143811 w 525065"/>
                  <a:gd name="connsiteY5" fmla="*/ 444627 h 496728"/>
                  <a:gd name="connsiteX6" fmla="*/ 120570 w 525065"/>
                  <a:gd name="connsiteY6" fmla="*/ 438150 h 496728"/>
                  <a:gd name="connsiteX7" fmla="*/ 100473 w 525065"/>
                  <a:gd name="connsiteY7" fmla="*/ 433292 h 496728"/>
                  <a:gd name="connsiteX8" fmla="*/ 57610 w 525065"/>
                  <a:gd name="connsiteY8" fmla="*/ 405289 h 496728"/>
                  <a:gd name="connsiteX9" fmla="*/ 174 w 525065"/>
                  <a:gd name="connsiteY9" fmla="*/ 232220 h 496728"/>
                  <a:gd name="connsiteX10" fmla="*/ 36655 w 525065"/>
                  <a:gd name="connsiteY10" fmla="*/ 67913 h 496728"/>
                  <a:gd name="connsiteX11" fmla="*/ 169815 w 525065"/>
                  <a:gd name="connsiteY11" fmla="*/ 0 h 496728"/>
                  <a:gd name="connsiteX12" fmla="*/ 217059 w 525065"/>
                  <a:gd name="connsiteY12" fmla="*/ 6763 h 496728"/>
                  <a:gd name="connsiteX13" fmla="*/ 299259 w 525065"/>
                  <a:gd name="connsiteY13" fmla="*/ 71342 h 496728"/>
                  <a:gd name="connsiteX14" fmla="*/ 318976 w 525065"/>
                  <a:gd name="connsiteY14" fmla="*/ 96393 h 496728"/>
                  <a:gd name="connsiteX15" fmla="*/ 341265 w 525065"/>
                  <a:gd name="connsiteY15" fmla="*/ 99060 h 496728"/>
                  <a:gd name="connsiteX16" fmla="*/ 350790 w 525065"/>
                  <a:gd name="connsiteY16" fmla="*/ 98870 h 496728"/>
                  <a:gd name="connsiteX17" fmla="*/ 519763 w 525065"/>
                  <a:gd name="connsiteY17" fmla="*/ 229458 h 496728"/>
                  <a:gd name="connsiteX18" fmla="*/ 514810 w 525065"/>
                  <a:gd name="connsiteY18" fmla="*/ 323374 h 496728"/>
                  <a:gd name="connsiteX19" fmla="*/ 400224 w 525065"/>
                  <a:gd name="connsiteY19" fmla="*/ 445866 h 496728"/>
                  <a:gd name="connsiteX20" fmla="*/ 252015 w 525065"/>
                  <a:gd name="connsiteY20" fmla="*/ 496729 h 496728"/>
                  <a:gd name="connsiteX21" fmla="*/ 169719 w 525065"/>
                  <a:gd name="connsiteY21" fmla="*/ 10383 h 496728"/>
                  <a:gd name="connsiteX22" fmla="*/ 44942 w 525065"/>
                  <a:gd name="connsiteY22" fmla="*/ 73819 h 496728"/>
                  <a:gd name="connsiteX23" fmla="*/ 10271 w 525065"/>
                  <a:gd name="connsiteY23" fmla="*/ 232125 h 496728"/>
                  <a:gd name="connsiteX24" fmla="*/ 64944 w 525065"/>
                  <a:gd name="connsiteY24" fmla="*/ 398336 h 496728"/>
                  <a:gd name="connsiteX25" fmla="*/ 103997 w 525065"/>
                  <a:gd name="connsiteY25" fmla="*/ 423863 h 496728"/>
                  <a:gd name="connsiteX26" fmla="*/ 122380 w 525065"/>
                  <a:gd name="connsiteY26" fmla="*/ 428244 h 496728"/>
                  <a:gd name="connsiteX27" fmla="*/ 148574 w 525065"/>
                  <a:gd name="connsiteY27" fmla="*/ 435769 h 496728"/>
                  <a:gd name="connsiteX28" fmla="*/ 169434 w 525065"/>
                  <a:gd name="connsiteY28" fmla="*/ 453390 h 496728"/>
                  <a:gd name="connsiteX29" fmla="*/ 183245 w 525065"/>
                  <a:gd name="connsiteY29" fmla="*/ 466249 h 496728"/>
                  <a:gd name="connsiteX30" fmla="*/ 226107 w 525065"/>
                  <a:gd name="connsiteY30" fmla="*/ 484537 h 496728"/>
                  <a:gd name="connsiteX31" fmla="*/ 394700 w 525065"/>
                  <a:gd name="connsiteY31" fmla="*/ 437388 h 496728"/>
                  <a:gd name="connsiteX32" fmla="*/ 505285 w 525065"/>
                  <a:gd name="connsiteY32" fmla="*/ 319850 h 496728"/>
                  <a:gd name="connsiteX33" fmla="*/ 509952 w 525065"/>
                  <a:gd name="connsiteY33" fmla="*/ 232220 h 496728"/>
                  <a:gd name="connsiteX34" fmla="*/ 351171 w 525065"/>
                  <a:gd name="connsiteY34" fmla="*/ 109252 h 496728"/>
                  <a:gd name="connsiteX35" fmla="*/ 341265 w 525065"/>
                  <a:gd name="connsiteY35" fmla="*/ 109442 h 496728"/>
                  <a:gd name="connsiteX36" fmla="*/ 314118 w 525065"/>
                  <a:gd name="connsiteY36" fmla="*/ 105633 h 496728"/>
                  <a:gd name="connsiteX37" fmla="*/ 290496 w 525065"/>
                  <a:gd name="connsiteY37" fmla="*/ 76962 h 496728"/>
                  <a:gd name="connsiteX38" fmla="*/ 214106 w 525065"/>
                  <a:gd name="connsiteY38" fmla="*/ 16859 h 496728"/>
                  <a:gd name="connsiteX39" fmla="*/ 169719 w 525065"/>
                  <a:gd name="connsiteY39" fmla="*/ 10383 h 4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25065" h="496728">
                    <a:moveTo>
                      <a:pt x="252015" y="496729"/>
                    </a:moveTo>
                    <a:lnTo>
                      <a:pt x="252015" y="496729"/>
                    </a:lnTo>
                    <a:cubicBezTo>
                      <a:pt x="242586" y="496729"/>
                      <a:pt x="233346" y="495967"/>
                      <a:pt x="224488" y="494443"/>
                    </a:cubicBezTo>
                    <a:cubicBezTo>
                      <a:pt x="207629" y="491585"/>
                      <a:pt x="191722" y="484823"/>
                      <a:pt x="177339" y="474345"/>
                    </a:cubicBezTo>
                    <a:cubicBezTo>
                      <a:pt x="171815" y="470345"/>
                      <a:pt x="166957" y="465296"/>
                      <a:pt x="162099" y="460343"/>
                    </a:cubicBezTo>
                    <a:cubicBezTo>
                      <a:pt x="156003" y="454057"/>
                      <a:pt x="150288" y="448151"/>
                      <a:pt x="143811" y="444627"/>
                    </a:cubicBezTo>
                    <a:cubicBezTo>
                      <a:pt x="137334" y="441198"/>
                      <a:pt x="129238" y="439674"/>
                      <a:pt x="120570" y="438150"/>
                    </a:cubicBezTo>
                    <a:cubicBezTo>
                      <a:pt x="113808" y="436912"/>
                      <a:pt x="106854" y="435674"/>
                      <a:pt x="100473" y="433292"/>
                    </a:cubicBezTo>
                    <a:cubicBezTo>
                      <a:pt x="83804" y="427101"/>
                      <a:pt x="69326" y="417671"/>
                      <a:pt x="57610" y="405289"/>
                    </a:cubicBezTo>
                    <a:cubicBezTo>
                      <a:pt x="12557" y="357854"/>
                      <a:pt x="1508" y="284988"/>
                      <a:pt x="174" y="232220"/>
                    </a:cubicBezTo>
                    <a:cubicBezTo>
                      <a:pt x="-1635" y="161354"/>
                      <a:pt x="10652" y="106013"/>
                      <a:pt x="36655" y="67913"/>
                    </a:cubicBezTo>
                    <a:cubicBezTo>
                      <a:pt x="65611" y="25432"/>
                      <a:pt x="115427" y="0"/>
                      <a:pt x="169815" y="0"/>
                    </a:cubicBezTo>
                    <a:cubicBezTo>
                      <a:pt x="185912" y="0"/>
                      <a:pt x="201819" y="2286"/>
                      <a:pt x="217059" y="6763"/>
                    </a:cubicBezTo>
                    <a:cubicBezTo>
                      <a:pt x="250396" y="16478"/>
                      <a:pt x="279543" y="39434"/>
                      <a:pt x="299259" y="71342"/>
                    </a:cubicBezTo>
                    <a:cubicBezTo>
                      <a:pt x="311356" y="90869"/>
                      <a:pt x="317071" y="95345"/>
                      <a:pt x="318976" y="96393"/>
                    </a:cubicBezTo>
                    <a:cubicBezTo>
                      <a:pt x="320786" y="97346"/>
                      <a:pt x="326215" y="99060"/>
                      <a:pt x="341265" y="99060"/>
                    </a:cubicBezTo>
                    <a:cubicBezTo>
                      <a:pt x="344408" y="99060"/>
                      <a:pt x="347551" y="98965"/>
                      <a:pt x="350790" y="98870"/>
                    </a:cubicBezTo>
                    <a:cubicBezTo>
                      <a:pt x="423942" y="96012"/>
                      <a:pt x="500523" y="155734"/>
                      <a:pt x="519763" y="229458"/>
                    </a:cubicBezTo>
                    <a:cubicBezTo>
                      <a:pt x="528241" y="261652"/>
                      <a:pt x="526526" y="293275"/>
                      <a:pt x="514810" y="323374"/>
                    </a:cubicBezTo>
                    <a:cubicBezTo>
                      <a:pt x="497665" y="367284"/>
                      <a:pt x="459089" y="408527"/>
                      <a:pt x="400224" y="445866"/>
                    </a:cubicBezTo>
                    <a:cubicBezTo>
                      <a:pt x="346884" y="479679"/>
                      <a:pt x="296974" y="496729"/>
                      <a:pt x="252015" y="496729"/>
                    </a:cubicBezTo>
                    <a:close/>
                    <a:moveTo>
                      <a:pt x="169719" y="10383"/>
                    </a:moveTo>
                    <a:cubicBezTo>
                      <a:pt x="118665" y="10383"/>
                      <a:pt x="72088" y="34100"/>
                      <a:pt x="44942" y="73819"/>
                    </a:cubicBezTo>
                    <a:cubicBezTo>
                      <a:pt x="20177" y="110204"/>
                      <a:pt x="8461" y="163449"/>
                      <a:pt x="10271" y="232125"/>
                    </a:cubicBezTo>
                    <a:cubicBezTo>
                      <a:pt x="11604" y="283083"/>
                      <a:pt x="22082" y="353283"/>
                      <a:pt x="64944" y="398336"/>
                    </a:cubicBezTo>
                    <a:cubicBezTo>
                      <a:pt x="75708" y="409670"/>
                      <a:pt x="88852" y="418243"/>
                      <a:pt x="103997" y="423863"/>
                    </a:cubicBezTo>
                    <a:cubicBezTo>
                      <a:pt x="109521" y="425863"/>
                      <a:pt x="115713" y="427006"/>
                      <a:pt x="122380" y="428244"/>
                    </a:cubicBezTo>
                    <a:cubicBezTo>
                      <a:pt x="131334" y="429863"/>
                      <a:pt x="140668" y="431483"/>
                      <a:pt x="148574" y="435769"/>
                    </a:cubicBezTo>
                    <a:cubicBezTo>
                      <a:pt x="156480" y="439960"/>
                      <a:pt x="163052" y="446818"/>
                      <a:pt x="169434" y="453390"/>
                    </a:cubicBezTo>
                    <a:cubicBezTo>
                      <a:pt x="174101" y="458248"/>
                      <a:pt x="178482" y="462820"/>
                      <a:pt x="183245" y="466249"/>
                    </a:cubicBezTo>
                    <a:cubicBezTo>
                      <a:pt x="196389" y="475774"/>
                      <a:pt x="210772" y="481870"/>
                      <a:pt x="226107" y="484537"/>
                    </a:cubicBezTo>
                    <a:cubicBezTo>
                      <a:pt x="275066" y="492919"/>
                      <a:pt x="332407" y="476822"/>
                      <a:pt x="394700" y="437388"/>
                    </a:cubicBezTo>
                    <a:cubicBezTo>
                      <a:pt x="451755" y="401288"/>
                      <a:pt x="488997" y="361664"/>
                      <a:pt x="505285" y="319850"/>
                    </a:cubicBezTo>
                    <a:cubicBezTo>
                      <a:pt x="516239" y="291846"/>
                      <a:pt x="517763" y="262319"/>
                      <a:pt x="509952" y="232220"/>
                    </a:cubicBezTo>
                    <a:cubicBezTo>
                      <a:pt x="491760" y="162783"/>
                      <a:pt x="420036" y="106966"/>
                      <a:pt x="351171" y="109252"/>
                    </a:cubicBezTo>
                    <a:cubicBezTo>
                      <a:pt x="347837" y="109347"/>
                      <a:pt x="344503" y="109442"/>
                      <a:pt x="341265" y="109442"/>
                    </a:cubicBezTo>
                    <a:cubicBezTo>
                      <a:pt x="327644" y="109442"/>
                      <a:pt x="319071" y="108204"/>
                      <a:pt x="314118" y="105633"/>
                    </a:cubicBezTo>
                    <a:cubicBezTo>
                      <a:pt x="308213" y="102489"/>
                      <a:pt x="300498" y="93059"/>
                      <a:pt x="290496" y="76962"/>
                    </a:cubicBezTo>
                    <a:cubicBezTo>
                      <a:pt x="272113" y="47244"/>
                      <a:pt x="245062" y="25908"/>
                      <a:pt x="214106" y="16859"/>
                    </a:cubicBezTo>
                    <a:cubicBezTo>
                      <a:pt x="199818" y="12478"/>
                      <a:pt x="184864" y="10383"/>
                      <a:pt x="169719" y="10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3" name="Graphic 1">
              <a:extLst>
                <a:ext uri="{FF2B5EF4-FFF2-40B4-BE49-F238E27FC236}">
                  <a16:creationId xmlns:a16="http://schemas.microsoft.com/office/drawing/2014/main" id="{4EE37424-1321-40F9-A86A-1754F738F640}"/>
                </a:ext>
              </a:extLst>
            </p:cNvPr>
            <p:cNvGrpSpPr/>
            <p:nvPr userDrawn="1"/>
          </p:nvGrpSpPr>
          <p:grpSpPr>
            <a:xfrm>
              <a:off x="4245199" y="-482389"/>
              <a:ext cx="956368" cy="1086135"/>
              <a:chOff x="4162223" y="2077497"/>
              <a:chExt cx="956368" cy="1086135"/>
            </a:xfrm>
            <a:grpFill/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81A77F8B-0318-4C71-9448-7369FF80E2EB}"/>
                  </a:ext>
                </a:extLst>
              </p:cNvPr>
              <p:cNvSpPr/>
              <p:nvPr/>
            </p:nvSpPr>
            <p:spPr>
              <a:xfrm>
                <a:off x="4162223" y="2077497"/>
                <a:ext cx="956368" cy="1086135"/>
              </a:xfrm>
              <a:custGeom>
                <a:avLst/>
                <a:gdLst>
                  <a:gd name="connsiteX0" fmla="*/ 345768 w 956368"/>
                  <a:gd name="connsiteY0" fmla="*/ 1086136 h 1086135"/>
                  <a:gd name="connsiteX1" fmla="*/ 345768 w 956368"/>
                  <a:gd name="connsiteY1" fmla="*/ 1086136 h 1086135"/>
                  <a:gd name="connsiteX2" fmla="*/ 307572 w 956368"/>
                  <a:gd name="connsiteY2" fmla="*/ 1060037 h 1086135"/>
                  <a:gd name="connsiteX3" fmla="*/ 2772 w 956368"/>
                  <a:gd name="connsiteY3" fmla="*/ 277844 h 1086135"/>
                  <a:gd name="connsiteX4" fmla="*/ 3534 w 956368"/>
                  <a:gd name="connsiteY4" fmla="*/ 246507 h 1086135"/>
                  <a:gd name="connsiteX5" fmla="*/ 26109 w 956368"/>
                  <a:gd name="connsiteY5" fmla="*/ 224790 h 1086135"/>
                  <a:gd name="connsiteX6" fmla="*/ 595799 w 956368"/>
                  <a:gd name="connsiteY6" fmla="*/ 2762 h 1086135"/>
                  <a:gd name="connsiteX7" fmla="*/ 610563 w 956368"/>
                  <a:gd name="connsiteY7" fmla="*/ 0 h 1086135"/>
                  <a:gd name="connsiteX8" fmla="*/ 648758 w 956368"/>
                  <a:gd name="connsiteY8" fmla="*/ 26098 h 1086135"/>
                  <a:gd name="connsiteX9" fmla="*/ 953558 w 956368"/>
                  <a:gd name="connsiteY9" fmla="*/ 808292 h 1086135"/>
                  <a:gd name="connsiteX10" fmla="*/ 952796 w 956368"/>
                  <a:gd name="connsiteY10" fmla="*/ 839629 h 1086135"/>
                  <a:gd name="connsiteX11" fmla="*/ 930222 w 956368"/>
                  <a:gd name="connsiteY11" fmla="*/ 861346 h 1086135"/>
                  <a:gd name="connsiteX12" fmla="*/ 360341 w 956368"/>
                  <a:gd name="connsiteY12" fmla="*/ 1083469 h 1086135"/>
                  <a:gd name="connsiteX13" fmla="*/ 345768 w 956368"/>
                  <a:gd name="connsiteY13" fmla="*/ 1086136 h 1086135"/>
                  <a:gd name="connsiteX14" fmla="*/ 610563 w 956368"/>
                  <a:gd name="connsiteY14" fmla="*/ 10192 h 1086135"/>
                  <a:gd name="connsiteX15" fmla="*/ 599514 w 956368"/>
                  <a:gd name="connsiteY15" fmla="*/ 12287 h 1086135"/>
                  <a:gd name="connsiteX16" fmla="*/ 29633 w 956368"/>
                  <a:gd name="connsiteY16" fmla="*/ 234410 h 1086135"/>
                  <a:gd name="connsiteX17" fmla="*/ 12678 w 956368"/>
                  <a:gd name="connsiteY17" fmla="*/ 250698 h 1086135"/>
                  <a:gd name="connsiteX18" fmla="*/ 12107 w 956368"/>
                  <a:gd name="connsiteY18" fmla="*/ 274225 h 1086135"/>
                  <a:gd name="connsiteX19" fmla="*/ 316907 w 956368"/>
                  <a:gd name="connsiteY19" fmla="*/ 1056418 h 1086135"/>
                  <a:gd name="connsiteX20" fmla="*/ 345672 w 956368"/>
                  <a:gd name="connsiteY20" fmla="*/ 1076039 h 1086135"/>
                  <a:gd name="connsiteX21" fmla="*/ 345672 w 956368"/>
                  <a:gd name="connsiteY21" fmla="*/ 1076039 h 1086135"/>
                  <a:gd name="connsiteX22" fmla="*/ 356721 w 956368"/>
                  <a:gd name="connsiteY22" fmla="*/ 1073944 h 1086135"/>
                  <a:gd name="connsiteX23" fmla="*/ 926602 w 956368"/>
                  <a:gd name="connsiteY23" fmla="*/ 851821 h 1086135"/>
                  <a:gd name="connsiteX24" fmla="*/ 943557 w 956368"/>
                  <a:gd name="connsiteY24" fmla="*/ 835533 h 1086135"/>
                  <a:gd name="connsiteX25" fmla="*/ 944128 w 956368"/>
                  <a:gd name="connsiteY25" fmla="*/ 812006 h 1086135"/>
                  <a:gd name="connsiteX26" fmla="*/ 639328 w 956368"/>
                  <a:gd name="connsiteY26" fmla="*/ 29813 h 1086135"/>
                  <a:gd name="connsiteX27" fmla="*/ 610563 w 956368"/>
                  <a:gd name="connsiteY27" fmla="*/ 10192 h 108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6368" h="1086135">
                    <a:moveTo>
                      <a:pt x="345768" y="1086136"/>
                    </a:moveTo>
                    <a:lnTo>
                      <a:pt x="345768" y="1086136"/>
                    </a:lnTo>
                    <a:cubicBezTo>
                      <a:pt x="329004" y="1086136"/>
                      <a:pt x="313573" y="1075658"/>
                      <a:pt x="307572" y="1060037"/>
                    </a:cubicBezTo>
                    <a:lnTo>
                      <a:pt x="2772" y="277844"/>
                    </a:lnTo>
                    <a:cubicBezTo>
                      <a:pt x="-1133" y="267653"/>
                      <a:pt x="-942" y="256604"/>
                      <a:pt x="3534" y="246507"/>
                    </a:cubicBezTo>
                    <a:cubicBezTo>
                      <a:pt x="7916" y="236506"/>
                      <a:pt x="16012" y="228790"/>
                      <a:pt x="26109" y="224790"/>
                    </a:cubicBezTo>
                    <a:lnTo>
                      <a:pt x="595799" y="2762"/>
                    </a:lnTo>
                    <a:cubicBezTo>
                      <a:pt x="600561" y="952"/>
                      <a:pt x="605514" y="0"/>
                      <a:pt x="610563" y="0"/>
                    </a:cubicBezTo>
                    <a:cubicBezTo>
                      <a:pt x="627327" y="0"/>
                      <a:pt x="642757" y="10477"/>
                      <a:pt x="648758" y="26098"/>
                    </a:cubicBezTo>
                    <a:lnTo>
                      <a:pt x="953558" y="808292"/>
                    </a:lnTo>
                    <a:cubicBezTo>
                      <a:pt x="957558" y="818483"/>
                      <a:pt x="957273" y="829532"/>
                      <a:pt x="952796" y="839629"/>
                    </a:cubicBezTo>
                    <a:cubicBezTo>
                      <a:pt x="948414" y="849630"/>
                      <a:pt x="940318" y="857345"/>
                      <a:pt x="930222" y="861346"/>
                    </a:cubicBezTo>
                    <a:lnTo>
                      <a:pt x="360341" y="1083469"/>
                    </a:lnTo>
                    <a:cubicBezTo>
                      <a:pt x="355769" y="1085183"/>
                      <a:pt x="350816" y="1086136"/>
                      <a:pt x="345768" y="1086136"/>
                    </a:cubicBezTo>
                    <a:close/>
                    <a:moveTo>
                      <a:pt x="610563" y="10192"/>
                    </a:moveTo>
                    <a:cubicBezTo>
                      <a:pt x="606753" y="10192"/>
                      <a:pt x="603038" y="10858"/>
                      <a:pt x="599514" y="12287"/>
                    </a:cubicBezTo>
                    <a:lnTo>
                      <a:pt x="29633" y="234410"/>
                    </a:lnTo>
                    <a:cubicBezTo>
                      <a:pt x="22013" y="237363"/>
                      <a:pt x="16012" y="243173"/>
                      <a:pt x="12678" y="250698"/>
                    </a:cubicBezTo>
                    <a:cubicBezTo>
                      <a:pt x="9345" y="258223"/>
                      <a:pt x="9154" y="266605"/>
                      <a:pt x="12107" y="274225"/>
                    </a:cubicBezTo>
                    <a:lnTo>
                      <a:pt x="316907" y="1056418"/>
                    </a:lnTo>
                    <a:cubicBezTo>
                      <a:pt x="321479" y="1068134"/>
                      <a:pt x="333004" y="1076039"/>
                      <a:pt x="345672" y="1076039"/>
                    </a:cubicBezTo>
                    <a:lnTo>
                      <a:pt x="345672" y="1076039"/>
                    </a:lnTo>
                    <a:cubicBezTo>
                      <a:pt x="349482" y="1076039"/>
                      <a:pt x="353197" y="1075373"/>
                      <a:pt x="356721" y="1073944"/>
                    </a:cubicBezTo>
                    <a:lnTo>
                      <a:pt x="926602" y="851821"/>
                    </a:lnTo>
                    <a:cubicBezTo>
                      <a:pt x="934222" y="848868"/>
                      <a:pt x="940223" y="843058"/>
                      <a:pt x="943557" y="835533"/>
                    </a:cubicBezTo>
                    <a:cubicBezTo>
                      <a:pt x="946890" y="828008"/>
                      <a:pt x="947081" y="819626"/>
                      <a:pt x="944128" y="812006"/>
                    </a:cubicBezTo>
                    <a:lnTo>
                      <a:pt x="639328" y="29813"/>
                    </a:lnTo>
                    <a:cubicBezTo>
                      <a:pt x="634756" y="18002"/>
                      <a:pt x="623231" y="10192"/>
                      <a:pt x="61056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D85D33AB-6C9E-439E-B349-BDE473E28D40}"/>
                  </a:ext>
                </a:extLst>
              </p:cNvPr>
              <p:cNvSpPr/>
              <p:nvPr/>
            </p:nvSpPr>
            <p:spPr>
              <a:xfrm>
                <a:off x="4222326" y="2144172"/>
                <a:ext cx="610420" cy="384333"/>
              </a:xfrm>
              <a:custGeom>
                <a:avLst/>
                <a:gdLst>
                  <a:gd name="connsiteX0" fmla="*/ 85354 w 610420"/>
                  <a:gd name="connsiteY0" fmla="*/ 384334 h 384333"/>
                  <a:gd name="connsiteX1" fmla="*/ 85354 w 610420"/>
                  <a:gd name="connsiteY1" fmla="*/ 384334 h 384333"/>
                  <a:gd name="connsiteX2" fmla="*/ 47159 w 610420"/>
                  <a:gd name="connsiteY2" fmla="*/ 358235 h 384333"/>
                  <a:gd name="connsiteX3" fmla="*/ 2772 w 610420"/>
                  <a:gd name="connsiteY3" fmla="*/ 244126 h 384333"/>
                  <a:gd name="connsiteX4" fmla="*/ 3534 w 610420"/>
                  <a:gd name="connsiteY4" fmla="*/ 212788 h 384333"/>
                  <a:gd name="connsiteX5" fmla="*/ 26109 w 610420"/>
                  <a:gd name="connsiteY5" fmla="*/ 191071 h 384333"/>
                  <a:gd name="connsiteX6" fmla="*/ 510264 w 610420"/>
                  <a:gd name="connsiteY6" fmla="*/ 2762 h 384333"/>
                  <a:gd name="connsiteX7" fmla="*/ 525028 w 610420"/>
                  <a:gd name="connsiteY7" fmla="*/ 0 h 384333"/>
                  <a:gd name="connsiteX8" fmla="*/ 563223 w 610420"/>
                  <a:gd name="connsiteY8" fmla="*/ 26098 h 384333"/>
                  <a:gd name="connsiteX9" fmla="*/ 607610 w 610420"/>
                  <a:gd name="connsiteY9" fmla="*/ 140208 h 384333"/>
                  <a:gd name="connsiteX10" fmla="*/ 606848 w 610420"/>
                  <a:gd name="connsiteY10" fmla="*/ 171545 h 384333"/>
                  <a:gd name="connsiteX11" fmla="*/ 584274 w 610420"/>
                  <a:gd name="connsiteY11" fmla="*/ 193262 h 384333"/>
                  <a:gd name="connsiteX12" fmla="*/ 100118 w 610420"/>
                  <a:gd name="connsiteY12" fmla="*/ 381571 h 384333"/>
                  <a:gd name="connsiteX13" fmla="*/ 85354 w 610420"/>
                  <a:gd name="connsiteY13" fmla="*/ 384334 h 384333"/>
                  <a:gd name="connsiteX14" fmla="*/ 524933 w 610420"/>
                  <a:gd name="connsiteY14" fmla="*/ 10382 h 384333"/>
                  <a:gd name="connsiteX15" fmla="*/ 513884 w 610420"/>
                  <a:gd name="connsiteY15" fmla="*/ 12478 h 384333"/>
                  <a:gd name="connsiteX16" fmla="*/ 29728 w 610420"/>
                  <a:gd name="connsiteY16" fmla="*/ 200787 h 384333"/>
                  <a:gd name="connsiteX17" fmla="*/ 12774 w 610420"/>
                  <a:gd name="connsiteY17" fmla="*/ 217075 h 384333"/>
                  <a:gd name="connsiteX18" fmla="*/ 12202 w 610420"/>
                  <a:gd name="connsiteY18" fmla="*/ 240602 h 384333"/>
                  <a:gd name="connsiteX19" fmla="*/ 56589 w 610420"/>
                  <a:gd name="connsiteY19" fmla="*/ 354711 h 384333"/>
                  <a:gd name="connsiteX20" fmla="*/ 85354 w 610420"/>
                  <a:gd name="connsiteY20" fmla="*/ 374333 h 384333"/>
                  <a:gd name="connsiteX21" fmla="*/ 85354 w 610420"/>
                  <a:gd name="connsiteY21" fmla="*/ 374333 h 384333"/>
                  <a:gd name="connsiteX22" fmla="*/ 96403 w 610420"/>
                  <a:gd name="connsiteY22" fmla="*/ 372237 h 384333"/>
                  <a:gd name="connsiteX23" fmla="*/ 580559 w 610420"/>
                  <a:gd name="connsiteY23" fmla="*/ 183928 h 384333"/>
                  <a:gd name="connsiteX24" fmla="*/ 597513 w 610420"/>
                  <a:gd name="connsiteY24" fmla="*/ 167640 h 384333"/>
                  <a:gd name="connsiteX25" fmla="*/ 598085 w 610420"/>
                  <a:gd name="connsiteY25" fmla="*/ 144113 h 384333"/>
                  <a:gd name="connsiteX26" fmla="*/ 553698 w 610420"/>
                  <a:gd name="connsiteY26" fmla="*/ 30004 h 384333"/>
                  <a:gd name="connsiteX27" fmla="*/ 524933 w 610420"/>
                  <a:gd name="connsiteY27" fmla="*/ 10382 h 38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10420" h="384333">
                    <a:moveTo>
                      <a:pt x="85354" y="384334"/>
                    </a:moveTo>
                    <a:lnTo>
                      <a:pt x="85354" y="384334"/>
                    </a:lnTo>
                    <a:cubicBezTo>
                      <a:pt x="68590" y="384334"/>
                      <a:pt x="53160" y="373856"/>
                      <a:pt x="47159" y="358235"/>
                    </a:cubicBezTo>
                    <a:lnTo>
                      <a:pt x="2772" y="244126"/>
                    </a:lnTo>
                    <a:cubicBezTo>
                      <a:pt x="-1133" y="233934"/>
                      <a:pt x="-942" y="222885"/>
                      <a:pt x="3534" y="212788"/>
                    </a:cubicBezTo>
                    <a:cubicBezTo>
                      <a:pt x="7916" y="202787"/>
                      <a:pt x="16012" y="195072"/>
                      <a:pt x="26109" y="191071"/>
                    </a:cubicBezTo>
                    <a:lnTo>
                      <a:pt x="510264" y="2762"/>
                    </a:lnTo>
                    <a:cubicBezTo>
                      <a:pt x="515027" y="952"/>
                      <a:pt x="519980" y="0"/>
                      <a:pt x="525028" y="0"/>
                    </a:cubicBezTo>
                    <a:cubicBezTo>
                      <a:pt x="541792" y="0"/>
                      <a:pt x="557223" y="10477"/>
                      <a:pt x="563223" y="26098"/>
                    </a:cubicBezTo>
                    <a:lnTo>
                      <a:pt x="607610" y="140208"/>
                    </a:lnTo>
                    <a:cubicBezTo>
                      <a:pt x="611610" y="150400"/>
                      <a:pt x="611325" y="161449"/>
                      <a:pt x="606848" y="171545"/>
                    </a:cubicBezTo>
                    <a:cubicBezTo>
                      <a:pt x="602466" y="181546"/>
                      <a:pt x="594370" y="189262"/>
                      <a:pt x="584274" y="193262"/>
                    </a:cubicBezTo>
                    <a:lnTo>
                      <a:pt x="100118" y="381571"/>
                    </a:lnTo>
                    <a:cubicBezTo>
                      <a:pt x="95451" y="383381"/>
                      <a:pt x="90402" y="384334"/>
                      <a:pt x="85354" y="384334"/>
                    </a:cubicBezTo>
                    <a:close/>
                    <a:moveTo>
                      <a:pt x="524933" y="10382"/>
                    </a:moveTo>
                    <a:cubicBezTo>
                      <a:pt x="521123" y="10382"/>
                      <a:pt x="517408" y="11049"/>
                      <a:pt x="513884" y="12478"/>
                    </a:cubicBezTo>
                    <a:lnTo>
                      <a:pt x="29728" y="200787"/>
                    </a:lnTo>
                    <a:cubicBezTo>
                      <a:pt x="22108" y="203740"/>
                      <a:pt x="16107" y="209550"/>
                      <a:pt x="12774" y="217075"/>
                    </a:cubicBezTo>
                    <a:cubicBezTo>
                      <a:pt x="9440" y="224600"/>
                      <a:pt x="9249" y="232981"/>
                      <a:pt x="12202" y="240602"/>
                    </a:cubicBezTo>
                    <a:lnTo>
                      <a:pt x="56589" y="354711"/>
                    </a:lnTo>
                    <a:cubicBezTo>
                      <a:pt x="61161" y="366427"/>
                      <a:pt x="72686" y="374333"/>
                      <a:pt x="85354" y="374333"/>
                    </a:cubicBezTo>
                    <a:lnTo>
                      <a:pt x="85354" y="374333"/>
                    </a:lnTo>
                    <a:cubicBezTo>
                      <a:pt x="89164" y="374333"/>
                      <a:pt x="92879" y="373666"/>
                      <a:pt x="96403" y="372237"/>
                    </a:cubicBezTo>
                    <a:lnTo>
                      <a:pt x="580559" y="183928"/>
                    </a:lnTo>
                    <a:cubicBezTo>
                      <a:pt x="588179" y="180975"/>
                      <a:pt x="594180" y="175165"/>
                      <a:pt x="597513" y="167640"/>
                    </a:cubicBezTo>
                    <a:cubicBezTo>
                      <a:pt x="600847" y="160115"/>
                      <a:pt x="601038" y="151733"/>
                      <a:pt x="598085" y="144113"/>
                    </a:cubicBezTo>
                    <a:lnTo>
                      <a:pt x="553698" y="30004"/>
                    </a:lnTo>
                    <a:cubicBezTo>
                      <a:pt x="549126" y="18193"/>
                      <a:pt x="537601" y="10382"/>
                      <a:pt x="524933" y="10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41864E13-4E67-4DA1-8A77-8AD81C0B8815}"/>
                  </a:ext>
                </a:extLst>
              </p:cNvPr>
              <p:cNvSpPr/>
              <p:nvPr/>
            </p:nvSpPr>
            <p:spPr>
              <a:xfrm>
                <a:off x="4742020" y="2494311"/>
                <a:ext cx="105918" cy="105727"/>
              </a:xfrm>
              <a:custGeom>
                <a:avLst/>
                <a:gdLst>
                  <a:gd name="connsiteX0" fmla="*/ 0 w 105918"/>
                  <a:gd name="connsiteY0" fmla="*/ 59436 h 105727"/>
                  <a:gd name="connsiteX1" fmla="*/ 35909 w 105918"/>
                  <a:gd name="connsiteY1" fmla="*/ 45529 h 105727"/>
                  <a:gd name="connsiteX2" fmla="*/ 21908 w 105918"/>
                  <a:gd name="connsiteY2" fmla="*/ 9525 h 105727"/>
                  <a:gd name="connsiteX3" fmla="*/ 46292 w 105918"/>
                  <a:gd name="connsiteY3" fmla="*/ 0 h 105727"/>
                  <a:gd name="connsiteX4" fmla="*/ 60293 w 105918"/>
                  <a:gd name="connsiteY4" fmla="*/ 36004 h 105727"/>
                  <a:gd name="connsiteX5" fmla="*/ 96393 w 105918"/>
                  <a:gd name="connsiteY5" fmla="*/ 22003 h 105727"/>
                  <a:gd name="connsiteX6" fmla="*/ 105918 w 105918"/>
                  <a:gd name="connsiteY6" fmla="*/ 46387 h 105727"/>
                  <a:gd name="connsiteX7" fmla="*/ 69818 w 105918"/>
                  <a:gd name="connsiteY7" fmla="*/ 60389 h 105727"/>
                  <a:gd name="connsiteX8" fmla="*/ 83725 w 105918"/>
                  <a:gd name="connsiteY8" fmla="*/ 96203 h 105727"/>
                  <a:gd name="connsiteX9" fmla="*/ 59341 w 105918"/>
                  <a:gd name="connsiteY9" fmla="*/ 105728 h 105727"/>
                  <a:gd name="connsiteX10" fmla="*/ 45434 w 105918"/>
                  <a:gd name="connsiteY10" fmla="*/ 69914 h 105727"/>
                  <a:gd name="connsiteX11" fmla="*/ 9525 w 105918"/>
                  <a:gd name="connsiteY11" fmla="*/ 83915 h 105727"/>
                  <a:gd name="connsiteX12" fmla="*/ 0 w 105918"/>
                  <a:gd name="connsiteY12" fmla="*/ 59436 h 10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18" h="105727">
                    <a:moveTo>
                      <a:pt x="0" y="59436"/>
                    </a:moveTo>
                    <a:lnTo>
                      <a:pt x="35909" y="45529"/>
                    </a:lnTo>
                    <a:lnTo>
                      <a:pt x="21908" y="9525"/>
                    </a:lnTo>
                    <a:lnTo>
                      <a:pt x="46292" y="0"/>
                    </a:lnTo>
                    <a:lnTo>
                      <a:pt x="60293" y="36004"/>
                    </a:lnTo>
                    <a:lnTo>
                      <a:pt x="96393" y="22003"/>
                    </a:lnTo>
                    <a:lnTo>
                      <a:pt x="105918" y="46387"/>
                    </a:lnTo>
                    <a:lnTo>
                      <a:pt x="69818" y="60389"/>
                    </a:lnTo>
                    <a:lnTo>
                      <a:pt x="83725" y="96203"/>
                    </a:lnTo>
                    <a:lnTo>
                      <a:pt x="59341" y="105728"/>
                    </a:lnTo>
                    <a:lnTo>
                      <a:pt x="45434" y="69914"/>
                    </a:lnTo>
                    <a:lnTo>
                      <a:pt x="9525" y="83915"/>
                    </a:lnTo>
                    <a:lnTo>
                      <a:pt x="0" y="594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DE6DDB7E-3B89-4B16-B510-4F95FCF21CD4}"/>
                  </a:ext>
                </a:extLst>
              </p:cNvPr>
              <p:cNvSpPr/>
              <p:nvPr/>
            </p:nvSpPr>
            <p:spPr>
              <a:xfrm>
                <a:off x="4527136" y="2892170"/>
                <a:ext cx="105156" cy="104870"/>
              </a:xfrm>
              <a:custGeom>
                <a:avLst/>
                <a:gdLst>
                  <a:gd name="connsiteX0" fmla="*/ 10573 w 105156"/>
                  <a:gd name="connsiteY0" fmla="*/ 19812 h 104870"/>
                  <a:gd name="connsiteX1" fmla="*/ 45815 w 105156"/>
                  <a:gd name="connsiteY1" fmla="*/ 35338 h 104870"/>
                  <a:gd name="connsiteX2" fmla="*/ 61341 w 105156"/>
                  <a:gd name="connsiteY2" fmla="*/ 0 h 104870"/>
                  <a:gd name="connsiteX3" fmla="*/ 85249 w 105156"/>
                  <a:gd name="connsiteY3" fmla="*/ 10573 h 104870"/>
                  <a:gd name="connsiteX4" fmla="*/ 69723 w 105156"/>
                  <a:gd name="connsiteY4" fmla="*/ 45911 h 104870"/>
                  <a:gd name="connsiteX5" fmla="*/ 105156 w 105156"/>
                  <a:gd name="connsiteY5" fmla="*/ 61532 h 104870"/>
                  <a:gd name="connsiteX6" fmla="*/ 94583 w 105156"/>
                  <a:gd name="connsiteY6" fmla="*/ 85439 h 104870"/>
                  <a:gd name="connsiteX7" fmla="*/ 59150 w 105156"/>
                  <a:gd name="connsiteY7" fmla="*/ 69723 h 104870"/>
                  <a:gd name="connsiteX8" fmla="*/ 43720 w 105156"/>
                  <a:gd name="connsiteY8" fmla="*/ 104870 h 104870"/>
                  <a:gd name="connsiteX9" fmla="*/ 19812 w 105156"/>
                  <a:gd name="connsiteY9" fmla="*/ 94297 h 104870"/>
                  <a:gd name="connsiteX10" fmla="*/ 35243 w 105156"/>
                  <a:gd name="connsiteY10" fmla="*/ 59150 h 104870"/>
                  <a:gd name="connsiteX11" fmla="*/ 0 w 105156"/>
                  <a:gd name="connsiteY11" fmla="*/ 43625 h 104870"/>
                  <a:gd name="connsiteX12" fmla="*/ 10573 w 105156"/>
                  <a:gd name="connsiteY12" fmla="*/ 19812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6" h="104870">
                    <a:moveTo>
                      <a:pt x="10573" y="19812"/>
                    </a:moveTo>
                    <a:lnTo>
                      <a:pt x="45815" y="35338"/>
                    </a:lnTo>
                    <a:lnTo>
                      <a:pt x="61341" y="0"/>
                    </a:lnTo>
                    <a:lnTo>
                      <a:pt x="85249" y="10573"/>
                    </a:lnTo>
                    <a:lnTo>
                      <a:pt x="69723" y="45911"/>
                    </a:lnTo>
                    <a:lnTo>
                      <a:pt x="105156" y="61532"/>
                    </a:lnTo>
                    <a:lnTo>
                      <a:pt x="94583" y="85439"/>
                    </a:lnTo>
                    <a:lnTo>
                      <a:pt x="59150" y="69723"/>
                    </a:lnTo>
                    <a:lnTo>
                      <a:pt x="43720" y="104870"/>
                    </a:lnTo>
                    <a:lnTo>
                      <a:pt x="19812" y="94297"/>
                    </a:lnTo>
                    <a:lnTo>
                      <a:pt x="35243" y="59150"/>
                    </a:lnTo>
                    <a:lnTo>
                      <a:pt x="0" y="43625"/>
                    </a:lnTo>
                    <a:lnTo>
                      <a:pt x="10573" y="19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AA97298-9CF3-4946-8A35-705CC179ACCF}"/>
                  </a:ext>
                </a:extLst>
              </p:cNvPr>
              <p:cNvSpPr/>
              <p:nvPr/>
            </p:nvSpPr>
            <p:spPr>
              <a:xfrm>
                <a:off x="4411884" y="2634233"/>
                <a:ext cx="115823" cy="68770"/>
              </a:xfrm>
              <a:custGeom>
                <a:avLst/>
                <a:gdLst>
                  <a:gd name="connsiteX0" fmla="*/ 104966 w 115823"/>
                  <a:gd name="connsiteY0" fmla="*/ 0 h 68770"/>
                  <a:gd name="connsiteX1" fmla="*/ 115824 w 115823"/>
                  <a:gd name="connsiteY1" fmla="*/ 27908 h 68770"/>
                  <a:gd name="connsiteX2" fmla="*/ 10859 w 115823"/>
                  <a:gd name="connsiteY2" fmla="*/ 68771 h 68770"/>
                  <a:gd name="connsiteX3" fmla="*/ 0 w 115823"/>
                  <a:gd name="connsiteY3" fmla="*/ 40862 h 68770"/>
                  <a:gd name="connsiteX4" fmla="*/ 104966 w 115823"/>
                  <a:gd name="connsiteY4" fmla="*/ 0 h 6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23" h="68770">
                    <a:moveTo>
                      <a:pt x="104966" y="0"/>
                    </a:moveTo>
                    <a:lnTo>
                      <a:pt x="115824" y="27908"/>
                    </a:lnTo>
                    <a:lnTo>
                      <a:pt x="10859" y="68771"/>
                    </a:lnTo>
                    <a:lnTo>
                      <a:pt x="0" y="40862"/>
                    </a:lnTo>
                    <a:lnTo>
                      <a:pt x="104966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3741088D-A270-4248-BECE-57A849FF77DB}"/>
                  </a:ext>
                </a:extLst>
              </p:cNvPr>
              <p:cNvSpPr/>
              <p:nvPr/>
            </p:nvSpPr>
            <p:spPr>
              <a:xfrm>
                <a:off x="4318131" y="2515171"/>
                <a:ext cx="309481" cy="309467"/>
              </a:xfrm>
              <a:custGeom>
                <a:avLst/>
                <a:gdLst>
                  <a:gd name="connsiteX0" fmla="*/ 104611 w 309481"/>
                  <a:gd name="connsiteY0" fmla="*/ 309467 h 309467"/>
                  <a:gd name="connsiteX1" fmla="*/ 104611 w 309481"/>
                  <a:gd name="connsiteY1" fmla="*/ 309467 h 309467"/>
                  <a:gd name="connsiteX2" fmla="*/ 66607 w 309481"/>
                  <a:gd name="connsiteY2" fmla="*/ 283464 h 309467"/>
                  <a:gd name="connsiteX3" fmla="*/ 2789 w 309481"/>
                  <a:gd name="connsiteY3" fmla="*/ 119348 h 309467"/>
                  <a:gd name="connsiteX4" fmla="*/ 26030 w 309481"/>
                  <a:gd name="connsiteY4" fmla="*/ 66580 h 309467"/>
                  <a:gd name="connsiteX5" fmla="*/ 190146 w 309481"/>
                  <a:gd name="connsiteY5" fmla="*/ 2762 h 309467"/>
                  <a:gd name="connsiteX6" fmla="*/ 204910 w 309481"/>
                  <a:gd name="connsiteY6" fmla="*/ 0 h 309467"/>
                  <a:gd name="connsiteX7" fmla="*/ 242914 w 309481"/>
                  <a:gd name="connsiteY7" fmla="*/ 26003 h 309467"/>
                  <a:gd name="connsiteX8" fmla="*/ 306732 w 309481"/>
                  <a:gd name="connsiteY8" fmla="*/ 190119 h 309467"/>
                  <a:gd name="connsiteX9" fmla="*/ 283491 w 309481"/>
                  <a:gd name="connsiteY9" fmla="*/ 242888 h 309467"/>
                  <a:gd name="connsiteX10" fmla="*/ 119375 w 309481"/>
                  <a:gd name="connsiteY10" fmla="*/ 306705 h 309467"/>
                  <a:gd name="connsiteX11" fmla="*/ 104611 w 309481"/>
                  <a:gd name="connsiteY11" fmla="*/ 309467 h 309467"/>
                  <a:gd name="connsiteX12" fmla="*/ 204814 w 309481"/>
                  <a:gd name="connsiteY12" fmla="*/ 10192 h 309467"/>
                  <a:gd name="connsiteX13" fmla="*/ 193765 w 309481"/>
                  <a:gd name="connsiteY13" fmla="*/ 12287 h 309467"/>
                  <a:gd name="connsiteX14" fmla="*/ 29650 w 309481"/>
                  <a:gd name="connsiteY14" fmla="*/ 76105 h 309467"/>
                  <a:gd name="connsiteX15" fmla="*/ 12219 w 309481"/>
                  <a:gd name="connsiteY15" fmla="*/ 115633 h 309467"/>
                  <a:gd name="connsiteX16" fmla="*/ 76036 w 309481"/>
                  <a:gd name="connsiteY16" fmla="*/ 279749 h 309467"/>
                  <a:gd name="connsiteX17" fmla="*/ 104516 w 309481"/>
                  <a:gd name="connsiteY17" fmla="*/ 299275 h 309467"/>
                  <a:gd name="connsiteX18" fmla="*/ 104516 w 309481"/>
                  <a:gd name="connsiteY18" fmla="*/ 299275 h 309467"/>
                  <a:gd name="connsiteX19" fmla="*/ 115565 w 309481"/>
                  <a:gd name="connsiteY19" fmla="*/ 297180 h 309467"/>
                  <a:gd name="connsiteX20" fmla="*/ 279681 w 309481"/>
                  <a:gd name="connsiteY20" fmla="*/ 233363 h 309467"/>
                  <a:gd name="connsiteX21" fmla="*/ 297112 w 309481"/>
                  <a:gd name="connsiteY21" fmla="*/ 193834 h 309467"/>
                  <a:gd name="connsiteX22" fmla="*/ 233294 w 309481"/>
                  <a:gd name="connsiteY22" fmla="*/ 29718 h 309467"/>
                  <a:gd name="connsiteX23" fmla="*/ 204814 w 309481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481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828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610"/>
                      <a:pt x="109660" y="309467"/>
                      <a:pt x="104611" y="309467"/>
                    </a:cubicBezTo>
                    <a:close/>
                    <a:moveTo>
                      <a:pt x="204814" y="10192"/>
                    </a:moveTo>
                    <a:cubicBezTo>
                      <a:pt x="201004" y="10192"/>
                      <a:pt x="197290" y="10858"/>
                      <a:pt x="193765" y="12287"/>
                    </a:cubicBezTo>
                    <a:lnTo>
                      <a:pt x="29650" y="76105"/>
                    </a:lnTo>
                    <a:cubicBezTo>
                      <a:pt x="13933" y="82201"/>
                      <a:pt x="6123" y="99917"/>
                      <a:pt x="12219" y="115633"/>
                    </a:cubicBezTo>
                    <a:lnTo>
                      <a:pt x="76036" y="279749"/>
                    </a:lnTo>
                    <a:cubicBezTo>
                      <a:pt x="80608" y="291560"/>
                      <a:pt x="91848" y="299275"/>
                      <a:pt x="104516" y="299275"/>
                    </a:cubicBezTo>
                    <a:lnTo>
                      <a:pt x="104516" y="299275"/>
                    </a:lnTo>
                    <a:cubicBezTo>
                      <a:pt x="108326" y="299275"/>
                      <a:pt x="112041" y="298609"/>
                      <a:pt x="115565" y="297180"/>
                    </a:cubicBezTo>
                    <a:lnTo>
                      <a:pt x="279681" y="233363"/>
                    </a:lnTo>
                    <a:cubicBezTo>
                      <a:pt x="295397" y="227267"/>
                      <a:pt x="303208" y="209550"/>
                      <a:pt x="297112" y="193834"/>
                    </a:cubicBezTo>
                    <a:lnTo>
                      <a:pt x="233294" y="29718"/>
                    </a:lnTo>
                    <a:cubicBezTo>
                      <a:pt x="228722" y="17812"/>
                      <a:pt x="217578" y="10192"/>
                      <a:pt x="204814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6E73CF4B-775D-45E3-AABD-E3D636EC8558}"/>
                  </a:ext>
                </a:extLst>
              </p:cNvPr>
              <p:cNvSpPr/>
              <p:nvPr/>
            </p:nvSpPr>
            <p:spPr>
              <a:xfrm>
                <a:off x="4637504" y="2390965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4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6 h 309467"/>
                  <a:gd name="connsiteX18" fmla="*/ 104611 w 309520"/>
                  <a:gd name="connsiteY18" fmla="*/ 299276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6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9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4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6"/>
                      <a:pt x="104611" y="299276"/>
                    </a:cubicBezTo>
                    <a:lnTo>
                      <a:pt x="104611" y="299276"/>
                    </a:lnTo>
                    <a:cubicBezTo>
                      <a:pt x="108421" y="299276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578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5DDCB1D-B887-4BA6-B272-AF3C1296542C}"/>
                  </a:ext>
                </a:extLst>
              </p:cNvPr>
              <p:cNvSpPr/>
              <p:nvPr/>
            </p:nvSpPr>
            <p:spPr>
              <a:xfrm>
                <a:off x="4424906" y="2789967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3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5 h 309467"/>
                  <a:gd name="connsiteX18" fmla="*/ 104611 w 309520"/>
                  <a:gd name="connsiteY18" fmla="*/ 299275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2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708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8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3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5"/>
                      <a:pt x="104611" y="299275"/>
                    </a:cubicBezTo>
                    <a:lnTo>
                      <a:pt x="104611" y="299275"/>
                    </a:lnTo>
                    <a:cubicBezTo>
                      <a:pt x="108421" y="299275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673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F7340D86-1622-45EA-8F7F-D16F03B9A648}"/>
                  </a:ext>
                </a:extLst>
              </p:cNvPr>
              <p:cNvSpPr/>
              <p:nvPr/>
            </p:nvSpPr>
            <p:spPr>
              <a:xfrm>
                <a:off x="4744381" y="2665857"/>
                <a:ext cx="309475" cy="309371"/>
              </a:xfrm>
              <a:custGeom>
                <a:avLst/>
                <a:gdLst>
                  <a:gd name="connsiteX0" fmla="*/ 104605 w 309475"/>
                  <a:gd name="connsiteY0" fmla="*/ 309372 h 309371"/>
                  <a:gd name="connsiteX1" fmla="*/ 104605 w 309475"/>
                  <a:gd name="connsiteY1" fmla="*/ 309372 h 309371"/>
                  <a:gd name="connsiteX2" fmla="*/ 66600 w 309475"/>
                  <a:gd name="connsiteY2" fmla="*/ 283369 h 309371"/>
                  <a:gd name="connsiteX3" fmla="*/ 2782 w 309475"/>
                  <a:gd name="connsiteY3" fmla="*/ 119253 h 309371"/>
                  <a:gd name="connsiteX4" fmla="*/ 3449 w 309475"/>
                  <a:gd name="connsiteY4" fmla="*/ 88106 h 309371"/>
                  <a:gd name="connsiteX5" fmla="*/ 26023 w 309475"/>
                  <a:gd name="connsiteY5" fmla="*/ 66580 h 309371"/>
                  <a:gd name="connsiteX6" fmla="*/ 190139 w 309475"/>
                  <a:gd name="connsiteY6" fmla="*/ 2762 h 309371"/>
                  <a:gd name="connsiteX7" fmla="*/ 204903 w 309475"/>
                  <a:gd name="connsiteY7" fmla="*/ 0 h 309371"/>
                  <a:gd name="connsiteX8" fmla="*/ 242908 w 309475"/>
                  <a:gd name="connsiteY8" fmla="*/ 26003 h 309371"/>
                  <a:gd name="connsiteX9" fmla="*/ 306725 w 309475"/>
                  <a:gd name="connsiteY9" fmla="*/ 190119 h 309371"/>
                  <a:gd name="connsiteX10" fmla="*/ 283484 w 309475"/>
                  <a:gd name="connsiteY10" fmla="*/ 242888 h 309371"/>
                  <a:gd name="connsiteX11" fmla="*/ 119368 w 309475"/>
                  <a:gd name="connsiteY11" fmla="*/ 306705 h 309371"/>
                  <a:gd name="connsiteX12" fmla="*/ 104605 w 309475"/>
                  <a:gd name="connsiteY12" fmla="*/ 309372 h 309371"/>
                  <a:gd name="connsiteX13" fmla="*/ 204903 w 309475"/>
                  <a:gd name="connsiteY13" fmla="*/ 10096 h 309371"/>
                  <a:gd name="connsiteX14" fmla="*/ 193854 w 309475"/>
                  <a:gd name="connsiteY14" fmla="*/ 12192 h 309371"/>
                  <a:gd name="connsiteX15" fmla="*/ 29738 w 309475"/>
                  <a:gd name="connsiteY15" fmla="*/ 76009 h 309371"/>
                  <a:gd name="connsiteX16" fmla="*/ 12879 w 309475"/>
                  <a:gd name="connsiteY16" fmla="*/ 92202 h 309371"/>
                  <a:gd name="connsiteX17" fmla="*/ 12403 w 309475"/>
                  <a:gd name="connsiteY17" fmla="*/ 115538 h 309371"/>
                  <a:gd name="connsiteX18" fmla="*/ 76220 w 309475"/>
                  <a:gd name="connsiteY18" fmla="*/ 279654 h 309371"/>
                  <a:gd name="connsiteX19" fmla="*/ 104700 w 309475"/>
                  <a:gd name="connsiteY19" fmla="*/ 299180 h 309371"/>
                  <a:gd name="connsiteX20" fmla="*/ 104700 w 309475"/>
                  <a:gd name="connsiteY20" fmla="*/ 299180 h 309371"/>
                  <a:gd name="connsiteX21" fmla="*/ 115749 w 309475"/>
                  <a:gd name="connsiteY21" fmla="*/ 297085 h 309371"/>
                  <a:gd name="connsiteX22" fmla="*/ 279865 w 309475"/>
                  <a:gd name="connsiteY22" fmla="*/ 233267 h 309371"/>
                  <a:gd name="connsiteX23" fmla="*/ 297295 w 309475"/>
                  <a:gd name="connsiteY23" fmla="*/ 193738 h 309371"/>
                  <a:gd name="connsiteX24" fmla="*/ 233478 w 309475"/>
                  <a:gd name="connsiteY24" fmla="*/ 29623 h 309371"/>
                  <a:gd name="connsiteX25" fmla="*/ 204903 w 309475"/>
                  <a:gd name="connsiteY25" fmla="*/ 10096 h 30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9475" h="309371">
                    <a:moveTo>
                      <a:pt x="104605" y="309372"/>
                    </a:moveTo>
                    <a:lnTo>
                      <a:pt x="104605" y="309372"/>
                    </a:lnTo>
                    <a:cubicBezTo>
                      <a:pt x="87650" y="309372"/>
                      <a:pt x="72791" y="299180"/>
                      <a:pt x="66600" y="283369"/>
                    </a:cubicBezTo>
                    <a:lnTo>
                      <a:pt x="2782" y="119253"/>
                    </a:lnTo>
                    <a:cubicBezTo>
                      <a:pt x="-1123" y="109156"/>
                      <a:pt x="-932" y="98012"/>
                      <a:pt x="3449" y="88106"/>
                    </a:cubicBezTo>
                    <a:cubicBezTo>
                      <a:pt x="7831" y="78105"/>
                      <a:pt x="15832" y="70485"/>
                      <a:pt x="26023" y="66580"/>
                    </a:cubicBezTo>
                    <a:lnTo>
                      <a:pt x="190139" y="2762"/>
                    </a:lnTo>
                    <a:cubicBezTo>
                      <a:pt x="194902" y="952"/>
                      <a:pt x="199855" y="0"/>
                      <a:pt x="204903" y="0"/>
                    </a:cubicBezTo>
                    <a:cubicBezTo>
                      <a:pt x="221857" y="0"/>
                      <a:pt x="236716" y="10192"/>
                      <a:pt x="242908" y="26003"/>
                    </a:cubicBezTo>
                    <a:lnTo>
                      <a:pt x="306725" y="190119"/>
                    </a:lnTo>
                    <a:cubicBezTo>
                      <a:pt x="314821" y="211074"/>
                      <a:pt x="304439" y="234696"/>
                      <a:pt x="283484" y="242888"/>
                    </a:cubicBezTo>
                    <a:lnTo>
                      <a:pt x="119368" y="306705"/>
                    </a:lnTo>
                    <a:cubicBezTo>
                      <a:pt x="114606" y="308419"/>
                      <a:pt x="109653" y="309372"/>
                      <a:pt x="104605" y="309372"/>
                    </a:cubicBezTo>
                    <a:close/>
                    <a:moveTo>
                      <a:pt x="204903" y="10096"/>
                    </a:moveTo>
                    <a:cubicBezTo>
                      <a:pt x="201093" y="10096"/>
                      <a:pt x="197378" y="10763"/>
                      <a:pt x="193854" y="12192"/>
                    </a:cubicBezTo>
                    <a:lnTo>
                      <a:pt x="29738" y="76009"/>
                    </a:lnTo>
                    <a:cubicBezTo>
                      <a:pt x="22118" y="78962"/>
                      <a:pt x="16117" y="84677"/>
                      <a:pt x="12879" y="92202"/>
                    </a:cubicBezTo>
                    <a:cubicBezTo>
                      <a:pt x="9545" y="99631"/>
                      <a:pt x="9450" y="108013"/>
                      <a:pt x="12403" y="115538"/>
                    </a:cubicBezTo>
                    <a:lnTo>
                      <a:pt x="76220" y="279654"/>
                    </a:lnTo>
                    <a:cubicBezTo>
                      <a:pt x="80792" y="291465"/>
                      <a:pt x="92032" y="299180"/>
                      <a:pt x="104700" y="299180"/>
                    </a:cubicBezTo>
                    <a:lnTo>
                      <a:pt x="104700" y="299180"/>
                    </a:lnTo>
                    <a:cubicBezTo>
                      <a:pt x="108510" y="299180"/>
                      <a:pt x="112225" y="298513"/>
                      <a:pt x="115749" y="297085"/>
                    </a:cubicBezTo>
                    <a:lnTo>
                      <a:pt x="279865" y="233267"/>
                    </a:lnTo>
                    <a:cubicBezTo>
                      <a:pt x="295581" y="227171"/>
                      <a:pt x="303391" y="209455"/>
                      <a:pt x="297295" y="193738"/>
                    </a:cubicBezTo>
                    <a:lnTo>
                      <a:pt x="233478" y="29623"/>
                    </a:lnTo>
                    <a:cubicBezTo>
                      <a:pt x="228811" y="17717"/>
                      <a:pt x="217571" y="10096"/>
                      <a:pt x="204903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69321366-DA7B-47BB-9725-4EF96F5128E3}"/>
                  </a:ext>
                </a:extLst>
              </p:cNvPr>
              <p:cNvSpPr/>
              <p:nvPr/>
            </p:nvSpPr>
            <p:spPr>
              <a:xfrm>
                <a:off x="4838889" y="2770441"/>
                <a:ext cx="120491" cy="100012"/>
              </a:xfrm>
              <a:custGeom>
                <a:avLst/>
                <a:gdLst>
                  <a:gd name="connsiteX0" fmla="*/ 0 w 120491"/>
                  <a:gd name="connsiteY0" fmla="*/ 37433 h 100012"/>
                  <a:gd name="connsiteX1" fmla="*/ 96107 w 120491"/>
                  <a:gd name="connsiteY1" fmla="*/ 0 h 100012"/>
                  <a:gd name="connsiteX2" fmla="*/ 105632 w 120491"/>
                  <a:gd name="connsiteY2" fmla="*/ 24384 h 100012"/>
                  <a:gd name="connsiteX3" fmla="*/ 9525 w 120491"/>
                  <a:gd name="connsiteY3" fmla="*/ 61817 h 100012"/>
                  <a:gd name="connsiteX4" fmla="*/ 0 w 120491"/>
                  <a:gd name="connsiteY4" fmla="*/ 37433 h 100012"/>
                  <a:gd name="connsiteX5" fmla="*/ 14859 w 120491"/>
                  <a:gd name="connsiteY5" fmla="*/ 75629 h 100012"/>
                  <a:gd name="connsiteX6" fmla="*/ 110966 w 120491"/>
                  <a:gd name="connsiteY6" fmla="*/ 38195 h 100012"/>
                  <a:gd name="connsiteX7" fmla="*/ 120491 w 120491"/>
                  <a:gd name="connsiteY7" fmla="*/ 62579 h 100012"/>
                  <a:gd name="connsiteX8" fmla="*/ 24384 w 120491"/>
                  <a:gd name="connsiteY8" fmla="*/ 100013 h 100012"/>
                  <a:gd name="connsiteX9" fmla="*/ 14859 w 120491"/>
                  <a:gd name="connsiteY9" fmla="*/ 75629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1" h="100012">
                    <a:moveTo>
                      <a:pt x="0" y="37433"/>
                    </a:moveTo>
                    <a:lnTo>
                      <a:pt x="96107" y="0"/>
                    </a:lnTo>
                    <a:lnTo>
                      <a:pt x="105632" y="24384"/>
                    </a:lnTo>
                    <a:lnTo>
                      <a:pt x="9525" y="61817"/>
                    </a:lnTo>
                    <a:lnTo>
                      <a:pt x="0" y="37433"/>
                    </a:lnTo>
                    <a:close/>
                    <a:moveTo>
                      <a:pt x="14859" y="75629"/>
                    </a:moveTo>
                    <a:lnTo>
                      <a:pt x="110966" y="38195"/>
                    </a:lnTo>
                    <a:lnTo>
                      <a:pt x="120491" y="62579"/>
                    </a:lnTo>
                    <a:lnTo>
                      <a:pt x="24384" y="100013"/>
                    </a:lnTo>
                    <a:lnTo>
                      <a:pt x="14859" y="756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4" name="Graphic 1">
              <a:extLst>
                <a:ext uri="{FF2B5EF4-FFF2-40B4-BE49-F238E27FC236}">
                  <a16:creationId xmlns:a16="http://schemas.microsoft.com/office/drawing/2014/main" id="{AD0BA779-265F-4844-96D3-DDE24E1ABC22}"/>
                </a:ext>
              </a:extLst>
            </p:cNvPr>
            <p:cNvGrpSpPr/>
            <p:nvPr userDrawn="1"/>
          </p:nvGrpSpPr>
          <p:grpSpPr>
            <a:xfrm>
              <a:off x="12540046" y="2514656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DC99DFD-2D7D-4ABA-9391-A2A536FCBB8B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44A047EB-4727-406F-8436-3E624579FF4E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41F512D8-5D90-4759-9534-8410B23AC7F5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F1A6A01C-FEE3-49F9-84F3-4CD0114126DA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F0B70FD2-2EE8-492C-99B3-41DB4DF2EFB4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0CDFCDC5-A47F-4ED0-A82C-A177F322A774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458CFF7-35A2-4BEE-AC99-BCE6AFE528B8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5C7C8226-09F6-4D6F-AEB3-5F0FAB8A366C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A377426F-7182-478B-8465-6E6E81C760D6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51838170-EA19-4614-9C61-C4D8B4AACE7E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0751AD0-DC0A-4FBA-834F-336A2D842948}"/>
                </a:ext>
              </a:extLst>
            </p:cNvPr>
            <p:cNvSpPr/>
            <p:nvPr userDrawn="1"/>
          </p:nvSpPr>
          <p:spPr>
            <a:xfrm>
              <a:off x="1688054" y="663874"/>
              <a:ext cx="329938" cy="365273"/>
            </a:xfrm>
            <a:custGeom>
              <a:avLst/>
              <a:gdLst>
                <a:gd name="connsiteX0" fmla="*/ 327154 w 329938"/>
                <a:gd name="connsiteY0" fmla="*/ 46186 h 365273"/>
                <a:gd name="connsiteX1" fmla="*/ 240000 w 329938"/>
                <a:gd name="connsiteY1" fmla="*/ 561 h 365273"/>
                <a:gd name="connsiteX2" fmla="*/ 234285 w 329938"/>
                <a:gd name="connsiteY2" fmla="*/ 1228 h 365273"/>
                <a:gd name="connsiteX3" fmla="*/ 1685 w 329938"/>
                <a:gd name="connsiteY3" fmla="*/ 209063 h 365273"/>
                <a:gd name="connsiteX4" fmla="*/ 66 w 329938"/>
                <a:gd name="connsiteY4" fmla="*/ 213540 h 365273"/>
                <a:gd name="connsiteX5" fmla="*/ 2733 w 329938"/>
                <a:gd name="connsiteY5" fmla="*/ 217445 h 365273"/>
                <a:gd name="connsiteX6" fmla="*/ 84362 w 329938"/>
                <a:gd name="connsiteY6" fmla="*/ 260117 h 365273"/>
                <a:gd name="connsiteX7" fmla="*/ 90363 w 329938"/>
                <a:gd name="connsiteY7" fmla="*/ 259165 h 365273"/>
                <a:gd name="connsiteX8" fmla="*/ 122652 w 329938"/>
                <a:gd name="connsiteY8" fmla="*/ 225827 h 365273"/>
                <a:gd name="connsiteX9" fmla="*/ 206663 w 329938"/>
                <a:gd name="connsiteY9" fmla="*/ 269737 h 365273"/>
                <a:gd name="connsiteX10" fmla="*/ 197995 w 329938"/>
                <a:gd name="connsiteY10" fmla="*/ 315457 h 365273"/>
                <a:gd name="connsiteX11" fmla="*/ 200662 w 329938"/>
                <a:gd name="connsiteY11" fmla="*/ 320887 h 365273"/>
                <a:gd name="connsiteX12" fmla="*/ 284387 w 329938"/>
                <a:gd name="connsiteY12" fmla="*/ 364702 h 365273"/>
                <a:gd name="connsiteX13" fmla="*/ 286768 w 329938"/>
                <a:gd name="connsiteY13" fmla="*/ 365273 h 365273"/>
                <a:gd name="connsiteX14" fmla="*/ 289149 w 329938"/>
                <a:gd name="connsiteY14" fmla="*/ 364702 h 365273"/>
                <a:gd name="connsiteX15" fmla="*/ 291816 w 329938"/>
                <a:gd name="connsiteY15" fmla="*/ 360796 h 365273"/>
                <a:gd name="connsiteX16" fmla="*/ 329916 w 329938"/>
                <a:gd name="connsiteY16" fmla="*/ 51234 h 365273"/>
                <a:gd name="connsiteX17" fmla="*/ 327154 w 329938"/>
                <a:gd name="connsiteY17" fmla="*/ 46186 h 365273"/>
                <a:gd name="connsiteX18" fmla="*/ 221331 w 329938"/>
                <a:gd name="connsiteY18" fmla="*/ 194585 h 365273"/>
                <a:gd name="connsiteX19" fmla="*/ 176754 w 329938"/>
                <a:gd name="connsiteY19" fmla="*/ 171249 h 365273"/>
                <a:gd name="connsiteX20" fmla="*/ 237143 w 329938"/>
                <a:gd name="connsiteY20" fmla="*/ 109813 h 365273"/>
                <a:gd name="connsiteX21" fmla="*/ 221331 w 329938"/>
                <a:gd name="connsiteY21" fmla="*/ 194585 h 36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9938" h="365273">
                  <a:moveTo>
                    <a:pt x="327154" y="46186"/>
                  </a:moveTo>
                  <a:lnTo>
                    <a:pt x="240000" y="561"/>
                  </a:lnTo>
                  <a:cubicBezTo>
                    <a:pt x="238095" y="-392"/>
                    <a:pt x="235809" y="-106"/>
                    <a:pt x="234285" y="1228"/>
                  </a:cubicBezTo>
                  <a:lnTo>
                    <a:pt x="1685" y="209063"/>
                  </a:lnTo>
                  <a:cubicBezTo>
                    <a:pt x="447" y="210206"/>
                    <a:pt x="-220" y="211825"/>
                    <a:pt x="66" y="213540"/>
                  </a:cubicBezTo>
                  <a:cubicBezTo>
                    <a:pt x="256" y="215159"/>
                    <a:pt x="1304" y="216683"/>
                    <a:pt x="2733" y="217445"/>
                  </a:cubicBezTo>
                  <a:lnTo>
                    <a:pt x="84362" y="260117"/>
                  </a:lnTo>
                  <a:cubicBezTo>
                    <a:pt x="86362" y="261165"/>
                    <a:pt x="88839" y="260784"/>
                    <a:pt x="90363" y="259165"/>
                  </a:cubicBezTo>
                  <a:lnTo>
                    <a:pt x="122652" y="225827"/>
                  </a:lnTo>
                  <a:lnTo>
                    <a:pt x="206663" y="269737"/>
                  </a:lnTo>
                  <a:lnTo>
                    <a:pt x="197995" y="315457"/>
                  </a:lnTo>
                  <a:cubicBezTo>
                    <a:pt x="197614" y="317648"/>
                    <a:pt x="198662" y="319839"/>
                    <a:pt x="200662" y="320887"/>
                  </a:cubicBezTo>
                  <a:lnTo>
                    <a:pt x="284387" y="364702"/>
                  </a:lnTo>
                  <a:cubicBezTo>
                    <a:pt x="285149" y="365083"/>
                    <a:pt x="285911" y="365273"/>
                    <a:pt x="286768" y="365273"/>
                  </a:cubicBezTo>
                  <a:cubicBezTo>
                    <a:pt x="287625" y="365273"/>
                    <a:pt x="288387" y="365083"/>
                    <a:pt x="289149" y="364702"/>
                  </a:cubicBezTo>
                  <a:cubicBezTo>
                    <a:pt x="290673" y="363940"/>
                    <a:pt x="291626" y="362511"/>
                    <a:pt x="291816" y="360796"/>
                  </a:cubicBezTo>
                  <a:lnTo>
                    <a:pt x="329916" y="51234"/>
                  </a:lnTo>
                  <a:cubicBezTo>
                    <a:pt x="330107" y="49234"/>
                    <a:pt x="329059" y="47138"/>
                    <a:pt x="327154" y="46186"/>
                  </a:cubicBezTo>
                  <a:close/>
                  <a:moveTo>
                    <a:pt x="221331" y="194585"/>
                  </a:moveTo>
                  <a:lnTo>
                    <a:pt x="176754" y="171249"/>
                  </a:lnTo>
                  <a:lnTo>
                    <a:pt x="237143" y="109813"/>
                  </a:lnTo>
                  <a:lnTo>
                    <a:pt x="221331" y="194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11E91B2-162C-4DAE-BDAE-9A879469C6A3}"/>
                </a:ext>
              </a:extLst>
            </p:cNvPr>
            <p:cNvSpPr/>
            <p:nvPr userDrawn="1"/>
          </p:nvSpPr>
          <p:spPr>
            <a:xfrm>
              <a:off x="8904731" y="1043170"/>
              <a:ext cx="372894" cy="366681"/>
            </a:xfrm>
            <a:custGeom>
              <a:avLst/>
              <a:gdLst>
                <a:gd name="connsiteX0" fmla="*/ 369547 w 372894"/>
                <a:gd name="connsiteY0" fmla="*/ 143415 h 366681"/>
                <a:gd name="connsiteX1" fmla="*/ 345925 w 372894"/>
                <a:gd name="connsiteY1" fmla="*/ 105315 h 366681"/>
                <a:gd name="connsiteX2" fmla="*/ 299157 w 372894"/>
                <a:gd name="connsiteY2" fmla="*/ 82646 h 366681"/>
                <a:gd name="connsiteX3" fmla="*/ 257724 w 372894"/>
                <a:gd name="connsiteY3" fmla="*/ 91790 h 366681"/>
                <a:gd name="connsiteX4" fmla="*/ 260676 w 372894"/>
                <a:gd name="connsiteY4" fmla="*/ 66549 h 366681"/>
                <a:gd name="connsiteX5" fmla="*/ 238197 w 372894"/>
                <a:gd name="connsiteY5" fmla="*/ 21019 h 366681"/>
                <a:gd name="connsiteX6" fmla="*/ 181333 w 372894"/>
                <a:gd name="connsiteY6" fmla="*/ 159 h 366681"/>
                <a:gd name="connsiteX7" fmla="*/ 118087 w 372894"/>
                <a:gd name="connsiteY7" fmla="*/ 34164 h 366681"/>
                <a:gd name="connsiteX8" fmla="*/ 1406 w 372894"/>
                <a:gd name="connsiteY8" fmla="*/ 156274 h 366681"/>
                <a:gd name="connsiteX9" fmla="*/ 1596 w 372894"/>
                <a:gd name="connsiteY9" fmla="*/ 163513 h 366681"/>
                <a:gd name="connsiteX10" fmla="*/ 212670 w 372894"/>
                <a:gd name="connsiteY10" fmla="*/ 365253 h 366681"/>
                <a:gd name="connsiteX11" fmla="*/ 216195 w 372894"/>
                <a:gd name="connsiteY11" fmla="*/ 366681 h 366681"/>
                <a:gd name="connsiteX12" fmla="*/ 219909 w 372894"/>
                <a:gd name="connsiteY12" fmla="*/ 365062 h 366681"/>
                <a:gd name="connsiteX13" fmla="*/ 327542 w 372894"/>
                <a:gd name="connsiteY13" fmla="*/ 252477 h 366681"/>
                <a:gd name="connsiteX14" fmla="*/ 353069 w 372894"/>
                <a:gd name="connsiteY14" fmla="*/ 219996 h 366681"/>
                <a:gd name="connsiteX15" fmla="*/ 370690 w 372894"/>
                <a:gd name="connsiteY15" fmla="*/ 186849 h 366681"/>
                <a:gd name="connsiteX16" fmla="*/ 369547 w 372894"/>
                <a:gd name="connsiteY16" fmla="*/ 143415 h 366681"/>
                <a:gd name="connsiteX17" fmla="*/ 117897 w 372894"/>
                <a:gd name="connsiteY17" fmla="*/ 134557 h 366681"/>
                <a:gd name="connsiteX18" fmla="*/ 141900 w 372894"/>
                <a:gd name="connsiteY18" fmla="*/ 109411 h 366681"/>
                <a:gd name="connsiteX19" fmla="*/ 163807 w 372894"/>
                <a:gd name="connsiteY19" fmla="*/ 95124 h 366681"/>
                <a:gd name="connsiteX20" fmla="*/ 179904 w 372894"/>
                <a:gd name="connsiteY20" fmla="*/ 101505 h 366681"/>
                <a:gd name="connsiteX21" fmla="*/ 187810 w 372894"/>
                <a:gd name="connsiteY21" fmla="*/ 118079 h 366681"/>
                <a:gd name="connsiteX22" fmla="*/ 174189 w 372894"/>
                <a:gd name="connsiteY22" fmla="*/ 141034 h 366681"/>
                <a:gd name="connsiteX23" fmla="*/ 150567 w 372894"/>
                <a:gd name="connsiteY23" fmla="*/ 165704 h 366681"/>
                <a:gd name="connsiteX24" fmla="*/ 117897 w 372894"/>
                <a:gd name="connsiteY24" fmla="*/ 134557 h 366681"/>
                <a:gd name="connsiteX25" fmla="*/ 276964 w 372894"/>
                <a:gd name="connsiteY25" fmla="*/ 189326 h 366681"/>
                <a:gd name="connsiteX26" fmla="*/ 261629 w 372894"/>
                <a:gd name="connsiteY26" fmla="*/ 215520 h 366681"/>
                <a:gd name="connsiteX27" fmla="*/ 233340 w 372894"/>
                <a:gd name="connsiteY27" fmla="*/ 245047 h 366681"/>
                <a:gd name="connsiteX28" fmla="*/ 198002 w 372894"/>
                <a:gd name="connsiteY28" fmla="*/ 211233 h 366681"/>
                <a:gd name="connsiteX29" fmla="*/ 226101 w 372894"/>
                <a:gd name="connsiteY29" fmla="*/ 181801 h 366681"/>
                <a:gd name="connsiteX30" fmla="*/ 251628 w 372894"/>
                <a:gd name="connsiteY30" fmla="*/ 164847 h 366681"/>
                <a:gd name="connsiteX31" fmla="*/ 269154 w 372894"/>
                <a:gd name="connsiteY31" fmla="*/ 171038 h 366681"/>
                <a:gd name="connsiteX32" fmla="*/ 276964 w 372894"/>
                <a:gd name="connsiteY32" fmla="*/ 189326 h 3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2894" h="366681">
                  <a:moveTo>
                    <a:pt x="369547" y="143415"/>
                  </a:moveTo>
                  <a:cubicBezTo>
                    <a:pt x="365451" y="129128"/>
                    <a:pt x="357450" y="116364"/>
                    <a:pt x="345925" y="105315"/>
                  </a:cubicBezTo>
                  <a:cubicBezTo>
                    <a:pt x="331733" y="91695"/>
                    <a:pt x="315921" y="84075"/>
                    <a:pt x="299157" y="82646"/>
                  </a:cubicBezTo>
                  <a:cubicBezTo>
                    <a:pt x="286108" y="81503"/>
                    <a:pt x="272202" y="84551"/>
                    <a:pt x="257724" y="91790"/>
                  </a:cubicBezTo>
                  <a:cubicBezTo>
                    <a:pt x="260391" y="82836"/>
                    <a:pt x="261343" y="74359"/>
                    <a:pt x="260676" y="66549"/>
                  </a:cubicBezTo>
                  <a:cubicBezTo>
                    <a:pt x="259057" y="49023"/>
                    <a:pt x="251532" y="33687"/>
                    <a:pt x="238197" y="21019"/>
                  </a:cubicBezTo>
                  <a:cubicBezTo>
                    <a:pt x="222386" y="5874"/>
                    <a:pt x="203241" y="-1174"/>
                    <a:pt x="181333" y="159"/>
                  </a:cubicBezTo>
                  <a:cubicBezTo>
                    <a:pt x="159616" y="1493"/>
                    <a:pt x="138375" y="12923"/>
                    <a:pt x="118087" y="34164"/>
                  </a:cubicBezTo>
                  <a:lnTo>
                    <a:pt x="1406" y="156274"/>
                  </a:lnTo>
                  <a:cubicBezTo>
                    <a:pt x="-499" y="158274"/>
                    <a:pt x="-499" y="161513"/>
                    <a:pt x="1596" y="163513"/>
                  </a:cubicBezTo>
                  <a:lnTo>
                    <a:pt x="212670" y="365253"/>
                  </a:lnTo>
                  <a:cubicBezTo>
                    <a:pt x="213623" y="366205"/>
                    <a:pt x="214956" y="366681"/>
                    <a:pt x="216195" y="366681"/>
                  </a:cubicBezTo>
                  <a:cubicBezTo>
                    <a:pt x="217528" y="366681"/>
                    <a:pt x="218862" y="366110"/>
                    <a:pt x="219909" y="365062"/>
                  </a:cubicBezTo>
                  <a:lnTo>
                    <a:pt x="327542" y="252477"/>
                  </a:lnTo>
                  <a:cubicBezTo>
                    <a:pt x="332304" y="247428"/>
                    <a:pt x="340686" y="236855"/>
                    <a:pt x="353069" y="219996"/>
                  </a:cubicBezTo>
                  <a:cubicBezTo>
                    <a:pt x="362689" y="206947"/>
                    <a:pt x="368404" y="196089"/>
                    <a:pt x="370690" y="186849"/>
                  </a:cubicBezTo>
                  <a:cubicBezTo>
                    <a:pt x="373929" y="172181"/>
                    <a:pt x="373643" y="157608"/>
                    <a:pt x="369547" y="143415"/>
                  </a:cubicBezTo>
                  <a:close/>
                  <a:moveTo>
                    <a:pt x="117897" y="134557"/>
                  </a:moveTo>
                  <a:lnTo>
                    <a:pt x="141900" y="109411"/>
                  </a:lnTo>
                  <a:cubicBezTo>
                    <a:pt x="150282" y="100648"/>
                    <a:pt x="157902" y="95695"/>
                    <a:pt x="163807" y="95124"/>
                  </a:cubicBezTo>
                  <a:cubicBezTo>
                    <a:pt x="169522" y="94552"/>
                    <a:pt x="174856" y="96648"/>
                    <a:pt x="179904" y="101505"/>
                  </a:cubicBezTo>
                  <a:cubicBezTo>
                    <a:pt x="185429" y="106839"/>
                    <a:pt x="188096" y="112269"/>
                    <a:pt x="187810" y="118079"/>
                  </a:cubicBezTo>
                  <a:cubicBezTo>
                    <a:pt x="187524" y="123984"/>
                    <a:pt x="182857" y="131985"/>
                    <a:pt x="174189" y="141034"/>
                  </a:cubicBezTo>
                  <a:lnTo>
                    <a:pt x="150567" y="165704"/>
                  </a:lnTo>
                  <a:lnTo>
                    <a:pt x="117897" y="134557"/>
                  </a:lnTo>
                  <a:close/>
                  <a:moveTo>
                    <a:pt x="276964" y="189326"/>
                  </a:moveTo>
                  <a:cubicBezTo>
                    <a:pt x="276583" y="196470"/>
                    <a:pt x="271440" y="205233"/>
                    <a:pt x="261629" y="215520"/>
                  </a:cubicBezTo>
                  <a:lnTo>
                    <a:pt x="233340" y="245047"/>
                  </a:lnTo>
                  <a:lnTo>
                    <a:pt x="198002" y="211233"/>
                  </a:lnTo>
                  <a:lnTo>
                    <a:pt x="226101" y="181801"/>
                  </a:lnTo>
                  <a:cubicBezTo>
                    <a:pt x="236102" y="171324"/>
                    <a:pt x="244674" y="165609"/>
                    <a:pt x="251628" y="164847"/>
                  </a:cubicBezTo>
                  <a:cubicBezTo>
                    <a:pt x="258200" y="164085"/>
                    <a:pt x="263915" y="166085"/>
                    <a:pt x="269154" y="171038"/>
                  </a:cubicBezTo>
                  <a:cubicBezTo>
                    <a:pt x="274774" y="176372"/>
                    <a:pt x="277345" y="182373"/>
                    <a:pt x="276964" y="189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7C5145B-C7B3-4CE1-B385-3881ED6B76A4}"/>
                </a:ext>
              </a:extLst>
            </p:cNvPr>
            <p:cNvSpPr/>
            <p:nvPr userDrawn="1"/>
          </p:nvSpPr>
          <p:spPr>
            <a:xfrm>
              <a:off x="9124875" y="3626960"/>
              <a:ext cx="318871" cy="321373"/>
            </a:xfrm>
            <a:custGeom>
              <a:avLst/>
              <a:gdLst>
                <a:gd name="connsiteX0" fmla="*/ 150215 w 318871"/>
                <a:gd name="connsiteY0" fmla="*/ 321373 h 321373"/>
                <a:gd name="connsiteX1" fmla="*/ 111734 w 318871"/>
                <a:gd name="connsiteY1" fmla="*/ 314611 h 321373"/>
                <a:gd name="connsiteX2" fmla="*/ 55442 w 318871"/>
                <a:gd name="connsiteY2" fmla="*/ 276987 h 321373"/>
                <a:gd name="connsiteX3" fmla="*/ 7626 w 318871"/>
                <a:gd name="connsiteY3" fmla="*/ 211360 h 321373"/>
                <a:gd name="connsiteX4" fmla="*/ 3435 w 318871"/>
                <a:gd name="connsiteY4" fmla="*/ 137351 h 321373"/>
                <a:gd name="connsiteX5" fmla="*/ 50584 w 318871"/>
                <a:gd name="connsiteY5" fmla="*/ 55340 h 321373"/>
                <a:gd name="connsiteX6" fmla="*/ 158978 w 318871"/>
                <a:gd name="connsiteY6" fmla="*/ 0 h 321373"/>
                <a:gd name="connsiteX7" fmla="*/ 162217 w 318871"/>
                <a:gd name="connsiteY7" fmla="*/ 0 h 321373"/>
                <a:gd name="connsiteX8" fmla="*/ 268230 w 318871"/>
                <a:gd name="connsiteY8" fmla="*/ 48768 h 321373"/>
                <a:gd name="connsiteX9" fmla="*/ 316903 w 318871"/>
                <a:gd name="connsiteY9" fmla="*/ 127540 h 321373"/>
                <a:gd name="connsiteX10" fmla="*/ 302997 w 318871"/>
                <a:gd name="connsiteY10" fmla="*/ 212598 h 321373"/>
                <a:gd name="connsiteX11" fmla="*/ 299853 w 318871"/>
                <a:gd name="connsiteY11" fmla="*/ 215265 h 321373"/>
                <a:gd name="connsiteX12" fmla="*/ 295757 w 318871"/>
                <a:gd name="connsiteY12" fmla="*/ 214789 h 321373"/>
                <a:gd name="connsiteX13" fmla="*/ 225939 w 318871"/>
                <a:gd name="connsiteY13" fmla="*/ 172498 h 321373"/>
                <a:gd name="connsiteX14" fmla="*/ 224034 w 318871"/>
                <a:gd name="connsiteY14" fmla="*/ 165830 h 321373"/>
                <a:gd name="connsiteX15" fmla="*/ 230702 w 318871"/>
                <a:gd name="connsiteY15" fmla="*/ 147256 h 321373"/>
                <a:gd name="connsiteX16" fmla="*/ 228606 w 318871"/>
                <a:gd name="connsiteY16" fmla="*/ 125254 h 321373"/>
                <a:gd name="connsiteX17" fmla="*/ 216033 w 318871"/>
                <a:gd name="connsiteY17" fmla="*/ 106299 h 321373"/>
                <a:gd name="connsiteX18" fmla="*/ 169647 w 318871"/>
                <a:gd name="connsiteY18" fmla="*/ 92869 h 321373"/>
                <a:gd name="connsiteX19" fmla="*/ 123545 w 318871"/>
                <a:gd name="connsiteY19" fmla="*/ 124396 h 321373"/>
                <a:gd name="connsiteX20" fmla="*/ 89541 w 318871"/>
                <a:gd name="connsiteY20" fmla="*/ 179451 h 321373"/>
                <a:gd name="connsiteX21" fmla="*/ 105448 w 318871"/>
                <a:gd name="connsiteY21" fmla="*/ 217075 h 321373"/>
                <a:gd name="connsiteX22" fmla="*/ 139928 w 318871"/>
                <a:gd name="connsiteY22" fmla="*/ 232220 h 321373"/>
                <a:gd name="connsiteX23" fmla="*/ 180505 w 318871"/>
                <a:gd name="connsiteY23" fmla="*/ 215932 h 321373"/>
                <a:gd name="connsiteX24" fmla="*/ 184506 w 318871"/>
                <a:gd name="connsiteY24" fmla="*/ 215170 h 321373"/>
                <a:gd name="connsiteX25" fmla="*/ 187744 w 318871"/>
                <a:gd name="connsiteY25" fmla="*/ 217646 h 321373"/>
                <a:gd name="connsiteX26" fmla="*/ 228320 w 318871"/>
                <a:gd name="connsiteY26" fmla="*/ 289560 h 321373"/>
                <a:gd name="connsiteX27" fmla="*/ 226606 w 318871"/>
                <a:gd name="connsiteY27" fmla="*/ 296323 h 321373"/>
                <a:gd name="connsiteX28" fmla="*/ 168027 w 318871"/>
                <a:gd name="connsiteY28" fmla="*/ 319850 h 321373"/>
                <a:gd name="connsiteX29" fmla="*/ 150215 w 318871"/>
                <a:gd name="connsiteY29" fmla="*/ 321373 h 32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871" h="321373">
                  <a:moveTo>
                    <a:pt x="150215" y="321373"/>
                  </a:moveTo>
                  <a:cubicBezTo>
                    <a:pt x="137166" y="321373"/>
                    <a:pt x="124212" y="319088"/>
                    <a:pt x="111734" y="314611"/>
                  </a:cubicBezTo>
                  <a:cubicBezTo>
                    <a:pt x="93732" y="308134"/>
                    <a:pt x="74777" y="295465"/>
                    <a:pt x="55442" y="276987"/>
                  </a:cubicBezTo>
                  <a:cubicBezTo>
                    <a:pt x="32106" y="254603"/>
                    <a:pt x="16008" y="232505"/>
                    <a:pt x="7626" y="211360"/>
                  </a:cubicBezTo>
                  <a:cubicBezTo>
                    <a:pt x="-851" y="189929"/>
                    <a:pt x="-2280" y="165068"/>
                    <a:pt x="3435" y="137351"/>
                  </a:cubicBezTo>
                  <a:cubicBezTo>
                    <a:pt x="9150" y="109633"/>
                    <a:pt x="24962" y="82010"/>
                    <a:pt x="50584" y="55340"/>
                  </a:cubicBezTo>
                  <a:cubicBezTo>
                    <a:pt x="84779" y="19621"/>
                    <a:pt x="121259" y="1048"/>
                    <a:pt x="158978" y="0"/>
                  </a:cubicBezTo>
                  <a:lnTo>
                    <a:pt x="162217" y="0"/>
                  </a:lnTo>
                  <a:cubicBezTo>
                    <a:pt x="198793" y="0"/>
                    <a:pt x="234512" y="16383"/>
                    <a:pt x="268230" y="48768"/>
                  </a:cubicBezTo>
                  <a:cubicBezTo>
                    <a:pt x="295472" y="74867"/>
                    <a:pt x="311855" y="101346"/>
                    <a:pt x="316903" y="127540"/>
                  </a:cubicBezTo>
                  <a:cubicBezTo>
                    <a:pt x="321951" y="153829"/>
                    <a:pt x="317284" y="182404"/>
                    <a:pt x="302997" y="212598"/>
                  </a:cubicBezTo>
                  <a:cubicBezTo>
                    <a:pt x="302425" y="213931"/>
                    <a:pt x="301187" y="214884"/>
                    <a:pt x="299853" y="215265"/>
                  </a:cubicBezTo>
                  <a:cubicBezTo>
                    <a:pt x="298520" y="215646"/>
                    <a:pt x="296996" y="215455"/>
                    <a:pt x="295757" y="214789"/>
                  </a:cubicBezTo>
                  <a:lnTo>
                    <a:pt x="225939" y="172498"/>
                  </a:lnTo>
                  <a:cubicBezTo>
                    <a:pt x="223653" y="171164"/>
                    <a:pt x="222796" y="168212"/>
                    <a:pt x="224034" y="165830"/>
                  </a:cubicBezTo>
                  <a:cubicBezTo>
                    <a:pt x="227940" y="158020"/>
                    <a:pt x="230130" y="151829"/>
                    <a:pt x="230702" y="147256"/>
                  </a:cubicBezTo>
                  <a:cubicBezTo>
                    <a:pt x="231749" y="139637"/>
                    <a:pt x="230988" y="132207"/>
                    <a:pt x="228606" y="125254"/>
                  </a:cubicBezTo>
                  <a:cubicBezTo>
                    <a:pt x="226225" y="118301"/>
                    <a:pt x="221939" y="111919"/>
                    <a:pt x="216033" y="106299"/>
                  </a:cubicBezTo>
                  <a:cubicBezTo>
                    <a:pt x="202413" y="93250"/>
                    <a:pt x="187363" y="88868"/>
                    <a:pt x="169647" y="92869"/>
                  </a:cubicBezTo>
                  <a:cubicBezTo>
                    <a:pt x="156311" y="95726"/>
                    <a:pt x="140786" y="106394"/>
                    <a:pt x="123545" y="124396"/>
                  </a:cubicBezTo>
                  <a:cubicBezTo>
                    <a:pt x="102114" y="146780"/>
                    <a:pt x="90684" y="165354"/>
                    <a:pt x="89541" y="179451"/>
                  </a:cubicBezTo>
                  <a:cubicBezTo>
                    <a:pt x="88493" y="193453"/>
                    <a:pt x="93637" y="205740"/>
                    <a:pt x="105448" y="217075"/>
                  </a:cubicBezTo>
                  <a:cubicBezTo>
                    <a:pt x="116783" y="227933"/>
                    <a:pt x="128308" y="233172"/>
                    <a:pt x="139928" y="232220"/>
                  </a:cubicBezTo>
                  <a:cubicBezTo>
                    <a:pt x="152025" y="231362"/>
                    <a:pt x="165741" y="225933"/>
                    <a:pt x="180505" y="215932"/>
                  </a:cubicBezTo>
                  <a:cubicBezTo>
                    <a:pt x="181648" y="215170"/>
                    <a:pt x="183077" y="214884"/>
                    <a:pt x="184506" y="215170"/>
                  </a:cubicBezTo>
                  <a:cubicBezTo>
                    <a:pt x="185934" y="215455"/>
                    <a:pt x="187077" y="216408"/>
                    <a:pt x="187744" y="217646"/>
                  </a:cubicBezTo>
                  <a:lnTo>
                    <a:pt x="228320" y="289560"/>
                  </a:lnTo>
                  <a:cubicBezTo>
                    <a:pt x="229654" y="291941"/>
                    <a:pt x="228892" y="294894"/>
                    <a:pt x="226606" y="296323"/>
                  </a:cubicBezTo>
                  <a:cubicBezTo>
                    <a:pt x="206889" y="308991"/>
                    <a:pt x="187173" y="316897"/>
                    <a:pt x="168027" y="319850"/>
                  </a:cubicBezTo>
                  <a:cubicBezTo>
                    <a:pt x="162217" y="320897"/>
                    <a:pt x="156121" y="321373"/>
                    <a:pt x="150215" y="3213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7956BD88-4DBC-40F5-8C9E-1CCB76F33D86}"/>
                </a:ext>
              </a:extLst>
            </p:cNvPr>
            <p:cNvGrpSpPr/>
            <p:nvPr userDrawn="1"/>
          </p:nvGrpSpPr>
          <p:grpSpPr>
            <a:xfrm>
              <a:off x="6565199" y="1641571"/>
              <a:ext cx="233650" cy="426434"/>
              <a:chOff x="4228908" y="3157823"/>
              <a:chExt cx="233650" cy="426434"/>
            </a:xfrm>
            <a:grpFill/>
          </p:grpSpPr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C54E1C48-04EF-49EB-AFBA-C840B9E578A6}"/>
                  </a:ext>
                </a:extLst>
              </p:cNvPr>
              <p:cNvSpPr/>
              <p:nvPr/>
            </p:nvSpPr>
            <p:spPr>
              <a:xfrm>
                <a:off x="4228908" y="3437191"/>
                <a:ext cx="147065" cy="147066"/>
              </a:xfrm>
              <a:custGeom>
                <a:avLst/>
                <a:gdLst>
                  <a:gd name="connsiteX0" fmla="*/ 73533 w 147065"/>
                  <a:gd name="connsiteY0" fmla="*/ 147066 h 147066"/>
                  <a:gd name="connsiteX1" fmla="*/ 0 w 147065"/>
                  <a:gd name="connsiteY1" fmla="*/ 73533 h 147066"/>
                  <a:gd name="connsiteX2" fmla="*/ 73533 w 147065"/>
                  <a:gd name="connsiteY2" fmla="*/ 0 h 147066"/>
                  <a:gd name="connsiteX3" fmla="*/ 147066 w 147065"/>
                  <a:gd name="connsiteY3" fmla="*/ 73533 h 147066"/>
                  <a:gd name="connsiteX4" fmla="*/ 73533 w 147065"/>
                  <a:gd name="connsiteY4" fmla="*/ 147066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065" h="147066">
                    <a:moveTo>
                      <a:pt x="73533" y="147066"/>
                    </a:moveTo>
                    <a:cubicBezTo>
                      <a:pt x="32957" y="147066"/>
                      <a:pt x="0" y="114109"/>
                      <a:pt x="0" y="73533"/>
                    </a:cubicBezTo>
                    <a:cubicBezTo>
                      <a:pt x="0" y="32957"/>
                      <a:pt x="32957" y="0"/>
                      <a:pt x="73533" y="0"/>
                    </a:cubicBezTo>
                    <a:cubicBezTo>
                      <a:pt x="114109" y="0"/>
                      <a:pt x="147066" y="32957"/>
                      <a:pt x="147066" y="73533"/>
                    </a:cubicBezTo>
                    <a:cubicBezTo>
                      <a:pt x="147066" y="114014"/>
                      <a:pt x="114109" y="147066"/>
                      <a:pt x="73533" y="147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EB605CEF-E242-4CE3-87A3-D47B0FAAE3EB}"/>
                  </a:ext>
                </a:extLst>
              </p:cNvPr>
              <p:cNvSpPr/>
              <p:nvPr/>
            </p:nvSpPr>
            <p:spPr>
              <a:xfrm>
                <a:off x="4361304" y="3286791"/>
                <a:ext cx="101254" cy="101250"/>
              </a:xfrm>
              <a:custGeom>
                <a:avLst/>
                <a:gdLst>
                  <a:gd name="connsiteX0" fmla="*/ 50675 w 101254"/>
                  <a:gd name="connsiteY0" fmla="*/ 101251 h 101250"/>
                  <a:gd name="connsiteX1" fmla="*/ 7431 w 101254"/>
                  <a:gd name="connsiteY1" fmla="*/ 77057 h 101250"/>
                  <a:gd name="connsiteX2" fmla="*/ 24195 w 101254"/>
                  <a:gd name="connsiteY2" fmla="*/ 7429 h 101250"/>
                  <a:gd name="connsiteX3" fmla="*/ 50580 w 101254"/>
                  <a:gd name="connsiteY3" fmla="*/ 0 h 101250"/>
                  <a:gd name="connsiteX4" fmla="*/ 93823 w 101254"/>
                  <a:gd name="connsiteY4" fmla="*/ 24193 h 101250"/>
                  <a:gd name="connsiteX5" fmla="*/ 77059 w 101254"/>
                  <a:gd name="connsiteY5" fmla="*/ 93821 h 101250"/>
                  <a:gd name="connsiteX6" fmla="*/ 50675 w 101254"/>
                  <a:gd name="connsiteY6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54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80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8396" y="48006"/>
                      <a:pt x="100872" y="79248"/>
                      <a:pt x="77059" y="93821"/>
                    </a:cubicBezTo>
                    <a:cubicBezTo>
                      <a:pt x="69058" y="98679"/>
                      <a:pt x="59914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41B56AE5-2B30-4F6A-ADBC-5A412B3FF6FA}"/>
                  </a:ext>
                </a:extLst>
              </p:cNvPr>
              <p:cNvSpPr/>
              <p:nvPr/>
            </p:nvSpPr>
            <p:spPr>
              <a:xfrm>
                <a:off x="4254847" y="3157823"/>
                <a:ext cx="73845" cy="73913"/>
              </a:xfrm>
              <a:custGeom>
                <a:avLst/>
                <a:gdLst>
                  <a:gd name="connsiteX0" fmla="*/ 72455 w 73845"/>
                  <a:gd name="connsiteY0" fmla="*/ 26861 h 73913"/>
                  <a:gd name="connsiteX1" fmla="*/ 36926 w 73845"/>
                  <a:gd name="connsiteY1" fmla="*/ 0 h 73913"/>
                  <a:gd name="connsiteX2" fmla="*/ 26830 w 73845"/>
                  <a:gd name="connsiteY2" fmla="*/ 1429 h 73913"/>
                  <a:gd name="connsiteX3" fmla="*/ 1398 w 73845"/>
                  <a:gd name="connsiteY3" fmla="*/ 47054 h 73913"/>
                  <a:gd name="connsiteX4" fmla="*/ 36926 w 73845"/>
                  <a:gd name="connsiteY4" fmla="*/ 73914 h 73913"/>
                  <a:gd name="connsiteX5" fmla="*/ 47023 w 73845"/>
                  <a:gd name="connsiteY5" fmla="*/ 72485 h 73913"/>
                  <a:gd name="connsiteX6" fmla="*/ 72455 w 73845"/>
                  <a:gd name="connsiteY6" fmla="*/ 26861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45" h="73913">
                    <a:moveTo>
                      <a:pt x="72455" y="26861"/>
                    </a:moveTo>
                    <a:cubicBezTo>
                      <a:pt x="67978" y="11049"/>
                      <a:pt x="53405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4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549" y="66866"/>
                      <a:pt x="77979" y="46387"/>
                      <a:pt x="72455" y="268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57CCF195-3F61-41B0-A521-416D4130CF73}"/>
                </a:ext>
              </a:extLst>
            </p:cNvPr>
            <p:cNvGrpSpPr/>
            <p:nvPr userDrawn="1"/>
          </p:nvGrpSpPr>
          <p:grpSpPr>
            <a:xfrm>
              <a:off x="10205862" y="451296"/>
              <a:ext cx="439117" cy="1160620"/>
              <a:chOff x="6674250" y="1567053"/>
              <a:chExt cx="439117" cy="1160620"/>
            </a:xfrm>
            <a:grpFill/>
          </p:grpSpPr>
          <p:grpSp>
            <p:nvGrpSpPr>
              <p:cNvPr id="521" name="Graphic 1">
                <a:extLst>
                  <a:ext uri="{FF2B5EF4-FFF2-40B4-BE49-F238E27FC236}">
                    <a16:creationId xmlns:a16="http://schemas.microsoft.com/office/drawing/2014/main" id="{A594402A-A2B4-4188-89DE-CAEE20E00AE1}"/>
                  </a:ext>
                </a:extLst>
              </p:cNvPr>
              <p:cNvGrpSpPr/>
              <p:nvPr/>
            </p:nvGrpSpPr>
            <p:grpSpPr>
              <a:xfrm>
                <a:off x="6674250" y="1856680"/>
                <a:ext cx="319484" cy="870993"/>
                <a:chOff x="6674250" y="1856680"/>
                <a:chExt cx="319484" cy="870993"/>
              </a:xfrm>
              <a:grpFill/>
            </p:grpSpPr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A7866B50-7762-43AF-9B9D-2C7727ABA46A}"/>
                    </a:ext>
                  </a:extLst>
                </p:cNvPr>
                <p:cNvSpPr/>
                <p:nvPr/>
              </p:nvSpPr>
              <p:spPr>
                <a:xfrm>
                  <a:off x="6756077" y="1856680"/>
                  <a:ext cx="237657" cy="102040"/>
                </a:xfrm>
                <a:custGeom>
                  <a:avLst/>
                  <a:gdLst>
                    <a:gd name="connsiteX0" fmla="*/ 205363 w 237657"/>
                    <a:gd name="connsiteY0" fmla="*/ 102040 h 102040"/>
                    <a:gd name="connsiteX1" fmla="*/ 205363 w 237657"/>
                    <a:gd name="connsiteY1" fmla="*/ 102040 h 102040"/>
                    <a:gd name="connsiteX2" fmla="*/ 201458 w 237657"/>
                    <a:gd name="connsiteY2" fmla="*/ 101755 h 102040"/>
                    <a:gd name="connsiteX3" fmla="*/ 24484 w 237657"/>
                    <a:gd name="connsiteY3" fmla="*/ 73751 h 102040"/>
                    <a:gd name="connsiteX4" fmla="*/ 4862 w 237657"/>
                    <a:gd name="connsiteY4" fmla="*/ 59083 h 102040"/>
                    <a:gd name="connsiteX5" fmla="*/ 576 w 237657"/>
                    <a:gd name="connsiteY5" fmla="*/ 32317 h 102040"/>
                    <a:gd name="connsiteX6" fmla="*/ 36200 w 237657"/>
                    <a:gd name="connsiteY6" fmla="*/ 313 h 102040"/>
                    <a:gd name="connsiteX7" fmla="*/ 213174 w 237657"/>
                    <a:gd name="connsiteY7" fmla="*/ 28317 h 102040"/>
                    <a:gd name="connsiteX8" fmla="*/ 232795 w 237657"/>
                    <a:gd name="connsiteY8" fmla="*/ 42890 h 102040"/>
                    <a:gd name="connsiteX9" fmla="*/ 237082 w 237657"/>
                    <a:gd name="connsiteY9" fmla="*/ 69655 h 102040"/>
                    <a:gd name="connsiteX10" fmla="*/ 205363 w 237657"/>
                    <a:gd name="connsiteY10" fmla="*/ 102040 h 102040"/>
                    <a:gd name="connsiteX11" fmla="*/ 32199 w 237657"/>
                    <a:gd name="connsiteY11" fmla="*/ 10219 h 102040"/>
                    <a:gd name="connsiteX12" fmla="*/ 10577 w 237657"/>
                    <a:gd name="connsiteY12" fmla="*/ 33841 h 102040"/>
                    <a:gd name="connsiteX13" fmla="*/ 13720 w 237657"/>
                    <a:gd name="connsiteY13" fmla="*/ 54034 h 102040"/>
                    <a:gd name="connsiteX14" fmla="*/ 26103 w 237657"/>
                    <a:gd name="connsiteY14" fmla="*/ 63559 h 102040"/>
                    <a:gd name="connsiteX15" fmla="*/ 203078 w 237657"/>
                    <a:gd name="connsiteY15" fmla="*/ 91563 h 102040"/>
                    <a:gd name="connsiteX16" fmla="*/ 226985 w 237657"/>
                    <a:gd name="connsiteY16" fmla="*/ 68036 h 102040"/>
                    <a:gd name="connsiteX17" fmla="*/ 223842 w 237657"/>
                    <a:gd name="connsiteY17" fmla="*/ 47843 h 102040"/>
                    <a:gd name="connsiteX18" fmla="*/ 211460 w 237657"/>
                    <a:gd name="connsiteY18" fmla="*/ 38318 h 102040"/>
                    <a:gd name="connsiteX19" fmla="*/ 34485 w 237657"/>
                    <a:gd name="connsiteY19" fmla="*/ 10315 h 102040"/>
                    <a:gd name="connsiteX20" fmla="*/ 32199 w 237657"/>
                    <a:gd name="connsiteY20" fmla="*/ 10219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7657" h="102040">
                      <a:moveTo>
                        <a:pt x="205363" y="102040"/>
                      </a:moveTo>
                      <a:lnTo>
                        <a:pt x="205363" y="102040"/>
                      </a:lnTo>
                      <a:cubicBezTo>
                        <a:pt x="204125" y="102040"/>
                        <a:pt x="202792" y="101945"/>
                        <a:pt x="201458" y="101755"/>
                      </a:cubicBezTo>
                      <a:lnTo>
                        <a:pt x="24484" y="73751"/>
                      </a:lnTo>
                      <a:cubicBezTo>
                        <a:pt x="16292" y="72418"/>
                        <a:pt x="9339" y="67274"/>
                        <a:pt x="4862" y="59083"/>
                      </a:cubicBezTo>
                      <a:cubicBezTo>
                        <a:pt x="576" y="51367"/>
                        <a:pt x="-948" y="41842"/>
                        <a:pt x="576" y="32317"/>
                      </a:cubicBezTo>
                      <a:cubicBezTo>
                        <a:pt x="3719" y="12315"/>
                        <a:pt x="19531" y="-2354"/>
                        <a:pt x="36200" y="313"/>
                      </a:cubicBezTo>
                      <a:lnTo>
                        <a:pt x="213174" y="28317"/>
                      </a:lnTo>
                      <a:cubicBezTo>
                        <a:pt x="221366" y="29650"/>
                        <a:pt x="228319" y="34794"/>
                        <a:pt x="232795" y="42890"/>
                      </a:cubicBezTo>
                      <a:cubicBezTo>
                        <a:pt x="237082" y="50605"/>
                        <a:pt x="238606" y="60130"/>
                        <a:pt x="237082" y="69655"/>
                      </a:cubicBezTo>
                      <a:cubicBezTo>
                        <a:pt x="234224" y="88134"/>
                        <a:pt x="220508" y="102040"/>
                        <a:pt x="205363" y="102040"/>
                      </a:cubicBezTo>
                      <a:close/>
                      <a:moveTo>
                        <a:pt x="32199" y="10219"/>
                      </a:moveTo>
                      <a:cubicBezTo>
                        <a:pt x="22198" y="10219"/>
                        <a:pt x="12673" y="20602"/>
                        <a:pt x="10577" y="33841"/>
                      </a:cubicBezTo>
                      <a:cubicBezTo>
                        <a:pt x="9434" y="41176"/>
                        <a:pt x="10577" y="48319"/>
                        <a:pt x="13720" y="54034"/>
                      </a:cubicBezTo>
                      <a:cubicBezTo>
                        <a:pt x="16673" y="59368"/>
                        <a:pt x="21055" y="62702"/>
                        <a:pt x="26103" y="63559"/>
                      </a:cubicBezTo>
                      <a:lnTo>
                        <a:pt x="203078" y="91563"/>
                      </a:lnTo>
                      <a:cubicBezTo>
                        <a:pt x="213841" y="93277"/>
                        <a:pt x="224699" y="82324"/>
                        <a:pt x="226985" y="68036"/>
                      </a:cubicBezTo>
                      <a:cubicBezTo>
                        <a:pt x="228128" y="60702"/>
                        <a:pt x="226985" y="53558"/>
                        <a:pt x="223842" y="47843"/>
                      </a:cubicBezTo>
                      <a:cubicBezTo>
                        <a:pt x="220889" y="42509"/>
                        <a:pt x="216508" y="39175"/>
                        <a:pt x="211460" y="38318"/>
                      </a:cubicBezTo>
                      <a:lnTo>
                        <a:pt x="34485" y="10315"/>
                      </a:lnTo>
                      <a:cubicBezTo>
                        <a:pt x="33723" y="10315"/>
                        <a:pt x="32961" y="10219"/>
                        <a:pt x="32199" y="10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25" name="Graphic 1">
                  <a:extLst>
                    <a:ext uri="{FF2B5EF4-FFF2-40B4-BE49-F238E27FC236}">
                      <a16:creationId xmlns:a16="http://schemas.microsoft.com/office/drawing/2014/main" id="{48FE7676-C8D7-4B64-8DA4-8FE50E255ED5}"/>
                    </a:ext>
                  </a:extLst>
                </p:cNvPr>
                <p:cNvGrpSpPr/>
                <p:nvPr/>
              </p:nvGrpSpPr>
              <p:grpSpPr>
                <a:xfrm>
                  <a:off x="6674250" y="1921881"/>
                  <a:ext cx="278856" cy="805792"/>
                  <a:chOff x="6674250" y="1921881"/>
                  <a:chExt cx="278856" cy="805792"/>
                </a:xfrm>
                <a:grpFill/>
              </p:grpSpPr>
              <p:sp>
                <p:nvSpPr>
                  <p:cNvPr id="526" name="Freeform: Shape 525">
                    <a:extLst>
                      <a:ext uri="{FF2B5EF4-FFF2-40B4-BE49-F238E27FC236}">
                        <a16:creationId xmlns:a16="http://schemas.microsoft.com/office/drawing/2014/main" id="{3A1A6169-BF44-4E32-9AA2-29C93AC6F355}"/>
                      </a:ext>
                    </a:extLst>
                  </p:cNvPr>
                  <p:cNvSpPr/>
                  <p:nvPr/>
                </p:nvSpPr>
                <p:spPr>
                  <a:xfrm>
                    <a:off x="6674250" y="1921881"/>
                    <a:ext cx="278856" cy="805792"/>
                  </a:xfrm>
                  <a:custGeom>
                    <a:avLst/>
                    <a:gdLst>
                      <a:gd name="connsiteX0" fmla="*/ 84212 w 278856"/>
                      <a:gd name="connsiteY0" fmla="*/ 805793 h 805792"/>
                      <a:gd name="connsiteX1" fmla="*/ 84212 w 278856"/>
                      <a:gd name="connsiteY1" fmla="*/ 805793 h 805792"/>
                      <a:gd name="connsiteX2" fmla="*/ 70973 w 278856"/>
                      <a:gd name="connsiteY2" fmla="*/ 804745 h 805792"/>
                      <a:gd name="connsiteX3" fmla="*/ 16109 w 278856"/>
                      <a:gd name="connsiteY3" fmla="*/ 771122 h 805792"/>
                      <a:gd name="connsiteX4" fmla="*/ 1059 w 278856"/>
                      <a:gd name="connsiteY4" fmla="*/ 708543 h 805792"/>
                      <a:gd name="connsiteX5" fmla="*/ 112597 w 278856"/>
                      <a:gd name="connsiteY5" fmla="*/ 4264 h 805792"/>
                      <a:gd name="connsiteX6" fmla="*/ 118407 w 278856"/>
                      <a:gd name="connsiteY6" fmla="*/ 73 h 805792"/>
                      <a:gd name="connsiteX7" fmla="*/ 274522 w 278856"/>
                      <a:gd name="connsiteY7" fmla="*/ 24743 h 805792"/>
                      <a:gd name="connsiteX8" fmla="*/ 277856 w 278856"/>
                      <a:gd name="connsiteY8" fmla="*/ 26743 h 805792"/>
                      <a:gd name="connsiteX9" fmla="*/ 278808 w 278856"/>
                      <a:gd name="connsiteY9" fmla="*/ 30553 h 805792"/>
                      <a:gd name="connsiteX10" fmla="*/ 167270 w 278856"/>
                      <a:gd name="connsiteY10" fmla="*/ 734832 h 805792"/>
                      <a:gd name="connsiteX11" fmla="*/ 84212 w 278856"/>
                      <a:gd name="connsiteY11" fmla="*/ 805793 h 805792"/>
                      <a:gd name="connsiteX12" fmla="*/ 121836 w 278856"/>
                      <a:gd name="connsiteY12" fmla="*/ 10932 h 805792"/>
                      <a:gd name="connsiteX13" fmla="*/ 11156 w 278856"/>
                      <a:gd name="connsiteY13" fmla="*/ 710162 h 805792"/>
                      <a:gd name="connsiteX14" fmla="*/ 72592 w 278856"/>
                      <a:gd name="connsiteY14" fmla="*/ 794744 h 805792"/>
                      <a:gd name="connsiteX15" fmla="*/ 84212 w 278856"/>
                      <a:gd name="connsiteY15" fmla="*/ 795696 h 805792"/>
                      <a:gd name="connsiteX16" fmla="*/ 157079 w 278856"/>
                      <a:gd name="connsiteY16" fmla="*/ 733308 h 805792"/>
                      <a:gd name="connsiteX17" fmla="*/ 267759 w 278856"/>
                      <a:gd name="connsiteY17" fmla="*/ 34077 h 805792"/>
                      <a:gd name="connsiteX18" fmla="*/ 121836 w 278856"/>
                      <a:gd name="connsiteY18" fmla="*/ 10932 h 8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8856" h="805792">
                        <a:moveTo>
                          <a:pt x="84212" y="805793"/>
                        </a:moveTo>
                        <a:lnTo>
                          <a:pt x="84212" y="805793"/>
                        </a:lnTo>
                        <a:cubicBezTo>
                          <a:pt x="79831" y="805793"/>
                          <a:pt x="75354" y="805412"/>
                          <a:pt x="70973" y="804745"/>
                        </a:cubicBezTo>
                        <a:cubicBezTo>
                          <a:pt x="48779" y="801221"/>
                          <a:pt x="29253" y="789315"/>
                          <a:pt x="16109" y="771122"/>
                        </a:cubicBezTo>
                        <a:cubicBezTo>
                          <a:pt x="2869" y="752929"/>
                          <a:pt x="-2465" y="730736"/>
                          <a:pt x="1059" y="708543"/>
                        </a:cubicBezTo>
                        <a:lnTo>
                          <a:pt x="112597" y="4264"/>
                        </a:lnTo>
                        <a:cubicBezTo>
                          <a:pt x="113073" y="1502"/>
                          <a:pt x="115645" y="-403"/>
                          <a:pt x="118407" y="73"/>
                        </a:cubicBezTo>
                        <a:lnTo>
                          <a:pt x="274522" y="24743"/>
                        </a:lnTo>
                        <a:cubicBezTo>
                          <a:pt x="275856" y="24933"/>
                          <a:pt x="277094" y="25695"/>
                          <a:pt x="277856" y="26743"/>
                        </a:cubicBezTo>
                        <a:cubicBezTo>
                          <a:pt x="278618" y="27791"/>
                          <a:pt x="278999" y="29220"/>
                          <a:pt x="278808" y="30553"/>
                        </a:cubicBezTo>
                        <a:lnTo>
                          <a:pt x="167270" y="734832"/>
                        </a:lnTo>
                        <a:cubicBezTo>
                          <a:pt x="160698" y="775980"/>
                          <a:pt x="125837" y="805793"/>
                          <a:pt x="84212" y="805793"/>
                        </a:cubicBezTo>
                        <a:close/>
                        <a:moveTo>
                          <a:pt x="121836" y="10932"/>
                        </a:moveTo>
                        <a:lnTo>
                          <a:pt x="11156" y="710162"/>
                        </a:lnTo>
                        <a:cubicBezTo>
                          <a:pt x="4774" y="750453"/>
                          <a:pt x="32396" y="788362"/>
                          <a:pt x="72592" y="794744"/>
                        </a:cubicBezTo>
                        <a:cubicBezTo>
                          <a:pt x="76497" y="795315"/>
                          <a:pt x="80402" y="795696"/>
                          <a:pt x="84212" y="795696"/>
                        </a:cubicBezTo>
                        <a:cubicBezTo>
                          <a:pt x="120693" y="795696"/>
                          <a:pt x="151364" y="769503"/>
                          <a:pt x="157079" y="733308"/>
                        </a:cubicBezTo>
                        <a:lnTo>
                          <a:pt x="267759" y="34077"/>
                        </a:lnTo>
                        <a:lnTo>
                          <a:pt x="121836" y="109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7" name="Freeform: Shape 526">
                    <a:extLst>
                      <a:ext uri="{FF2B5EF4-FFF2-40B4-BE49-F238E27FC236}">
                        <a16:creationId xmlns:a16="http://schemas.microsoft.com/office/drawing/2014/main" id="{B1E51C31-E6ED-47E2-9B4B-ED2A1877B938}"/>
                      </a:ext>
                    </a:extLst>
                  </p:cNvPr>
                  <p:cNvSpPr/>
                  <p:nvPr/>
                </p:nvSpPr>
                <p:spPr>
                  <a:xfrm>
                    <a:off x="6702330" y="2170483"/>
                    <a:ext cx="184768" cy="527281"/>
                  </a:xfrm>
                  <a:custGeom>
                    <a:avLst/>
                    <a:gdLst>
                      <a:gd name="connsiteX0" fmla="*/ 56513 w 184768"/>
                      <a:gd name="connsiteY0" fmla="*/ 527282 h 527281"/>
                      <a:gd name="connsiteX1" fmla="*/ 56513 w 184768"/>
                      <a:gd name="connsiteY1" fmla="*/ 527282 h 527281"/>
                      <a:gd name="connsiteX2" fmla="*/ 47655 w 184768"/>
                      <a:gd name="connsiteY2" fmla="*/ 526615 h 527281"/>
                      <a:gd name="connsiteX3" fmla="*/ 697 w 184768"/>
                      <a:gd name="connsiteY3" fmla="*/ 462036 h 527281"/>
                      <a:gd name="connsiteX4" fmla="*/ 73182 w 184768"/>
                      <a:gd name="connsiteY4" fmla="*/ 4264 h 527281"/>
                      <a:gd name="connsiteX5" fmla="*/ 78993 w 184768"/>
                      <a:gd name="connsiteY5" fmla="*/ 73 h 527281"/>
                      <a:gd name="connsiteX6" fmla="*/ 180434 w 184768"/>
                      <a:gd name="connsiteY6" fmla="*/ 16170 h 527281"/>
                      <a:gd name="connsiteX7" fmla="*/ 183768 w 184768"/>
                      <a:gd name="connsiteY7" fmla="*/ 18171 h 527281"/>
                      <a:gd name="connsiteX8" fmla="*/ 184720 w 184768"/>
                      <a:gd name="connsiteY8" fmla="*/ 21981 h 527281"/>
                      <a:gd name="connsiteX9" fmla="*/ 112235 w 184768"/>
                      <a:gd name="connsiteY9" fmla="*/ 479752 h 527281"/>
                      <a:gd name="connsiteX10" fmla="*/ 56513 w 184768"/>
                      <a:gd name="connsiteY10" fmla="*/ 527282 h 527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768" h="527281">
                        <a:moveTo>
                          <a:pt x="56513" y="527282"/>
                        </a:moveTo>
                        <a:cubicBezTo>
                          <a:pt x="56513" y="527282"/>
                          <a:pt x="56513" y="527282"/>
                          <a:pt x="56513" y="527282"/>
                        </a:cubicBezTo>
                        <a:cubicBezTo>
                          <a:pt x="53561" y="527282"/>
                          <a:pt x="50513" y="527091"/>
                          <a:pt x="47655" y="526615"/>
                        </a:cubicBezTo>
                        <a:cubicBezTo>
                          <a:pt x="16889" y="521757"/>
                          <a:pt x="-4161" y="492801"/>
                          <a:pt x="697" y="462036"/>
                        </a:cubicBezTo>
                        <a:lnTo>
                          <a:pt x="73182" y="4264"/>
                        </a:lnTo>
                        <a:cubicBezTo>
                          <a:pt x="73659" y="1502"/>
                          <a:pt x="76230" y="-403"/>
                          <a:pt x="78993" y="73"/>
                        </a:cubicBezTo>
                        <a:lnTo>
                          <a:pt x="180434" y="16170"/>
                        </a:lnTo>
                        <a:cubicBezTo>
                          <a:pt x="181767" y="16361"/>
                          <a:pt x="183005" y="17123"/>
                          <a:pt x="183768" y="18171"/>
                        </a:cubicBezTo>
                        <a:cubicBezTo>
                          <a:pt x="184530" y="19314"/>
                          <a:pt x="184911" y="20647"/>
                          <a:pt x="184720" y="21981"/>
                        </a:cubicBezTo>
                        <a:lnTo>
                          <a:pt x="112235" y="479752"/>
                        </a:lnTo>
                        <a:cubicBezTo>
                          <a:pt x="107853" y="507184"/>
                          <a:pt x="84422" y="527282"/>
                          <a:pt x="56513" y="527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0B5480F7-C8A9-4167-90C3-B8E0A9974917}"/>
                  </a:ext>
                </a:extLst>
              </p:cNvPr>
              <p:cNvSpPr/>
              <p:nvPr/>
            </p:nvSpPr>
            <p:spPr>
              <a:xfrm>
                <a:off x="6875237" y="1705546"/>
                <a:ext cx="101320" cy="101250"/>
              </a:xfrm>
              <a:custGeom>
                <a:avLst/>
                <a:gdLst>
                  <a:gd name="connsiteX0" fmla="*/ 50675 w 101320"/>
                  <a:gd name="connsiteY0" fmla="*/ 101251 h 101250"/>
                  <a:gd name="connsiteX1" fmla="*/ 7431 w 101320"/>
                  <a:gd name="connsiteY1" fmla="*/ 77057 h 101250"/>
                  <a:gd name="connsiteX2" fmla="*/ 24195 w 101320"/>
                  <a:gd name="connsiteY2" fmla="*/ 7429 h 101250"/>
                  <a:gd name="connsiteX3" fmla="*/ 50579 w 101320"/>
                  <a:gd name="connsiteY3" fmla="*/ 0 h 101250"/>
                  <a:gd name="connsiteX4" fmla="*/ 93823 w 101320"/>
                  <a:gd name="connsiteY4" fmla="*/ 24193 h 101250"/>
                  <a:gd name="connsiteX5" fmla="*/ 99919 w 101320"/>
                  <a:gd name="connsiteY5" fmla="*/ 62484 h 101250"/>
                  <a:gd name="connsiteX6" fmla="*/ 77154 w 101320"/>
                  <a:gd name="connsiteY6" fmla="*/ 93821 h 101250"/>
                  <a:gd name="connsiteX7" fmla="*/ 50675 w 101320"/>
                  <a:gd name="connsiteY7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20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79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0871" y="35719"/>
                      <a:pt x="103062" y="49340"/>
                      <a:pt x="99919" y="62484"/>
                    </a:cubicBezTo>
                    <a:cubicBezTo>
                      <a:pt x="96776" y="75628"/>
                      <a:pt x="88679" y="86773"/>
                      <a:pt x="77154" y="93821"/>
                    </a:cubicBezTo>
                    <a:cubicBezTo>
                      <a:pt x="69153" y="98679"/>
                      <a:pt x="60009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831344AC-92CC-4ADB-9493-3D83DD5C68E7}"/>
                  </a:ext>
                </a:extLst>
              </p:cNvPr>
              <p:cNvSpPr/>
              <p:nvPr/>
            </p:nvSpPr>
            <p:spPr>
              <a:xfrm>
                <a:off x="7039481" y="1567053"/>
                <a:ext cx="73886" cy="73913"/>
              </a:xfrm>
              <a:custGeom>
                <a:avLst/>
                <a:gdLst>
                  <a:gd name="connsiteX0" fmla="*/ 72454 w 73886"/>
                  <a:gd name="connsiteY0" fmla="*/ 26860 h 73913"/>
                  <a:gd name="connsiteX1" fmla="*/ 36926 w 73886"/>
                  <a:gd name="connsiteY1" fmla="*/ 0 h 73913"/>
                  <a:gd name="connsiteX2" fmla="*/ 26830 w 73886"/>
                  <a:gd name="connsiteY2" fmla="*/ 1429 h 73913"/>
                  <a:gd name="connsiteX3" fmla="*/ 1398 w 73886"/>
                  <a:gd name="connsiteY3" fmla="*/ 47053 h 73913"/>
                  <a:gd name="connsiteX4" fmla="*/ 36926 w 73886"/>
                  <a:gd name="connsiteY4" fmla="*/ 73914 h 73913"/>
                  <a:gd name="connsiteX5" fmla="*/ 47023 w 73886"/>
                  <a:gd name="connsiteY5" fmla="*/ 72485 h 73913"/>
                  <a:gd name="connsiteX6" fmla="*/ 72454 w 73886"/>
                  <a:gd name="connsiteY6" fmla="*/ 26860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86" h="73913">
                    <a:moveTo>
                      <a:pt x="72454" y="26860"/>
                    </a:moveTo>
                    <a:cubicBezTo>
                      <a:pt x="67978" y="11049"/>
                      <a:pt x="53404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3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644" y="66866"/>
                      <a:pt x="78074" y="46387"/>
                      <a:pt x="72454" y="268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D57338C5-15A0-422E-99BA-7EBCCD4A3D2E}"/>
                </a:ext>
              </a:extLst>
            </p:cNvPr>
            <p:cNvGrpSpPr/>
            <p:nvPr userDrawn="1"/>
          </p:nvGrpSpPr>
          <p:grpSpPr>
            <a:xfrm>
              <a:off x="9995528" y="2091462"/>
              <a:ext cx="97371" cy="146970"/>
              <a:chOff x="7706195" y="2665285"/>
              <a:chExt cx="97371" cy="146970"/>
            </a:xfrm>
            <a:grpFill/>
          </p:grpSpPr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5796E0F4-09C5-4D86-AF4E-DD6323A66F1C}"/>
                  </a:ext>
                </a:extLst>
              </p:cNvPr>
              <p:cNvSpPr/>
              <p:nvPr/>
            </p:nvSpPr>
            <p:spPr>
              <a:xfrm>
                <a:off x="7706195" y="2772917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5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4"/>
                      <a:pt x="37343" y="24765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1E62DF4-C391-4DFC-8F8A-2DEEB26071AF}"/>
                  </a:ext>
                </a:extLst>
              </p:cNvPr>
              <p:cNvSpPr/>
              <p:nvPr/>
            </p:nvSpPr>
            <p:spPr>
              <a:xfrm>
                <a:off x="7781862" y="2665285"/>
                <a:ext cx="21704" cy="24193"/>
              </a:xfrm>
              <a:custGeom>
                <a:avLst/>
                <a:gdLst>
                  <a:gd name="connsiteX0" fmla="*/ 21303 w 21704"/>
                  <a:gd name="connsiteY0" fmla="*/ 8763 h 24193"/>
                  <a:gd name="connsiteX1" fmla="*/ 10825 w 21704"/>
                  <a:gd name="connsiteY1" fmla="*/ 0 h 24193"/>
                  <a:gd name="connsiteX2" fmla="*/ 7872 w 21704"/>
                  <a:gd name="connsiteY2" fmla="*/ 476 h 24193"/>
                  <a:gd name="connsiteX3" fmla="*/ 443 w 21704"/>
                  <a:gd name="connsiteY3" fmla="*/ 15430 h 24193"/>
                  <a:gd name="connsiteX4" fmla="*/ 10921 w 21704"/>
                  <a:gd name="connsiteY4" fmla="*/ 24193 h 24193"/>
                  <a:gd name="connsiteX5" fmla="*/ 13873 w 21704"/>
                  <a:gd name="connsiteY5" fmla="*/ 23717 h 24193"/>
                  <a:gd name="connsiteX6" fmla="*/ 21303 w 21704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4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1" y="24193"/>
                    </a:cubicBezTo>
                    <a:cubicBezTo>
                      <a:pt x="11968" y="24193"/>
                      <a:pt x="12921" y="24003"/>
                      <a:pt x="13873" y="23717"/>
                    </a:cubicBezTo>
                    <a:cubicBezTo>
                      <a:pt x="19493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9E34F08E-BDCC-456B-9072-E7FCE94B5A5D}"/>
                </a:ext>
              </a:extLst>
            </p:cNvPr>
            <p:cNvGrpSpPr/>
            <p:nvPr userDrawn="1"/>
          </p:nvGrpSpPr>
          <p:grpSpPr>
            <a:xfrm>
              <a:off x="5995884" y="2560542"/>
              <a:ext cx="222672" cy="305942"/>
              <a:chOff x="4352672" y="4771834"/>
              <a:chExt cx="222672" cy="305942"/>
            </a:xfrm>
            <a:grpFill/>
          </p:grpSpPr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AA9B54BB-3EEB-4CFD-AE8F-32511AC09694}"/>
                  </a:ext>
                </a:extLst>
              </p:cNvPr>
              <p:cNvSpPr/>
              <p:nvPr/>
            </p:nvSpPr>
            <p:spPr>
              <a:xfrm>
                <a:off x="4539990" y="4771834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862" y="33433"/>
                      <a:pt x="9815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914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7FC32E08-314C-442A-991D-BBF97BAFA858}"/>
                  </a:ext>
                </a:extLst>
              </p:cNvPr>
              <p:cNvSpPr/>
              <p:nvPr/>
            </p:nvSpPr>
            <p:spPr>
              <a:xfrm>
                <a:off x="4352672" y="505358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22D50E23-5687-4C1B-983E-670133D2E36C}"/>
                </a:ext>
              </a:extLst>
            </p:cNvPr>
            <p:cNvGrpSpPr/>
            <p:nvPr userDrawn="1"/>
          </p:nvGrpSpPr>
          <p:grpSpPr>
            <a:xfrm>
              <a:off x="4401107" y="1148335"/>
              <a:ext cx="470148" cy="213073"/>
              <a:chOff x="6590666" y="5384673"/>
              <a:chExt cx="470148" cy="213073"/>
            </a:xfrm>
            <a:grpFill/>
          </p:grpSpPr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A19CF812-9404-4FCC-93D1-693B732EFCE2}"/>
                  </a:ext>
                </a:extLst>
              </p:cNvPr>
              <p:cNvSpPr/>
              <p:nvPr/>
            </p:nvSpPr>
            <p:spPr>
              <a:xfrm>
                <a:off x="6761696" y="5397722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3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AE172860-E293-4016-A0A9-7E7FF54EF66F}"/>
                  </a:ext>
                </a:extLst>
              </p:cNvPr>
              <p:cNvSpPr/>
              <p:nvPr/>
            </p:nvSpPr>
            <p:spPr>
              <a:xfrm>
                <a:off x="6590666" y="538467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3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180A234B-438D-4845-A06B-B700C32C6A09}"/>
                  </a:ext>
                </a:extLst>
              </p:cNvPr>
              <p:cNvSpPr/>
              <p:nvPr/>
            </p:nvSpPr>
            <p:spPr>
              <a:xfrm>
                <a:off x="7039103" y="557355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908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85FF4B0-AB3D-4EB4-AB77-07E8204B8A95}"/>
                </a:ext>
              </a:extLst>
            </p:cNvPr>
            <p:cNvGrpSpPr/>
            <p:nvPr userDrawn="1"/>
          </p:nvGrpSpPr>
          <p:grpSpPr>
            <a:xfrm>
              <a:off x="11512757" y="2307941"/>
              <a:ext cx="469846" cy="267651"/>
              <a:chOff x="5629212" y="1257300"/>
              <a:chExt cx="469846" cy="267651"/>
            </a:xfrm>
            <a:grpFill/>
          </p:grpSpPr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54274058-C80E-4F94-ADC7-5B8021B3CBC3}"/>
                  </a:ext>
                </a:extLst>
              </p:cNvPr>
              <p:cNvSpPr/>
              <p:nvPr/>
            </p:nvSpPr>
            <p:spPr>
              <a:xfrm>
                <a:off x="6063704" y="1257300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  <a:gd name="connsiteX7" fmla="*/ 9244 w 35354"/>
                  <a:gd name="connsiteY7" fmla="*/ 9049 h 39338"/>
                  <a:gd name="connsiteX8" fmla="*/ 10006 w 35354"/>
                  <a:gd name="connsiteY8" fmla="*/ 9811 h 39338"/>
                  <a:gd name="connsiteX9" fmla="*/ 9054 w 35354"/>
                  <a:gd name="connsiteY9" fmla="*/ 10668 h 39338"/>
                  <a:gd name="connsiteX10" fmla="*/ 8482 w 35354"/>
                  <a:gd name="connsiteY10" fmla="*/ 12478 h 39338"/>
                  <a:gd name="connsiteX11" fmla="*/ 9435 w 35354"/>
                  <a:gd name="connsiteY11" fmla="*/ 14478 h 39338"/>
                  <a:gd name="connsiteX12" fmla="*/ 6387 w 35354"/>
                  <a:gd name="connsiteY12" fmla="*/ 13145 h 39338"/>
                  <a:gd name="connsiteX13" fmla="*/ 9244 w 35354"/>
                  <a:gd name="connsiteY13" fmla="*/ 9049 h 39338"/>
                  <a:gd name="connsiteX14" fmla="*/ 14197 w 35354"/>
                  <a:gd name="connsiteY14" fmla="*/ 6001 h 39338"/>
                  <a:gd name="connsiteX15" fmla="*/ 14769 w 35354"/>
                  <a:gd name="connsiteY15" fmla="*/ 5906 h 39338"/>
                  <a:gd name="connsiteX16" fmla="*/ 19436 w 35354"/>
                  <a:gd name="connsiteY16" fmla="*/ 10668 h 39338"/>
                  <a:gd name="connsiteX17" fmla="*/ 16483 w 35354"/>
                  <a:gd name="connsiteY17" fmla="*/ 9430 h 39338"/>
                  <a:gd name="connsiteX18" fmla="*/ 13245 w 35354"/>
                  <a:gd name="connsiteY18" fmla="*/ 6477 h 39338"/>
                  <a:gd name="connsiteX19" fmla="*/ 14197 w 35354"/>
                  <a:gd name="connsiteY19" fmla="*/ 6001 h 39338"/>
                  <a:gd name="connsiteX20" fmla="*/ 24579 w 35354"/>
                  <a:gd name="connsiteY20" fmla="*/ 8477 h 39338"/>
                  <a:gd name="connsiteX21" fmla="*/ 20960 w 35354"/>
                  <a:gd name="connsiteY21" fmla="*/ 5906 h 39338"/>
                  <a:gd name="connsiteX22" fmla="*/ 21912 w 35354"/>
                  <a:gd name="connsiteY22" fmla="*/ 6191 h 39338"/>
                  <a:gd name="connsiteX23" fmla="*/ 24579 w 35354"/>
                  <a:gd name="connsiteY23" fmla="*/ 8477 h 39338"/>
                  <a:gd name="connsiteX24" fmla="*/ 12292 w 35354"/>
                  <a:gd name="connsiteY24" fmla="*/ 22574 h 39338"/>
                  <a:gd name="connsiteX25" fmla="*/ 6577 w 35354"/>
                  <a:gd name="connsiteY25" fmla="*/ 18098 h 39338"/>
                  <a:gd name="connsiteX26" fmla="*/ 12292 w 35354"/>
                  <a:gd name="connsiteY26" fmla="*/ 22574 h 39338"/>
                  <a:gd name="connsiteX27" fmla="*/ 5434 w 35354"/>
                  <a:gd name="connsiteY27" fmla="*/ 23527 h 39338"/>
                  <a:gd name="connsiteX28" fmla="*/ 5339 w 35354"/>
                  <a:gd name="connsiteY28" fmla="*/ 23241 h 39338"/>
                  <a:gd name="connsiteX29" fmla="*/ 7149 w 35354"/>
                  <a:gd name="connsiteY29" fmla="*/ 24765 h 39338"/>
                  <a:gd name="connsiteX30" fmla="*/ 5625 w 35354"/>
                  <a:gd name="connsiteY30" fmla="*/ 24098 h 39338"/>
                  <a:gd name="connsiteX31" fmla="*/ 5434 w 35354"/>
                  <a:gd name="connsiteY31" fmla="*/ 23527 h 39338"/>
                  <a:gd name="connsiteX32" fmla="*/ 21627 w 35354"/>
                  <a:gd name="connsiteY32" fmla="*/ 20003 h 39338"/>
                  <a:gd name="connsiteX33" fmla="*/ 28866 w 35354"/>
                  <a:gd name="connsiteY33" fmla="*/ 26575 h 39338"/>
                  <a:gd name="connsiteX34" fmla="*/ 28580 w 35354"/>
                  <a:gd name="connsiteY34" fmla="*/ 27051 h 39338"/>
                  <a:gd name="connsiteX35" fmla="*/ 21627 w 35354"/>
                  <a:gd name="connsiteY35" fmla="*/ 20003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3"/>
                      <a:pt x="22484" y="38576"/>
                    </a:cubicBezTo>
                    <a:cubicBezTo>
                      <a:pt x="31914" y="35624"/>
                      <a:pt x="37343" y="24670"/>
                      <a:pt x="34676" y="14288"/>
                    </a:cubicBezTo>
                    <a:close/>
                    <a:moveTo>
                      <a:pt x="9244" y="9049"/>
                    </a:moveTo>
                    <a:cubicBezTo>
                      <a:pt x="9530" y="9335"/>
                      <a:pt x="9720" y="9525"/>
                      <a:pt x="10006" y="9811"/>
                    </a:cubicBezTo>
                    <a:cubicBezTo>
                      <a:pt x="9720" y="10096"/>
                      <a:pt x="9339" y="10287"/>
                      <a:pt x="9054" y="10668"/>
                    </a:cubicBezTo>
                    <a:cubicBezTo>
                      <a:pt x="8673" y="11144"/>
                      <a:pt x="8387" y="11811"/>
                      <a:pt x="8482" y="12478"/>
                    </a:cubicBezTo>
                    <a:cubicBezTo>
                      <a:pt x="8482" y="13145"/>
                      <a:pt x="8482" y="13430"/>
                      <a:pt x="9435" y="14478"/>
                    </a:cubicBezTo>
                    <a:cubicBezTo>
                      <a:pt x="8292" y="13811"/>
                      <a:pt x="7339" y="13335"/>
                      <a:pt x="6387" y="13145"/>
                    </a:cubicBezTo>
                    <a:cubicBezTo>
                      <a:pt x="7149" y="11525"/>
                      <a:pt x="8101" y="10192"/>
                      <a:pt x="9244" y="9049"/>
                    </a:cubicBezTo>
                    <a:close/>
                    <a:moveTo>
                      <a:pt x="14197" y="6001"/>
                    </a:moveTo>
                    <a:cubicBezTo>
                      <a:pt x="14388" y="5906"/>
                      <a:pt x="14578" y="6001"/>
                      <a:pt x="14769" y="5906"/>
                    </a:cubicBezTo>
                    <a:cubicBezTo>
                      <a:pt x="15626" y="7525"/>
                      <a:pt x="17150" y="9049"/>
                      <a:pt x="19436" y="10668"/>
                    </a:cubicBezTo>
                    <a:cubicBezTo>
                      <a:pt x="18388" y="10192"/>
                      <a:pt x="17436" y="9716"/>
                      <a:pt x="16483" y="9430"/>
                    </a:cubicBezTo>
                    <a:cubicBezTo>
                      <a:pt x="15435" y="8477"/>
                      <a:pt x="14292" y="7429"/>
                      <a:pt x="13245" y="6477"/>
                    </a:cubicBezTo>
                    <a:cubicBezTo>
                      <a:pt x="13530" y="6287"/>
                      <a:pt x="13911" y="6096"/>
                      <a:pt x="14197" y="6001"/>
                    </a:cubicBezTo>
                    <a:close/>
                    <a:moveTo>
                      <a:pt x="24579" y="8477"/>
                    </a:moveTo>
                    <a:cubicBezTo>
                      <a:pt x="23341" y="7620"/>
                      <a:pt x="22008" y="6763"/>
                      <a:pt x="20960" y="5906"/>
                    </a:cubicBezTo>
                    <a:cubicBezTo>
                      <a:pt x="21246" y="6001"/>
                      <a:pt x="21627" y="6096"/>
                      <a:pt x="21912" y="6191"/>
                    </a:cubicBezTo>
                    <a:cubicBezTo>
                      <a:pt x="22770" y="6953"/>
                      <a:pt x="23627" y="7715"/>
                      <a:pt x="24579" y="8477"/>
                    </a:cubicBezTo>
                    <a:close/>
                    <a:moveTo>
                      <a:pt x="12292" y="22574"/>
                    </a:moveTo>
                    <a:cubicBezTo>
                      <a:pt x="10006" y="21050"/>
                      <a:pt x="7625" y="19336"/>
                      <a:pt x="6577" y="18098"/>
                    </a:cubicBezTo>
                    <a:cubicBezTo>
                      <a:pt x="7911" y="18764"/>
                      <a:pt x="10101" y="20574"/>
                      <a:pt x="12292" y="22574"/>
                    </a:cubicBezTo>
                    <a:close/>
                    <a:moveTo>
                      <a:pt x="5434" y="23527"/>
                    </a:moveTo>
                    <a:cubicBezTo>
                      <a:pt x="5434" y="23432"/>
                      <a:pt x="5434" y="23336"/>
                      <a:pt x="5339" y="23241"/>
                    </a:cubicBezTo>
                    <a:cubicBezTo>
                      <a:pt x="5910" y="23717"/>
                      <a:pt x="6387" y="24194"/>
                      <a:pt x="7149" y="24765"/>
                    </a:cubicBezTo>
                    <a:cubicBezTo>
                      <a:pt x="6577" y="24479"/>
                      <a:pt x="6101" y="24289"/>
                      <a:pt x="5625" y="24098"/>
                    </a:cubicBezTo>
                    <a:cubicBezTo>
                      <a:pt x="5529" y="23813"/>
                      <a:pt x="5434" y="23717"/>
                      <a:pt x="5434" y="23527"/>
                    </a:cubicBezTo>
                    <a:close/>
                    <a:moveTo>
                      <a:pt x="21627" y="20003"/>
                    </a:moveTo>
                    <a:cubicBezTo>
                      <a:pt x="24008" y="22193"/>
                      <a:pt x="26580" y="24384"/>
                      <a:pt x="28866" y="26575"/>
                    </a:cubicBezTo>
                    <a:cubicBezTo>
                      <a:pt x="28770" y="26765"/>
                      <a:pt x="28675" y="26861"/>
                      <a:pt x="28580" y="27051"/>
                    </a:cubicBezTo>
                    <a:cubicBezTo>
                      <a:pt x="26675" y="25146"/>
                      <a:pt x="24389" y="22860"/>
                      <a:pt x="21627" y="20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9D31D82-333E-42EB-B494-4BB9E0C8FFA6}"/>
                  </a:ext>
                </a:extLst>
              </p:cNvPr>
              <p:cNvSpPr/>
              <p:nvPr/>
            </p:nvSpPr>
            <p:spPr>
              <a:xfrm>
                <a:off x="5629212" y="1500758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1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  <a:gd name="connsiteX7" fmla="*/ 5682 w 21711"/>
                  <a:gd name="connsiteY7" fmla="*/ 5524 h 24193"/>
                  <a:gd name="connsiteX8" fmla="*/ 6158 w 21711"/>
                  <a:gd name="connsiteY8" fmla="*/ 6001 h 24193"/>
                  <a:gd name="connsiteX9" fmla="*/ 5586 w 21711"/>
                  <a:gd name="connsiteY9" fmla="*/ 6572 h 24193"/>
                  <a:gd name="connsiteX10" fmla="*/ 5205 w 21711"/>
                  <a:gd name="connsiteY10" fmla="*/ 7620 h 24193"/>
                  <a:gd name="connsiteX11" fmla="*/ 5777 w 21711"/>
                  <a:gd name="connsiteY11" fmla="*/ 8858 h 24193"/>
                  <a:gd name="connsiteX12" fmla="*/ 3872 w 21711"/>
                  <a:gd name="connsiteY12" fmla="*/ 8001 h 24193"/>
                  <a:gd name="connsiteX13" fmla="*/ 5682 w 21711"/>
                  <a:gd name="connsiteY13" fmla="*/ 5524 h 24193"/>
                  <a:gd name="connsiteX14" fmla="*/ 8730 w 21711"/>
                  <a:gd name="connsiteY14" fmla="*/ 3620 h 24193"/>
                  <a:gd name="connsiteX15" fmla="*/ 9111 w 21711"/>
                  <a:gd name="connsiteY15" fmla="*/ 3524 h 24193"/>
                  <a:gd name="connsiteX16" fmla="*/ 11968 w 21711"/>
                  <a:gd name="connsiteY16" fmla="*/ 6477 h 24193"/>
                  <a:gd name="connsiteX17" fmla="*/ 10158 w 21711"/>
                  <a:gd name="connsiteY17" fmla="*/ 5715 h 24193"/>
                  <a:gd name="connsiteX18" fmla="*/ 8158 w 21711"/>
                  <a:gd name="connsiteY18" fmla="*/ 3905 h 24193"/>
                  <a:gd name="connsiteX19" fmla="*/ 8730 w 21711"/>
                  <a:gd name="connsiteY19" fmla="*/ 3620 h 24193"/>
                  <a:gd name="connsiteX20" fmla="*/ 15016 w 21711"/>
                  <a:gd name="connsiteY20" fmla="*/ 5144 h 24193"/>
                  <a:gd name="connsiteX21" fmla="*/ 12825 w 21711"/>
                  <a:gd name="connsiteY21" fmla="*/ 3620 h 24193"/>
                  <a:gd name="connsiteX22" fmla="*/ 13397 w 21711"/>
                  <a:gd name="connsiteY22" fmla="*/ 3810 h 24193"/>
                  <a:gd name="connsiteX23" fmla="*/ 15016 w 21711"/>
                  <a:gd name="connsiteY23" fmla="*/ 5144 h 24193"/>
                  <a:gd name="connsiteX24" fmla="*/ 7491 w 21711"/>
                  <a:gd name="connsiteY24" fmla="*/ 13811 h 24193"/>
                  <a:gd name="connsiteX25" fmla="*/ 3967 w 21711"/>
                  <a:gd name="connsiteY25" fmla="*/ 11049 h 24193"/>
                  <a:gd name="connsiteX26" fmla="*/ 7491 w 21711"/>
                  <a:gd name="connsiteY26" fmla="*/ 13811 h 24193"/>
                  <a:gd name="connsiteX27" fmla="*/ 3300 w 21711"/>
                  <a:gd name="connsiteY27" fmla="*/ 14383 h 24193"/>
                  <a:gd name="connsiteX28" fmla="*/ 3300 w 21711"/>
                  <a:gd name="connsiteY28" fmla="*/ 14192 h 24193"/>
                  <a:gd name="connsiteX29" fmla="*/ 4443 w 21711"/>
                  <a:gd name="connsiteY29" fmla="*/ 15145 h 24193"/>
                  <a:gd name="connsiteX30" fmla="*/ 3491 w 21711"/>
                  <a:gd name="connsiteY30" fmla="*/ 14669 h 24193"/>
                  <a:gd name="connsiteX31" fmla="*/ 3300 w 21711"/>
                  <a:gd name="connsiteY31" fmla="*/ 14383 h 24193"/>
                  <a:gd name="connsiteX32" fmla="*/ 13206 w 21711"/>
                  <a:gd name="connsiteY32" fmla="*/ 12287 h 24193"/>
                  <a:gd name="connsiteX33" fmla="*/ 17683 w 21711"/>
                  <a:gd name="connsiteY33" fmla="*/ 16288 h 24193"/>
                  <a:gd name="connsiteX34" fmla="*/ 17493 w 21711"/>
                  <a:gd name="connsiteY34" fmla="*/ 16573 h 24193"/>
                  <a:gd name="connsiteX35" fmla="*/ 13206 w 21711"/>
                  <a:gd name="connsiteY35" fmla="*/ 12287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1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  <a:moveTo>
                      <a:pt x="5682" y="5524"/>
                    </a:moveTo>
                    <a:cubicBezTo>
                      <a:pt x="5872" y="5715"/>
                      <a:pt x="5967" y="5810"/>
                      <a:pt x="6158" y="6001"/>
                    </a:cubicBezTo>
                    <a:cubicBezTo>
                      <a:pt x="5967" y="6191"/>
                      <a:pt x="5777" y="6286"/>
                      <a:pt x="5586" y="6572"/>
                    </a:cubicBezTo>
                    <a:cubicBezTo>
                      <a:pt x="5301" y="6858"/>
                      <a:pt x="5205" y="7239"/>
                      <a:pt x="5205" y="7620"/>
                    </a:cubicBezTo>
                    <a:cubicBezTo>
                      <a:pt x="5205" y="8001"/>
                      <a:pt x="5205" y="8192"/>
                      <a:pt x="5777" y="8858"/>
                    </a:cubicBezTo>
                    <a:cubicBezTo>
                      <a:pt x="5110" y="8382"/>
                      <a:pt x="4443" y="8192"/>
                      <a:pt x="3872" y="8001"/>
                    </a:cubicBezTo>
                    <a:cubicBezTo>
                      <a:pt x="4348" y="7048"/>
                      <a:pt x="4920" y="6191"/>
                      <a:pt x="5682" y="5524"/>
                    </a:cubicBezTo>
                    <a:close/>
                    <a:moveTo>
                      <a:pt x="8730" y="3620"/>
                    </a:moveTo>
                    <a:cubicBezTo>
                      <a:pt x="8825" y="3620"/>
                      <a:pt x="8920" y="3620"/>
                      <a:pt x="9111" y="3524"/>
                    </a:cubicBezTo>
                    <a:cubicBezTo>
                      <a:pt x="9587" y="4477"/>
                      <a:pt x="10635" y="5429"/>
                      <a:pt x="11968" y="6477"/>
                    </a:cubicBezTo>
                    <a:cubicBezTo>
                      <a:pt x="11301" y="6191"/>
                      <a:pt x="10730" y="5906"/>
                      <a:pt x="10158" y="5715"/>
                    </a:cubicBezTo>
                    <a:cubicBezTo>
                      <a:pt x="9492" y="5144"/>
                      <a:pt x="8825" y="4477"/>
                      <a:pt x="8158" y="3905"/>
                    </a:cubicBezTo>
                    <a:cubicBezTo>
                      <a:pt x="8349" y="3810"/>
                      <a:pt x="8539" y="3715"/>
                      <a:pt x="8730" y="3620"/>
                    </a:cubicBezTo>
                    <a:close/>
                    <a:moveTo>
                      <a:pt x="15016" y="5144"/>
                    </a:moveTo>
                    <a:cubicBezTo>
                      <a:pt x="14254" y="4667"/>
                      <a:pt x="13492" y="4096"/>
                      <a:pt x="12825" y="3620"/>
                    </a:cubicBezTo>
                    <a:cubicBezTo>
                      <a:pt x="13016" y="3715"/>
                      <a:pt x="13206" y="3715"/>
                      <a:pt x="13397" y="3810"/>
                    </a:cubicBezTo>
                    <a:cubicBezTo>
                      <a:pt x="13968" y="4191"/>
                      <a:pt x="14540" y="4667"/>
                      <a:pt x="15016" y="5144"/>
                    </a:cubicBezTo>
                    <a:close/>
                    <a:moveTo>
                      <a:pt x="7491" y="13811"/>
                    </a:moveTo>
                    <a:cubicBezTo>
                      <a:pt x="6063" y="12859"/>
                      <a:pt x="4634" y="11811"/>
                      <a:pt x="3967" y="11049"/>
                    </a:cubicBezTo>
                    <a:cubicBezTo>
                      <a:pt x="4824" y="11525"/>
                      <a:pt x="6158" y="12573"/>
                      <a:pt x="7491" y="13811"/>
                    </a:cubicBezTo>
                    <a:close/>
                    <a:moveTo>
                      <a:pt x="3300" y="14383"/>
                    </a:moveTo>
                    <a:cubicBezTo>
                      <a:pt x="3300" y="14288"/>
                      <a:pt x="3300" y="14288"/>
                      <a:pt x="3300" y="14192"/>
                    </a:cubicBezTo>
                    <a:cubicBezTo>
                      <a:pt x="3681" y="14478"/>
                      <a:pt x="3967" y="14764"/>
                      <a:pt x="4443" y="15145"/>
                    </a:cubicBezTo>
                    <a:cubicBezTo>
                      <a:pt x="4158" y="14954"/>
                      <a:pt x="3777" y="14859"/>
                      <a:pt x="3491" y="14669"/>
                    </a:cubicBezTo>
                    <a:cubicBezTo>
                      <a:pt x="3396" y="14573"/>
                      <a:pt x="3300" y="14478"/>
                      <a:pt x="3300" y="14383"/>
                    </a:cubicBezTo>
                    <a:close/>
                    <a:moveTo>
                      <a:pt x="13206" y="12287"/>
                    </a:moveTo>
                    <a:cubicBezTo>
                      <a:pt x="14730" y="13621"/>
                      <a:pt x="16254" y="14954"/>
                      <a:pt x="17683" y="16288"/>
                    </a:cubicBezTo>
                    <a:cubicBezTo>
                      <a:pt x="17588" y="16383"/>
                      <a:pt x="17588" y="16478"/>
                      <a:pt x="17493" y="16573"/>
                    </a:cubicBezTo>
                    <a:cubicBezTo>
                      <a:pt x="16350" y="15431"/>
                      <a:pt x="15016" y="14002"/>
                      <a:pt x="13206" y="12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666B2B76-DCD2-48DE-B7A5-55F7A7916B72}"/>
                </a:ext>
              </a:extLst>
            </p:cNvPr>
            <p:cNvGrpSpPr/>
            <p:nvPr userDrawn="1"/>
          </p:nvGrpSpPr>
          <p:grpSpPr>
            <a:xfrm>
              <a:off x="1933546" y="1717872"/>
              <a:ext cx="119795" cy="224885"/>
              <a:chOff x="3976625" y="2665285"/>
              <a:chExt cx="119795" cy="224885"/>
            </a:xfrm>
            <a:grpFill/>
          </p:grpSpPr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37851AE5-51EA-459D-A08C-7515950D0026}"/>
                  </a:ext>
                </a:extLst>
              </p:cNvPr>
              <p:cNvSpPr/>
              <p:nvPr/>
            </p:nvSpPr>
            <p:spPr>
              <a:xfrm>
                <a:off x="4061073" y="2850832"/>
                <a:ext cx="35347" cy="39338"/>
              </a:xfrm>
              <a:custGeom>
                <a:avLst/>
                <a:gdLst>
                  <a:gd name="connsiteX0" fmla="*/ 34676 w 35347"/>
                  <a:gd name="connsiteY0" fmla="*/ 14288 h 39338"/>
                  <a:gd name="connsiteX1" fmla="*/ 17721 w 35347"/>
                  <a:gd name="connsiteY1" fmla="*/ 0 h 39338"/>
                  <a:gd name="connsiteX2" fmla="*/ 12864 w 35347"/>
                  <a:gd name="connsiteY2" fmla="*/ 762 h 39338"/>
                  <a:gd name="connsiteX3" fmla="*/ 672 w 35347"/>
                  <a:gd name="connsiteY3" fmla="*/ 25051 h 39338"/>
                  <a:gd name="connsiteX4" fmla="*/ 17626 w 35347"/>
                  <a:gd name="connsiteY4" fmla="*/ 39338 h 39338"/>
                  <a:gd name="connsiteX5" fmla="*/ 22484 w 35347"/>
                  <a:gd name="connsiteY5" fmla="*/ 38576 h 39338"/>
                  <a:gd name="connsiteX6" fmla="*/ 34676 w 35347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7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6" y="14573"/>
                      <a:pt x="672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818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484CD84-DC69-4BEC-AF00-AE7ED62DC7AB}"/>
                  </a:ext>
                </a:extLst>
              </p:cNvPr>
              <p:cNvSpPr/>
              <p:nvPr/>
            </p:nvSpPr>
            <p:spPr>
              <a:xfrm>
                <a:off x="3976625" y="283873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4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908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C398C3CF-FEB3-4A90-85FF-8B19B4812D79}"/>
                  </a:ext>
                </a:extLst>
              </p:cNvPr>
              <p:cNvSpPr/>
              <p:nvPr/>
            </p:nvSpPr>
            <p:spPr>
              <a:xfrm>
                <a:off x="3987483" y="266528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3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2EB6543-05A8-4DF1-B9E0-243B77836FA5}"/>
                </a:ext>
              </a:extLst>
            </p:cNvPr>
            <p:cNvSpPr/>
            <p:nvPr userDrawn="1"/>
          </p:nvSpPr>
          <p:spPr>
            <a:xfrm>
              <a:off x="4130732" y="1478194"/>
              <a:ext cx="180998" cy="178035"/>
            </a:xfrm>
            <a:custGeom>
              <a:avLst/>
              <a:gdLst>
                <a:gd name="connsiteX0" fmla="*/ 24203 w 180998"/>
                <a:gd name="connsiteY0" fmla="*/ 178036 h 178035"/>
                <a:gd name="connsiteX1" fmla="*/ 7249 w 180998"/>
                <a:gd name="connsiteY1" fmla="*/ 171178 h 178035"/>
                <a:gd name="connsiteX2" fmla="*/ 10 w 180998"/>
                <a:gd name="connsiteY2" fmla="*/ 153366 h 178035"/>
                <a:gd name="connsiteX3" fmla="*/ 8106 w 180998"/>
                <a:gd name="connsiteY3" fmla="*/ 135840 h 178035"/>
                <a:gd name="connsiteX4" fmla="*/ 12487 w 180998"/>
                <a:gd name="connsiteY4" fmla="*/ 131935 h 178035"/>
                <a:gd name="connsiteX5" fmla="*/ 117834 w 180998"/>
                <a:gd name="connsiteY5" fmla="*/ 39828 h 178035"/>
                <a:gd name="connsiteX6" fmla="*/ 129931 w 180998"/>
                <a:gd name="connsiteY6" fmla="*/ 35637 h 178035"/>
                <a:gd name="connsiteX7" fmla="*/ 141551 w 180998"/>
                <a:gd name="connsiteY7" fmla="*/ 41162 h 178035"/>
                <a:gd name="connsiteX8" fmla="*/ 145837 w 180998"/>
                <a:gd name="connsiteY8" fmla="*/ 53354 h 178035"/>
                <a:gd name="connsiteX9" fmla="*/ 140313 w 180998"/>
                <a:gd name="connsiteY9" fmla="*/ 64974 h 178035"/>
                <a:gd name="connsiteX10" fmla="*/ 70495 w 180998"/>
                <a:gd name="connsiteY10" fmla="*/ 121362 h 178035"/>
                <a:gd name="connsiteX11" fmla="*/ 63351 w 180998"/>
                <a:gd name="connsiteY11" fmla="*/ 120600 h 178035"/>
                <a:gd name="connsiteX12" fmla="*/ 64113 w 180998"/>
                <a:gd name="connsiteY12" fmla="*/ 113456 h 178035"/>
                <a:gd name="connsiteX13" fmla="*/ 133741 w 180998"/>
                <a:gd name="connsiteY13" fmla="*/ 57259 h 178035"/>
                <a:gd name="connsiteX14" fmla="*/ 135741 w 180998"/>
                <a:gd name="connsiteY14" fmla="*/ 52782 h 178035"/>
                <a:gd name="connsiteX15" fmla="*/ 134026 w 180998"/>
                <a:gd name="connsiteY15" fmla="*/ 47924 h 178035"/>
                <a:gd name="connsiteX16" fmla="*/ 129454 w 180998"/>
                <a:gd name="connsiteY16" fmla="*/ 45734 h 178035"/>
                <a:gd name="connsiteX17" fmla="*/ 124597 w 180998"/>
                <a:gd name="connsiteY17" fmla="*/ 47448 h 178035"/>
                <a:gd name="connsiteX18" fmla="*/ 14964 w 180998"/>
                <a:gd name="connsiteY18" fmla="*/ 143460 h 178035"/>
                <a:gd name="connsiteX19" fmla="*/ 10297 w 180998"/>
                <a:gd name="connsiteY19" fmla="*/ 153652 h 178035"/>
                <a:gd name="connsiteX20" fmla="*/ 14488 w 180998"/>
                <a:gd name="connsiteY20" fmla="*/ 164034 h 178035"/>
                <a:gd name="connsiteX21" fmla="*/ 33538 w 180998"/>
                <a:gd name="connsiteY21" fmla="*/ 164606 h 178035"/>
                <a:gd name="connsiteX22" fmla="*/ 163078 w 180998"/>
                <a:gd name="connsiteY22" fmla="*/ 51163 h 178035"/>
                <a:gd name="connsiteX23" fmla="*/ 170793 w 180998"/>
                <a:gd name="connsiteY23" fmla="*/ 34970 h 178035"/>
                <a:gd name="connsiteX24" fmla="*/ 164887 w 180998"/>
                <a:gd name="connsiteY24" fmla="*/ 18016 h 178035"/>
                <a:gd name="connsiteX25" fmla="*/ 131740 w 180998"/>
                <a:gd name="connsiteY25" fmla="*/ 16206 h 178035"/>
                <a:gd name="connsiteX26" fmla="*/ 23441 w 180998"/>
                <a:gd name="connsiteY26" fmla="*/ 113361 h 178035"/>
                <a:gd name="connsiteX27" fmla="*/ 16202 w 180998"/>
                <a:gd name="connsiteY27" fmla="*/ 112980 h 178035"/>
                <a:gd name="connsiteX28" fmla="*/ 16583 w 180998"/>
                <a:gd name="connsiteY28" fmla="*/ 105741 h 178035"/>
                <a:gd name="connsiteX29" fmla="*/ 124882 w 180998"/>
                <a:gd name="connsiteY29" fmla="*/ 8586 h 178035"/>
                <a:gd name="connsiteX30" fmla="*/ 172412 w 180998"/>
                <a:gd name="connsiteY30" fmla="*/ 11158 h 178035"/>
                <a:gd name="connsiteX31" fmla="*/ 169840 w 180998"/>
                <a:gd name="connsiteY31" fmla="*/ 58688 h 178035"/>
                <a:gd name="connsiteX32" fmla="*/ 40205 w 180998"/>
                <a:gd name="connsiteY32" fmla="*/ 172130 h 178035"/>
                <a:gd name="connsiteX33" fmla="*/ 24203 w 180998"/>
                <a:gd name="connsiteY33" fmla="*/ 178036 h 17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98" h="178035">
                  <a:moveTo>
                    <a:pt x="24203" y="178036"/>
                  </a:moveTo>
                  <a:cubicBezTo>
                    <a:pt x="18012" y="178036"/>
                    <a:pt x="11916" y="175750"/>
                    <a:pt x="7249" y="171178"/>
                  </a:cubicBezTo>
                  <a:cubicBezTo>
                    <a:pt x="2486" y="166511"/>
                    <a:pt x="-181" y="160034"/>
                    <a:pt x="10" y="153366"/>
                  </a:cubicBezTo>
                  <a:cubicBezTo>
                    <a:pt x="200" y="146699"/>
                    <a:pt x="3058" y="140317"/>
                    <a:pt x="8106" y="135840"/>
                  </a:cubicBezTo>
                  <a:lnTo>
                    <a:pt x="12487" y="131935"/>
                  </a:lnTo>
                  <a:lnTo>
                    <a:pt x="117834" y="39828"/>
                  </a:lnTo>
                  <a:cubicBezTo>
                    <a:pt x="121168" y="36875"/>
                    <a:pt x="125454" y="35256"/>
                    <a:pt x="129931" y="35637"/>
                  </a:cubicBezTo>
                  <a:cubicBezTo>
                    <a:pt x="134407" y="35923"/>
                    <a:pt x="138598" y="37828"/>
                    <a:pt x="141551" y="41162"/>
                  </a:cubicBezTo>
                  <a:cubicBezTo>
                    <a:pt x="144504" y="44495"/>
                    <a:pt x="146028" y="48782"/>
                    <a:pt x="145837" y="53354"/>
                  </a:cubicBezTo>
                  <a:cubicBezTo>
                    <a:pt x="145552" y="57830"/>
                    <a:pt x="143647" y="62021"/>
                    <a:pt x="140313" y="64974"/>
                  </a:cubicBezTo>
                  <a:lnTo>
                    <a:pt x="70495" y="121362"/>
                  </a:lnTo>
                  <a:cubicBezTo>
                    <a:pt x="68304" y="123172"/>
                    <a:pt x="65065" y="122791"/>
                    <a:pt x="63351" y="120600"/>
                  </a:cubicBezTo>
                  <a:cubicBezTo>
                    <a:pt x="61541" y="118409"/>
                    <a:pt x="61922" y="115171"/>
                    <a:pt x="64113" y="113456"/>
                  </a:cubicBezTo>
                  <a:lnTo>
                    <a:pt x="133741" y="57259"/>
                  </a:lnTo>
                  <a:cubicBezTo>
                    <a:pt x="134884" y="56211"/>
                    <a:pt x="135646" y="54592"/>
                    <a:pt x="135741" y="52782"/>
                  </a:cubicBezTo>
                  <a:cubicBezTo>
                    <a:pt x="135836" y="50972"/>
                    <a:pt x="135265" y="49258"/>
                    <a:pt x="134026" y="47924"/>
                  </a:cubicBezTo>
                  <a:cubicBezTo>
                    <a:pt x="132883" y="46591"/>
                    <a:pt x="131169" y="45829"/>
                    <a:pt x="129454" y="45734"/>
                  </a:cubicBezTo>
                  <a:cubicBezTo>
                    <a:pt x="127549" y="45638"/>
                    <a:pt x="125930" y="46210"/>
                    <a:pt x="124597" y="47448"/>
                  </a:cubicBezTo>
                  <a:lnTo>
                    <a:pt x="14964" y="143460"/>
                  </a:lnTo>
                  <a:cubicBezTo>
                    <a:pt x="12011" y="146127"/>
                    <a:pt x="10392" y="149651"/>
                    <a:pt x="10297" y="153652"/>
                  </a:cubicBezTo>
                  <a:cubicBezTo>
                    <a:pt x="10201" y="157557"/>
                    <a:pt x="11725" y="161272"/>
                    <a:pt x="14488" y="164034"/>
                  </a:cubicBezTo>
                  <a:cubicBezTo>
                    <a:pt x="19726" y="169178"/>
                    <a:pt x="28108" y="169368"/>
                    <a:pt x="33538" y="164606"/>
                  </a:cubicBezTo>
                  <a:lnTo>
                    <a:pt x="163078" y="51163"/>
                  </a:lnTo>
                  <a:cubicBezTo>
                    <a:pt x="167650" y="47067"/>
                    <a:pt x="170412" y="41257"/>
                    <a:pt x="170793" y="34970"/>
                  </a:cubicBezTo>
                  <a:cubicBezTo>
                    <a:pt x="171174" y="28684"/>
                    <a:pt x="168983" y="22683"/>
                    <a:pt x="164887" y="18016"/>
                  </a:cubicBezTo>
                  <a:cubicBezTo>
                    <a:pt x="156220" y="8396"/>
                    <a:pt x="141361" y="7634"/>
                    <a:pt x="131740" y="16206"/>
                  </a:cubicBezTo>
                  <a:lnTo>
                    <a:pt x="23441" y="113361"/>
                  </a:lnTo>
                  <a:cubicBezTo>
                    <a:pt x="21346" y="115266"/>
                    <a:pt x="18107" y="115076"/>
                    <a:pt x="16202" y="112980"/>
                  </a:cubicBezTo>
                  <a:cubicBezTo>
                    <a:pt x="14297" y="110885"/>
                    <a:pt x="14488" y="107646"/>
                    <a:pt x="16583" y="105741"/>
                  </a:cubicBezTo>
                  <a:lnTo>
                    <a:pt x="124882" y="8586"/>
                  </a:lnTo>
                  <a:cubicBezTo>
                    <a:pt x="138694" y="-3796"/>
                    <a:pt x="160030" y="-2653"/>
                    <a:pt x="172412" y="11158"/>
                  </a:cubicBezTo>
                  <a:cubicBezTo>
                    <a:pt x="184795" y="24969"/>
                    <a:pt x="183652" y="46305"/>
                    <a:pt x="169840" y="58688"/>
                  </a:cubicBezTo>
                  <a:lnTo>
                    <a:pt x="40205" y="172130"/>
                  </a:lnTo>
                  <a:cubicBezTo>
                    <a:pt x="35538" y="176036"/>
                    <a:pt x="29823" y="178036"/>
                    <a:pt x="24203" y="178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465705F-2DCC-48F5-AD85-9FD1ED1F497D}"/>
                </a:ext>
              </a:extLst>
            </p:cNvPr>
            <p:cNvSpPr/>
            <p:nvPr userDrawn="1"/>
          </p:nvSpPr>
          <p:spPr>
            <a:xfrm>
              <a:off x="11236248" y="1777383"/>
              <a:ext cx="184233" cy="174698"/>
            </a:xfrm>
            <a:custGeom>
              <a:avLst/>
              <a:gdLst>
                <a:gd name="connsiteX0" fmla="*/ 150608 w 184233"/>
                <a:gd name="connsiteY0" fmla="*/ 174698 h 174698"/>
                <a:gd name="connsiteX1" fmla="*/ 126700 w 184233"/>
                <a:gd name="connsiteY1" fmla="*/ 164792 h 174698"/>
                <a:gd name="connsiteX2" fmla="*/ 6781 w 184233"/>
                <a:gd name="connsiteY2" fmla="*/ 41158 h 174698"/>
                <a:gd name="connsiteX3" fmla="*/ 6019 w 184233"/>
                <a:gd name="connsiteY3" fmla="*/ 8201 h 174698"/>
                <a:gd name="connsiteX4" fmla="*/ 23449 w 184233"/>
                <a:gd name="connsiteY4" fmla="*/ 10 h 174698"/>
                <a:gd name="connsiteX5" fmla="*/ 41356 w 184233"/>
                <a:gd name="connsiteY5" fmla="*/ 7154 h 174698"/>
                <a:gd name="connsiteX6" fmla="*/ 45452 w 184233"/>
                <a:gd name="connsiteY6" fmla="*/ 11249 h 174698"/>
                <a:gd name="connsiteX7" fmla="*/ 142893 w 184233"/>
                <a:gd name="connsiteY7" fmla="*/ 111738 h 174698"/>
                <a:gd name="connsiteX8" fmla="*/ 147751 w 184233"/>
                <a:gd name="connsiteY8" fmla="*/ 123644 h 174698"/>
                <a:gd name="connsiteX9" fmla="*/ 142798 w 184233"/>
                <a:gd name="connsiteY9" fmla="*/ 135551 h 174698"/>
                <a:gd name="connsiteX10" fmla="*/ 130891 w 184233"/>
                <a:gd name="connsiteY10" fmla="*/ 140408 h 174698"/>
                <a:gd name="connsiteX11" fmla="*/ 130796 w 184233"/>
                <a:gd name="connsiteY11" fmla="*/ 140408 h 174698"/>
                <a:gd name="connsiteX12" fmla="*/ 118890 w 184233"/>
                <a:gd name="connsiteY12" fmla="*/ 135455 h 174698"/>
                <a:gd name="connsiteX13" fmla="*/ 59073 w 184233"/>
                <a:gd name="connsiteY13" fmla="*/ 68590 h 174698"/>
                <a:gd name="connsiteX14" fmla="*/ 59454 w 184233"/>
                <a:gd name="connsiteY14" fmla="*/ 61351 h 174698"/>
                <a:gd name="connsiteX15" fmla="*/ 66693 w 184233"/>
                <a:gd name="connsiteY15" fmla="*/ 61732 h 174698"/>
                <a:gd name="connsiteX16" fmla="*/ 126319 w 184233"/>
                <a:gd name="connsiteY16" fmla="*/ 128407 h 174698"/>
                <a:gd name="connsiteX17" fmla="*/ 130891 w 184233"/>
                <a:gd name="connsiteY17" fmla="*/ 130217 h 174698"/>
                <a:gd name="connsiteX18" fmla="*/ 135559 w 184233"/>
                <a:gd name="connsiteY18" fmla="*/ 128312 h 174698"/>
                <a:gd name="connsiteX19" fmla="*/ 137559 w 184233"/>
                <a:gd name="connsiteY19" fmla="*/ 123549 h 174698"/>
                <a:gd name="connsiteX20" fmla="*/ 135654 w 184233"/>
                <a:gd name="connsiteY20" fmla="*/ 118787 h 174698"/>
                <a:gd name="connsiteX21" fmla="*/ 34213 w 184233"/>
                <a:gd name="connsiteY21" fmla="*/ 14202 h 174698"/>
                <a:gd name="connsiteX22" fmla="*/ 23830 w 184233"/>
                <a:gd name="connsiteY22" fmla="*/ 10106 h 174698"/>
                <a:gd name="connsiteX23" fmla="*/ 13734 w 184233"/>
                <a:gd name="connsiteY23" fmla="*/ 14869 h 174698"/>
                <a:gd name="connsiteX24" fmla="*/ 14115 w 184233"/>
                <a:gd name="connsiteY24" fmla="*/ 34014 h 174698"/>
                <a:gd name="connsiteX25" fmla="*/ 134035 w 184233"/>
                <a:gd name="connsiteY25" fmla="*/ 157553 h 174698"/>
                <a:gd name="connsiteX26" fmla="*/ 167182 w 184233"/>
                <a:gd name="connsiteY26" fmla="*/ 157649 h 174698"/>
                <a:gd name="connsiteX27" fmla="*/ 174040 w 184233"/>
                <a:gd name="connsiteY27" fmla="*/ 141075 h 174698"/>
                <a:gd name="connsiteX28" fmla="*/ 167277 w 184233"/>
                <a:gd name="connsiteY28" fmla="*/ 124502 h 174698"/>
                <a:gd name="connsiteX29" fmla="*/ 64693 w 184233"/>
                <a:gd name="connsiteY29" fmla="*/ 21346 h 174698"/>
                <a:gd name="connsiteX30" fmla="*/ 64693 w 184233"/>
                <a:gd name="connsiteY30" fmla="*/ 14107 h 174698"/>
                <a:gd name="connsiteX31" fmla="*/ 71932 w 184233"/>
                <a:gd name="connsiteY31" fmla="*/ 14107 h 174698"/>
                <a:gd name="connsiteX32" fmla="*/ 174516 w 184233"/>
                <a:gd name="connsiteY32" fmla="*/ 117263 h 174698"/>
                <a:gd name="connsiteX33" fmla="*/ 184231 w 184233"/>
                <a:gd name="connsiteY33" fmla="*/ 141075 h 174698"/>
                <a:gd name="connsiteX34" fmla="*/ 174325 w 184233"/>
                <a:gd name="connsiteY34" fmla="*/ 164888 h 174698"/>
                <a:gd name="connsiteX35" fmla="*/ 150608 w 184233"/>
                <a:gd name="connsiteY35" fmla="*/ 174698 h 1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233" h="174698">
                  <a:moveTo>
                    <a:pt x="150608" y="174698"/>
                  </a:moveTo>
                  <a:cubicBezTo>
                    <a:pt x="141940" y="174698"/>
                    <a:pt x="133273" y="171365"/>
                    <a:pt x="126700" y="164792"/>
                  </a:cubicBezTo>
                  <a:lnTo>
                    <a:pt x="6781" y="41158"/>
                  </a:lnTo>
                  <a:cubicBezTo>
                    <a:pt x="-1982" y="32109"/>
                    <a:pt x="-2268" y="17631"/>
                    <a:pt x="6019" y="8201"/>
                  </a:cubicBezTo>
                  <a:cubicBezTo>
                    <a:pt x="10400" y="3248"/>
                    <a:pt x="16782" y="200"/>
                    <a:pt x="23449" y="10"/>
                  </a:cubicBezTo>
                  <a:cubicBezTo>
                    <a:pt x="30117" y="-181"/>
                    <a:pt x="36689" y="2391"/>
                    <a:pt x="41356" y="7154"/>
                  </a:cubicBezTo>
                  <a:lnTo>
                    <a:pt x="45452" y="11249"/>
                  </a:lnTo>
                  <a:lnTo>
                    <a:pt x="142893" y="111738"/>
                  </a:lnTo>
                  <a:cubicBezTo>
                    <a:pt x="146036" y="114881"/>
                    <a:pt x="147751" y="119168"/>
                    <a:pt x="147751" y="123644"/>
                  </a:cubicBezTo>
                  <a:cubicBezTo>
                    <a:pt x="147751" y="128121"/>
                    <a:pt x="145941" y="132407"/>
                    <a:pt x="142798" y="135551"/>
                  </a:cubicBezTo>
                  <a:cubicBezTo>
                    <a:pt x="139654" y="138694"/>
                    <a:pt x="135368" y="140408"/>
                    <a:pt x="130891" y="140408"/>
                  </a:cubicBezTo>
                  <a:cubicBezTo>
                    <a:pt x="130891" y="140408"/>
                    <a:pt x="130891" y="140408"/>
                    <a:pt x="130796" y="140408"/>
                  </a:cubicBezTo>
                  <a:cubicBezTo>
                    <a:pt x="126319" y="140408"/>
                    <a:pt x="122033" y="138599"/>
                    <a:pt x="118890" y="135455"/>
                  </a:cubicBezTo>
                  <a:lnTo>
                    <a:pt x="59073" y="68590"/>
                  </a:lnTo>
                  <a:cubicBezTo>
                    <a:pt x="57168" y="66494"/>
                    <a:pt x="57358" y="63256"/>
                    <a:pt x="59454" y="61351"/>
                  </a:cubicBezTo>
                  <a:cubicBezTo>
                    <a:pt x="61549" y="59446"/>
                    <a:pt x="64788" y="59636"/>
                    <a:pt x="66693" y="61732"/>
                  </a:cubicBezTo>
                  <a:lnTo>
                    <a:pt x="126319" y="128407"/>
                  </a:lnTo>
                  <a:cubicBezTo>
                    <a:pt x="127367" y="129455"/>
                    <a:pt x="128891" y="130598"/>
                    <a:pt x="130891" y="130217"/>
                  </a:cubicBezTo>
                  <a:cubicBezTo>
                    <a:pt x="132701" y="130217"/>
                    <a:pt x="134320" y="129550"/>
                    <a:pt x="135559" y="128312"/>
                  </a:cubicBezTo>
                  <a:cubicBezTo>
                    <a:pt x="136797" y="127073"/>
                    <a:pt x="137464" y="125359"/>
                    <a:pt x="137559" y="123549"/>
                  </a:cubicBezTo>
                  <a:cubicBezTo>
                    <a:pt x="137559" y="121739"/>
                    <a:pt x="136892" y="120120"/>
                    <a:pt x="135654" y="118787"/>
                  </a:cubicBezTo>
                  <a:lnTo>
                    <a:pt x="34213" y="14202"/>
                  </a:lnTo>
                  <a:cubicBezTo>
                    <a:pt x="31450" y="11440"/>
                    <a:pt x="27640" y="9821"/>
                    <a:pt x="23830" y="10106"/>
                  </a:cubicBezTo>
                  <a:cubicBezTo>
                    <a:pt x="19925" y="10202"/>
                    <a:pt x="16306" y="11916"/>
                    <a:pt x="13734" y="14869"/>
                  </a:cubicBezTo>
                  <a:cubicBezTo>
                    <a:pt x="8876" y="20298"/>
                    <a:pt x="9067" y="28680"/>
                    <a:pt x="14115" y="34014"/>
                  </a:cubicBezTo>
                  <a:lnTo>
                    <a:pt x="134035" y="157553"/>
                  </a:lnTo>
                  <a:cubicBezTo>
                    <a:pt x="143083" y="166697"/>
                    <a:pt x="158038" y="166697"/>
                    <a:pt x="167182" y="157649"/>
                  </a:cubicBezTo>
                  <a:cubicBezTo>
                    <a:pt x="171563" y="153267"/>
                    <a:pt x="174040" y="147362"/>
                    <a:pt x="174040" y="141075"/>
                  </a:cubicBezTo>
                  <a:cubicBezTo>
                    <a:pt x="174040" y="134789"/>
                    <a:pt x="171658" y="128883"/>
                    <a:pt x="167277" y="124502"/>
                  </a:cubicBezTo>
                  <a:lnTo>
                    <a:pt x="64693" y="21346"/>
                  </a:lnTo>
                  <a:cubicBezTo>
                    <a:pt x="62692" y="19346"/>
                    <a:pt x="62692" y="16107"/>
                    <a:pt x="64693" y="14107"/>
                  </a:cubicBezTo>
                  <a:cubicBezTo>
                    <a:pt x="66693" y="12107"/>
                    <a:pt x="69931" y="12107"/>
                    <a:pt x="71932" y="14107"/>
                  </a:cubicBezTo>
                  <a:lnTo>
                    <a:pt x="174516" y="117263"/>
                  </a:lnTo>
                  <a:cubicBezTo>
                    <a:pt x="180802" y="123644"/>
                    <a:pt x="184327" y="132122"/>
                    <a:pt x="184231" y="141075"/>
                  </a:cubicBezTo>
                  <a:cubicBezTo>
                    <a:pt x="184231" y="150124"/>
                    <a:pt x="180707" y="158506"/>
                    <a:pt x="174325" y="164888"/>
                  </a:cubicBezTo>
                  <a:cubicBezTo>
                    <a:pt x="167753" y="171365"/>
                    <a:pt x="159181" y="174698"/>
                    <a:pt x="150608" y="174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F50993E-F7E1-4DC0-8E25-0EF0EF86B684}"/>
                </a:ext>
              </a:extLst>
            </p:cNvPr>
            <p:cNvSpPr/>
            <p:nvPr userDrawn="1"/>
          </p:nvSpPr>
          <p:spPr>
            <a:xfrm>
              <a:off x="10608508" y="2713088"/>
              <a:ext cx="229973" cy="67532"/>
            </a:xfrm>
            <a:custGeom>
              <a:avLst/>
              <a:gdLst>
                <a:gd name="connsiteX0" fmla="*/ 196159 w 229973"/>
                <a:gd name="connsiteY0" fmla="*/ 67532 h 67532"/>
                <a:gd name="connsiteX1" fmla="*/ 196159 w 229973"/>
                <a:gd name="connsiteY1" fmla="*/ 67532 h 67532"/>
                <a:gd name="connsiteX2" fmla="*/ 23852 w 229973"/>
                <a:gd name="connsiteY2" fmla="*/ 65056 h 67532"/>
                <a:gd name="connsiteX3" fmla="*/ 40 w 229973"/>
                <a:gd name="connsiteY3" fmla="*/ 42291 h 67532"/>
                <a:gd name="connsiteX4" fmla="*/ 6612 w 229973"/>
                <a:gd name="connsiteY4" fmla="*/ 24194 h 67532"/>
                <a:gd name="connsiteX5" fmla="*/ 24233 w 229973"/>
                <a:gd name="connsiteY5" fmla="*/ 16574 h 67532"/>
                <a:gd name="connsiteX6" fmla="*/ 24328 w 229973"/>
                <a:gd name="connsiteY6" fmla="*/ 16574 h 67532"/>
                <a:gd name="connsiteX7" fmla="*/ 30139 w 229973"/>
                <a:gd name="connsiteY7" fmla="*/ 16574 h 67532"/>
                <a:gd name="connsiteX8" fmla="*/ 170061 w 229973"/>
                <a:gd name="connsiteY8" fmla="*/ 18669 h 67532"/>
                <a:gd name="connsiteX9" fmla="*/ 186825 w 229973"/>
                <a:gd name="connsiteY9" fmla="*/ 35624 h 67532"/>
                <a:gd name="connsiteX10" fmla="*/ 169966 w 229973"/>
                <a:gd name="connsiteY10" fmla="*/ 52483 h 67532"/>
                <a:gd name="connsiteX11" fmla="*/ 169966 w 229973"/>
                <a:gd name="connsiteY11" fmla="*/ 52483 h 67532"/>
                <a:gd name="connsiteX12" fmla="*/ 80335 w 229973"/>
                <a:gd name="connsiteY12" fmla="*/ 47530 h 67532"/>
                <a:gd name="connsiteX13" fmla="*/ 75573 w 229973"/>
                <a:gd name="connsiteY13" fmla="*/ 42196 h 67532"/>
                <a:gd name="connsiteX14" fmla="*/ 80907 w 229973"/>
                <a:gd name="connsiteY14" fmla="*/ 37433 h 67532"/>
                <a:gd name="connsiteX15" fmla="*/ 170251 w 229973"/>
                <a:gd name="connsiteY15" fmla="*/ 42386 h 67532"/>
                <a:gd name="connsiteX16" fmla="*/ 174728 w 229973"/>
                <a:gd name="connsiteY16" fmla="*/ 40386 h 67532"/>
                <a:gd name="connsiteX17" fmla="*/ 176728 w 229973"/>
                <a:gd name="connsiteY17" fmla="*/ 35719 h 67532"/>
                <a:gd name="connsiteX18" fmla="*/ 170061 w 229973"/>
                <a:gd name="connsiteY18" fmla="*/ 29051 h 67532"/>
                <a:gd name="connsiteX19" fmla="*/ 24328 w 229973"/>
                <a:gd name="connsiteY19" fmla="*/ 26956 h 67532"/>
                <a:gd name="connsiteX20" fmla="*/ 24328 w 229973"/>
                <a:gd name="connsiteY20" fmla="*/ 26956 h 67532"/>
                <a:gd name="connsiteX21" fmla="*/ 14137 w 229973"/>
                <a:gd name="connsiteY21" fmla="*/ 31337 h 67532"/>
                <a:gd name="connsiteX22" fmla="*/ 10327 w 229973"/>
                <a:gd name="connsiteY22" fmla="*/ 41815 h 67532"/>
                <a:gd name="connsiteX23" fmla="*/ 24138 w 229973"/>
                <a:gd name="connsiteY23" fmla="*/ 55054 h 67532"/>
                <a:gd name="connsiteX24" fmla="*/ 196255 w 229973"/>
                <a:gd name="connsiteY24" fmla="*/ 57531 h 67532"/>
                <a:gd name="connsiteX25" fmla="*/ 196350 w 229973"/>
                <a:gd name="connsiteY25" fmla="*/ 57531 h 67532"/>
                <a:gd name="connsiteX26" fmla="*/ 219781 w 229973"/>
                <a:gd name="connsiteY26" fmla="*/ 34100 h 67532"/>
                <a:gd name="connsiteX27" fmla="*/ 212923 w 229973"/>
                <a:gd name="connsiteY27" fmla="*/ 17526 h 67532"/>
                <a:gd name="connsiteX28" fmla="*/ 196350 w 229973"/>
                <a:gd name="connsiteY28" fmla="*/ 10573 h 67532"/>
                <a:gd name="connsiteX29" fmla="*/ 50808 w 229973"/>
                <a:gd name="connsiteY29" fmla="*/ 10192 h 67532"/>
                <a:gd name="connsiteX30" fmla="*/ 45760 w 229973"/>
                <a:gd name="connsiteY30" fmla="*/ 5048 h 67532"/>
                <a:gd name="connsiteX31" fmla="*/ 50903 w 229973"/>
                <a:gd name="connsiteY31" fmla="*/ 0 h 67532"/>
                <a:gd name="connsiteX32" fmla="*/ 50903 w 229973"/>
                <a:gd name="connsiteY32" fmla="*/ 0 h 67532"/>
                <a:gd name="connsiteX33" fmla="*/ 196445 w 229973"/>
                <a:gd name="connsiteY33" fmla="*/ 381 h 67532"/>
                <a:gd name="connsiteX34" fmla="*/ 220162 w 229973"/>
                <a:gd name="connsiteY34" fmla="*/ 10287 h 67532"/>
                <a:gd name="connsiteX35" fmla="*/ 229973 w 229973"/>
                <a:gd name="connsiteY35" fmla="*/ 34100 h 67532"/>
                <a:gd name="connsiteX36" fmla="*/ 220067 w 229973"/>
                <a:gd name="connsiteY36" fmla="*/ 57817 h 67532"/>
                <a:gd name="connsiteX37" fmla="*/ 196159 w 229973"/>
                <a:gd name="connsiteY37" fmla="*/ 67532 h 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973" h="67532">
                  <a:moveTo>
                    <a:pt x="196159" y="67532"/>
                  </a:moveTo>
                  <a:cubicBezTo>
                    <a:pt x="196159" y="67532"/>
                    <a:pt x="196064" y="67532"/>
                    <a:pt x="196159" y="67532"/>
                  </a:cubicBezTo>
                  <a:lnTo>
                    <a:pt x="23852" y="65056"/>
                  </a:lnTo>
                  <a:cubicBezTo>
                    <a:pt x="11279" y="64865"/>
                    <a:pt x="802" y="54864"/>
                    <a:pt x="40" y="42291"/>
                  </a:cubicBezTo>
                  <a:cubicBezTo>
                    <a:pt x="-341" y="35624"/>
                    <a:pt x="2040" y="29051"/>
                    <a:pt x="6612" y="24194"/>
                  </a:cubicBezTo>
                  <a:cubicBezTo>
                    <a:pt x="11184" y="19336"/>
                    <a:pt x="17566" y="16574"/>
                    <a:pt x="24233" y="16574"/>
                  </a:cubicBezTo>
                  <a:cubicBezTo>
                    <a:pt x="24233" y="16574"/>
                    <a:pt x="24233" y="16574"/>
                    <a:pt x="24328" y="16574"/>
                  </a:cubicBezTo>
                  <a:lnTo>
                    <a:pt x="30139" y="16574"/>
                  </a:lnTo>
                  <a:lnTo>
                    <a:pt x="170061" y="18669"/>
                  </a:lnTo>
                  <a:cubicBezTo>
                    <a:pt x="179300" y="18669"/>
                    <a:pt x="186825" y="26289"/>
                    <a:pt x="186825" y="35624"/>
                  </a:cubicBezTo>
                  <a:cubicBezTo>
                    <a:pt x="186825" y="44958"/>
                    <a:pt x="179205" y="52483"/>
                    <a:pt x="169966" y="52483"/>
                  </a:cubicBezTo>
                  <a:cubicBezTo>
                    <a:pt x="169966" y="52483"/>
                    <a:pt x="169966" y="52483"/>
                    <a:pt x="169966" y="52483"/>
                  </a:cubicBezTo>
                  <a:lnTo>
                    <a:pt x="80335" y="47530"/>
                  </a:lnTo>
                  <a:cubicBezTo>
                    <a:pt x="77478" y="47339"/>
                    <a:pt x="75382" y="44958"/>
                    <a:pt x="75573" y="42196"/>
                  </a:cubicBezTo>
                  <a:cubicBezTo>
                    <a:pt x="75763" y="39338"/>
                    <a:pt x="78049" y="37147"/>
                    <a:pt x="80907" y="37433"/>
                  </a:cubicBezTo>
                  <a:lnTo>
                    <a:pt x="170251" y="42386"/>
                  </a:lnTo>
                  <a:cubicBezTo>
                    <a:pt x="171775" y="42386"/>
                    <a:pt x="173395" y="41720"/>
                    <a:pt x="174728" y="40386"/>
                  </a:cubicBezTo>
                  <a:cubicBezTo>
                    <a:pt x="175966" y="39148"/>
                    <a:pt x="176728" y="37433"/>
                    <a:pt x="176728" y="35719"/>
                  </a:cubicBezTo>
                  <a:cubicBezTo>
                    <a:pt x="176728" y="32004"/>
                    <a:pt x="173776" y="29051"/>
                    <a:pt x="170061" y="29051"/>
                  </a:cubicBezTo>
                  <a:lnTo>
                    <a:pt x="24328" y="26956"/>
                  </a:lnTo>
                  <a:cubicBezTo>
                    <a:pt x="24328" y="26956"/>
                    <a:pt x="24328" y="26956"/>
                    <a:pt x="24328" y="26956"/>
                  </a:cubicBezTo>
                  <a:cubicBezTo>
                    <a:pt x="20423" y="26956"/>
                    <a:pt x="16804" y="28480"/>
                    <a:pt x="14137" y="31337"/>
                  </a:cubicBezTo>
                  <a:cubicBezTo>
                    <a:pt x="11470" y="34195"/>
                    <a:pt x="10136" y="37910"/>
                    <a:pt x="10327" y="41815"/>
                  </a:cubicBezTo>
                  <a:cubicBezTo>
                    <a:pt x="10803" y="49054"/>
                    <a:pt x="16804" y="54864"/>
                    <a:pt x="24138" y="55054"/>
                  </a:cubicBezTo>
                  <a:lnTo>
                    <a:pt x="196255" y="57531"/>
                  </a:lnTo>
                  <a:cubicBezTo>
                    <a:pt x="196255" y="57531"/>
                    <a:pt x="196255" y="57531"/>
                    <a:pt x="196350" y="57531"/>
                  </a:cubicBezTo>
                  <a:cubicBezTo>
                    <a:pt x="209209" y="57531"/>
                    <a:pt x="219686" y="47054"/>
                    <a:pt x="219781" y="34100"/>
                  </a:cubicBezTo>
                  <a:cubicBezTo>
                    <a:pt x="219781" y="27908"/>
                    <a:pt x="217400" y="22003"/>
                    <a:pt x="212923" y="17526"/>
                  </a:cubicBezTo>
                  <a:cubicBezTo>
                    <a:pt x="208447" y="13049"/>
                    <a:pt x="202636" y="10573"/>
                    <a:pt x="196350" y="10573"/>
                  </a:cubicBezTo>
                  <a:lnTo>
                    <a:pt x="50808" y="10192"/>
                  </a:lnTo>
                  <a:cubicBezTo>
                    <a:pt x="47950" y="10192"/>
                    <a:pt x="45760" y="7906"/>
                    <a:pt x="45760" y="5048"/>
                  </a:cubicBezTo>
                  <a:cubicBezTo>
                    <a:pt x="45760" y="2191"/>
                    <a:pt x="48046" y="0"/>
                    <a:pt x="50903" y="0"/>
                  </a:cubicBezTo>
                  <a:lnTo>
                    <a:pt x="50903" y="0"/>
                  </a:lnTo>
                  <a:lnTo>
                    <a:pt x="196445" y="381"/>
                  </a:lnTo>
                  <a:cubicBezTo>
                    <a:pt x="205399" y="381"/>
                    <a:pt x="213876" y="3905"/>
                    <a:pt x="220162" y="10287"/>
                  </a:cubicBezTo>
                  <a:cubicBezTo>
                    <a:pt x="226544" y="16669"/>
                    <a:pt x="229973" y="25146"/>
                    <a:pt x="229973" y="34100"/>
                  </a:cubicBezTo>
                  <a:cubicBezTo>
                    <a:pt x="229973" y="43053"/>
                    <a:pt x="226449" y="51530"/>
                    <a:pt x="220067" y="57817"/>
                  </a:cubicBezTo>
                  <a:cubicBezTo>
                    <a:pt x="213495" y="64103"/>
                    <a:pt x="205113" y="67532"/>
                    <a:pt x="196159" y="6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5BB587E-76D8-4677-8DDA-9CF4E207F14A}"/>
                </a:ext>
              </a:extLst>
            </p:cNvPr>
            <p:cNvSpPr/>
            <p:nvPr userDrawn="1"/>
          </p:nvSpPr>
          <p:spPr>
            <a:xfrm>
              <a:off x="8264223" y="1140347"/>
              <a:ext cx="184837" cy="173845"/>
            </a:xfrm>
            <a:custGeom>
              <a:avLst/>
              <a:gdLst>
                <a:gd name="connsiteX0" fmla="*/ 24327 w 184837"/>
                <a:gd name="connsiteY0" fmla="*/ 173845 h 173845"/>
                <a:gd name="connsiteX1" fmla="*/ 6706 w 184837"/>
                <a:gd name="connsiteY1" fmla="*/ 166321 h 173845"/>
                <a:gd name="connsiteX2" fmla="*/ 38 w 184837"/>
                <a:gd name="connsiteY2" fmla="*/ 148223 h 173845"/>
                <a:gd name="connsiteX3" fmla="*/ 8706 w 184837"/>
                <a:gd name="connsiteY3" fmla="*/ 130983 h 173845"/>
                <a:gd name="connsiteX4" fmla="*/ 13183 w 184837"/>
                <a:gd name="connsiteY4" fmla="*/ 127268 h 173845"/>
                <a:gd name="connsiteX5" fmla="*/ 121673 w 184837"/>
                <a:gd name="connsiteY5" fmla="*/ 38876 h 173845"/>
                <a:gd name="connsiteX6" fmla="*/ 133960 w 184837"/>
                <a:gd name="connsiteY6" fmla="*/ 35066 h 173845"/>
                <a:gd name="connsiteX7" fmla="*/ 145390 w 184837"/>
                <a:gd name="connsiteY7" fmla="*/ 41067 h 173845"/>
                <a:gd name="connsiteX8" fmla="*/ 149200 w 184837"/>
                <a:gd name="connsiteY8" fmla="*/ 53354 h 173845"/>
                <a:gd name="connsiteX9" fmla="*/ 143199 w 184837"/>
                <a:gd name="connsiteY9" fmla="*/ 64784 h 173845"/>
                <a:gd name="connsiteX10" fmla="*/ 71381 w 184837"/>
                <a:gd name="connsiteY10" fmla="*/ 118696 h 173845"/>
                <a:gd name="connsiteX11" fmla="*/ 64237 w 184837"/>
                <a:gd name="connsiteY11" fmla="*/ 117648 h 173845"/>
                <a:gd name="connsiteX12" fmla="*/ 65285 w 184837"/>
                <a:gd name="connsiteY12" fmla="*/ 110504 h 173845"/>
                <a:gd name="connsiteX13" fmla="*/ 136817 w 184837"/>
                <a:gd name="connsiteY13" fmla="*/ 56783 h 173845"/>
                <a:gd name="connsiteX14" fmla="*/ 138913 w 184837"/>
                <a:gd name="connsiteY14" fmla="*/ 52402 h 173845"/>
                <a:gd name="connsiteX15" fmla="*/ 137389 w 184837"/>
                <a:gd name="connsiteY15" fmla="*/ 47544 h 173845"/>
                <a:gd name="connsiteX16" fmla="*/ 132817 w 184837"/>
                <a:gd name="connsiteY16" fmla="*/ 45163 h 173845"/>
                <a:gd name="connsiteX17" fmla="*/ 127959 w 184837"/>
                <a:gd name="connsiteY17" fmla="*/ 46687 h 173845"/>
                <a:gd name="connsiteX18" fmla="*/ 14993 w 184837"/>
                <a:gd name="connsiteY18" fmla="*/ 138793 h 173845"/>
                <a:gd name="connsiteX19" fmla="*/ 9944 w 184837"/>
                <a:gd name="connsiteY19" fmla="*/ 148795 h 173845"/>
                <a:gd name="connsiteX20" fmla="*/ 13754 w 184837"/>
                <a:gd name="connsiteY20" fmla="*/ 159272 h 173845"/>
                <a:gd name="connsiteX21" fmla="*/ 32804 w 184837"/>
                <a:gd name="connsiteY21" fmla="*/ 160510 h 173845"/>
                <a:gd name="connsiteX22" fmla="*/ 166250 w 184837"/>
                <a:gd name="connsiteY22" fmla="*/ 51640 h 173845"/>
                <a:gd name="connsiteX23" fmla="*/ 174441 w 184837"/>
                <a:gd name="connsiteY23" fmla="*/ 35733 h 173845"/>
                <a:gd name="connsiteX24" fmla="*/ 169107 w 184837"/>
                <a:gd name="connsiteY24" fmla="*/ 18588 h 173845"/>
                <a:gd name="connsiteX25" fmla="*/ 136056 w 184837"/>
                <a:gd name="connsiteY25" fmla="*/ 15635 h 173845"/>
                <a:gd name="connsiteX26" fmla="*/ 24423 w 184837"/>
                <a:gd name="connsiteY26" fmla="*/ 108980 h 173845"/>
                <a:gd name="connsiteX27" fmla="*/ 17279 w 184837"/>
                <a:gd name="connsiteY27" fmla="*/ 108313 h 173845"/>
                <a:gd name="connsiteX28" fmla="*/ 17945 w 184837"/>
                <a:gd name="connsiteY28" fmla="*/ 101170 h 173845"/>
                <a:gd name="connsiteX29" fmla="*/ 129578 w 184837"/>
                <a:gd name="connsiteY29" fmla="*/ 7825 h 173845"/>
                <a:gd name="connsiteX30" fmla="*/ 177013 w 184837"/>
                <a:gd name="connsiteY30" fmla="*/ 12016 h 173845"/>
                <a:gd name="connsiteX31" fmla="*/ 172822 w 184837"/>
                <a:gd name="connsiteY31" fmla="*/ 59450 h 173845"/>
                <a:gd name="connsiteX32" fmla="*/ 39377 w 184837"/>
                <a:gd name="connsiteY32" fmla="*/ 168321 h 173845"/>
                <a:gd name="connsiteX33" fmla="*/ 24327 w 184837"/>
                <a:gd name="connsiteY33" fmla="*/ 173845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4837" h="173845">
                  <a:moveTo>
                    <a:pt x="24327" y="173845"/>
                  </a:moveTo>
                  <a:cubicBezTo>
                    <a:pt x="17850" y="173845"/>
                    <a:pt x="11468" y="171274"/>
                    <a:pt x="6706" y="166321"/>
                  </a:cubicBezTo>
                  <a:cubicBezTo>
                    <a:pt x="2134" y="161463"/>
                    <a:pt x="-342" y="154891"/>
                    <a:pt x="38" y="148223"/>
                  </a:cubicBezTo>
                  <a:cubicBezTo>
                    <a:pt x="419" y="141556"/>
                    <a:pt x="3563" y="135269"/>
                    <a:pt x="8706" y="130983"/>
                  </a:cubicBezTo>
                  <a:lnTo>
                    <a:pt x="13183" y="127268"/>
                  </a:lnTo>
                  <a:lnTo>
                    <a:pt x="121673" y="38876"/>
                  </a:lnTo>
                  <a:cubicBezTo>
                    <a:pt x="125102" y="36019"/>
                    <a:pt x="129388" y="34685"/>
                    <a:pt x="133960" y="35066"/>
                  </a:cubicBezTo>
                  <a:cubicBezTo>
                    <a:pt x="138437" y="35447"/>
                    <a:pt x="142533" y="37638"/>
                    <a:pt x="145390" y="41067"/>
                  </a:cubicBezTo>
                  <a:cubicBezTo>
                    <a:pt x="148248" y="44496"/>
                    <a:pt x="149676" y="48877"/>
                    <a:pt x="149200" y="53354"/>
                  </a:cubicBezTo>
                  <a:cubicBezTo>
                    <a:pt x="148819" y="57831"/>
                    <a:pt x="146724" y="61927"/>
                    <a:pt x="143199" y="64784"/>
                  </a:cubicBezTo>
                  <a:lnTo>
                    <a:pt x="71381" y="118696"/>
                  </a:lnTo>
                  <a:cubicBezTo>
                    <a:pt x="69095" y="120410"/>
                    <a:pt x="65951" y="119934"/>
                    <a:pt x="64237" y="117648"/>
                  </a:cubicBezTo>
                  <a:cubicBezTo>
                    <a:pt x="62523" y="115362"/>
                    <a:pt x="62999" y="112219"/>
                    <a:pt x="65285" y="110504"/>
                  </a:cubicBezTo>
                  <a:lnTo>
                    <a:pt x="136817" y="56783"/>
                  </a:lnTo>
                  <a:cubicBezTo>
                    <a:pt x="137960" y="55831"/>
                    <a:pt x="138818" y="54211"/>
                    <a:pt x="138913" y="52402"/>
                  </a:cubicBezTo>
                  <a:cubicBezTo>
                    <a:pt x="139103" y="50592"/>
                    <a:pt x="138532" y="48877"/>
                    <a:pt x="137389" y="47544"/>
                  </a:cubicBezTo>
                  <a:cubicBezTo>
                    <a:pt x="136246" y="46210"/>
                    <a:pt x="134627" y="45353"/>
                    <a:pt x="132817" y="45163"/>
                  </a:cubicBezTo>
                  <a:cubicBezTo>
                    <a:pt x="131007" y="44972"/>
                    <a:pt x="129293" y="45544"/>
                    <a:pt x="127959" y="46687"/>
                  </a:cubicBezTo>
                  <a:lnTo>
                    <a:pt x="14993" y="138793"/>
                  </a:lnTo>
                  <a:cubicBezTo>
                    <a:pt x="11945" y="141270"/>
                    <a:pt x="10230" y="144889"/>
                    <a:pt x="9944" y="148795"/>
                  </a:cubicBezTo>
                  <a:cubicBezTo>
                    <a:pt x="9754" y="152700"/>
                    <a:pt x="11087" y="156415"/>
                    <a:pt x="13754" y="159272"/>
                  </a:cubicBezTo>
                  <a:cubicBezTo>
                    <a:pt x="18803" y="164606"/>
                    <a:pt x="27185" y="165082"/>
                    <a:pt x="32804" y="160510"/>
                  </a:cubicBezTo>
                  <a:lnTo>
                    <a:pt x="166250" y="51640"/>
                  </a:lnTo>
                  <a:cubicBezTo>
                    <a:pt x="171012" y="47639"/>
                    <a:pt x="173965" y="42019"/>
                    <a:pt x="174441" y="35733"/>
                  </a:cubicBezTo>
                  <a:cubicBezTo>
                    <a:pt x="175013" y="29446"/>
                    <a:pt x="173108" y="23350"/>
                    <a:pt x="169107" y="18588"/>
                  </a:cubicBezTo>
                  <a:cubicBezTo>
                    <a:pt x="160820" y="8682"/>
                    <a:pt x="145961" y="7348"/>
                    <a:pt x="136056" y="15635"/>
                  </a:cubicBezTo>
                  <a:lnTo>
                    <a:pt x="24423" y="108980"/>
                  </a:lnTo>
                  <a:cubicBezTo>
                    <a:pt x="22327" y="110790"/>
                    <a:pt x="19088" y="110504"/>
                    <a:pt x="17279" y="108313"/>
                  </a:cubicBezTo>
                  <a:cubicBezTo>
                    <a:pt x="15469" y="106123"/>
                    <a:pt x="15755" y="102979"/>
                    <a:pt x="17945" y="101170"/>
                  </a:cubicBezTo>
                  <a:lnTo>
                    <a:pt x="129578" y="7825"/>
                  </a:lnTo>
                  <a:cubicBezTo>
                    <a:pt x="143771" y="-4082"/>
                    <a:pt x="165107" y="-2177"/>
                    <a:pt x="177013" y="12016"/>
                  </a:cubicBezTo>
                  <a:cubicBezTo>
                    <a:pt x="188919" y="26208"/>
                    <a:pt x="187014" y="47544"/>
                    <a:pt x="172822" y="59450"/>
                  </a:cubicBezTo>
                  <a:lnTo>
                    <a:pt x="39377" y="168321"/>
                  </a:lnTo>
                  <a:cubicBezTo>
                    <a:pt x="35091" y="172036"/>
                    <a:pt x="29661" y="173845"/>
                    <a:pt x="24327" y="173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656FF976-B299-44C0-BCCA-627A71884B4A}"/>
                </a:ext>
              </a:extLst>
            </p:cNvPr>
            <p:cNvSpPr/>
            <p:nvPr userDrawn="1"/>
          </p:nvSpPr>
          <p:spPr>
            <a:xfrm>
              <a:off x="8991315" y="3030505"/>
              <a:ext cx="199037" cy="156418"/>
            </a:xfrm>
            <a:custGeom>
              <a:avLst/>
              <a:gdLst>
                <a:gd name="connsiteX0" fmla="*/ 24411 w 199037"/>
                <a:gd name="connsiteY0" fmla="*/ 156418 h 156418"/>
                <a:gd name="connsiteX1" fmla="*/ 4695 w 199037"/>
                <a:gd name="connsiteY1" fmla="*/ 146513 h 156418"/>
                <a:gd name="connsiteX2" fmla="*/ 408 w 199037"/>
                <a:gd name="connsiteY2" fmla="*/ 127653 h 156418"/>
                <a:gd name="connsiteX3" fmla="*/ 11267 w 199037"/>
                <a:gd name="connsiteY3" fmla="*/ 111746 h 156418"/>
                <a:gd name="connsiteX4" fmla="*/ 16220 w 199037"/>
                <a:gd name="connsiteY4" fmla="*/ 108603 h 156418"/>
                <a:gd name="connsiteX5" fmla="*/ 135282 w 199037"/>
                <a:gd name="connsiteY5" fmla="*/ 34975 h 156418"/>
                <a:gd name="connsiteX6" fmla="*/ 158523 w 199037"/>
                <a:gd name="connsiteY6" fmla="*/ 40214 h 156418"/>
                <a:gd name="connsiteX7" fmla="*/ 160714 w 199037"/>
                <a:gd name="connsiteY7" fmla="*/ 52977 h 156418"/>
                <a:gd name="connsiteX8" fmla="*/ 153285 w 199037"/>
                <a:gd name="connsiteY8" fmla="*/ 63550 h 156418"/>
                <a:gd name="connsiteX9" fmla="*/ 75180 w 199037"/>
                <a:gd name="connsiteY9" fmla="*/ 107650 h 156418"/>
                <a:gd name="connsiteX10" fmla="*/ 68226 w 199037"/>
                <a:gd name="connsiteY10" fmla="*/ 105745 h 156418"/>
                <a:gd name="connsiteX11" fmla="*/ 70131 w 199037"/>
                <a:gd name="connsiteY11" fmla="*/ 98792 h 156418"/>
                <a:gd name="connsiteX12" fmla="*/ 148046 w 199037"/>
                <a:gd name="connsiteY12" fmla="*/ 54787 h 156418"/>
                <a:gd name="connsiteX13" fmla="*/ 150713 w 199037"/>
                <a:gd name="connsiteY13" fmla="*/ 50691 h 156418"/>
                <a:gd name="connsiteX14" fmla="*/ 149856 w 199037"/>
                <a:gd name="connsiteY14" fmla="*/ 45643 h 156418"/>
                <a:gd name="connsiteX15" fmla="*/ 145665 w 199037"/>
                <a:gd name="connsiteY15" fmla="*/ 42690 h 156418"/>
                <a:gd name="connsiteX16" fmla="*/ 140616 w 199037"/>
                <a:gd name="connsiteY16" fmla="*/ 43547 h 156418"/>
                <a:gd name="connsiteX17" fmla="*/ 16696 w 199037"/>
                <a:gd name="connsiteY17" fmla="*/ 120319 h 156418"/>
                <a:gd name="connsiteX18" fmla="*/ 10410 w 199037"/>
                <a:gd name="connsiteY18" fmla="*/ 129558 h 156418"/>
                <a:gd name="connsiteX19" fmla="*/ 12886 w 199037"/>
                <a:gd name="connsiteY19" fmla="*/ 140416 h 156418"/>
                <a:gd name="connsiteX20" fmla="*/ 31650 w 199037"/>
                <a:gd name="connsiteY20" fmla="*/ 144131 h 156418"/>
                <a:gd name="connsiteX21" fmla="*/ 178050 w 199037"/>
                <a:gd name="connsiteY21" fmla="*/ 53453 h 156418"/>
                <a:gd name="connsiteX22" fmla="*/ 185193 w 199037"/>
                <a:gd name="connsiteY22" fmla="*/ 21068 h 156418"/>
                <a:gd name="connsiteX23" fmla="*/ 170525 w 199037"/>
                <a:gd name="connsiteY23" fmla="*/ 10781 h 156418"/>
                <a:gd name="connsiteX24" fmla="*/ 152808 w 199037"/>
                <a:gd name="connsiteY24" fmla="*/ 13829 h 156418"/>
                <a:gd name="connsiteX25" fmla="*/ 30031 w 199037"/>
                <a:gd name="connsiteY25" fmla="*/ 91934 h 156418"/>
                <a:gd name="connsiteX26" fmla="*/ 22983 w 199037"/>
                <a:gd name="connsiteY26" fmla="*/ 90410 h 156418"/>
                <a:gd name="connsiteX27" fmla="*/ 24507 w 199037"/>
                <a:gd name="connsiteY27" fmla="*/ 83362 h 156418"/>
                <a:gd name="connsiteX28" fmla="*/ 147284 w 199037"/>
                <a:gd name="connsiteY28" fmla="*/ 5257 h 156418"/>
                <a:gd name="connsiteX29" fmla="*/ 172620 w 199037"/>
                <a:gd name="connsiteY29" fmla="*/ 780 h 156418"/>
                <a:gd name="connsiteX30" fmla="*/ 193766 w 199037"/>
                <a:gd name="connsiteY30" fmla="*/ 15544 h 156418"/>
                <a:gd name="connsiteX31" fmla="*/ 183479 w 199037"/>
                <a:gd name="connsiteY31" fmla="*/ 62026 h 156418"/>
                <a:gd name="connsiteX32" fmla="*/ 36984 w 199037"/>
                <a:gd name="connsiteY32" fmla="*/ 152704 h 156418"/>
                <a:gd name="connsiteX33" fmla="*/ 24411 w 199037"/>
                <a:gd name="connsiteY33" fmla="*/ 156418 h 15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9037" h="156418">
                  <a:moveTo>
                    <a:pt x="24411" y="156418"/>
                  </a:moveTo>
                  <a:cubicBezTo>
                    <a:pt x="16887" y="156418"/>
                    <a:pt x="9457" y="152990"/>
                    <a:pt x="4695" y="146513"/>
                  </a:cubicBezTo>
                  <a:cubicBezTo>
                    <a:pt x="789" y="141083"/>
                    <a:pt x="-830" y="134225"/>
                    <a:pt x="408" y="127653"/>
                  </a:cubicBezTo>
                  <a:cubicBezTo>
                    <a:pt x="1647" y="121081"/>
                    <a:pt x="5552" y="115270"/>
                    <a:pt x="11267" y="111746"/>
                  </a:cubicBezTo>
                  <a:lnTo>
                    <a:pt x="16220" y="108603"/>
                  </a:lnTo>
                  <a:lnTo>
                    <a:pt x="135282" y="34975"/>
                  </a:lnTo>
                  <a:cubicBezTo>
                    <a:pt x="143093" y="30022"/>
                    <a:pt x="153570" y="32308"/>
                    <a:pt x="158523" y="40214"/>
                  </a:cubicBezTo>
                  <a:cubicBezTo>
                    <a:pt x="160905" y="44023"/>
                    <a:pt x="161762" y="48500"/>
                    <a:pt x="160714" y="52977"/>
                  </a:cubicBezTo>
                  <a:cubicBezTo>
                    <a:pt x="159762" y="57358"/>
                    <a:pt x="157095" y="61168"/>
                    <a:pt x="153285" y="63550"/>
                  </a:cubicBezTo>
                  <a:lnTo>
                    <a:pt x="75180" y="107650"/>
                  </a:lnTo>
                  <a:cubicBezTo>
                    <a:pt x="72703" y="109079"/>
                    <a:pt x="69655" y="108127"/>
                    <a:pt x="68226" y="105745"/>
                  </a:cubicBezTo>
                  <a:cubicBezTo>
                    <a:pt x="66798" y="103269"/>
                    <a:pt x="67750" y="100221"/>
                    <a:pt x="70131" y="98792"/>
                  </a:cubicBezTo>
                  <a:lnTo>
                    <a:pt x="148046" y="54787"/>
                  </a:lnTo>
                  <a:cubicBezTo>
                    <a:pt x="149284" y="54025"/>
                    <a:pt x="150332" y="52501"/>
                    <a:pt x="150713" y="50691"/>
                  </a:cubicBezTo>
                  <a:cubicBezTo>
                    <a:pt x="151094" y="48976"/>
                    <a:pt x="150808" y="47167"/>
                    <a:pt x="149856" y="45643"/>
                  </a:cubicBezTo>
                  <a:cubicBezTo>
                    <a:pt x="148903" y="44119"/>
                    <a:pt x="147379" y="43071"/>
                    <a:pt x="145665" y="42690"/>
                  </a:cubicBezTo>
                  <a:cubicBezTo>
                    <a:pt x="143950" y="42309"/>
                    <a:pt x="142140" y="42595"/>
                    <a:pt x="140616" y="43547"/>
                  </a:cubicBezTo>
                  <a:lnTo>
                    <a:pt x="16696" y="120319"/>
                  </a:lnTo>
                  <a:cubicBezTo>
                    <a:pt x="13362" y="122414"/>
                    <a:pt x="11172" y="125748"/>
                    <a:pt x="10410" y="129558"/>
                  </a:cubicBezTo>
                  <a:cubicBezTo>
                    <a:pt x="9648" y="133368"/>
                    <a:pt x="10600" y="137273"/>
                    <a:pt x="12886" y="140416"/>
                  </a:cubicBezTo>
                  <a:cubicBezTo>
                    <a:pt x="17172" y="146322"/>
                    <a:pt x="25459" y="147941"/>
                    <a:pt x="31650" y="144131"/>
                  </a:cubicBezTo>
                  <a:lnTo>
                    <a:pt x="178050" y="53453"/>
                  </a:lnTo>
                  <a:cubicBezTo>
                    <a:pt x="188908" y="46500"/>
                    <a:pt x="192147" y="32022"/>
                    <a:pt x="185193" y="21068"/>
                  </a:cubicBezTo>
                  <a:cubicBezTo>
                    <a:pt x="181860" y="15830"/>
                    <a:pt x="176621" y="12115"/>
                    <a:pt x="170525" y="10781"/>
                  </a:cubicBezTo>
                  <a:cubicBezTo>
                    <a:pt x="164429" y="9448"/>
                    <a:pt x="158142" y="10495"/>
                    <a:pt x="152808" y="13829"/>
                  </a:cubicBezTo>
                  <a:lnTo>
                    <a:pt x="30031" y="91934"/>
                  </a:lnTo>
                  <a:cubicBezTo>
                    <a:pt x="27650" y="93458"/>
                    <a:pt x="24507" y="92696"/>
                    <a:pt x="22983" y="90410"/>
                  </a:cubicBezTo>
                  <a:cubicBezTo>
                    <a:pt x="21459" y="88029"/>
                    <a:pt x="22125" y="84886"/>
                    <a:pt x="24507" y="83362"/>
                  </a:cubicBezTo>
                  <a:lnTo>
                    <a:pt x="147284" y="5257"/>
                  </a:lnTo>
                  <a:cubicBezTo>
                    <a:pt x="154809" y="494"/>
                    <a:pt x="163857" y="-1125"/>
                    <a:pt x="172620" y="780"/>
                  </a:cubicBezTo>
                  <a:cubicBezTo>
                    <a:pt x="181383" y="2780"/>
                    <a:pt x="188908" y="8019"/>
                    <a:pt x="193766" y="15544"/>
                  </a:cubicBezTo>
                  <a:cubicBezTo>
                    <a:pt x="203767" y="31165"/>
                    <a:pt x="199100" y="52024"/>
                    <a:pt x="183479" y="62026"/>
                  </a:cubicBezTo>
                  <a:lnTo>
                    <a:pt x="36984" y="152704"/>
                  </a:lnTo>
                  <a:cubicBezTo>
                    <a:pt x="33174" y="155275"/>
                    <a:pt x="28698" y="156418"/>
                    <a:pt x="24411" y="156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0" name="Graphic 1">
              <a:extLst>
                <a:ext uri="{FF2B5EF4-FFF2-40B4-BE49-F238E27FC236}">
                  <a16:creationId xmlns:a16="http://schemas.microsoft.com/office/drawing/2014/main" id="{D33D6335-F6B9-4029-A52C-99667530775C}"/>
                </a:ext>
              </a:extLst>
            </p:cNvPr>
            <p:cNvGrpSpPr/>
            <p:nvPr userDrawn="1"/>
          </p:nvGrpSpPr>
          <p:grpSpPr>
            <a:xfrm>
              <a:off x="5881529" y="6038235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19350A0D-7A34-412C-B580-9F765AFD369D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3E9B0B15-9575-472E-977D-84C11A650EEB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719AD414-6D3B-4453-860B-9F69873241B8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27B4939E-BCB9-4526-8E26-71844C6BCBFE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0D3E9CA-960D-4C35-B358-31BE8ED56978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1" name="Graphic 1">
              <a:extLst>
                <a:ext uri="{FF2B5EF4-FFF2-40B4-BE49-F238E27FC236}">
                  <a16:creationId xmlns:a16="http://schemas.microsoft.com/office/drawing/2014/main" id="{69D9EA6C-F292-4336-82E7-0A6BF18E8D12}"/>
                </a:ext>
              </a:extLst>
            </p:cNvPr>
            <p:cNvGrpSpPr/>
            <p:nvPr userDrawn="1"/>
          </p:nvGrpSpPr>
          <p:grpSpPr>
            <a:xfrm>
              <a:off x="6030065" y="4128790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BAC94ABD-7A6A-4825-A09F-6E2E6DA4C2B8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E172A05-24A1-4861-9ABA-92D88CFE7E95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E017FFCB-CE8F-4EB6-93A0-05C911739EA7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8924DF92-EBA1-4D3D-96AD-59EB24F447A2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FC16DBC-1C70-456F-A8DA-FC3EE5425B80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4B1C3792-5F95-4956-90C7-E2E3AD788FC6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48661337-9652-466D-9533-1331A044E36C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64F44E4D-AD2E-4391-A447-C2EA58A7CE08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5F2FA10B-8CBF-42DD-BD8C-9312556988AC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D4A884E5-D027-4092-B727-EE7FC8E81BB4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2" name="Graphic 1">
              <a:extLst>
                <a:ext uri="{FF2B5EF4-FFF2-40B4-BE49-F238E27FC236}">
                  <a16:creationId xmlns:a16="http://schemas.microsoft.com/office/drawing/2014/main" id="{C6AE5B8D-E985-44E5-9DFB-FE46745106F9}"/>
                </a:ext>
              </a:extLst>
            </p:cNvPr>
            <p:cNvGrpSpPr/>
            <p:nvPr userDrawn="1"/>
          </p:nvGrpSpPr>
          <p:grpSpPr>
            <a:xfrm>
              <a:off x="8329956" y="3222515"/>
              <a:ext cx="841020" cy="774891"/>
              <a:chOff x="5114393" y="1577688"/>
              <a:chExt cx="841020" cy="774891"/>
            </a:xfrm>
            <a:grpFill/>
          </p:grpSpPr>
          <p:grpSp>
            <p:nvGrpSpPr>
              <p:cNvPr id="488" name="Graphic 1">
                <a:extLst>
                  <a:ext uri="{FF2B5EF4-FFF2-40B4-BE49-F238E27FC236}">
                    <a16:creationId xmlns:a16="http://schemas.microsoft.com/office/drawing/2014/main" id="{4DAA6F0A-FBCF-4F2A-8548-9309DECB5238}"/>
                  </a:ext>
                </a:extLst>
              </p:cNvPr>
              <p:cNvGrpSpPr/>
              <p:nvPr/>
            </p:nvGrpSpPr>
            <p:grpSpPr>
              <a:xfrm>
                <a:off x="5114393" y="1762791"/>
                <a:ext cx="811529" cy="589787"/>
                <a:chOff x="5114393" y="1762791"/>
                <a:chExt cx="811529" cy="589787"/>
              </a:xfrm>
              <a:grpFill/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BEB35749-0CFF-4959-98A2-7BAFED1DC466}"/>
                    </a:ext>
                  </a:extLst>
                </p:cNvPr>
                <p:cNvSpPr/>
                <p:nvPr/>
              </p:nvSpPr>
              <p:spPr>
                <a:xfrm>
                  <a:off x="5114393" y="2081062"/>
                  <a:ext cx="230328" cy="271516"/>
                </a:xfrm>
                <a:custGeom>
                  <a:avLst/>
                  <a:gdLst>
                    <a:gd name="connsiteX0" fmla="*/ 119403 w 230328"/>
                    <a:gd name="connsiteY0" fmla="*/ 271517 h 271516"/>
                    <a:gd name="connsiteX1" fmla="*/ 117974 w 230328"/>
                    <a:gd name="connsiteY1" fmla="*/ 271326 h 271516"/>
                    <a:gd name="connsiteX2" fmla="*/ 114926 w 230328"/>
                    <a:gd name="connsiteY2" fmla="*/ 268945 h 271516"/>
                    <a:gd name="connsiteX3" fmla="*/ 626 w 230328"/>
                    <a:gd name="connsiteY3" fmla="*/ 64443 h 271516"/>
                    <a:gd name="connsiteX4" fmla="*/ 2626 w 230328"/>
                    <a:gd name="connsiteY4" fmla="*/ 57490 h 271516"/>
                    <a:gd name="connsiteX5" fmla="*/ 104353 w 230328"/>
                    <a:gd name="connsiteY5" fmla="*/ 626 h 271516"/>
                    <a:gd name="connsiteX6" fmla="*/ 111306 w 230328"/>
                    <a:gd name="connsiteY6" fmla="*/ 2626 h 271516"/>
                    <a:gd name="connsiteX7" fmla="*/ 134166 w 230328"/>
                    <a:gd name="connsiteY7" fmla="*/ 43584 h 271516"/>
                    <a:gd name="connsiteX8" fmla="*/ 134643 w 230328"/>
                    <a:gd name="connsiteY8" fmla="*/ 47489 h 271516"/>
                    <a:gd name="connsiteX9" fmla="*/ 132261 w 230328"/>
                    <a:gd name="connsiteY9" fmla="*/ 50537 h 271516"/>
                    <a:gd name="connsiteX10" fmla="*/ 95971 w 230328"/>
                    <a:gd name="connsiteY10" fmla="*/ 70825 h 271516"/>
                    <a:gd name="connsiteX11" fmla="*/ 112640 w 230328"/>
                    <a:gd name="connsiteY11" fmla="*/ 100734 h 271516"/>
                    <a:gd name="connsiteX12" fmla="*/ 146263 w 230328"/>
                    <a:gd name="connsiteY12" fmla="*/ 81969 h 271516"/>
                    <a:gd name="connsiteX13" fmla="*/ 153216 w 230328"/>
                    <a:gd name="connsiteY13" fmla="*/ 83970 h 271516"/>
                    <a:gd name="connsiteX14" fmla="*/ 174933 w 230328"/>
                    <a:gd name="connsiteY14" fmla="*/ 122832 h 271516"/>
                    <a:gd name="connsiteX15" fmla="*/ 175410 w 230328"/>
                    <a:gd name="connsiteY15" fmla="*/ 126737 h 271516"/>
                    <a:gd name="connsiteX16" fmla="*/ 173028 w 230328"/>
                    <a:gd name="connsiteY16" fmla="*/ 129785 h 271516"/>
                    <a:gd name="connsiteX17" fmla="*/ 139405 w 230328"/>
                    <a:gd name="connsiteY17" fmla="*/ 148549 h 271516"/>
                    <a:gd name="connsiteX18" fmla="*/ 159598 w 230328"/>
                    <a:gd name="connsiteY18" fmla="*/ 184649 h 271516"/>
                    <a:gd name="connsiteX19" fmla="*/ 199889 w 230328"/>
                    <a:gd name="connsiteY19" fmla="*/ 162075 h 271516"/>
                    <a:gd name="connsiteX20" fmla="*/ 203794 w 230328"/>
                    <a:gd name="connsiteY20" fmla="*/ 161598 h 271516"/>
                    <a:gd name="connsiteX21" fmla="*/ 206842 w 230328"/>
                    <a:gd name="connsiteY21" fmla="*/ 163980 h 271516"/>
                    <a:gd name="connsiteX22" fmla="*/ 229702 w 230328"/>
                    <a:gd name="connsiteY22" fmla="*/ 204937 h 271516"/>
                    <a:gd name="connsiteX23" fmla="*/ 227702 w 230328"/>
                    <a:gd name="connsiteY23" fmla="*/ 211890 h 271516"/>
                    <a:gd name="connsiteX24" fmla="*/ 121974 w 230328"/>
                    <a:gd name="connsiteY24" fmla="*/ 271041 h 271516"/>
                    <a:gd name="connsiteX25" fmla="*/ 119403 w 230328"/>
                    <a:gd name="connsiteY25" fmla="*/ 271517 h 27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328" h="271516">
                      <a:moveTo>
                        <a:pt x="119403" y="271517"/>
                      </a:moveTo>
                      <a:cubicBezTo>
                        <a:pt x="118926" y="271517"/>
                        <a:pt x="118450" y="271422"/>
                        <a:pt x="117974" y="271326"/>
                      </a:cubicBezTo>
                      <a:cubicBezTo>
                        <a:pt x="116640" y="270945"/>
                        <a:pt x="115593" y="270088"/>
                        <a:pt x="114926" y="268945"/>
                      </a:cubicBezTo>
                      <a:lnTo>
                        <a:pt x="626" y="64443"/>
                      </a:lnTo>
                      <a:cubicBezTo>
                        <a:pt x="-708" y="61967"/>
                        <a:pt x="150" y="58919"/>
                        <a:pt x="2626" y="57490"/>
                      </a:cubicBezTo>
                      <a:lnTo>
                        <a:pt x="104353" y="626"/>
                      </a:lnTo>
                      <a:cubicBezTo>
                        <a:pt x="106830" y="-708"/>
                        <a:pt x="109878" y="150"/>
                        <a:pt x="111306" y="2626"/>
                      </a:cubicBezTo>
                      <a:lnTo>
                        <a:pt x="134166" y="43584"/>
                      </a:lnTo>
                      <a:cubicBezTo>
                        <a:pt x="134833" y="44727"/>
                        <a:pt x="135024" y="46155"/>
                        <a:pt x="134643" y="47489"/>
                      </a:cubicBezTo>
                      <a:cubicBezTo>
                        <a:pt x="134262" y="48822"/>
                        <a:pt x="133404" y="49870"/>
                        <a:pt x="132261" y="50537"/>
                      </a:cubicBezTo>
                      <a:lnTo>
                        <a:pt x="95971" y="70825"/>
                      </a:lnTo>
                      <a:lnTo>
                        <a:pt x="112640" y="100734"/>
                      </a:lnTo>
                      <a:lnTo>
                        <a:pt x="146263" y="81969"/>
                      </a:lnTo>
                      <a:cubicBezTo>
                        <a:pt x="148740" y="80636"/>
                        <a:pt x="151788" y="81493"/>
                        <a:pt x="153216" y="83970"/>
                      </a:cubicBezTo>
                      <a:lnTo>
                        <a:pt x="174933" y="122832"/>
                      </a:lnTo>
                      <a:cubicBezTo>
                        <a:pt x="175600" y="123975"/>
                        <a:pt x="175791" y="125403"/>
                        <a:pt x="175410" y="126737"/>
                      </a:cubicBezTo>
                      <a:cubicBezTo>
                        <a:pt x="175029" y="128070"/>
                        <a:pt x="174171" y="129118"/>
                        <a:pt x="173028" y="129785"/>
                      </a:cubicBezTo>
                      <a:lnTo>
                        <a:pt x="139405" y="148549"/>
                      </a:lnTo>
                      <a:lnTo>
                        <a:pt x="159598" y="184649"/>
                      </a:lnTo>
                      <a:lnTo>
                        <a:pt x="199889" y="162075"/>
                      </a:lnTo>
                      <a:cubicBezTo>
                        <a:pt x="201127" y="161408"/>
                        <a:pt x="202461" y="161313"/>
                        <a:pt x="203794" y="161598"/>
                      </a:cubicBezTo>
                      <a:cubicBezTo>
                        <a:pt x="205128" y="161979"/>
                        <a:pt x="206175" y="162837"/>
                        <a:pt x="206842" y="163980"/>
                      </a:cubicBezTo>
                      <a:lnTo>
                        <a:pt x="229702" y="204937"/>
                      </a:lnTo>
                      <a:cubicBezTo>
                        <a:pt x="231036" y="207414"/>
                        <a:pt x="230178" y="210462"/>
                        <a:pt x="227702" y="211890"/>
                      </a:cubicBezTo>
                      <a:lnTo>
                        <a:pt x="121974" y="271041"/>
                      </a:lnTo>
                      <a:cubicBezTo>
                        <a:pt x="121117" y="271326"/>
                        <a:pt x="120260" y="271517"/>
                        <a:pt x="119403" y="2715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B7EA61EA-AE36-494D-95EC-9DE6987BC1BA}"/>
                    </a:ext>
                  </a:extLst>
                </p:cNvPr>
                <p:cNvSpPr/>
                <p:nvPr/>
              </p:nvSpPr>
              <p:spPr>
                <a:xfrm>
                  <a:off x="5303465" y="2046677"/>
                  <a:ext cx="175940" cy="157121"/>
                </a:xfrm>
                <a:custGeom>
                  <a:avLst/>
                  <a:gdLst>
                    <a:gd name="connsiteX0" fmla="*/ 49394 w 175940"/>
                    <a:gd name="connsiteY0" fmla="*/ 157122 h 157121"/>
                    <a:gd name="connsiteX1" fmla="*/ 44917 w 175940"/>
                    <a:gd name="connsiteY1" fmla="*/ 154550 h 157121"/>
                    <a:gd name="connsiteX2" fmla="*/ 27677 w 175940"/>
                    <a:gd name="connsiteY2" fmla="*/ 123689 h 157121"/>
                    <a:gd name="connsiteX3" fmla="*/ 27201 w 175940"/>
                    <a:gd name="connsiteY3" fmla="*/ 119784 h 157121"/>
                    <a:gd name="connsiteX4" fmla="*/ 29582 w 175940"/>
                    <a:gd name="connsiteY4" fmla="*/ 116736 h 157121"/>
                    <a:gd name="connsiteX5" fmla="*/ 151121 w 175940"/>
                    <a:gd name="connsiteY5" fmla="*/ 48822 h 157121"/>
                    <a:gd name="connsiteX6" fmla="*/ 155026 w 175940"/>
                    <a:gd name="connsiteY6" fmla="*/ 48346 h 157121"/>
                    <a:gd name="connsiteX7" fmla="*/ 158074 w 175940"/>
                    <a:gd name="connsiteY7" fmla="*/ 50727 h 157121"/>
                    <a:gd name="connsiteX8" fmla="*/ 175314 w 175940"/>
                    <a:gd name="connsiteY8" fmla="*/ 81588 h 157121"/>
                    <a:gd name="connsiteX9" fmla="*/ 173314 w 175940"/>
                    <a:gd name="connsiteY9" fmla="*/ 88542 h 157121"/>
                    <a:gd name="connsiteX10" fmla="*/ 51775 w 175940"/>
                    <a:gd name="connsiteY10" fmla="*/ 156455 h 157121"/>
                    <a:gd name="connsiteX11" fmla="*/ 49394 w 175940"/>
                    <a:gd name="connsiteY11" fmla="*/ 157122 h 157121"/>
                    <a:gd name="connsiteX12" fmla="*/ 22343 w 175940"/>
                    <a:gd name="connsiteY12" fmla="*/ 108925 h 157121"/>
                    <a:gd name="connsiteX13" fmla="*/ 20914 w 175940"/>
                    <a:gd name="connsiteY13" fmla="*/ 108735 h 157121"/>
                    <a:gd name="connsiteX14" fmla="*/ 17866 w 175940"/>
                    <a:gd name="connsiteY14" fmla="*/ 106353 h 157121"/>
                    <a:gd name="connsiteX15" fmla="*/ 626 w 175940"/>
                    <a:gd name="connsiteY15" fmla="*/ 75492 h 157121"/>
                    <a:gd name="connsiteX16" fmla="*/ 2626 w 175940"/>
                    <a:gd name="connsiteY16" fmla="*/ 68539 h 157121"/>
                    <a:gd name="connsiteX17" fmla="*/ 124165 w 175940"/>
                    <a:gd name="connsiteY17" fmla="*/ 626 h 157121"/>
                    <a:gd name="connsiteX18" fmla="*/ 131118 w 175940"/>
                    <a:gd name="connsiteY18" fmla="*/ 2626 h 157121"/>
                    <a:gd name="connsiteX19" fmla="*/ 148359 w 175940"/>
                    <a:gd name="connsiteY19" fmla="*/ 33487 h 157121"/>
                    <a:gd name="connsiteX20" fmla="*/ 148835 w 175940"/>
                    <a:gd name="connsiteY20" fmla="*/ 37392 h 157121"/>
                    <a:gd name="connsiteX21" fmla="*/ 146454 w 175940"/>
                    <a:gd name="connsiteY21" fmla="*/ 40440 h 157121"/>
                    <a:gd name="connsiteX22" fmla="*/ 24915 w 175940"/>
                    <a:gd name="connsiteY22" fmla="*/ 108354 h 157121"/>
                    <a:gd name="connsiteX23" fmla="*/ 22343 w 175940"/>
                    <a:gd name="connsiteY23" fmla="*/ 108925 h 157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5940" h="157121">
                      <a:moveTo>
                        <a:pt x="49394" y="157122"/>
                      </a:moveTo>
                      <a:cubicBezTo>
                        <a:pt x="47584" y="157122"/>
                        <a:pt x="45870" y="156169"/>
                        <a:pt x="44917" y="154550"/>
                      </a:cubicBezTo>
                      <a:lnTo>
                        <a:pt x="27677" y="123689"/>
                      </a:lnTo>
                      <a:cubicBezTo>
                        <a:pt x="27010" y="122546"/>
                        <a:pt x="26820" y="121117"/>
                        <a:pt x="27201" y="119784"/>
                      </a:cubicBezTo>
                      <a:cubicBezTo>
                        <a:pt x="27582" y="118450"/>
                        <a:pt x="28439" y="117402"/>
                        <a:pt x="29582" y="116736"/>
                      </a:cubicBezTo>
                      <a:lnTo>
                        <a:pt x="151121" y="48822"/>
                      </a:lnTo>
                      <a:cubicBezTo>
                        <a:pt x="152359" y="48156"/>
                        <a:pt x="153693" y="47965"/>
                        <a:pt x="155026" y="48346"/>
                      </a:cubicBezTo>
                      <a:cubicBezTo>
                        <a:pt x="156360" y="48727"/>
                        <a:pt x="157407" y="49584"/>
                        <a:pt x="158074" y="50727"/>
                      </a:cubicBezTo>
                      <a:lnTo>
                        <a:pt x="175314" y="81588"/>
                      </a:lnTo>
                      <a:cubicBezTo>
                        <a:pt x="176648" y="84065"/>
                        <a:pt x="175791" y="87113"/>
                        <a:pt x="173314" y="88542"/>
                      </a:cubicBezTo>
                      <a:lnTo>
                        <a:pt x="51775" y="156455"/>
                      </a:lnTo>
                      <a:cubicBezTo>
                        <a:pt x="51013" y="156931"/>
                        <a:pt x="50156" y="157122"/>
                        <a:pt x="49394" y="157122"/>
                      </a:cubicBezTo>
                      <a:close/>
                      <a:moveTo>
                        <a:pt x="22343" y="108925"/>
                      </a:moveTo>
                      <a:cubicBezTo>
                        <a:pt x="21867" y="108925"/>
                        <a:pt x="21390" y="108830"/>
                        <a:pt x="20914" y="108735"/>
                      </a:cubicBezTo>
                      <a:cubicBezTo>
                        <a:pt x="19581" y="108354"/>
                        <a:pt x="18533" y="107496"/>
                        <a:pt x="17866" y="106353"/>
                      </a:cubicBezTo>
                      <a:lnTo>
                        <a:pt x="626" y="75492"/>
                      </a:lnTo>
                      <a:cubicBezTo>
                        <a:pt x="-708" y="73016"/>
                        <a:pt x="150" y="69968"/>
                        <a:pt x="2626" y="68539"/>
                      </a:cubicBezTo>
                      <a:lnTo>
                        <a:pt x="124165" y="626"/>
                      </a:lnTo>
                      <a:cubicBezTo>
                        <a:pt x="126642" y="-708"/>
                        <a:pt x="129690" y="150"/>
                        <a:pt x="131118" y="2626"/>
                      </a:cubicBezTo>
                      <a:lnTo>
                        <a:pt x="148359" y="33487"/>
                      </a:lnTo>
                      <a:cubicBezTo>
                        <a:pt x="149025" y="34630"/>
                        <a:pt x="149216" y="36059"/>
                        <a:pt x="148835" y="37392"/>
                      </a:cubicBezTo>
                      <a:cubicBezTo>
                        <a:pt x="148454" y="38726"/>
                        <a:pt x="147597" y="39774"/>
                        <a:pt x="146454" y="40440"/>
                      </a:cubicBezTo>
                      <a:lnTo>
                        <a:pt x="24915" y="108354"/>
                      </a:lnTo>
                      <a:cubicBezTo>
                        <a:pt x="24057" y="108639"/>
                        <a:pt x="23200" y="108925"/>
                        <a:pt x="22343" y="1089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13A2C87B-77EA-436A-9A10-FFE9C6F2D699}"/>
                    </a:ext>
                  </a:extLst>
                </p:cNvPr>
                <p:cNvSpPr/>
                <p:nvPr/>
              </p:nvSpPr>
              <p:spPr>
                <a:xfrm>
                  <a:off x="5449819" y="1845223"/>
                  <a:ext cx="312617" cy="319903"/>
                </a:xfrm>
                <a:custGeom>
                  <a:avLst/>
                  <a:gdLst>
                    <a:gd name="connsiteX0" fmla="*/ 119447 w 312617"/>
                    <a:gd name="connsiteY0" fmla="*/ 319904 h 319903"/>
                    <a:gd name="connsiteX1" fmla="*/ 114970 w 312617"/>
                    <a:gd name="connsiteY1" fmla="*/ 317332 h 319903"/>
                    <a:gd name="connsiteX2" fmla="*/ 670 w 312617"/>
                    <a:gd name="connsiteY2" fmla="*/ 112830 h 319903"/>
                    <a:gd name="connsiteX3" fmla="*/ 194 w 312617"/>
                    <a:gd name="connsiteY3" fmla="*/ 108925 h 319903"/>
                    <a:gd name="connsiteX4" fmla="*/ 2575 w 312617"/>
                    <a:gd name="connsiteY4" fmla="*/ 105877 h 319903"/>
                    <a:gd name="connsiteX5" fmla="*/ 81538 w 312617"/>
                    <a:gd name="connsiteY5" fmla="*/ 61776 h 319903"/>
                    <a:gd name="connsiteX6" fmla="*/ 87919 w 312617"/>
                    <a:gd name="connsiteY6" fmla="*/ 62919 h 319903"/>
                    <a:gd name="connsiteX7" fmla="*/ 119543 w 312617"/>
                    <a:gd name="connsiteY7" fmla="*/ 102543 h 319903"/>
                    <a:gd name="connsiteX8" fmla="*/ 136878 w 312617"/>
                    <a:gd name="connsiteY8" fmla="*/ 124260 h 319903"/>
                    <a:gd name="connsiteX9" fmla="*/ 109065 w 312617"/>
                    <a:gd name="connsiteY9" fmla="*/ 51299 h 319903"/>
                    <a:gd name="connsiteX10" fmla="*/ 111351 w 312617"/>
                    <a:gd name="connsiteY10" fmla="*/ 45012 h 319903"/>
                    <a:gd name="connsiteX11" fmla="*/ 190694 w 312617"/>
                    <a:gd name="connsiteY11" fmla="*/ 626 h 319903"/>
                    <a:gd name="connsiteX12" fmla="*/ 197647 w 312617"/>
                    <a:gd name="connsiteY12" fmla="*/ 2626 h 319903"/>
                    <a:gd name="connsiteX13" fmla="*/ 311947 w 312617"/>
                    <a:gd name="connsiteY13" fmla="*/ 207128 h 319903"/>
                    <a:gd name="connsiteX14" fmla="*/ 312424 w 312617"/>
                    <a:gd name="connsiteY14" fmla="*/ 211033 h 319903"/>
                    <a:gd name="connsiteX15" fmla="*/ 310043 w 312617"/>
                    <a:gd name="connsiteY15" fmla="*/ 214081 h 319903"/>
                    <a:gd name="connsiteX16" fmla="*/ 256702 w 312617"/>
                    <a:gd name="connsiteY16" fmla="*/ 243894 h 319903"/>
                    <a:gd name="connsiteX17" fmla="*/ 249749 w 312617"/>
                    <a:gd name="connsiteY17" fmla="*/ 241894 h 319903"/>
                    <a:gd name="connsiteX18" fmla="*/ 204982 w 312617"/>
                    <a:gd name="connsiteY18" fmla="*/ 161884 h 319903"/>
                    <a:gd name="connsiteX19" fmla="*/ 237652 w 312617"/>
                    <a:gd name="connsiteY19" fmla="*/ 249514 h 319903"/>
                    <a:gd name="connsiteX20" fmla="*/ 235366 w 312617"/>
                    <a:gd name="connsiteY20" fmla="*/ 255705 h 319903"/>
                    <a:gd name="connsiteX21" fmla="*/ 197552 w 312617"/>
                    <a:gd name="connsiteY21" fmla="*/ 276851 h 319903"/>
                    <a:gd name="connsiteX22" fmla="*/ 191075 w 312617"/>
                    <a:gd name="connsiteY22" fmla="*/ 275613 h 319903"/>
                    <a:gd name="connsiteX23" fmla="*/ 131830 w 312617"/>
                    <a:gd name="connsiteY23" fmla="*/ 201413 h 319903"/>
                    <a:gd name="connsiteX24" fmla="*/ 177073 w 312617"/>
                    <a:gd name="connsiteY24" fmla="*/ 282471 h 319903"/>
                    <a:gd name="connsiteX25" fmla="*/ 175073 w 312617"/>
                    <a:gd name="connsiteY25" fmla="*/ 289424 h 319903"/>
                    <a:gd name="connsiteX26" fmla="*/ 121733 w 312617"/>
                    <a:gd name="connsiteY26" fmla="*/ 319237 h 319903"/>
                    <a:gd name="connsiteX27" fmla="*/ 119447 w 312617"/>
                    <a:gd name="connsiteY27" fmla="*/ 319904 h 319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12617" h="319903">
                      <a:moveTo>
                        <a:pt x="119447" y="319904"/>
                      </a:moveTo>
                      <a:cubicBezTo>
                        <a:pt x="117637" y="319904"/>
                        <a:pt x="115923" y="318951"/>
                        <a:pt x="114970" y="317332"/>
                      </a:cubicBezTo>
                      <a:lnTo>
                        <a:pt x="670" y="112830"/>
                      </a:lnTo>
                      <a:cubicBezTo>
                        <a:pt x="4" y="111687"/>
                        <a:pt x="-187" y="110259"/>
                        <a:pt x="194" y="108925"/>
                      </a:cubicBezTo>
                      <a:cubicBezTo>
                        <a:pt x="575" y="107592"/>
                        <a:pt x="1432" y="106544"/>
                        <a:pt x="2575" y="105877"/>
                      </a:cubicBezTo>
                      <a:lnTo>
                        <a:pt x="81538" y="61776"/>
                      </a:lnTo>
                      <a:cubicBezTo>
                        <a:pt x="83728" y="60538"/>
                        <a:pt x="86395" y="61110"/>
                        <a:pt x="87919" y="62919"/>
                      </a:cubicBezTo>
                      <a:cubicBezTo>
                        <a:pt x="97159" y="73873"/>
                        <a:pt x="107731" y="87208"/>
                        <a:pt x="119543" y="102543"/>
                      </a:cubicBezTo>
                      <a:lnTo>
                        <a:pt x="136878" y="124260"/>
                      </a:lnTo>
                      <a:lnTo>
                        <a:pt x="109065" y="51299"/>
                      </a:lnTo>
                      <a:cubicBezTo>
                        <a:pt x="108208" y="48918"/>
                        <a:pt x="109160" y="46251"/>
                        <a:pt x="111351" y="45012"/>
                      </a:cubicBezTo>
                      <a:lnTo>
                        <a:pt x="190694" y="626"/>
                      </a:lnTo>
                      <a:cubicBezTo>
                        <a:pt x="193171" y="-708"/>
                        <a:pt x="196219" y="150"/>
                        <a:pt x="197647" y="2626"/>
                      </a:cubicBezTo>
                      <a:lnTo>
                        <a:pt x="311947" y="207128"/>
                      </a:lnTo>
                      <a:cubicBezTo>
                        <a:pt x="312614" y="208271"/>
                        <a:pt x="312805" y="209700"/>
                        <a:pt x="312424" y="211033"/>
                      </a:cubicBezTo>
                      <a:cubicBezTo>
                        <a:pt x="312043" y="212367"/>
                        <a:pt x="311185" y="213414"/>
                        <a:pt x="310043" y="214081"/>
                      </a:cubicBezTo>
                      <a:lnTo>
                        <a:pt x="256702" y="243894"/>
                      </a:lnTo>
                      <a:cubicBezTo>
                        <a:pt x="254226" y="245228"/>
                        <a:pt x="251178" y="244371"/>
                        <a:pt x="249749" y="241894"/>
                      </a:cubicBezTo>
                      <a:lnTo>
                        <a:pt x="204982" y="161884"/>
                      </a:lnTo>
                      <a:lnTo>
                        <a:pt x="237652" y="249514"/>
                      </a:lnTo>
                      <a:cubicBezTo>
                        <a:pt x="238510" y="251895"/>
                        <a:pt x="237557" y="254562"/>
                        <a:pt x="235366" y="255705"/>
                      </a:cubicBezTo>
                      <a:lnTo>
                        <a:pt x="197552" y="276851"/>
                      </a:lnTo>
                      <a:cubicBezTo>
                        <a:pt x="195361" y="278089"/>
                        <a:pt x="192599" y="277518"/>
                        <a:pt x="191075" y="275613"/>
                      </a:cubicBezTo>
                      <a:lnTo>
                        <a:pt x="131830" y="201413"/>
                      </a:lnTo>
                      <a:lnTo>
                        <a:pt x="177073" y="282471"/>
                      </a:lnTo>
                      <a:cubicBezTo>
                        <a:pt x="178407" y="284947"/>
                        <a:pt x="177550" y="287995"/>
                        <a:pt x="175073" y="289424"/>
                      </a:cubicBezTo>
                      <a:lnTo>
                        <a:pt x="121733" y="319237"/>
                      </a:lnTo>
                      <a:cubicBezTo>
                        <a:pt x="121066" y="319713"/>
                        <a:pt x="120304" y="319904"/>
                        <a:pt x="119447" y="3199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A6695C18-43FF-46BB-9CA3-BD8247713CE8}"/>
                    </a:ext>
                  </a:extLst>
                </p:cNvPr>
                <p:cNvSpPr/>
                <p:nvPr/>
              </p:nvSpPr>
              <p:spPr>
                <a:xfrm>
                  <a:off x="5699128" y="1762791"/>
                  <a:ext cx="226795" cy="254508"/>
                </a:xfrm>
                <a:custGeom>
                  <a:avLst/>
                  <a:gdLst>
                    <a:gd name="connsiteX0" fmla="*/ 120837 w 226795"/>
                    <a:gd name="connsiteY0" fmla="*/ 254508 h 254508"/>
                    <a:gd name="connsiteX1" fmla="*/ 85594 w 226795"/>
                    <a:gd name="connsiteY1" fmla="*/ 242602 h 254508"/>
                    <a:gd name="connsiteX2" fmla="*/ 53590 w 226795"/>
                    <a:gd name="connsiteY2" fmla="*/ 199263 h 254508"/>
                    <a:gd name="connsiteX3" fmla="*/ 20158 w 226795"/>
                    <a:gd name="connsiteY3" fmla="*/ 139541 h 254508"/>
                    <a:gd name="connsiteX4" fmla="*/ 3013 w 226795"/>
                    <a:gd name="connsiteY4" fmla="*/ 104680 h 254508"/>
                    <a:gd name="connsiteX5" fmla="*/ 1203 w 226795"/>
                    <a:gd name="connsiteY5" fmla="*/ 74867 h 254508"/>
                    <a:gd name="connsiteX6" fmla="*/ 17205 w 226795"/>
                    <a:gd name="connsiteY6" fmla="*/ 43148 h 254508"/>
                    <a:gd name="connsiteX7" fmla="*/ 50447 w 226795"/>
                    <a:gd name="connsiteY7" fmla="*/ 16478 h 254508"/>
                    <a:gd name="connsiteX8" fmla="*/ 102358 w 226795"/>
                    <a:gd name="connsiteY8" fmla="*/ 95 h 254508"/>
                    <a:gd name="connsiteX9" fmla="*/ 105311 w 226795"/>
                    <a:gd name="connsiteY9" fmla="*/ 0 h 254508"/>
                    <a:gd name="connsiteX10" fmla="*/ 141316 w 226795"/>
                    <a:gd name="connsiteY10" fmla="*/ 10954 h 254508"/>
                    <a:gd name="connsiteX11" fmla="*/ 171700 w 226795"/>
                    <a:gd name="connsiteY11" fmla="*/ 51530 h 254508"/>
                    <a:gd name="connsiteX12" fmla="*/ 182559 w 226795"/>
                    <a:gd name="connsiteY12" fmla="*/ 70961 h 254508"/>
                    <a:gd name="connsiteX13" fmla="*/ 180559 w 226795"/>
                    <a:gd name="connsiteY13" fmla="*/ 77915 h 254508"/>
                    <a:gd name="connsiteX14" fmla="*/ 119599 w 226795"/>
                    <a:gd name="connsiteY14" fmla="*/ 112014 h 254508"/>
                    <a:gd name="connsiteX15" fmla="*/ 115693 w 226795"/>
                    <a:gd name="connsiteY15" fmla="*/ 112490 h 254508"/>
                    <a:gd name="connsiteX16" fmla="*/ 112645 w 226795"/>
                    <a:gd name="connsiteY16" fmla="*/ 110109 h 254508"/>
                    <a:gd name="connsiteX17" fmla="*/ 92738 w 226795"/>
                    <a:gd name="connsiteY17" fmla="*/ 74581 h 254508"/>
                    <a:gd name="connsiteX18" fmla="*/ 81594 w 226795"/>
                    <a:gd name="connsiteY18" fmla="*/ 58102 h 254508"/>
                    <a:gd name="connsiteX19" fmla="*/ 76165 w 226795"/>
                    <a:gd name="connsiteY19" fmla="*/ 59341 h 254508"/>
                    <a:gd name="connsiteX20" fmla="*/ 71783 w 226795"/>
                    <a:gd name="connsiteY20" fmla="*/ 64389 h 254508"/>
                    <a:gd name="connsiteX21" fmla="*/ 80451 w 226795"/>
                    <a:gd name="connsiteY21" fmla="*/ 83725 h 254508"/>
                    <a:gd name="connsiteX22" fmla="*/ 133505 w 226795"/>
                    <a:gd name="connsiteY22" fmla="*/ 178689 h 254508"/>
                    <a:gd name="connsiteX23" fmla="*/ 145030 w 226795"/>
                    <a:gd name="connsiteY23" fmla="*/ 195453 h 254508"/>
                    <a:gd name="connsiteX24" fmla="*/ 151126 w 226795"/>
                    <a:gd name="connsiteY24" fmla="*/ 194500 h 254508"/>
                    <a:gd name="connsiteX25" fmla="*/ 154936 w 226795"/>
                    <a:gd name="connsiteY25" fmla="*/ 189833 h 254508"/>
                    <a:gd name="connsiteX26" fmla="*/ 145697 w 226795"/>
                    <a:gd name="connsiteY26" fmla="*/ 169354 h 254508"/>
                    <a:gd name="connsiteX27" fmla="*/ 131314 w 226795"/>
                    <a:gd name="connsiteY27" fmla="*/ 143637 h 254508"/>
                    <a:gd name="connsiteX28" fmla="*/ 133315 w 226795"/>
                    <a:gd name="connsiteY28" fmla="*/ 136684 h 254508"/>
                    <a:gd name="connsiteX29" fmla="*/ 194275 w 226795"/>
                    <a:gd name="connsiteY29" fmla="*/ 102584 h 254508"/>
                    <a:gd name="connsiteX30" fmla="*/ 198180 w 226795"/>
                    <a:gd name="connsiteY30" fmla="*/ 102108 h 254508"/>
                    <a:gd name="connsiteX31" fmla="*/ 201228 w 226795"/>
                    <a:gd name="connsiteY31" fmla="*/ 104489 h 254508"/>
                    <a:gd name="connsiteX32" fmla="*/ 205705 w 226795"/>
                    <a:gd name="connsiteY32" fmla="*/ 112490 h 254508"/>
                    <a:gd name="connsiteX33" fmla="*/ 226374 w 226795"/>
                    <a:gd name="connsiteY33" fmla="*/ 162211 h 254508"/>
                    <a:gd name="connsiteX34" fmla="*/ 215992 w 226795"/>
                    <a:gd name="connsiteY34" fmla="*/ 201549 h 254508"/>
                    <a:gd name="connsiteX35" fmla="*/ 176272 w 226795"/>
                    <a:gd name="connsiteY35" fmla="*/ 237554 h 254508"/>
                    <a:gd name="connsiteX36" fmla="*/ 125123 w 226795"/>
                    <a:gd name="connsiteY36" fmla="*/ 254413 h 254508"/>
                    <a:gd name="connsiteX37" fmla="*/ 120837 w 226795"/>
                    <a:gd name="connsiteY37" fmla="*/ 254508 h 25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26795" h="254508">
                      <a:moveTo>
                        <a:pt x="120837" y="254508"/>
                      </a:moveTo>
                      <a:cubicBezTo>
                        <a:pt x="106835" y="254508"/>
                        <a:pt x="94929" y="250508"/>
                        <a:pt x="85594" y="242602"/>
                      </a:cubicBezTo>
                      <a:cubicBezTo>
                        <a:pt x="75688" y="234220"/>
                        <a:pt x="65211" y="220123"/>
                        <a:pt x="53590" y="199263"/>
                      </a:cubicBezTo>
                      <a:lnTo>
                        <a:pt x="20158" y="139541"/>
                      </a:lnTo>
                      <a:cubicBezTo>
                        <a:pt x="11871" y="124682"/>
                        <a:pt x="6061" y="112967"/>
                        <a:pt x="3013" y="104680"/>
                      </a:cubicBezTo>
                      <a:cubicBezTo>
                        <a:pt x="-226" y="95822"/>
                        <a:pt x="-893" y="85820"/>
                        <a:pt x="1203" y="74867"/>
                      </a:cubicBezTo>
                      <a:cubicBezTo>
                        <a:pt x="3298" y="64008"/>
                        <a:pt x="8728" y="53340"/>
                        <a:pt x="17205" y="43148"/>
                      </a:cubicBezTo>
                      <a:cubicBezTo>
                        <a:pt x="25587" y="33147"/>
                        <a:pt x="36731" y="24098"/>
                        <a:pt x="50447" y="16478"/>
                      </a:cubicBezTo>
                      <a:cubicBezTo>
                        <a:pt x="69021" y="6096"/>
                        <a:pt x="86547" y="572"/>
                        <a:pt x="102358" y="95"/>
                      </a:cubicBezTo>
                      <a:lnTo>
                        <a:pt x="105311" y="0"/>
                      </a:lnTo>
                      <a:cubicBezTo>
                        <a:pt x="120170" y="0"/>
                        <a:pt x="132267" y="3715"/>
                        <a:pt x="141316" y="10954"/>
                      </a:cubicBezTo>
                      <a:cubicBezTo>
                        <a:pt x="150650" y="18383"/>
                        <a:pt x="160556" y="31718"/>
                        <a:pt x="171700" y="51530"/>
                      </a:cubicBezTo>
                      <a:lnTo>
                        <a:pt x="182559" y="70961"/>
                      </a:lnTo>
                      <a:cubicBezTo>
                        <a:pt x="183892" y="73438"/>
                        <a:pt x="183035" y="76486"/>
                        <a:pt x="180559" y="77915"/>
                      </a:cubicBezTo>
                      <a:lnTo>
                        <a:pt x="119599" y="112014"/>
                      </a:lnTo>
                      <a:cubicBezTo>
                        <a:pt x="118456" y="112681"/>
                        <a:pt x="117027" y="112871"/>
                        <a:pt x="115693" y="112490"/>
                      </a:cubicBezTo>
                      <a:cubicBezTo>
                        <a:pt x="114360" y="112109"/>
                        <a:pt x="113312" y="111252"/>
                        <a:pt x="112645" y="110109"/>
                      </a:cubicBezTo>
                      <a:lnTo>
                        <a:pt x="92738" y="74581"/>
                      </a:lnTo>
                      <a:cubicBezTo>
                        <a:pt x="85213" y="61151"/>
                        <a:pt x="82261" y="58579"/>
                        <a:pt x="81594" y="58102"/>
                      </a:cubicBezTo>
                      <a:cubicBezTo>
                        <a:pt x="81118" y="57722"/>
                        <a:pt x="80070" y="57150"/>
                        <a:pt x="76165" y="59341"/>
                      </a:cubicBezTo>
                      <a:cubicBezTo>
                        <a:pt x="73117" y="61055"/>
                        <a:pt x="71593" y="62770"/>
                        <a:pt x="71783" y="64389"/>
                      </a:cubicBezTo>
                      <a:cubicBezTo>
                        <a:pt x="71974" y="66199"/>
                        <a:pt x="73307" y="71056"/>
                        <a:pt x="80451" y="83725"/>
                      </a:cubicBezTo>
                      <a:lnTo>
                        <a:pt x="133505" y="178689"/>
                      </a:lnTo>
                      <a:cubicBezTo>
                        <a:pt x="140268" y="190881"/>
                        <a:pt x="143602" y="194405"/>
                        <a:pt x="145030" y="195453"/>
                      </a:cubicBezTo>
                      <a:cubicBezTo>
                        <a:pt x="146173" y="196310"/>
                        <a:pt x="147126" y="196787"/>
                        <a:pt x="151126" y="194500"/>
                      </a:cubicBezTo>
                      <a:cubicBezTo>
                        <a:pt x="155127" y="192310"/>
                        <a:pt x="154936" y="190500"/>
                        <a:pt x="154936" y="189833"/>
                      </a:cubicBezTo>
                      <a:cubicBezTo>
                        <a:pt x="154841" y="188404"/>
                        <a:pt x="153698" y="183642"/>
                        <a:pt x="145697" y="169354"/>
                      </a:cubicBezTo>
                      <a:lnTo>
                        <a:pt x="131314" y="143637"/>
                      </a:lnTo>
                      <a:cubicBezTo>
                        <a:pt x="129981" y="141161"/>
                        <a:pt x="130838" y="138113"/>
                        <a:pt x="133315" y="136684"/>
                      </a:cubicBezTo>
                      <a:lnTo>
                        <a:pt x="194275" y="102584"/>
                      </a:lnTo>
                      <a:cubicBezTo>
                        <a:pt x="195418" y="101918"/>
                        <a:pt x="196846" y="101727"/>
                        <a:pt x="198180" y="102108"/>
                      </a:cubicBezTo>
                      <a:cubicBezTo>
                        <a:pt x="199513" y="102489"/>
                        <a:pt x="200561" y="103346"/>
                        <a:pt x="201228" y="104489"/>
                      </a:cubicBezTo>
                      <a:lnTo>
                        <a:pt x="205705" y="112490"/>
                      </a:lnTo>
                      <a:cubicBezTo>
                        <a:pt x="217992" y="134398"/>
                        <a:pt x="224659" y="150686"/>
                        <a:pt x="226374" y="162211"/>
                      </a:cubicBezTo>
                      <a:cubicBezTo>
                        <a:pt x="228088" y="174117"/>
                        <a:pt x="224564" y="187357"/>
                        <a:pt x="215992" y="201549"/>
                      </a:cubicBezTo>
                      <a:cubicBezTo>
                        <a:pt x="207514" y="215456"/>
                        <a:pt x="194179" y="227648"/>
                        <a:pt x="176272" y="237554"/>
                      </a:cubicBezTo>
                      <a:cubicBezTo>
                        <a:pt x="157794" y="247840"/>
                        <a:pt x="140649" y="253556"/>
                        <a:pt x="125123" y="254413"/>
                      </a:cubicBezTo>
                      <a:cubicBezTo>
                        <a:pt x="123790" y="254508"/>
                        <a:pt x="122361" y="254508"/>
                        <a:pt x="120837" y="2545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CA5F2504-6A73-4D32-9724-C381D7688CA3}"/>
                  </a:ext>
                </a:extLst>
              </p:cNvPr>
              <p:cNvSpPr/>
              <p:nvPr/>
            </p:nvSpPr>
            <p:spPr>
              <a:xfrm>
                <a:off x="5788740" y="1577688"/>
                <a:ext cx="166673" cy="199486"/>
              </a:xfrm>
              <a:custGeom>
                <a:avLst/>
                <a:gdLst>
                  <a:gd name="connsiteX0" fmla="*/ 77040 w 166673"/>
                  <a:gd name="connsiteY0" fmla="*/ 199486 h 199486"/>
                  <a:gd name="connsiteX1" fmla="*/ 75611 w 166673"/>
                  <a:gd name="connsiteY1" fmla="*/ 199296 h 199486"/>
                  <a:gd name="connsiteX2" fmla="*/ 72563 w 166673"/>
                  <a:gd name="connsiteY2" fmla="*/ 196915 h 199486"/>
                  <a:gd name="connsiteX3" fmla="*/ 60276 w 166673"/>
                  <a:gd name="connsiteY3" fmla="*/ 174912 h 199486"/>
                  <a:gd name="connsiteX4" fmla="*/ 59609 w 166673"/>
                  <a:gd name="connsiteY4" fmla="*/ 172245 h 199486"/>
                  <a:gd name="connsiteX5" fmla="*/ 61800 w 166673"/>
                  <a:gd name="connsiteY5" fmla="*/ 71756 h 199486"/>
                  <a:gd name="connsiteX6" fmla="*/ 56752 w 166673"/>
                  <a:gd name="connsiteY6" fmla="*/ 47182 h 199486"/>
                  <a:gd name="connsiteX7" fmla="*/ 51608 w 166673"/>
                  <a:gd name="connsiteY7" fmla="*/ 41086 h 199486"/>
                  <a:gd name="connsiteX8" fmla="*/ 48084 w 166673"/>
                  <a:gd name="connsiteY8" fmla="*/ 41467 h 199486"/>
                  <a:gd name="connsiteX9" fmla="*/ 46084 w 166673"/>
                  <a:gd name="connsiteY9" fmla="*/ 44324 h 199486"/>
                  <a:gd name="connsiteX10" fmla="*/ 50942 w 166673"/>
                  <a:gd name="connsiteY10" fmla="*/ 56421 h 199486"/>
                  <a:gd name="connsiteX11" fmla="*/ 59133 w 166673"/>
                  <a:gd name="connsiteY11" fmla="*/ 71089 h 199486"/>
                  <a:gd name="connsiteX12" fmla="*/ 59609 w 166673"/>
                  <a:gd name="connsiteY12" fmla="*/ 74995 h 199486"/>
                  <a:gd name="connsiteX13" fmla="*/ 57228 w 166673"/>
                  <a:gd name="connsiteY13" fmla="*/ 78043 h 199486"/>
                  <a:gd name="connsiteX14" fmla="*/ 22843 w 166673"/>
                  <a:gd name="connsiteY14" fmla="*/ 97283 h 199486"/>
                  <a:gd name="connsiteX15" fmla="*/ 18938 w 166673"/>
                  <a:gd name="connsiteY15" fmla="*/ 97759 h 199486"/>
                  <a:gd name="connsiteX16" fmla="*/ 15890 w 166673"/>
                  <a:gd name="connsiteY16" fmla="*/ 95378 h 199486"/>
                  <a:gd name="connsiteX17" fmla="*/ 12746 w 166673"/>
                  <a:gd name="connsiteY17" fmla="*/ 89758 h 199486"/>
                  <a:gd name="connsiteX18" fmla="*/ 2269 w 166673"/>
                  <a:gd name="connsiteY18" fmla="*/ 67756 h 199486"/>
                  <a:gd name="connsiteX19" fmla="*/ 364 w 166673"/>
                  <a:gd name="connsiteY19" fmla="*/ 47182 h 199486"/>
                  <a:gd name="connsiteX20" fmla="*/ 8841 w 166673"/>
                  <a:gd name="connsiteY20" fmla="*/ 26227 h 199486"/>
                  <a:gd name="connsiteX21" fmla="*/ 28463 w 166673"/>
                  <a:gd name="connsiteY21" fmla="*/ 9939 h 199486"/>
                  <a:gd name="connsiteX22" fmla="*/ 73230 w 166673"/>
                  <a:gd name="connsiteY22" fmla="*/ 1462 h 199486"/>
                  <a:gd name="connsiteX23" fmla="*/ 104186 w 166673"/>
                  <a:gd name="connsiteY23" fmla="*/ 26131 h 199486"/>
                  <a:gd name="connsiteX24" fmla="*/ 113807 w 166673"/>
                  <a:gd name="connsiteY24" fmla="*/ 59850 h 199486"/>
                  <a:gd name="connsiteX25" fmla="*/ 110663 w 166673"/>
                  <a:gd name="connsiteY25" fmla="*/ 135478 h 199486"/>
                  <a:gd name="connsiteX26" fmla="*/ 144382 w 166673"/>
                  <a:gd name="connsiteY26" fmla="*/ 116619 h 199486"/>
                  <a:gd name="connsiteX27" fmla="*/ 151335 w 166673"/>
                  <a:gd name="connsiteY27" fmla="*/ 118619 h 199486"/>
                  <a:gd name="connsiteX28" fmla="*/ 166004 w 166673"/>
                  <a:gd name="connsiteY28" fmla="*/ 144813 h 199486"/>
                  <a:gd name="connsiteX29" fmla="*/ 166480 w 166673"/>
                  <a:gd name="connsiteY29" fmla="*/ 148718 h 199486"/>
                  <a:gd name="connsiteX30" fmla="*/ 164099 w 166673"/>
                  <a:gd name="connsiteY30" fmla="*/ 151766 h 199486"/>
                  <a:gd name="connsiteX31" fmla="*/ 79612 w 166673"/>
                  <a:gd name="connsiteY31" fmla="*/ 199010 h 199486"/>
                  <a:gd name="connsiteX32" fmla="*/ 77040 w 166673"/>
                  <a:gd name="connsiteY32" fmla="*/ 199486 h 19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6673" h="199486">
                    <a:moveTo>
                      <a:pt x="77040" y="199486"/>
                    </a:moveTo>
                    <a:cubicBezTo>
                      <a:pt x="76564" y="199486"/>
                      <a:pt x="76088" y="199391"/>
                      <a:pt x="75611" y="199296"/>
                    </a:cubicBezTo>
                    <a:cubicBezTo>
                      <a:pt x="74278" y="198915"/>
                      <a:pt x="73230" y="198058"/>
                      <a:pt x="72563" y="196915"/>
                    </a:cubicBezTo>
                    <a:lnTo>
                      <a:pt x="60276" y="174912"/>
                    </a:lnTo>
                    <a:cubicBezTo>
                      <a:pt x="59800" y="174055"/>
                      <a:pt x="59609" y="173197"/>
                      <a:pt x="59609" y="172245"/>
                    </a:cubicBezTo>
                    <a:cubicBezTo>
                      <a:pt x="61705" y="117667"/>
                      <a:pt x="62467" y="83853"/>
                      <a:pt x="61800" y="71756"/>
                    </a:cubicBezTo>
                    <a:cubicBezTo>
                      <a:pt x="61133" y="60231"/>
                      <a:pt x="59419" y="51944"/>
                      <a:pt x="56752" y="47182"/>
                    </a:cubicBezTo>
                    <a:cubicBezTo>
                      <a:pt x="54371" y="42895"/>
                      <a:pt x="52466" y="41562"/>
                      <a:pt x="51608" y="41086"/>
                    </a:cubicBezTo>
                    <a:cubicBezTo>
                      <a:pt x="50465" y="40514"/>
                      <a:pt x="49513" y="40705"/>
                      <a:pt x="48084" y="41467"/>
                    </a:cubicBezTo>
                    <a:cubicBezTo>
                      <a:pt x="46465" y="42324"/>
                      <a:pt x="46179" y="43181"/>
                      <a:pt x="46084" y="44324"/>
                    </a:cubicBezTo>
                    <a:cubicBezTo>
                      <a:pt x="46084" y="45086"/>
                      <a:pt x="46274" y="48134"/>
                      <a:pt x="50942" y="56421"/>
                    </a:cubicBezTo>
                    <a:lnTo>
                      <a:pt x="59133" y="71089"/>
                    </a:lnTo>
                    <a:cubicBezTo>
                      <a:pt x="59800" y="72232"/>
                      <a:pt x="59990" y="73661"/>
                      <a:pt x="59609" y="74995"/>
                    </a:cubicBezTo>
                    <a:cubicBezTo>
                      <a:pt x="59228" y="76328"/>
                      <a:pt x="58371" y="77376"/>
                      <a:pt x="57228" y="78043"/>
                    </a:cubicBezTo>
                    <a:lnTo>
                      <a:pt x="22843" y="97283"/>
                    </a:lnTo>
                    <a:cubicBezTo>
                      <a:pt x="21700" y="97950"/>
                      <a:pt x="20271" y="98140"/>
                      <a:pt x="18938" y="97759"/>
                    </a:cubicBezTo>
                    <a:cubicBezTo>
                      <a:pt x="17604" y="97378"/>
                      <a:pt x="16556" y="96521"/>
                      <a:pt x="15890" y="95378"/>
                    </a:cubicBezTo>
                    <a:lnTo>
                      <a:pt x="12746" y="89758"/>
                    </a:lnTo>
                    <a:cubicBezTo>
                      <a:pt x="7698" y="80805"/>
                      <a:pt x="4269" y="73566"/>
                      <a:pt x="2269" y="67756"/>
                    </a:cubicBezTo>
                    <a:cubicBezTo>
                      <a:pt x="173" y="61564"/>
                      <a:pt x="-493" y="54611"/>
                      <a:pt x="364" y="47182"/>
                    </a:cubicBezTo>
                    <a:cubicBezTo>
                      <a:pt x="1221" y="39562"/>
                      <a:pt x="4079" y="32513"/>
                      <a:pt x="8841" y="26227"/>
                    </a:cubicBezTo>
                    <a:cubicBezTo>
                      <a:pt x="13413" y="20131"/>
                      <a:pt x="19985" y="14606"/>
                      <a:pt x="28463" y="9939"/>
                    </a:cubicBezTo>
                    <a:cubicBezTo>
                      <a:pt x="44846" y="795"/>
                      <a:pt x="59990" y="-2063"/>
                      <a:pt x="73230" y="1462"/>
                    </a:cubicBezTo>
                    <a:cubicBezTo>
                      <a:pt x="86660" y="4986"/>
                      <a:pt x="97042" y="13273"/>
                      <a:pt x="104186" y="26131"/>
                    </a:cubicBezTo>
                    <a:cubicBezTo>
                      <a:pt x="109425" y="35561"/>
                      <a:pt x="112664" y="46896"/>
                      <a:pt x="113807" y="59850"/>
                    </a:cubicBezTo>
                    <a:cubicBezTo>
                      <a:pt x="114854" y="71661"/>
                      <a:pt x="113807" y="96426"/>
                      <a:pt x="110663" y="135478"/>
                    </a:cubicBezTo>
                    <a:lnTo>
                      <a:pt x="144382" y="116619"/>
                    </a:lnTo>
                    <a:cubicBezTo>
                      <a:pt x="146858" y="115285"/>
                      <a:pt x="149906" y="116143"/>
                      <a:pt x="151335" y="118619"/>
                    </a:cubicBezTo>
                    <a:lnTo>
                      <a:pt x="166004" y="144813"/>
                    </a:lnTo>
                    <a:cubicBezTo>
                      <a:pt x="166670" y="145956"/>
                      <a:pt x="166861" y="147385"/>
                      <a:pt x="166480" y="148718"/>
                    </a:cubicBezTo>
                    <a:cubicBezTo>
                      <a:pt x="166099" y="150052"/>
                      <a:pt x="165242" y="151099"/>
                      <a:pt x="164099" y="151766"/>
                    </a:cubicBezTo>
                    <a:lnTo>
                      <a:pt x="79612" y="199010"/>
                    </a:lnTo>
                    <a:cubicBezTo>
                      <a:pt x="78755" y="199296"/>
                      <a:pt x="77897" y="199486"/>
                      <a:pt x="77040" y="1994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3" name="Graphic 1">
              <a:extLst>
                <a:ext uri="{FF2B5EF4-FFF2-40B4-BE49-F238E27FC236}">
                  <a16:creationId xmlns:a16="http://schemas.microsoft.com/office/drawing/2014/main" id="{84E8881D-FB84-43E2-8129-CD63BE89F6C5}"/>
                </a:ext>
              </a:extLst>
            </p:cNvPr>
            <p:cNvGrpSpPr/>
            <p:nvPr userDrawn="1"/>
          </p:nvGrpSpPr>
          <p:grpSpPr>
            <a:xfrm>
              <a:off x="3928570" y="3024829"/>
              <a:ext cx="1201729" cy="555808"/>
              <a:chOff x="7014006" y="3301245"/>
              <a:chExt cx="1201729" cy="555808"/>
            </a:xfrm>
            <a:grpFill/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66A8BE02-3D1E-4E28-98C2-578ED519E92F}"/>
                  </a:ext>
                </a:extLst>
              </p:cNvPr>
              <p:cNvSpPr/>
              <p:nvPr/>
            </p:nvSpPr>
            <p:spPr>
              <a:xfrm>
                <a:off x="7014006" y="3301245"/>
                <a:ext cx="1201729" cy="363974"/>
              </a:xfrm>
              <a:custGeom>
                <a:avLst/>
                <a:gdLst>
                  <a:gd name="connsiteX0" fmla="*/ 617137 w 1201729"/>
                  <a:gd name="connsiteY0" fmla="*/ 363975 h 363974"/>
                  <a:gd name="connsiteX1" fmla="*/ 614851 w 1201729"/>
                  <a:gd name="connsiteY1" fmla="*/ 363403 h 363974"/>
                  <a:gd name="connsiteX2" fmla="*/ 2775 w 1201729"/>
                  <a:gd name="connsiteY2" fmla="*/ 54222 h 363974"/>
                  <a:gd name="connsiteX3" fmla="*/ 108 w 1201729"/>
                  <a:gd name="connsiteY3" fmla="*/ 48697 h 363974"/>
                  <a:gd name="connsiteX4" fmla="*/ 4679 w 1201729"/>
                  <a:gd name="connsiteY4" fmla="*/ 44601 h 363974"/>
                  <a:gd name="connsiteX5" fmla="*/ 578370 w 1201729"/>
                  <a:gd name="connsiteY5" fmla="*/ 24 h 363974"/>
                  <a:gd name="connsiteX6" fmla="*/ 580847 w 1201729"/>
                  <a:gd name="connsiteY6" fmla="*/ 501 h 363974"/>
                  <a:gd name="connsiteX7" fmla="*/ 1198734 w 1201729"/>
                  <a:gd name="connsiteY7" fmla="*/ 279869 h 363974"/>
                  <a:gd name="connsiteX8" fmla="*/ 1201686 w 1201729"/>
                  <a:gd name="connsiteY8" fmla="*/ 285298 h 363974"/>
                  <a:gd name="connsiteX9" fmla="*/ 1197305 w 1201729"/>
                  <a:gd name="connsiteY9" fmla="*/ 289584 h 363974"/>
                  <a:gd name="connsiteX10" fmla="*/ 617899 w 1201729"/>
                  <a:gd name="connsiteY10" fmla="*/ 363975 h 363974"/>
                  <a:gd name="connsiteX11" fmla="*/ 617137 w 1201729"/>
                  <a:gd name="connsiteY11" fmla="*/ 363975 h 363974"/>
                  <a:gd name="connsiteX12" fmla="*/ 23634 w 1201729"/>
                  <a:gd name="connsiteY12" fmla="*/ 53364 h 363974"/>
                  <a:gd name="connsiteX13" fmla="*/ 618089 w 1201729"/>
                  <a:gd name="connsiteY13" fmla="*/ 353592 h 363974"/>
                  <a:gd name="connsiteX14" fmla="*/ 1178160 w 1201729"/>
                  <a:gd name="connsiteY14" fmla="*/ 281679 h 363974"/>
                  <a:gd name="connsiteX15" fmla="*/ 577894 w 1201729"/>
                  <a:gd name="connsiteY15" fmla="*/ 10216 h 363974"/>
                  <a:gd name="connsiteX16" fmla="*/ 23634 w 1201729"/>
                  <a:gd name="connsiteY16" fmla="*/ 53364 h 363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1729" h="363974">
                    <a:moveTo>
                      <a:pt x="617137" y="363975"/>
                    </a:moveTo>
                    <a:cubicBezTo>
                      <a:pt x="616375" y="363975"/>
                      <a:pt x="615518" y="363784"/>
                      <a:pt x="614851" y="363403"/>
                    </a:cubicBezTo>
                    <a:lnTo>
                      <a:pt x="2775" y="54222"/>
                    </a:lnTo>
                    <a:cubicBezTo>
                      <a:pt x="774" y="53174"/>
                      <a:pt x="-369" y="50888"/>
                      <a:pt x="108" y="48697"/>
                    </a:cubicBezTo>
                    <a:cubicBezTo>
                      <a:pt x="584" y="46411"/>
                      <a:pt x="2394" y="44792"/>
                      <a:pt x="4679" y="44601"/>
                    </a:cubicBezTo>
                    <a:lnTo>
                      <a:pt x="578370" y="24"/>
                    </a:lnTo>
                    <a:cubicBezTo>
                      <a:pt x="579323" y="-71"/>
                      <a:pt x="580085" y="120"/>
                      <a:pt x="580847" y="501"/>
                    </a:cubicBezTo>
                    <a:lnTo>
                      <a:pt x="1198734" y="279869"/>
                    </a:lnTo>
                    <a:cubicBezTo>
                      <a:pt x="1200829" y="280821"/>
                      <a:pt x="1201972" y="283012"/>
                      <a:pt x="1201686" y="285298"/>
                    </a:cubicBezTo>
                    <a:cubicBezTo>
                      <a:pt x="1201305" y="287584"/>
                      <a:pt x="1199591" y="289299"/>
                      <a:pt x="1197305" y="289584"/>
                    </a:cubicBezTo>
                    <a:lnTo>
                      <a:pt x="617899" y="363975"/>
                    </a:lnTo>
                    <a:cubicBezTo>
                      <a:pt x="617613" y="363975"/>
                      <a:pt x="617328" y="363975"/>
                      <a:pt x="617137" y="363975"/>
                    </a:cubicBezTo>
                    <a:close/>
                    <a:moveTo>
                      <a:pt x="23634" y="53364"/>
                    </a:moveTo>
                    <a:lnTo>
                      <a:pt x="618089" y="353592"/>
                    </a:lnTo>
                    <a:lnTo>
                      <a:pt x="1178160" y="281679"/>
                    </a:lnTo>
                    <a:lnTo>
                      <a:pt x="577894" y="10216"/>
                    </a:lnTo>
                    <a:lnTo>
                      <a:pt x="23634" y="533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47E3C9E-B4E9-45BC-9768-09E6AB66C5EC}"/>
                  </a:ext>
                </a:extLst>
              </p:cNvPr>
              <p:cNvSpPr/>
              <p:nvPr/>
            </p:nvSpPr>
            <p:spPr>
              <a:xfrm>
                <a:off x="7557332" y="3459681"/>
                <a:ext cx="111808" cy="46744"/>
              </a:xfrm>
              <a:custGeom>
                <a:avLst/>
                <a:gdLst>
                  <a:gd name="connsiteX0" fmla="*/ 111626 w 111808"/>
                  <a:gd name="connsiteY0" fmla="*/ 36184 h 46744"/>
                  <a:gd name="connsiteX1" fmla="*/ 51428 w 111808"/>
                  <a:gd name="connsiteY1" fmla="*/ 42946 h 46744"/>
                  <a:gd name="connsiteX2" fmla="*/ 183 w 111808"/>
                  <a:gd name="connsiteY2" fmla="*/ 10561 h 46744"/>
                  <a:gd name="connsiteX3" fmla="*/ 60381 w 111808"/>
                  <a:gd name="connsiteY3" fmla="*/ 3799 h 46744"/>
                  <a:gd name="connsiteX4" fmla="*/ 111626 w 111808"/>
                  <a:gd name="connsiteY4" fmla="*/ 36184 h 46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08" h="46744">
                    <a:moveTo>
                      <a:pt x="111626" y="36184"/>
                    </a:moveTo>
                    <a:cubicBezTo>
                      <a:pt x="109149" y="46947"/>
                      <a:pt x="82193" y="49995"/>
                      <a:pt x="51428" y="42946"/>
                    </a:cubicBezTo>
                    <a:cubicBezTo>
                      <a:pt x="20662" y="35898"/>
                      <a:pt x="-2294" y="21420"/>
                      <a:pt x="183" y="10561"/>
                    </a:cubicBezTo>
                    <a:cubicBezTo>
                      <a:pt x="2660" y="-202"/>
                      <a:pt x="29615" y="-3250"/>
                      <a:pt x="60381" y="3799"/>
                    </a:cubicBezTo>
                    <a:cubicBezTo>
                      <a:pt x="91147" y="10942"/>
                      <a:pt x="114102" y="25420"/>
                      <a:pt x="111626" y="361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C39F092B-23A0-44B1-9A8F-DCF3BBD9A6E5}"/>
                  </a:ext>
                </a:extLst>
              </p:cNvPr>
              <p:cNvSpPr/>
              <p:nvPr/>
            </p:nvSpPr>
            <p:spPr>
              <a:xfrm>
                <a:off x="7198383" y="3463753"/>
                <a:ext cx="712028" cy="393299"/>
              </a:xfrm>
              <a:custGeom>
                <a:avLst/>
                <a:gdLst>
                  <a:gd name="connsiteX0" fmla="*/ 564301 w 712028"/>
                  <a:gd name="connsiteY0" fmla="*/ 393300 h 393299"/>
                  <a:gd name="connsiteX1" fmla="*/ 326461 w 712028"/>
                  <a:gd name="connsiteY1" fmla="*/ 363201 h 393299"/>
                  <a:gd name="connsiteX2" fmla="*/ 307221 w 712028"/>
                  <a:gd name="connsiteY2" fmla="*/ 358819 h 393299"/>
                  <a:gd name="connsiteX3" fmla="*/ 39 w 712028"/>
                  <a:gd name="connsiteY3" fmla="*/ 218611 h 393299"/>
                  <a:gd name="connsiteX4" fmla="*/ 135 w 712028"/>
                  <a:gd name="connsiteY4" fmla="*/ 216897 h 393299"/>
                  <a:gd name="connsiteX5" fmla="*/ 48998 w 712028"/>
                  <a:gd name="connsiteY5" fmla="*/ 3918 h 393299"/>
                  <a:gd name="connsiteX6" fmla="*/ 51760 w 712028"/>
                  <a:gd name="connsiteY6" fmla="*/ 489 h 393299"/>
                  <a:gd name="connsiteX7" fmla="*/ 56237 w 712028"/>
                  <a:gd name="connsiteY7" fmla="*/ 584 h 393299"/>
                  <a:gd name="connsiteX8" fmla="*/ 433618 w 712028"/>
                  <a:gd name="connsiteY8" fmla="*/ 191179 h 393299"/>
                  <a:gd name="connsiteX9" fmla="*/ 706318 w 712028"/>
                  <a:gd name="connsiteY9" fmla="*/ 156127 h 393299"/>
                  <a:gd name="connsiteX10" fmla="*/ 710700 w 712028"/>
                  <a:gd name="connsiteY10" fmla="*/ 157747 h 393299"/>
                  <a:gd name="connsiteX11" fmla="*/ 711938 w 712028"/>
                  <a:gd name="connsiteY11" fmla="*/ 162318 h 393299"/>
                  <a:gd name="connsiteX12" fmla="*/ 664503 w 712028"/>
                  <a:gd name="connsiteY12" fmla="*/ 369392 h 393299"/>
                  <a:gd name="connsiteX13" fmla="*/ 663837 w 712028"/>
                  <a:gd name="connsiteY13" fmla="*/ 370916 h 393299"/>
                  <a:gd name="connsiteX14" fmla="*/ 564301 w 712028"/>
                  <a:gd name="connsiteY14" fmla="*/ 393300 h 393299"/>
                  <a:gd name="connsiteX15" fmla="*/ 10327 w 712028"/>
                  <a:gd name="connsiteY15" fmla="*/ 218040 h 393299"/>
                  <a:gd name="connsiteX16" fmla="*/ 309602 w 712028"/>
                  <a:gd name="connsiteY16" fmla="*/ 348818 h 393299"/>
                  <a:gd name="connsiteX17" fmla="*/ 328557 w 712028"/>
                  <a:gd name="connsiteY17" fmla="*/ 353200 h 393299"/>
                  <a:gd name="connsiteX18" fmla="*/ 564205 w 712028"/>
                  <a:gd name="connsiteY18" fmla="*/ 383108 h 393299"/>
                  <a:gd name="connsiteX19" fmla="*/ 654788 w 712028"/>
                  <a:gd name="connsiteY19" fmla="*/ 365868 h 393299"/>
                  <a:gd name="connsiteX20" fmla="*/ 700413 w 712028"/>
                  <a:gd name="connsiteY20" fmla="*/ 167081 h 393299"/>
                  <a:gd name="connsiteX21" fmla="*/ 433332 w 712028"/>
                  <a:gd name="connsiteY21" fmla="*/ 201371 h 393299"/>
                  <a:gd name="connsiteX22" fmla="*/ 430379 w 712028"/>
                  <a:gd name="connsiteY22" fmla="*/ 200895 h 393299"/>
                  <a:gd name="connsiteX23" fmla="*/ 57475 w 712028"/>
                  <a:gd name="connsiteY23" fmla="*/ 12490 h 393299"/>
                  <a:gd name="connsiteX24" fmla="*/ 10327 w 712028"/>
                  <a:gd name="connsiteY24" fmla="*/ 218040 h 39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12028" h="393299">
                    <a:moveTo>
                      <a:pt x="564301" y="393300"/>
                    </a:moveTo>
                    <a:cubicBezTo>
                      <a:pt x="504769" y="393300"/>
                      <a:pt x="424759" y="383203"/>
                      <a:pt x="326461" y="363201"/>
                    </a:cubicBezTo>
                    <a:lnTo>
                      <a:pt x="307221" y="358819"/>
                    </a:lnTo>
                    <a:cubicBezTo>
                      <a:pt x="15279" y="284143"/>
                      <a:pt x="802" y="225088"/>
                      <a:pt x="39" y="218611"/>
                    </a:cubicBezTo>
                    <a:cubicBezTo>
                      <a:pt x="-56" y="218040"/>
                      <a:pt x="39" y="217468"/>
                      <a:pt x="135" y="216897"/>
                    </a:cubicBezTo>
                    <a:lnTo>
                      <a:pt x="48998" y="3918"/>
                    </a:lnTo>
                    <a:cubicBezTo>
                      <a:pt x="49379" y="2394"/>
                      <a:pt x="50427" y="1156"/>
                      <a:pt x="51760" y="489"/>
                    </a:cubicBezTo>
                    <a:cubicBezTo>
                      <a:pt x="53189" y="-178"/>
                      <a:pt x="54808" y="-178"/>
                      <a:pt x="56237" y="584"/>
                    </a:cubicBezTo>
                    <a:lnTo>
                      <a:pt x="433618" y="191179"/>
                    </a:lnTo>
                    <a:lnTo>
                      <a:pt x="706318" y="156127"/>
                    </a:lnTo>
                    <a:cubicBezTo>
                      <a:pt x="707937" y="155937"/>
                      <a:pt x="709652" y="156508"/>
                      <a:pt x="710700" y="157747"/>
                    </a:cubicBezTo>
                    <a:cubicBezTo>
                      <a:pt x="711843" y="158985"/>
                      <a:pt x="712224" y="160699"/>
                      <a:pt x="711938" y="162318"/>
                    </a:cubicBezTo>
                    <a:lnTo>
                      <a:pt x="664503" y="369392"/>
                    </a:lnTo>
                    <a:cubicBezTo>
                      <a:pt x="664408" y="369963"/>
                      <a:pt x="664122" y="370440"/>
                      <a:pt x="663837" y="370916"/>
                    </a:cubicBezTo>
                    <a:cubicBezTo>
                      <a:pt x="662408" y="373297"/>
                      <a:pt x="647454" y="393300"/>
                      <a:pt x="564301" y="393300"/>
                    </a:cubicBezTo>
                    <a:close/>
                    <a:moveTo>
                      <a:pt x="10327" y="218040"/>
                    </a:moveTo>
                    <a:cubicBezTo>
                      <a:pt x="12517" y="224040"/>
                      <a:pt x="39282" y="279667"/>
                      <a:pt x="309602" y="348818"/>
                    </a:cubicBezTo>
                    <a:lnTo>
                      <a:pt x="328557" y="353200"/>
                    </a:lnTo>
                    <a:cubicBezTo>
                      <a:pt x="425997" y="373011"/>
                      <a:pt x="505341" y="383108"/>
                      <a:pt x="564205" y="383108"/>
                    </a:cubicBezTo>
                    <a:cubicBezTo>
                      <a:pt x="633643" y="383108"/>
                      <a:pt x="651835" y="368820"/>
                      <a:pt x="654788" y="365868"/>
                    </a:cubicBezTo>
                    <a:lnTo>
                      <a:pt x="700413" y="167081"/>
                    </a:lnTo>
                    <a:lnTo>
                      <a:pt x="433332" y="201371"/>
                    </a:lnTo>
                    <a:cubicBezTo>
                      <a:pt x="432379" y="201466"/>
                      <a:pt x="431331" y="201276"/>
                      <a:pt x="430379" y="200895"/>
                    </a:cubicBezTo>
                    <a:lnTo>
                      <a:pt x="57475" y="12490"/>
                    </a:lnTo>
                    <a:lnTo>
                      <a:pt x="10327" y="21804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35935A7B-8414-4084-BB01-FF3F1FDA0AC4}"/>
                  </a:ext>
                </a:extLst>
              </p:cNvPr>
              <p:cNvSpPr/>
              <p:nvPr/>
            </p:nvSpPr>
            <p:spPr>
              <a:xfrm>
                <a:off x="7663851" y="3490759"/>
                <a:ext cx="353370" cy="247707"/>
              </a:xfrm>
              <a:custGeom>
                <a:avLst/>
                <a:gdLst>
                  <a:gd name="connsiteX0" fmla="*/ 320193 w 353370"/>
                  <a:gd name="connsiteY0" fmla="*/ 247708 h 247707"/>
                  <a:gd name="connsiteX1" fmla="*/ 319050 w 353370"/>
                  <a:gd name="connsiteY1" fmla="*/ 247613 h 247707"/>
                  <a:gd name="connsiteX2" fmla="*/ 315240 w 353370"/>
                  <a:gd name="connsiteY2" fmla="*/ 241517 h 247707"/>
                  <a:gd name="connsiteX3" fmla="*/ 342291 w 353370"/>
                  <a:gd name="connsiteY3" fmla="*/ 123788 h 247707"/>
                  <a:gd name="connsiteX4" fmla="*/ 3487 w 353370"/>
                  <a:gd name="connsiteY4" fmla="*/ 9964 h 247707"/>
                  <a:gd name="connsiteX5" fmla="*/ 248 w 353370"/>
                  <a:gd name="connsiteY5" fmla="*/ 3487 h 247707"/>
                  <a:gd name="connsiteX6" fmla="*/ 6725 w 353370"/>
                  <a:gd name="connsiteY6" fmla="*/ 248 h 247707"/>
                  <a:gd name="connsiteX7" fmla="*/ 349911 w 353370"/>
                  <a:gd name="connsiteY7" fmla="*/ 115501 h 247707"/>
                  <a:gd name="connsiteX8" fmla="*/ 353245 w 353370"/>
                  <a:gd name="connsiteY8" fmla="*/ 121502 h 247707"/>
                  <a:gd name="connsiteX9" fmla="*/ 325146 w 353370"/>
                  <a:gd name="connsiteY9" fmla="*/ 243708 h 247707"/>
                  <a:gd name="connsiteX10" fmla="*/ 320193 w 353370"/>
                  <a:gd name="connsiteY10" fmla="*/ 247708 h 24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70" h="247707">
                    <a:moveTo>
                      <a:pt x="320193" y="247708"/>
                    </a:moveTo>
                    <a:cubicBezTo>
                      <a:pt x="319812" y="247708"/>
                      <a:pt x="319431" y="247708"/>
                      <a:pt x="319050" y="247613"/>
                    </a:cubicBezTo>
                    <a:cubicBezTo>
                      <a:pt x="316288" y="246946"/>
                      <a:pt x="314574" y="244279"/>
                      <a:pt x="315240" y="241517"/>
                    </a:cubicBezTo>
                    <a:lnTo>
                      <a:pt x="342291" y="123788"/>
                    </a:lnTo>
                    <a:lnTo>
                      <a:pt x="3487" y="9964"/>
                    </a:lnTo>
                    <a:cubicBezTo>
                      <a:pt x="820" y="9107"/>
                      <a:pt x="-609" y="6154"/>
                      <a:pt x="248" y="3487"/>
                    </a:cubicBezTo>
                    <a:cubicBezTo>
                      <a:pt x="1201" y="820"/>
                      <a:pt x="4058" y="-609"/>
                      <a:pt x="6725" y="248"/>
                    </a:cubicBezTo>
                    <a:lnTo>
                      <a:pt x="349911" y="115501"/>
                    </a:lnTo>
                    <a:cubicBezTo>
                      <a:pt x="352388" y="116358"/>
                      <a:pt x="353816" y="118930"/>
                      <a:pt x="353245" y="121502"/>
                    </a:cubicBezTo>
                    <a:lnTo>
                      <a:pt x="325146" y="243708"/>
                    </a:lnTo>
                    <a:cubicBezTo>
                      <a:pt x="324575" y="246184"/>
                      <a:pt x="322479" y="247708"/>
                      <a:pt x="320193" y="2477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2875407-AC92-428A-885B-2D29AAC7CCCC}"/>
                  </a:ext>
                </a:extLst>
              </p:cNvPr>
              <p:cNvSpPr/>
              <p:nvPr/>
            </p:nvSpPr>
            <p:spPr>
              <a:xfrm>
                <a:off x="7957989" y="3716984"/>
                <a:ext cx="41827" cy="67921"/>
              </a:xfrm>
              <a:custGeom>
                <a:avLst/>
                <a:gdLst>
                  <a:gd name="connsiteX0" fmla="*/ 28627 w 41827"/>
                  <a:gd name="connsiteY0" fmla="*/ 433 h 67921"/>
                  <a:gd name="connsiteX1" fmla="*/ 8243 w 41827"/>
                  <a:gd name="connsiteY1" fmla="*/ 13196 h 67921"/>
                  <a:gd name="connsiteX2" fmla="*/ 433 w 41827"/>
                  <a:gd name="connsiteY2" fmla="*/ 47105 h 67921"/>
                  <a:gd name="connsiteX3" fmla="*/ 13196 w 41827"/>
                  <a:gd name="connsiteY3" fmla="*/ 67489 h 67921"/>
                  <a:gd name="connsiteX4" fmla="*/ 33580 w 41827"/>
                  <a:gd name="connsiteY4" fmla="*/ 54725 h 67921"/>
                  <a:gd name="connsiteX5" fmla="*/ 41390 w 41827"/>
                  <a:gd name="connsiteY5" fmla="*/ 20817 h 67921"/>
                  <a:gd name="connsiteX6" fmla="*/ 28627 w 41827"/>
                  <a:gd name="connsiteY6" fmla="*/ 433 h 6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27" h="67921">
                    <a:moveTo>
                      <a:pt x="28627" y="433"/>
                    </a:moveTo>
                    <a:cubicBezTo>
                      <a:pt x="19483" y="-1663"/>
                      <a:pt x="10339" y="4052"/>
                      <a:pt x="8243" y="13196"/>
                    </a:cubicBezTo>
                    <a:lnTo>
                      <a:pt x="433" y="47105"/>
                    </a:lnTo>
                    <a:cubicBezTo>
                      <a:pt x="-1663" y="56250"/>
                      <a:pt x="4052" y="65393"/>
                      <a:pt x="13196" y="67489"/>
                    </a:cubicBezTo>
                    <a:cubicBezTo>
                      <a:pt x="22340" y="69584"/>
                      <a:pt x="31484" y="63869"/>
                      <a:pt x="33580" y="54725"/>
                    </a:cubicBezTo>
                    <a:lnTo>
                      <a:pt x="41390" y="20817"/>
                    </a:lnTo>
                    <a:cubicBezTo>
                      <a:pt x="43486" y="11672"/>
                      <a:pt x="37866" y="2528"/>
                      <a:pt x="28627" y="4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4" name="Graphic 1">
              <a:extLst>
                <a:ext uri="{FF2B5EF4-FFF2-40B4-BE49-F238E27FC236}">
                  <a16:creationId xmlns:a16="http://schemas.microsoft.com/office/drawing/2014/main" id="{ACCCCD74-6F20-4894-A422-A25EDCEE94E9}"/>
                </a:ext>
              </a:extLst>
            </p:cNvPr>
            <p:cNvGrpSpPr/>
            <p:nvPr userDrawn="1"/>
          </p:nvGrpSpPr>
          <p:grpSpPr>
            <a:xfrm>
              <a:off x="712566" y="4863679"/>
              <a:ext cx="769911" cy="749808"/>
              <a:chOff x="7045954" y="2447925"/>
              <a:chExt cx="769911" cy="749808"/>
            </a:xfrm>
            <a:grpFill/>
          </p:grpSpPr>
          <p:grpSp>
            <p:nvGrpSpPr>
              <p:cNvPr id="474" name="Graphic 1">
                <a:extLst>
                  <a:ext uri="{FF2B5EF4-FFF2-40B4-BE49-F238E27FC236}">
                    <a16:creationId xmlns:a16="http://schemas.microsoft.com/office/drawing/2014/main" id="{D1462A0D-CBE1-4E5D-A43A-FDAA12FC1364}"/>
                  </a:ext>
                </a:extLst>
              </p:cNvPr>
              <p:cNvGrpSpPr/>
              <p:nvPr/>
            </p:nvGrpSpPr>
            <p:grpSpPr>
              <a:xfrm>
                <a:off x="7045954" y="2447925"/>
                <a:ext cx="467269" cy="707717"/>
                <a:chOff x="7045954" y="2447925"/>
                <a:chExt cx="467269" cy="707717"/>
              </a:xfrm>
              <a:grpFill/>
            </p:grpSpPr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4566858E-B66B-49D1-AEB0-970B596F1940}"/>
                    </a:ext>
                  </a:extLst>
                </p:cNvPr>
                <p:cNvSpPr/>
                <p:nvPr/>
              </p:nvSpPr>
              <p:spPr>
                <a:xfrm>
                  <a:off x="7045954" y="2447925"/>
                  <a:ext cx="187172" cy="163829"/>
                </a:xfrm>
                <a:custGeom>
                  <a:avLst/>
                  <a:gdLst>
                    <a:gd name="connsiteX0" fmla="*/ 28834 w 187172"/>
                    <a:gd name="connsiteY0" fmla="*/ 163830 h 163829"/>
                    <a:gd name="connsiteX1" fmla="*/ 27596 w 187172"/>
                    <a:gd name="connsiteY1" fmla="*/ 163639 h 163829"/>
                    <a:gd name="connsiteX2" fmla="*/ 24452 w 187172"/>
                    <a:gd name="connsiteY2" fmla="*/ 161258 h 163829"/>
                    <a:gd name="connsiteX3" fmla="*/ 13308 w 187172"/>
                    <a:gd name="connsiteY3" fmla="*/ 142589 h 163829"/>
                    <a:gd name="connsiteX4" fmla="*/ 2926 w 187172"/>
                    <a:gd name="connsiteY4" fmla="*/ 71152 h 163829"/>
                    <a:gd name="connsiteX5" fmla="*/ 46074 w 187172"/>
                    <a:gd name="connsiteY5" fmla="*/ 13335 h 163829"/>
                    <a:gd name="connsiteX6" fmla="*/ 94271 w 187172"/>
                    <a:gd name="connsiteY6" fmla="*/ 0 h 163829"/>
                    <a:gd name="connsiteX7" fmla="*/ 175328 w 187172"/>
                    <a:gd name="connsiteY7" fmla="*/ 46006 h 163829"/>
                    <a:gd name="connsiteX8" fmla="*/ 186472 w 187172"/>
                    <a:gd name="connsiteY8" fmla="*/ 64675 h 163829"/>
                    <a:gd name="connsiteX9" fmla="*/ 187044 w 187172"/>
                    <a:gd name="connsiteY9" fmla="*/ 68580 h 163829"/>
                    <a:gd name="connsiteX10" fmla="*/ 184663 w 187172"/>
                    <a:gd name="connsiteY10" fmla="*/ 71723 h 163829"/>
                    <a:gd name="connsiteX11" fmla="*/ 31405 w 187172"/>
                    <a:gd name="connsiteY11" fmla="*/ 163068 h 163829"/>
                    <a:gd name="connsiteX12" fmla="*/ 28834 w 187172"/>
                    <a:gd name="connsiteY12" fmla="*/ 163830 h 163829"/>
                    <a:gd name="connsiteX13" fmla="*/ 94271 w 187172"/>
                    <a:gd name="connsiteY13" fmla="*/ 10287 h 163829"/>
                    <a:gd name="connsiteX14" fmla="*/ 51313 w 187172"/>
                    <a:gd name="connsiteY14" fmla="*/ 22193 h 163829"/>
                    <a:gd name="connsiteX15" fmla="*/ 12832 w 187172"/>
                    <a:gd name="connsiteY15" fmla="*/ 73819 h 163829"/>
                    <a:gd name="connsiteX16" fmla="*/ 22071 w 187172"/>
                    <a:gd name="connsiteY16" fmla="*/ 137541 h 163829"/>
                    <a:gd name="connsiteX17" fmla="*/ 30548 w 187172"/>
                    <a:gd name="connsiteY17" fmla="*/ 151829 h 163829"/>
                    <a:gd name="connsiteX18" fmla="*/ 175042 w 187172"/>
                    <a:gd name="connsiteY18" fmla="*/ 65722 h 163829"/>
                    <a:gd name="connsiteX19" fmla="*/ 166565 w 187172"/>
                    <a:gd name="connsiteY19" fmla="*/ 51435 h 163829"/>
                    <a:gd name="connsiteX20" fmla="*/ 94271 w 187172"/>
                    <a:gd name="connsiteY20" fmla="*/ 10287 h 163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7172" h="163829">
                      <a:moveTo>
                        <a:pt x="28834" y="163830"/>
                      </a:moveTo>
                      <a:cubicBezTo>
                        <a:pt x="28453" y="163830"/>
                        <a:pt x="27977" y="163735"/>
                        <a:pt x="27596" y="163639"/>
                      </a:cubicBezTo>
                      <a:cubicBezTo>
                        <a:pt x="26262" y="163259"/>
                        <a:pt x="25119" y="162496"/>
                        <a:pt x="24452" y="161258"/>
                      </a:cubicBezTo>
                      <a:lnTo>
                        <a:pt x="13308" y="142589"/>
                      </a:lnTo>
                      <a:cubicBezTo>
                        <a:pt x="449" y="120967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186472" y="64675"/>
                      </a:lnTo>
                      <a:cubicBezTo>
                        <a:pt x="187139" y="65818"/>
                        <a:pt x="187330" y="67246"/>
                        <a:pt x="187044" y="68580"/>
                      </a:cubicBezTo>
                      <a:cubicBezTo>
                        <a:pt x="186663" y="69913"/>
                        <a:pt x="185901" y="71057"/>
                        <a:pt x="184663" y="71723"/>
                      </a:cubicBezTo>
                      <a:lnTo>
                        <a:pt x="31405" y="163068"/>
                      </a:lnTo>
                      <a:cubicBezTo>
                        <a:pt x="30644" y="163544"/>
                        <a:pt x="29691" y="163830"/>
                        <a:pt x="28834" y="163830"/>
                      </a:cubicBezTo>
                      <a:close/>
                      <a:moveTo>
                        <a:pt x="94271" y="10287"/>
                      </a:moveTo>
                      <a:cubicBezTo>
                        <a:pt x="79221" y="10287"/>
                        <a:pt x="64362" y="14383"/>
                        <a:pt x="51313" y="22193"/>
                      </a:cubicBezTo>
                      <a:cubicBezTo>
                        <a:pt x="31977" y="33718"/>
                        <a:pt x="18356" y="52007"/>
                        <a:pt x="12832" y="73819"/>
                      </a:cubicBezTo>
                      <a:cubicBezTo>
                        <a:pt x="7307" y="95631"/>
                        <a:pt x="10641" y="118205"/>
                        <a:pt x="22071" y="137541"/>
                      </a:cubicBezTo>
                      <a:lnTo>
                        <a:pt x="30548" y="151829"/>
                      </a:lnTo>
                      <a:lnTo>
                        <a:pt x="175042" y="65722"/>
                      </a:lnTo>
                      <a:lnTo>
                        <a:pt x="166565" y="51435"/>
                      </a:lnTo>
                      <a:cubicBezTo>
                        <a:pt x="151516" y="26003"/>
                        <a:pt x="123798" y="10287"/>
                        <a:pt x="94271" y="10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4A406452-8E2F-4261-BE5A-12381A420EDB}"/>
                    </a:ext>
                  </a:extLst>
                </p:cNvPr>
                <p:cNvSpPr/>
                <p:nvPr/>
              </p:nvSpPr>
              <p:spPr>
                <a:xfrm>
                  <a:off x="7069595" y="2510143"/>
                  <a:ext cx="194488" cy="153523"/>
                </a:xfrm>
                <a:custGeom>
                  <a:avLst/>
                  <a:gdLst>
                    <a:gd name="connsiteX0" fmla="*/ 36054 w 194488"/>
                    <a:gd name="connsiteY0" fmla="*/ 153523 h 153523"/>
                    <a:gd name="connsiteX1" fmla="*/ 34816 w 194488"/>
                    <a:gd name="connsiteY1" fmla="*/ 153333 h 153523"/>
                    <a:gd name="connsiteX2" fmla="*/ 31673 w 194488"/>
                    <a:gd name="connsiteY2" fmla="*/ 150951 h 153523"/>
                    <a:gd name="connsiteX3" fmla="*/ 716 w 194488"/>
                    <a:gd name="connsiteY3" fmla="*/ 99040 h 153523"/>
                    <a:gd name="connsiteX4" fmla="*/ 2526 w 194488"/>
                    <a:gd name="connsiteY4" fmla="*/ 92087 h 153523"/>
                    <a:gd name="connsiteX5" fmla="*/ 155783 w 194488"/>
                    <a:gd name="connsiteY5" fmla="*/ 742 h 153523"/>
                    <a:gd name="connsiteX6" fmla="*/ 159689 w 194488"/>
                    <a:gd name="connsiteY6" fmla="*/ 171 h 153523"/>
                    <a:gd name="connsiteX7" fmla="*/ 162832 w 194488"/>
                    <a:gd name="connsiteY7" fmla="*/ 2552 h 153523"/>
                    <a:gd name="connsiteX8" fmla="*/ 193788 w 194488"/>
                    <a:gd name="connsiteY8" fmla="*/ 54463 h 153523"/>
                    <a:gd name="connsiteX9" fmla="*/ 194359 w 194488"/>
                    <a:gd name="connsiteY9" fmla="*/ 58368 h 153523"/>
                    <a:gd name="connsiteX10" fmla="*/ 191978 w 194488"/>
                    <a:gd name="connsiteY10" fmla="*/ 61512 h 153523"/>
                    <a:gd name="connsiteX11" fmla="*/ 38721 w 194488"/>
                    <a:gd name="connsiteY11" fmla="*/ 152761 h 153523"/>
                    <a:gd name="connsiteX12" fmla="*/ 36054 w 194488"/>
                    <a:gd name="connsiteY12" fmla="*/ 153523 h 153523"/>
                    <a:gd name="connsiteX13" fmla="*/ 12146 w 194488"/>
                    <a:gd name="connsiteY13" fmla="*/ 98278 h 153523"/>
                    <a:gd name="connsiteX14" fmla="*/ 37864 w 194488"/>
                    <a:gd name="connsiteY14" fmla="*/ 141426 h 153523"/>
                    <a:gd name="connsiteX15" fmla="*/ 182358 w 194488"/>
                    <a:gd name="connsiteY15" fmla="*/ 55320 h 153523"/>
                    <a:gd name="connsiteX16" fmla="*/ 156641 w 194488"/>
                    <a:gd name="connsiteY16" fmla="*/ 12172 h 153523"/>
                    <a:gd name="connsiteX17" fmla="*/ 12146 w 194488"/>
                    <a:gd name="connsiteY17" fmla="*/ 98278 h 1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4488" h="153523">
                      <a:moveTo>
                        <a:pt x="36054" y="153523"/>
                      </a:moveTo>
                      <a:cubicBezTo>
                        <a:pt x="35673" y="153523"/>
                        <a:pt x="35197" y="153428"/>
                        <a:pt x="34816" y="153333"/>
                      </a:cubicBezTo>
                      <a:cubicBezTo>
                        <a:pt x="33482" y="152952"/>
                        <a:pt x="32339" y="152190"/>
                        <a:pt x="31673" y="150951"/>
                      </a:cubicBezTo>
                      <a:lnTo>
                        <a:pt x="716" y="99040"/>
                      </a:lnTo>
                      <a:cubicBezTo>
                        <a:pt x="-712" y="96659"/>
                        <a:pt x="49" y="93516"/>
                        <a:pt x="2526" y="92087"/>
                      </a:cubicBezTo>
                      <a:lnTo>
                        <a:pt x="155783" y="742"/>
                      </a:lnTo>
                      <a:cubicBezTo>
                        <a:pt x="156926" y="75"/>
                        <a:pt x="158355" y="-210"/>
                        <a:pt x="159689" y="171"/>
                      </a:cubicBezTo>
                      <a:cubicBezTo>
                        <a:pt x="161022" y="552"/>
                        <a:pt x="162165" y="1314"/>
                        <a:pt x="162832" y="2552"/>
                      </a:cubicBezTo>
                      <a:lnTo>
                        <a:pt x="193788" y="54463"/>
                      </a:lnTo>
                      <a:cubicBezTo>
                        <a:pt x="194455" y="55606"/>
                        <a:pt x="194645" y="57035"/>
                        <a:pt x="194359" y="58368"/>
                      </a:cubicBezTo>
                      <a:cubicBezTo>
                        <a:pt x="193978" y="59702"/>
                        <a:pt x="193216" y="60845"/>
                        <a:pt x="191978" y="61512"/>
                      </a:cubicBezTo>
                      <a:lnTo>
                        <a:pt x="38721" y="152761"/>
                      </a:lnTo>
                      <a:cubicBezTo>
                        <a:pt x="37864" y="153237"/>
                        <a:pt x="37007" y="153523"/>
                        <a:pt x="36054" y="153523"/>
                      </a:cubicBezTo>
                      <a:close/>
                      <a:moveTo>
                        <a:pt x="12146" y="98278"/>
                      </a:moveTo>
                      <a:lnTo>
                        <a:pt x="37864" y="141426"/>
                      </a:lnTo>
                      <a:lnTo>
                        <a:pt x="182358" y="55320"/>
                      </a:lnTo>
                      <a:lnTo>
                        <a:pt x="156641" y="12172"/>
                      </a:lnTo>
                      <a:lnTo>
                        <a:pt x="12146" y="9827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5D44F0B9-8AB5-461F-8958-EB77EAEE491D}"/>
                    </a:ext>
                  </a:extLst>
                </p:cNvPr>
                <p:cNvSpPr/>
                <p:nvPr/>
              </p:nvSpPr>
              <p:spPr>
                <a:xfrm>
                  <a:off x="7147795" y="2625421"/>
                  <a:ext cx="234890" cy="387431"/>
                </a:xfrm>
                <a:custGeom>
                  <a:avLst/>
                  <a:gdLst>
                    <a:gd name="connsiteX0" fmla="*/ 229792 w 234890"/>
                    <a:gd name="connsiteY0" fmla="*/ 387431 h 387431"/>
                    <a:gd name="connsiteX1" fmla="*/ 225411 w 234890"/>
                    <a:gd name="connsiteY1" fmla="*/ 384955 h 387431"/>
                    <a:gd name="connsiteX2" fmla="*/ 716 w 234890"/>
                    <a:gd name="connsiteY2" fmla="*/ 7670 h 387431"/>
                    <a:gd name="connsiteX3" fmla="*/ 2526 w 234890"/>
                    <a:gd name="connsiteY3" fmla="*/ 716 h 387431"/>
                    <a:gd name="connsiteX4" fmla="*/ 9479 w 234890"/>
                    <a:gd name="connsiteY4" fmla="*/ 2526 h 387431"/>
                    <a:gd name="connsiteX5" fmla="*/ 234174 w 234890"/>
                    <a:gd name="connsiteY5" fmla="*/ 379811 h 387431"/>
                    <a:gd name="connsiteX6" fmla="*/ 232364 w 234890"/>
                    <a:gd name="connsiteY6" fmla="*/ 386765 h 387431"/>
                    <a:gd name="connsiteX7" fmla="*/ 229792 w 234890"/>
                    <a:gd name="connsiteY7" fmla="*/ 387431 h 387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4890" h="387431">
                      <a:moveTo>
                        <a:pt x="229792" y="387431"/>
                      </a:moveTo>
                      <a:cubicBezTo>
                        <a:pt x="228078" y="387431"/>
                        <a:pt x="226364" y="386574"/>
                        <a:pt x="225411" y="384955"/>
                      </a:cubicBezTo>
                      <a:lnTo>
                        <a:pt x="716" y="7670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0" y="50"/>
                        <a:pt x="9479" y="2526"/>
                      </a:cubicBezTo>
                      <a:lnTo>
                        <a:pt x="234174" y="379811"/>
                      </a:lnTo>
                      <a:cubicBezTo>
                        <a:pt x="235603" y="382193"/>
                        <a:pt x="234841" y="385336"/>
                        <a:pt x="232364" y="386765"/>
                      </a:cubicBezTo>
                      <a:cubicBezTo>
                        <a:pt x="231602" y="387146"/>
                        <a:pt x="230650" y="387431"/>
                        <a:pt x="229792" y="3874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CC41AD3F-A3D4-47DB-8C14-A93693213884}"/>
                    </a:ext>
                  </a:extLst>
                </p:cNvPr>
                <p:cNvSpPr/>
                <p:nvPr/>
              </p:nvSpPr>
              <p:spPr>
                <a:xfrm>
                  <a:off x="7206088" y="2590655"/>
                  <a:ext cx="232699" cy="383716"/>
                </a:xfrm>
                <a:custGeom>
                  <a:avLst/>
                  <a:gdLst>
                    <a:gd name="connsiteX0" fmla="*/ 227602 w 232699"/>
                    <a:gd name="connsiteY0" fmla="*/ 383717 h 383716"/>
                    <a:gd name="connsiteX1" fmla="*/ 223220 w 232699"/>
                    <a:gd name="connsiteY1" fmla="*/ 381240 h 383716"/>
                    <a:gd name="connsiteX2" fmla="*/ 716 w 232699"/>
                    <a:gd name="connsiteY2" fmla="*/ 7669 h 383716"/>
                    <a:gd name="connsiteX3" fmla="*/ 2526 w 232699"/>
                    <a:gd name="connsiteY3" fmla="*/ 716 h 383716"/>
                    <a:gd name="connsiteX4" fmla="*/ 9479 w 232699"/>
                    <a:gd name="connsiteY4" fmla="*/ 2526 h 383716"/>
                    <a:gd name="connsiteX5" fmla="*/ 231983 w 232699"/>
                    <a:gd name="connsiteY5" fmla="*/ 376097 h 383716"/>
                    <a:gd name="connsiteX6" fmla="*/ 230174 w 232699"/>
                    <a:gd name="connsiteY6" fmla="*/ 383050 h 383716"/>
                    <a:gd name="connsiteX7" fmla="*/ 227602 w 232699"/>
                    <a:gd name="connsiteY7" fmla="*/ 383717 h 38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699" h="383716">
                      <a:moveTo>
                        <a:pt x="227602" y="383717"/>
                      </a:moveTo>
                      <a:cubicBezTo>
                        <a:pt x="225887" y="383717"/>
                        <a:pt x="224173" y="382859"/>
                        <a:pt x="223220" y="381240"/>
                      </a:cubicBezTo>
                      <a:lnTo>
                        <a:pt x="716" y="7669"/>
                      </a:lnTo>
                      <a:cubicBezTo>
                        <a:pt x="-712" y="5288"/>
                        <a:pt x="49" y="2145"/>
                        <a:pt x="2526" y="716"/>
                      </a:cubicBezTo>
                      <a:cubicBezTo>
                        <a:pt x="4907" y="-712"/>
                        <a:pt x="8051" y="50"/>
                        <a:pt x="9479" y="2526"/>
                      </a:cubicBezTo>
                      <a:lnTo>
                        <a:pt x="231983" y="376097"/>
                      </a:lnTo>
                      <a:cubicBezTo>
                        <a:pt x="233412" y="378478"/>
                        <a:pt x="232650" y="381621"/>
                        <a:pt x="230174" y="383050"/>
                      </a:cubicBezTo>
                      <a:cubicBezTo>
                        <a:pt x="229412" y="383431"/>
                        <a:pt x="228554" y="383717"/>
                        <a:pt x="227602" y="3837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923E28C0-9327-4A16-AE91-6D6895AA2AF9}"/>
                    </a:ext>
                  </a:extLst>
                </p:cNvPr>
                <p:cNvSpPr/>
                <p:nvPr/>
              </p:nvSpPr>
              <p:spPr>
                <a:xfrm>
                  <a:off x="7334694" y="2953486"/>
                  <a:ext cx="178529" cy="202155"/>
                </a:xfrm>
                <a:custGeom>
                  <a:avLst/>
                  <a:gdLst>
                    <a:gd name="connsiteX0" fmla="*/ 173196 w 178529"/>
                    <a:gd name="connsiteY0" fmla="*/ 202146 h 202155"/>
                    <a:gd name="connsiteX1" fmla="*/ 170529 w 178529"/>
                    <a:gd name="connsiteY1" fmla="*/ 201384 h 202155"/>
                    <a:gd name="connsiteX2" fmla="*/ 2412 w 178529"/>
                    <a:gd name="connsiteY2" fmla="*/ 99657 h 202155"/>
                    <a:gd name="connsiteX3" fmla="*/ 126 w 178529"/>
                    <a:gd name="connsiteY3" fmla="*/ 96418 h 202155"/>
                    <a:gd name="connsiteX4" fmla="*/ 793 w 178529"/>
                    <a:gd name="connsiteY4" fmla="*/ 92513 h 202155"/>
                    <a:gd name="connsiteX5" fmla="*/ 156146 w 178529"/>
                    <a:gd name="connsiteY5" fmla="*/ 25 h 202155"/>
                    <a:gd name="connsiteX6" fmla="*/ 161480 w 178529"/>
                    <a:gd name="connsiteY6" fmla="*/ 4692 h 202155"/>
                    <a:gd name="connsiteX7" fmla="*/ 178148 w 178529"/>
                    <a:gd name="connsiteY7" fmla="*/ 195192 h 202155"/>
                    <a:gd name="connsiteX8" fmla="*/ 178529 w 178529"/>
                    <a:gd name="connsiteY8" fmla="*/ 197002 h 202155"/>
                    <a:gd name="connsiteX9" fmla="*/ 173291 w 178529"/>
                    <a:gd name="connsiteY9" fmla="*/ 202146 h 202155"/>
                    <a:gd name="connsiteX10" fmla="*/ 173196 w 178529"/>
                    <a:gd name="connsiteY10" fmla="*/ 202146 h 202155"/>
                    <a:gd name="connsiteX11" fmla="*/ 12413 w 178529"/>
                    <a:gd name="connsiteY11" fmla="*/ 93751 h 202155"/>
                    <a:gd name="connsiteX12" fmla="*/ 167290 w 178529"/>
                    <a:gd name="connsiteY12" fmla="*/ 187477 h 202155"/>
                    <a:gd name="connsiteX13" fmla="*/ 151859 w 178529"/>
                    <a:gd name="connsiteY13" fmla="*/ 10598 h 202155"/>
                    <a:gd name="connsiteX14" fmla="*/ 12413 w 178529"/>
                    <a:gd name="connsiteY14" fmla="*/ 93751 h 20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529" h="202155">
                      <a:moveTo>
                        <a:pt x="173196" y="202146"/>
                      </a:moveTo>
                      <a:cubicBezTo>
                        <a:pt x="172243" y="202146"/>
                        <a:pt x="171386" y="201860"/>
                        <a:pt x="170529" y="201384"/>
                      </a:cubicBezTo>
                      <a:lnTo>
                        <a:pt x="2412" y="99657"/>
                      </a:lnTo>
                      <a:cubicBezTo>
                        <a:pt x="1269" y="98990"/>
                        <a:pt x="412" y="97752"/>
                        <a:pt x="126" y="96418"/>
                      </a:cubicBezTo>
                      <a:cubicBezTo>
                        <a:pt x="-160" y="95085"/>
                        <a:pt x="31" y="93656"/>
                        <a:pt x="793" y="92513"/>
                      </a:cubicBezTo>
                      <a:cubicBezTo>
                        <a:pt x="3079" y="88893"/>
                        <a:pt x="58514" y="4311"/>
                        <a:pt x="156146" y="25"/>
                      </a:cubicBezTo>
                      <a:cubicBezTo>
                        <a:pt x="158908" y="-261"/>
                        <a:pt x="161194" y="1930"/>
                        <a:pt x="161480" y="4692"/>
                      </a:cubicBezTo>
                      <a:lnTo>
                        <a:pt x="178148" y="195192"/>
                      </a:lnTo>
                      <a:cubicBezTo>
                        <a:pt x="178339" y="195764"/>
                        <a:pt x="178529" y="196431"/>
                        <a:pt x="178529" y="197002"/>
                      </a:cubicBezTo>
                      <a:cubicBezTo>
                        <a:pt x="178529" y="199860"/>
                        <a:pt x="176148" y="202336"/>
                        <a:pt x="173291" y="202146"/>
                      </a:cubicBezTo>
                      <a:cubicBezTo>
                        <a:pt x="173291" y="202146"/>
                        <a:pt x="173196" y="202146"/>
                        <a:pt x="173196" y="202146"/>
                      </a:cubicBezTo>
                      <a:close/>
                      <a:moveTo>
                        <a:pt x="12413" y="93751"/>
                      </a:moveTo>
                      <a:lnTo>
                        <a:pt x="167290" y="187477"/>
                      </a:lnTo>
                      <a:lnTo>
                        <a:pt x="151859" y="10598"/>
                      </a:lnTo>
                      <a:cubicBezTo>
                        <a:pt x="74516" y="16313"/>
                        <a:pt x="24796" y="76987"/>
                        <a:pt x="12413" y="937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88C3C2E0-58E7-43D4-A4CE-43471CE3AA31}"/>
                    </a:ext>
                  </a:extLst>
                </p:cNvPr>
                <p:cNvSpPr/>
                <p:nvPr/>
              </p:nvSpPr>
              <p:spPr>
                <a:xfrm>
                  <a:off x="7445692" y="3078477"/>
                  <a:ext cx="61626" cy="72392"/>
                </a:xfrm>
                <a:custGeom>
                  <a:avLst/>
                  <a:gdLst>
                    <a:gd name="connsiteX0" fmla="*/ 55245 w 61626"/>
                    <a:gd name="connsiteY0" fmla="*/ 288 h 72392"/>
                    <a:gd name="connsiteX1" fmla="*/ 0 w 61626"/>
                    <a:gd name="connsiteY1" fmla="*/ 35054 h 72392"/>
                    <a:gd name="connsiteX2" fmla="*/ 61627 w 61626"/>
                    <a:gd name="connsiteY2" fmla="*/ 72392 h 72392"/>
                    <a:gd name="connsiteX3" fmla="*/ 55245 w 61626"/>
                    <a:gd name="connsiteY3" fmla="*/ 288 h 7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626" h="72392">
                      <a:moveTo>
                        <a:pt x="55245" y="288"/>
                      </a:moveTo>
                      <a:cubicBezTo>
                        <a:pt x="55245" y="288"/>
                        <a:pt x="16764" y="-5522"/>
                        <a:pt x="0" y="35054"/>
                      </a:cubicBezTo>
                      <a:lnTo>
                        <a:pt x="61627" y="72392"/>
                      </a:lnTo>
                      <a:lnTo>
                        <a:pt x="55245" y="28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79BC35C-7D63-432F-A4E2-F31B2F5284F8}"/>
                    </a:ext>
                  </a:extLst>
                </p:cNvPr>
                <p:cNvSpPr/>
                <p:nvPr/>
              </p:nvSpPr>
              <p:spPr>
                <a:xfrm>
                  <a:off x="7046049" y="2448115"/>
                  <a:ext cx="450729" cy="607123"/>
                </a:xfrm>
                <a:custGeom>
                  <a:avLst/>
                  <a:gdLst>
                    <a:gd name="connsiteX0" fmla="*/ 295820 w 450729"/>
                    <a:gd name="connsiteY0" fmla="*/ 607028 h 607123"/>
                    <a:gd name="connsiteX1" fmla="*/ 295058 w 450729"/>
                    <a:gd name="connsiteY1" fmla="*/ 606933 h 607123"/>
                    <a:gd name="connsiteX2" fmla="*/ 291819 w 450729"/>
                    <a:gd name="connsiteY2" fmla="*/ 606457 h 607123"/>
                    <a:gd name="connsiteX3" fmla="*/ 288200 w 450729"/>
                    <a:gd name="connsiteY3" fmla="*/ 604076 h 607123"/>
                    <a:gd name="connsiteX4" fmla="*/ 13308 w 450729"/>
                    <a:gd name="connsiteY4" fmla="*/ 142589 h 607123"/>
                    <a:gd name="connsiteX5" fmla="*/ 2926 w 450729"/>
                    <a:gd name="connsiteY5" fmla="*/ 71152 h 607123"/>
                    <a:gd name="connsiteX6" fmla="*/ 46074 w 450729"/>
                    <a:gd name="connsiteY6" fmla="*/ 13335 h 607123"/>
                    <a:gd name="connsiteX7" fmla="*/ 94271 w 450729"/>
                    <a:gd name="connsiteY7" fmla="*/ 0 h 607123"/>
                    <a:gd name="connsiteX8" fmla="*/ 175328 w 450729"/>
                    <a:gd name="connsiteY8" fmla="*/ 46006 h 607123"/>
                    <a:gd name="connsiteX9" fmla="*/ 450029 w 450729"/>
                    <a:gd name="connsiteY9" fmla="*/ 507206 h 607123"/>
                    <a:gd name="connsiteX10" fmla="*/ 450601 w 450729"/>
                    <a:gd name="connsiteY10" fmla="*/ 510921 h 607123"/>
                    <a:gd name="connsiteX11" fmla="*/ 450220 w 450729"/>
                    <a:gd name="connsiteY11" fmla="*/ 512826 h 607123"/>
                    <a:gd name="connsiteX12" fmla="*/ 444886 w 450729"/>
                    <a:gd name="connsiteY12" fmla="*/ 516827 h 607123"/>
                    <a:gd name="connsiteX13" fmla="*/ 442314 w 450729"/>
                    <a:gd name="connsiteY13" fmla="*/ 515874 h 607123"/>
                    <a:gd name="connsiteX14" fmla="*/ 300677 w 450729"/>
                    <a:gd name="connsiteY14" fmla="*/ 599789 h 607123"/>
                    <a:gd name="connsiteX15" fmla="*/ 301154 w 450729"/>
                    <a:gd name="connsiteY15" fmla="*/ 601980 h 607123"/>
                    <a:gd name="connsiteX16" fmla="*/ 296010 w 450729"/>
                    <a:gd name="connsiteY16" fmla="*/ 607124 h 607123"/>
                    <a:gd name="connsiteX17" fmla="*/ 295820 w 450729"/>
                    <a:gd name="connsiteY17" fmla="*/ 607028 h 607123"/>
                    <a:gd name="connsiteX18" fmla="*/ 94175 w 450729"/>
                    <a:gd name="connsiteY18" fmla="*/ 10097 h 607123"/>
                    <a:gd name="connsiteX19" fmla="*/ 51218 w 450729"/>
                    <a:gd name="connsiteY19" fmla="*/ 22003 h 607123"/>
                    <a:gd name="connsiteX20" fmla="*/ 12736 w 450729"/>
                    <a:gd name="connsiteY20" fmla="*/ 73628 h 607123"/>
                    <a:gd name="connsiteX21" fmla="*/ 21976 w 450729"/>
                    <a:gd name="connsiteY21" fmla="*/ 137351 h 607123"/>
                    <a:gd name="connsiteX22" fmla="*/ 293153 w 450729"/>
                    <a:gd name="connsiteY22" fmla="*/ 592646 h 607123"/>
                    <a:gd name="connsiteX23" fmla="*/ 437361 w 450729"/>
                    <a:gd name="connsiteY23" fmla="*/ 506063 h 607123"/>
                    <a:gd name="connsiteX24" fmla="*/ 166470 w 450729"/>
                    <a:gd name="connsiteY24" fmla="*/ 51340 h 607123"/>
                    <a:gd name="connsiteX25" fmla="*/ 94175 w 450729"/>
                    <a:gd name="connsiteY25" fmla="*/ 10097 h 60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0729" h="607123">
                      <a:moveTo>
                        <a:pt x="295820" y="607028"/>
                      </a:moveTo>
                      <a:cubicBezTo>
                        <a:pt x="295534" y="607028"/>
                        <a:pt x="295248" y="607028"/>
                        <a:pt x="295058" y="606933"/>
                      </a:cubicBezTo>
                      <a:lnTo>
                        <a:pt x="291819" y="606457"/>
                      </a:lnTo>
                      <a:cubicBezTo>
                        <a:pt x="290295" y="606171"/>
                        <a:pt x="289057" y="605314"/>
                        <a:pt x="288200" y="604076"/>
                      </a:cubicBezTo>
                      <a:lnTo>
                        <a:pt x="13308" y="142589"/>
                      </a:lnTo>
                      <a:cubicBezTo>
                        <a:pt x="449" y="120968"/>
                        <a:pt x="-3265" y="95631"/>
                        <a:pt x="2926" y="71152"/>
                      </a:cubicBezTo>
                      <a:cubicBezTo>
                        <a:pt x="9117" y="46768"/>
                        <a:pt x="24452" y="26194"/>
                        <a:pt x="46074" y="13335"/>
                      </a:cubicBezTo>
                      <a:cubicBezTo>
                        <a:pt x="60647" y="4667"/>
                        <a:pt x="77316" y="0"/>
                        <a:pt x="94271" y="0"/>
                      </a:cubicBezTo>
                      <a:cubicBezTo>
                        <a:pt x="127322" y="0"/>
                        <a:pt x="158469" y="17621"/>
                        <a:pt x="175328" y="46006"/>
                      </a:cubicBezTo>
                      <a:lnTo>
                        <a:pt x="450029" y="507206"/>
                      </a:lnTo>
                      <a:cubicBezTo>
                        <a:pt x="450696" y="508349"/>
                        <a:pt x="450887" y="509683"/>
                        <a:pt x="450601" y="510921"/>
                      </a:cubicBezTo>
                      <a:lnTo>
                        <a:pt x="450220" y="512826"/>
                      </a:lnTo>
                      <a:cubicBezTo>
                        <a:pt x="449649" y="515303"/>
                        <a:pt x="447267" y="516922"/>
                        <a:pt x="444886" y="516827"/>
                      </a:cubicBezTo>
                      <a:cubicBezTo>
                        <a:pt x="443933" y="516731"/>
                        <a:pt x="442981" y="516446"/>
                        <a:pt x="442314" y="515874"/>
                      </a:cubicBezTo>
                      <a:cubicBezTo>
                        <a:pt x="362971" y="520922"/>
                        <a:pt x="312393" y="583787"/>
                        <a:pt x="300677" y="599789"/>
                      </a:cubicBezTo>
                      <a:cubicBezTo>
                        <a:pt x="300963" y="600456"/>
                        <a:pt x="301154" y="601218"/>
                        <a:pt x="301154" y="601980"/>
                      </a:cubicBezTo>
                      <a:cubicBezTo>
                        <a:pt x="301154" y="604838"/>
                        <a:pt x="298487" y="606838"/>
                        <a:pt x="296010" y="607124"/>
                      </a:cubicBezTo>
                      <a:cubicBezTo>
                        <a:pt x="295820" y="607028"/>
                        <a:pt x="295820" y="607028"/>
                        <a:pt x="295820" y="607028"/>
                      </a:cubicBezTo>
                      <a:close/>
                      <a:moveTo>
                        <a:pt x="94175" y="10097"/>
                      </a:moveTo>
                      <a:cubicBezTo>
                        <a:pt x="79126" y="10097"/>
                        <a:pt x="64267" y="14192"/>
                        <a:pt x="51218" y="22003"/>
                      </a:cubicBezTo>
                      <a:cubicBezTo>
                        <a:pt x="31882" y="33528"/>
                        <a:pt x="18261" y="51816"/>
                        <a:pt x="12736" y="73628"/>
                      </a:cubicBezTo>
                      <a:cubicBezTo>
                        <a:pt x="7212" y="95440"/>
                        <a:pt x="10546" y="118015"/>
                        <a:pt x="21976" y="137351"/>
                      </a:cubicBezTo>
                      <a:lnTo>
                        <a:pt x="293153" y="592646"/>
                      </a:lnTo>
                      <a:cubicBezTo>
                        <a:pt x="306869" y="573881"/>
                        <a:pt x="357065" y="513017"/>
                        <a:pt x="437361" y="506063"/>
                      </a:cubicBezTo>
                      <a:lnTo>
                        <a:pt x="166470" y="51340"/>
                      </a:lnTo>
                      <a:cubicBezTo>
                        <a:pt x="151421" y="25813"/>
                        <a:pt x="123703" y="10097"/>
                        <a:pt x="94175" y="1009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A6FD4877-5FB3-49AC-9283-6087014FA1CE}"/>
                  </a:ext>
                </a:extLst>
              </p:cNvPr>
              <p:cNvSpPr/>
              <p:nvPr/>
            </p:nvSpPr>
            <p:spPr>
              <a:xfrm>
                <a:off x="7430497" y="3118350"/>
                <a:ext cx="385369" cy="79382"/>
              </a:xfrm>
              <a:custGeom>
                <a:avLst/>
                <a:gdLst>
                  <a:gd name="connsiteX0" fmla="*/ 5098 w 385369"/>
                  <a:gd name="connsiteY0" fmla="*/ 79382 h 79382"/>
                  <a:gd name="connsiteX1" fmla="*/ 716 w 385369"/>
                  <a:gd name="connsiteY1" fmla="*/ 76906 h 79382"/>
                  <a:gd name="connsiteX2" fmla="*/ 2526 w 385369"/>
                  <a:gd name="connsiteY2" fmla="*/ 69952 h 79382"/>
                  <a:gd name="connsiteX3" fmla="*/ 148068 w 385369"/>
                  <a:gd name="connsiteY3" fmla="*/ 14422 h 79382"/>
                  <a:gd name="connsiteX4" fmla="*/ 175405 w 385369"/>
                  <a:gd name="connsiteY4" fmla="*/ 15946 h 79382"/>
                  <a:gd name="connsiteX5" fmla="*/ 188073 w 385369"/>
                  <a:gd name="connsiteY5" fmla="*/ 27471 h 79382"/>
                  <a:gd name="connsiteX6" fmla="*/ 199313 w 385369"/>
                  <a:gd name="connsiteY6" fmla="*/ 37091 h 79382"/>
                  <a:gd name="connsiteX7" fmla="*/ 214648 w 385369"/>
                  <a:gd name="connsiteY7" fmla="*/ 35281 h 79382"/>
                  <a:gd name="connsiteX8" fmla="*/ 330567 w 385369"/>
                  <a:gd name="connsiteY8" fmla="*/ 229 h 79382"/>
                  <a:gd name="connsiteX9" fmla="*/ 334949 w 385369"/>
                  <a:gd name="connsiteY9" fmla="*/ 896 h 79382"/>
                  <a:gd name="connsiteX10" fmla="*/ 337139 w 385369"/>
                  <a:gd name="connsiteY10" fmla="*/ 4706 h 79382"/>
                  <a:gd name="connsiteX11" fmla="*/ 352665 w 385369"/>
                  <a:gd name="connsiteY11" fmla="*/ 17565 h 79382"/>
                  <a:gd name="connsiteX12" fmla="*/ 378478 w 385369"/>
                  <a:gd name="connsiteY12" fmla="*/ 11945 h 79382"/>
                  <a:gd name="connsiteX13" fmla="*/ 385050 w 385369"/>
                  <a:gd name="connsiteY13" fmla="*/ 14898 h 79382"/>
                  <a:gd name="connsiteX14" fmla="*/ 382097 w 385369"/>
                  <a:gd name="connsiteY14" fmla="*/ 21470 h 79382"/>
                  <a:gd name="connsiteX15" fmla="*/ 351617 w 385369"/>
                  <a:gd name="connsiteY15" fmla="*/ 27757 h 79382"/>
                  <a:gd name="connsiteX16" fmla="*/ 328376 w 385369"/>
                  <a:gd name="connsiteY16" fmla="*/ 11564 h 79382"/>
                  <a:gd name="connsiteX17" fmla="*/ 217696 w 385369"/>
                  <a:gd name="connsiteY17" fmla="*/ 45092 h 79382"/>
                  <a:gd name="connsiteX18" fmla="*/ 196360 w 385369"/>
                  <a:gd name="connsiteY18" fmla="*/ 46902 h 79382"/>
                  <a:gd name="connsiteX19" fmla="*/ 180358 w 385369"/>
                  <a:gd name="connsiteY19" fmla="*/ 34138 h 79382"/>
                  <a:gd name="connsiteX20" fmla="*/ 170738 w 385369"/>
                  <a:gd name="connsiteY20" fmla="*/ 25090 h 79382"/>
                  <a:gd name="connsiteX21" fmla="*/ 150068 w 385369"/>
                  <a:gd name="connsiteY21" fmla="*/ 24518 h 79382"/>
                  <a:gd name="connsiteX22" fmla="*/ 7860 w 385369"/>
                  <a:gd name="connsiteY22" fmla="*/ 78715 h 79382"/>
                  <a:gd name="connsiteX23" fmla="*/ 5098 w 385369"/>
                  <a:gd name="connsiteY23" fmla="*/ 79382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5369" h="79382">
                    <a:moveTo>
                      <a:pt x="5098" y="79382"/>
                    </a:moveTo>
                    <a:cubicBezTo>
                      <a:pt x="3383" y="79382"/>
                      <a:pt x="1669" y="78525"/>
                      <a:pt x="716" y="76906"/>
                    </a:cubicBezTo>
                    <a:cubicBezTo>
                      <a:pt x="-712" y="74524"/>
                      <a:pt x="49" y="71381"/>
                      <a:pt x="2526" y="69952"/>
                    </a:cubicBezTo>
                    <a:cubicBezTo>
                      <a:pt x="47579" y="43092"/>
                      <a:pt x="96538" y="24423"/>
                      <a:pt x="148068" y="14422"/>
                    </a:cubicBezTo>
                    <a:cubicBezTo>
                      <a:pt x="156736" y="12707"/>
                      <a:pt x="166642" y="11374"/>
                      <a:pt x="175405" y="15946"/>
                    </a:cubicBezTo>
                    <a:cubicBezTo>
                      <a:pt x="180739" y="18708"/>
                      <a:pt x="184454" y="23185"/>
                      <a:pt x="188073" y="27471"/>
                    </a:cubicBezTo>
                    <a:cubicBezTo>
                      <a:pt x="191693" y="31662"/>
                      <a:pt x="195026" y="35758"/>
                      <a:pt x="199313" y="37091"/>
                    </a:cubicBezTo>
                    <a:cubicBezTo>
                      <a:pt x="203599" y="38425"/>
                      <a:pt x="208838" y="37091"/>
                      <a:pt x="214648" y="35281"/>
                    </a:cubicBezTo>
                    <a:lnTo>
                      <a:pt x="330567" y="229"/>
                    </a:lnTo>
                    <a:cubicBezTo>
                      <a:pt x="331996" y="-247"/>
                      <a:pt x="333615" y="39"/>
                      <a:pt x="334949" y="896"/>
                    </a:cubicBezTo>
                    <a:cubicBezTo>
                      <a:pt x="336187" y="1753"/>
                      <a:pt x="337044" y="3182"/>
                      <a:pt x="337139" y="4706"/>
                    </a:cubicBezTo>
                    <a:cubicBezTo>
                      <a:pt x="337616" y="11755"/>
                      <a:pt x="345617" y="16898"/>
                      <a:pt x="352665" y="17565"/>
                    </a:cubicBezTo>
                    <a:cubicBezTo>
                      <a:pt x="361142" y="18422"/>
                      <a:pt x="370382" y="14993"/>
                      <a:pt x="378478" y="11945"/>
                    </a:cubicBezTo>
                    <a:cubicBezTo>
                      <a:pt x="381049" y="10897"/>
                      <a:pt x="384098" y="12231"/>
                      <a:pt x="385050" y="14898"/>
                    </a:cubicBezTo>
                    <a:cubicBezTo>
                      <a:pt x="386003" y="17565"/>
                      <a:pt x="384764" y="20518"/>
                      <a:pt x="382097" y="21470"/>
                    </a:cubicBezTo>
                    <a:cubicBezTo>
                      <a:pt x="372953" y="24899"/>
                      <a:pt x="362666" y="28900"/>
                      <a:pt x="351617" y="27757"/>
                    </a:cubicBezTo>
                    <a:cubicBezTo>
                      <a:pt x="342283" y="26804"/>
                      <a:pt x="331996" y="20994"/>
                      <a:pt x="328376" y="11564"/>
                    </a:cubicBezTo>
                    <a:lnTo>
                      <a:pt x="217696" y="45092"/>
                    </a:lnTo>
                    <a:cubicBezTo>
                      <a:pt x="211981" y="46807"/>
                      <a:pt x="204075" y="49188"/>
                      <a:pt x="196360" y="46902"/>
                    </a:cubicBezTo>
                    <a:cubicBezTo>
                      <a:pt x="189216" y="44711"/>
                      <a:pt x="184454" y="39091"/>
                      <a:pt x="180358" y="34138"/>
                    </a:cubicBezTo>
                    <a:cubicBezTo>
                      <a:pt x="177215" y="30424"/>
                      <a:pt x="174357" y="26995"/>
                      <a:pt x="170738" y="25090"/>
                    </a:cubicBezTo>
                    <a:cubicBezTo>
                      <a:pt x="164927" y="22042"/>
                      <a:pt x="157307" y="23185"/>
                      <a:pt x="150068" y="24518"/>
                    </a:cubicBezTo>
                    <a:cubicBezTo>
                      <a:pt x="99681" y="34234"/>
                      <a:pt x="51865" y="52426"/>
                      <a:pt x="7860" y="78715"/>
                    </a:cubicBezTo>
                    <a:cubicBezTo>
                      <a:pt x="6907" y="79192"/>
                      <a:pt x="6050" y="79382"/>
                      <a:pt x="5098" y="79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5" name="Graphic 1">
              <a:extLst>
                <a:ext uri="{FF2B5EF4-FFF2-40B4-BE49-F238E27FC236}">
                  <a16:creationId xmlns:a16="http://schemas.microsoft.com/office/drawing/2014/main" id="{F1A22609-FFA4-4128-BE1D-28180F85DC29}"/>
                </a:ext>
              </a:extLst>
            </p:cNvPr>
            <p:cNvGrpSpPr/>
            <p:nvPr userDrawn="1"/>
          </p:nvGrpSpPr>
          <p:grpSpPr>
            <a:xfrm>
              <a:off x="10590991" y="4648822"/>
              <a:ext cx="662837" cy="761244"/>
              <a:chOff x="6010167" y="1507705"/>
              <a:chExt cx="662837" cy="761244"/>
            </a:xfrm>
            <a:grpFill/>
          </p:grpSpPr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3EBA8B-F3F0-4A64-B3DE-0CD7CE2012CF}"/>
                  </a:ext>
                </a:extLst>
              </p:cNvPr>
              <p:cNvSpPr/>
              <p:nvPr/>
            </p:nvSpPr>
            <p:spPr>
              <a:xfrm>
                <a:off x="6147310" y="1659159"/>
                <a:ext cx="383939" cy="483108"/>
              </a:xfrm>
              <a:custGeom>
                <a:avLst/>
                <a:gdLst>
                  <a:gd name="connsiteX0" fmla="*/ 218341 w 383939"/>
                  <a:gd name="connsiteY0" fmla="*/ 483108 h 483108"/>
                  <a:gd name="connsiteX1" fmla="*/ 217484 w 383939"/>
                  <a:gd name="connsiteY1" fmla="*/ 483013 h 483108"/>
                  <a:gd name="connsiteX2" fmla="*/ 64989 w 383939"/>
                  <a:gd name="connsiteY2" fmla="*/ 456057 h 483108"/>
                  <a:gd name="connsiteX3" fmla="*/ 61655 w 383939"/>
                  <a:gd name="connsiteY3" fmla="*/ 453962 h 483108"/>
                  <a:gd name="connsiteX4" fmla="*/ 60798 w 383939"/>
                  <a:gd name="connsiteY4" fmla="*/ 450151 h 483108"/>
                  <a:gd name="connsiteX5" fmla="*/ 58702 w 383939"/>
                  <a:gd name="connsiteY5" fmla="*/ 367189 h 483108"/>
                  <a:gd name="connsiteX6" fmla="*/ 34033 w 383939"/>
                  <a:gd name="connsiteY6" fmla="*/ 308610 h 483108"/>
                  <a:gd name="connsiteX7" fmla="*/ 9649 w 383939"/>
                  <a:gd name="connsiteY7" fmla="*/ 251460 h 483108"/>
                  <a:gd name="connsiteX8" fmla="*/ 10506 w 383939"/>
                  <a:gd name="connsiteY8" fmla="*/ 119158 h 483108"/>
                  <a:gd name="connsiteX9" fmla="*/ 187195 w 383939"/>
                  <a:gd name="connsiteY9" fmla="*/ 0 h 483108"/>
                  <a:gd name="connsiteX10" fmla="*/ 335975 w 383939"/>
                  <a:gd name="connsiteY10" fmla="*/ 64008 h 483108"/>
                  <a:gd name="connsiteX11" fmla="*/ 383886 w 383939"/>
                  <a:gd name="connsiteY11" fmla="*/ 185166 h 483108"/>
                  <a:gd name="connsiteX12" fmla="*/ 339404 w 383939"/>
                  <a:gd name="connsiteY12" fmla="*/ 309753 h 483108"/>
                  <a:gd name="connsiteX13" fmla="*/ 296923 w 383939"/>
                  <a:gd name="connsiteY13" fmla="*/ 355092 h 483108"/>
                  <a:gd name="connsiteX14" fmla="*/ 253393 w 383939"/>
                  <a:gd name="connsiteY14" fmla="*/ 402050 h 483108"/>
                  <a:gd name="connsiteX15" fmla="*/ 223294 w 383939"/>
                  <a:gd name="connsiteY15" fmla="*/ 478917 h 483108"/>
                  <a:gd name="connsiteX16" fmla="*/ 221199 w 383939"/>
                  <a:gd name="connsiteY16" fmla="*/ 482251 h 483108"/>
                  <a:gd name="connsiteX17" fmla="*/ 218341 w 383939"/>
                  <a:gd name="connsiteY17" fmla="*/ 483108 h 483108"/>
                  <a:gd name="connsiteX18" fmla="*/ 71752 w 383939"/>
                  <a:gd name="connsiteY18" fmla="*/ 446913 h 483108"/>
                  <a:gd name="connsiteX19" fmla="*/ 214341 w 383939"/>
                  <a:gd name="connsiteY19" fmla="*/ 472059 h 483108"/>
                  <a:gd name="connsiteX20" fmla="*/ 244916 w 383939"/>
                  <a:gd name="connsiteY20" fmla="*/ 396526 h 483108"/>
                  <a:gd name="connsiteX21" fmla="*/ 289969 w 383939"/>
                  <a:gd name="connsiteY21" fmla="*/ 347567 h 483108"/>
                  <a:gd name="connsiteX22" fmla="*/ 331308 w 383939"/>
                  <a:gd name="connsiteY22" fmla="*/ 303562 h 483108"/>
                  <a:gd name="connsiteX23" fmla="*/ 373885 w 383939"/>
                  <a:gd name="connsiteY23" fmla="*/ 184785 h 483108"/>
                  <a:gd name="connsiteX24" fmla="*/ 328546 w 383939"/>
                  <a:gd name="connsiteY24" fmla="*/ 70676 h 483108"/>
                  <a:gd name="connsiteX25" fmla="*/ 187385 w 383939"/>
                  <a:gd name="connsiteY25" fmla="*/ 10097 h 483108"/>
                  <a:gd name="connsiteX26" fmla="*/ 20412 w 383939"/>
                  <a:gd name="connsiteY26" fmla="*/ 122301 h 483108"/>
                  <a:gd name="connsiteX27" fmla="*/ 19650 w 383939"/>
                  <a:gd name="connsiteY27" fmla="*/ 248507 h 483108"/>
                  <a:gd name="connsiteX28" fmla="*/ 43367 w 383939"/>
                  <a:gd name="connsiteY28" fmla="*/ 303943 h 483108"/>
                  <a:gd name="connsiteX29" fmla="*/ 68894 w 383939"/>
                  <a:gd name="connsiteY29" fmla="*/ 364903 h 483108"/>
                  <a:gd name="connsiteX30" fmla="*/ 71752 w 383939"/>
                  <a:gd name="connsiteY30" fmla="*/ 446913 h 48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83939" h="483108">
                    <a:moveTo>
                      <a:pt x="218341" y="483108"/>
                    </a:moveTo>
                    <a:cubicBezTo>
                      <a:pt x="218056" y="483108"/>
                      <a:pt x="217770" y="483108"/>
                      <a:pt x="217484" y="483013"/>
                    </a:cubicBezTo>
                    <a:lnTo>
                      <a:pt x="64989" y="456057"/>
                    </a:lnTo>
                    <a:cubicBezTo>
                      <a:pt x="63655" y="455867"/>
                      <a:pt x="62512" y="455105"/>
                      <a:pt x="61655" y="453962"/>
                    </a:cubicBezTo>
                    <a:cubicBezTo>
                      <a:pt x="60893" y="452819"/>
                      <a:pt x="60607" y="451485"/>
                      <a:pt x="60798" y="450151"/>
                    </a:cubicBezTo>
                    <a:cubicBezTo>
                      <a:pt x="66894" y="415481"/>
                      <a:pt x="58798" y="367665"/>
                      <a:pt x="58702" y="367189"/>
                    </a:cubicBezTo>
                    <a:cubicBezTo>
                      <a:pt x="53083" y="346710"/>
                      <a:pt x="43462" y="327279"/>
                      <a:pt x="34033" y="308610"/>
                    </a:cubicBezTo>
                    <a:cubicBezTo>
                      <a:pt x="24984" y="290513"/>
                      <a:pt x="15649" y="271844"/>
                      <a:pt x="9649" y="251460"/>
                    </a:cubicBezTo>
                    <a:cubicBezTo>
                      <a:pt x="-3496" y="206788"/>
                      <a:pt x="-3210" y="159830"/>
                      <a:pt x="10506" y="119158"/>
                    </a:cubicBezTo>
                    <a:cubicBezTo>
                      <a:pt x="34795" y="46768"/>
                      <a:pt x="104137" y="0"/>
                      <a:pt x="187195" y="0"/>
                    </a:cubicBezTo>
                    <a:cubicBezTo>
                      <a:pt x="245488" y="0"/>
                      <a:pt x="299780" y="23336"/>
                      <a:pt x="335975" y="64008"/>
                    </a:cubicBezTo>
                    <a:cubicBezTo>
                      <a:pt x="367979" y="99917"/>
                      <a:pt x="385029" y="142875"/>
                      <a:pt x="383886" y="185166"/>
                    </a:cubicBezTo>
                    <a:cubicBezTo>
                      <a:pt x="382743" y="228124"/>
                      <a:pt x="366931" y="272320"/>
                      <a:pt x="339404" y="309753"/>
                    </a:cubicBezTo>
                    <a:cubicBezTo>
                      <a:pt x="326736" y="326898"/>
                      <a:pt x="311591" y="341186"/>
                      <a:pt x="296923" y="355092"/>
                    </a:cubicBezTo>
                    <a:cubicBezTo>
                      <a:pt x="281683" y="369475"/>
                      <a:pt x="265966" y="384334"/>
                      <a:pt x="253393" y="402050"/>
                    </a:cubicBezTo>
                    <a:cubicBezTo>
                      <a:pt x="253393" y="402050"/>
                      <a:pt x="229390" y="444246"/>
                      <a:pt x="223294" y="478917"/>
                    </a:cubicBezTo>
                    <a:cubicBezTo>
                      <a:pt x="223104" y="480251"/>
                      <a:pt x="222342" y="481394"/>
                      <a:pt x="221199" y="482251"/>
                    </a:cubicBezTo>
                    <a:cubicBezTo>
                      <a:pt x="220437" y="482822"/>
                      <a:pt x="219389" y="483108"/>
                      <a:pt x="218341" y="483108"/>
                    </a:cubicBezTo>
                    <a:close/>
                    <a:moveTo>
                      <a:pt x="71752" y="446913"/>
                    </a:moveTo>
                    <a:lnTo>
                      <a:pt x="214341" y="472059"/>
                    </a:lnTo>
                    <a:cubicBezTo>
                      <a:pt x="221961" y="436817"/>
                      <a:pt x="243964" y="398240"/>
                      <a:pt x="244916" y="396526"/>
                    </a:cubicBezTo>
                    <a:cubicBezTo>
                      <a:pt x="258251" y="377476"/>
                      <a:pt x="274444" y="362331"/>
                      <a:pt x="289969" y="347567"/>
                    </a:cubicBezTo>
                    <a:cubicBezTo>
                      <a:pt x="304352" y="334042"/>
                      <a:pt x="319211" y="320040"/>
                      <a:pt x="331308" y="303562"/>
                    </a:cubicBezTo>
                    <a:cubicBezTo>
                      <a:pt x="357692" y="267843"/>
                      <a:pt x="372837" y="225647"/>
                      <a:pt x="373885" y="184785"/>
                    </a:cubicBezTo>
                    <a:cubicBezTo>
                      <a:pt x="374932" y="145161"/>
                      <a:pt x="358835" y="104584"/>
                      <a:pt x="328546" y="70676"/>
                    </a:cubicBezTo>
                    <a:cubicBezTo>
                      <a:pt x="294256" y="32195"/>
                      <a:pt x="242725" y="10097"/>
                      <a:pt x="187385" y="10097"/>
                    </a:cubicBezTo>
                    <a:cubicBezTo>
                      <a:pt x="108804" y="10097"/>
                      <a:pt x="43272" y="54102"/>
                      <a:pt x="20412" y="122301"/>
                    </a:cubicBezTo>
                    <a:cubicBezTo>
                      <a:pt x="7363" y="161068"/>
                      <a:pt x="7172" y="205835"/>
                      <a:pt x="19650" y="248507"/>
                    </a:cubicBezTo>
                    <a:cubicBezTo>
                      <a:pt x="25365" y="268034"/>
                      <a:pt x="34509" y="286322"/>
                      <a:pt x="43367" y="303943"/>
                    </a:cubicBezTo>
                    <a:cubicBezTo>
                      <a:pt x="52987" y="323088"/>
                      <a:pt x="62893" y="342900"/>
                      <a:pt x="68894" y="364903"/>
                    </a:cubicBezTo>
                    <a:cubicBezTo>
                      <a:pt x="69180" y="367379"/>
                      <a:pt x="76609" y="411290"/>
                      <a:pt x="71752" y="4469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3B8E9FF8-F2FB-4D03-B1AD-A84F8DB2D6DA}"/>
                  </a:ext>
                </a:extLst>
              </p:cNvPr>
              <p:cNvSpPr/>
              <p:nvPr/>
            </p:nvSpPr>
            <p:spPr>
              <a:xfrm>
                <a:off x="6181805" y="2104835"/>
                <a:ext cx="209292" cy="85724"/>
              </a:xfrm>
              <a:custGeom>
                <a:avLst/>
                <a:gdLst>
                  <a:gd name="connsiteX0" fmla="*/ 179656 w 209292"/>
                  <a:gd name="connsiteY0" fmla="*/ 85724 h 85724"/>
                  <a:gd name="connsiteX1" fmla="*/ 174512 w 209292"/>
                  <a:gd name="connsiteY1" fmla="*/ 85248 h 85724"/>
                  <a:gd name="connsiteX2" fmla="*/ 24398 w 209292"/>
                  <a:gd name="connsiteY2" fmla="*/ 58768 h 85724"/>
                  <a:gd name="connsiteX3" fmla="*/ 5348 w 209292"/>
                  <a:gd name="connsiteY3" fmla="*/ 46576 h 85724"/>
                  <a:gd name="connsiteX4" fmla="*/ 490 w 209292"/>
                  <a:gd name="connsiteY4" fmla="*/ 24478 h 85724"/>
                  <a:gd name="connsiteX5" fmla="*/ 34781 w 209292"/>
                  <a:gd name="connsiteY5" fmla="*/ 475 h 85724"/>
                  <a:gd name="connsiteX6" fmla="*/ 184894 w 209292"/>
                  <a:gd name="connsiteY6" fmla="*/ 26955 h 85724"/>
                  <a:gd name="connsiteX7" fmla="*/ 203944 w 209292"/>
                  <a:gd name="connsiteY7" fmla="*/ 39147 h 85724"/>
                  <a:gd name="connsiteX8" fmla="*/ 208802 w 209292"/>
                  <a:gd name="connsiteY8" fmla="*/ 61245 h 85724"/>
                  <a:gd name="connsiteX9" fmla="*/ 179656 w 209292"/>
                  <a:gd name="connsiteY9" fmla="*/ 85724 h 85724"/>
                  <a:gd name="connsiteX10" fmla="*/ 29447 w 209292"/>
                  <a:gd name="connsiteY10" fmla="*/ 10286 h 85724"/>
                  <a:gd name="connsiteX11" fmla="*/ 10397 w 209292"/>
                  <a:gd name="connsiteY11" fmla="*/ 26288 h 85724"/>
                  <a:gd name="connsiteX12" fmla="*/ 13635 w 209292"/>
                  <a:gd name="connsiteY12" fmla="*/ 40766 h 85724"/>
                  <a:gd name="connsiteX13" fmla="*/ 26113 w 209292"/>
                  <a:gd name="connsiteY13" fmla="*/ 48767 h 85724"/>
                  <a:gd name="connsiteX14" fmla="*/ 176227 w 209292"/>
                  <a:gd name="connsiteY14" fmla="*/ 75247 h 85724"/>
                  <a:gd name="connsiteX15" fmla="*/ 198706 w 209292"/>
                  <a:gd name="connsiteY15" fmla="*/ 59530 h 85724"/>
                  <a:gd name="connsiteX16" fmla="*/ 195467 w 209292"/>
                  <a:gd name="connsiteY16" fmla="*/ 45052 h 85724"/>
                  <a:gd name="connsiteX17" fmla="*/ 182990 w 209292"/>
                  <a:gd name="connsiteY17" fmla="*/ 37051 h 85724"/>
                  <a:gd name="connsiteX18" fmla="*/ 32876 w 209292"/>
                  <a:gd name="connsiteY18" fmla="*/ 10572 h 85724"/>
                  <a:gd name="connsiteX19" fmla="*/ 29447 w 209292"/>
                  <a:gd name="connsiteY19" fmla="*/ 10286 h 8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9292" h="85724">
                    <a:moveTo>
                      <a:pt x="179656" y="85724"/>
                    </a:moveTo>
                    <a:cubicBezTo>
                      <a:pt x="177941" y="85724"/>
                      <a:pt x="176227" y="85534"/>
                      <a:pt x="174512" y="85248"/>
                    </a:cubicBezTo>
                    <a:lnTo>
                      <a:pt x="24398" y="58768"/>
                    </a:lnTo>
                    <a:cubicBezTo>
                      <a:pt x="16588" y="57435"/>
                      <a:pt x="9825" y="53053"/>
                      <a:pt x="5348" y="46576"/>
                    </a:cubicBezTo>
                    <a:cubicBezTo>
                      <a:pt x="776" y="40099"/>
                      <a:pt x="-938" y="32289"/>
                      <a:pt x="490" y="24478"/>
                    </a:cubicBezTo>
                    <a:cubicBezTo>
                      <a:pt x="3253" y="8667"/>
                      <a:pt x="18398" y="-2477"/>
                      <a:pt x="34781" y="475"/>
                    </a:cubicBezTo>
                    <a:lnTo>
                      <a:pt x="184894" y="26955"/>
                    </a:lnTo>
                    <a:cubicBezTo>
                      <a:pt x="192705" y="28288"/>
                      <a:pt x="199468" y="32670"/>
                      <a:pt x="203944" y="39147"/>
                    </a:cubicBezTo>
                    <a:cubicBezTo>
                      <a:pt x="208516" y="45624"/>
                      <a:pt x="210231" y="53434"/>
                      <a:pt x="208802" y="61245"/>
                    </a:cubicBezTo>
                    <a:cubicBezTo>
                      <a:pt x="206231" y="75437"/>
                      <a:pt x="194039" y="85724"/>
                      <a:pt x="179656" y="85724"/>
                    </a:cubicBezTo>
                    <a:close/>
                    <a:moveTo>
                      <a:pt x="29447" y="10286"/>
                    </a:moveTo>
                    <a:cubicBezTo>
                      <a:pt x="20017" y="10286"/>
                      <a:pt x="12016" y="17049"/>
                      <a:pt x="10397" y="26288"/>
                    </a:cubicBezTo>
                    <a:cubicBezTo>
                      <a:pt x="9539" y="31432"/>
                      <a:pt x="10682" y="36575"/>
                      <a:pt x="13635" y="40766"/>
                    </a:cubicBezTo>
                    <a:cubicBezTo>
                      <a:pt x="16588" y="45052"/>
                      <a:pt x="21064" y="47815"/>
                      <a:pt x="26113" y="48767"/>
                    </a:cubicBezTo>
                    <a:lnTo>
                      <a:pt x="176227" y="75247"/>
                    </a:lnTo>
                    <a:cubicBezTo>
                      <a:pt x="186990" y="77152"/>
                      <a:pt x="196896" y="69913"/>
                      <a:pt x="198706" y="59530"/>
                    </a:cubicBezTo>
                    <a:cubicBezTo>
                      <a:pt x="199563" y="54387"/>
                      <a:pt x="198420" y="49243"/>
                      <a:pt x="195467" y="45052"/>
                    </a:cubicBezTo>
                    <a:cubicBezTo>
                      <a:pt x="192515" y="40861"/>
                      <a:pt x="188038" y="38004"/>
                      <a:pt x="182990" y="37051"/>
                    </a:cubicBezTo>
                    <a:lnTo>
                      <a:pt x="32876" y="10572"/>
                    </a:lnTo>
                    <a:cubicBezTo>
                      <a:pt x="31732" y="10381"/>
                      <a:pt x="30589" y="10286"/>
                      <a:pt x="29447" y="102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B5F18DE1-C301-4024-9D2F-7985DC1A1A98}"/>
                  </a:ext>
                </a:extLst>
              </p:cNvPr>
              <p:cNvSpPr/>
              <p:nvPr/>
            </p:nvSpPr>
            <p:spPr>
              <a:xfrm>
                <a:off x="6191170" y="2156199"/>
                <a:ext cx="173417" cy="79413"/>
              </a:xfrm>
              <a:custGeom>
                <a:avLst/>
                <a:gdLst>
                  <a:gd name="connsiteX0" fmla="*/ 143811 w 173417"/>
                  <a:gd name="connsiteY0" fmla="*/ 79413 h 79413"/>
                  <a:gd name="connsiteX1" fmla="*/ 138667 w 173417"/>
                  <a:gd name="connsiteY1" fmla="*/ 78937 h 79413"/>
                  <a:gd name="connsiteX2" fmla="*/ 24463 w 173417"/>
                  <a:gd name="connsiteY2" fmla="*/ 58744 h 79413"/>
                  <a:gd name="connsiteX3" fmla="*/ 460 w 173417"/>
                  <a:gd name="connsiteY3" fmla="*/ 24454 h 79413"/>
                  <a:gd name="connsiteX4" fmla="*/ 34750 w 173417"/>
                  <a:gd name="connsiteY4" fmla="*/ 451 h 79413"/>
                  <a:gd name="connsiteX5" fmla="*/ 148954 w 173417"/>
                  <a:gd name="connsiteY5" fmla="*/ 20644 h 79413"/>
                  <a:gd name="connsiteX6" fmla="*/ 172957 w 173417"/>
                  <a:gd name="connsiteY6" fmla="*/ 54934 h 79413"/>
                  <a:gd name="connsiteX7" fmla="*/ 143811 w 173417"/>
                  <a:gd name="connsiteY7" fmla="*/ 79413 h 79413"/>
                  <a:gd name="connsiteX8" fmla="*/ 29606 w 173417"/>
                  <a:gd name="connsiteY8" fmla="*/ 10262 h 79413"/>
                  <a:gd name="connsiteX9" fmla="*/ 10556 w 173417"/>
                  <a:gd name="connsiteY9" fmla="*/ 26264 h 79413"/>
                  <a:gd name="connsiteX10" fmla="*/ 26272 w 173417"/>
                  <a:gd name="connsiteY10" fmla="*/ 48743 h 79413"/>
                  <a:gd name="connsiteX11" fmla="*/ 140477 w 173417"/>
                  <a:gd name="connsiteY11" fmla="*/ 68936 h 79413"/>
                  <a:gd name="connsiteX12" fmla="*/ 162956 w 173417"/>
                  <a:gd name="connsiteY12" fmla="*/ 53219 h 79413"/>
                  <a:gd name="connsiteX13" fmla="*/ 147240 w 173417"/>
                  <a:gd name="connsiteY13" fmla="*/ 30740 h 79413"/>
                  <a:gd name="connsiteX14" fmla="*/ 33035 w 173417"/>
                  <a:gd name="connsiteY14" fmla="*/ 10547 h 79413"/>
                  <a:gd name="connsiteX15" fmla="*/ 29606 w 173417"/>
                  <a:gd name="connsiteY15" fmla="*/ 10262 h 7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17" h="79413">
                    <a:moveTo>
                      <a:pt x="143811" y="79413"/>
                    </a:moveTo>
                    <a:cubicBezTo>
                      <a:pt x="142096" y="79413"/>
                      <a:pt x="140382" y="79223"/>
                      <a:pt x="138667" y="78937"/>
                    </a:cubicBezTo>
                    <a:lnTo>
                      <a:pt x="24463" y="58744"/>
                    </a:lnTo>
                    <a:cubicBezTo>
                      <a:pt x="8365" y="55886"/>
                      <a:pt x="-2398" y="40551"/>
                      <a:pt x="460" y="24454"/>
                    </a:cubicBezTo>
                    <a:cubicBezTo>
                      <a:pt x="3222" y="8642"/>
                      <a:pt x="18367" y="-2407"/>
                      <a:pt x="34750" y="451"/>
                    </a:cubicBezTo>
                    <a:lnTo>
                      <a:pt x="148954" y="20644"/>
                    </a:lnTo>
                    <a:cubicBezTo>
                      <a:pt x="165052" y="23501"/>
                      <a:pt x="175815" y="38837"/>
                      <a:pt x="172957" y="54934"/>
                    </a:cubicBezTo>
                    <a:cubicBezTo>
                      <a:pt x="170386" y="69126"/>
                      <a:pt x="158194" y="79413"/>
                      <a:pt x="143811" y="79413"/>
                    </a:cubicBezTo>
                    <a:close/>
                    <a:moveTo>
                      <a:pt x="29606" y="10262"/>
                    </a:moveTo>
                    <a:cubicBezTo>
                      <a:pt x="20176" y="10262"/>
                      <a:pt x="12175" y="17024"/>
                      <a:pt x="10556" y="26264"/>
                    </a:cubicBezTo>
                    <a:cubicBezTo>
                      <a:pt x="8651" y="36836"/>
                      <a:pt x="15795" y="46838"/>
                      <a:pt x="26272" y="48743"/>
                    </a:cubicBezTo>
                    <a:lnTo>
                      <a:pt x="140477" y="68936"/>
                    </a:lnTo>
                    <a:cubicBezTo>
                      <a:pt x="151240" y="70841"/>
                      <a:pt x="161146" y="63602"/>
                      <a:pt x="162956" y="53219"/>
                    </a:cubicBezTo>
                    <a:cubicBezTo>
                      <a:pt x="164766" y="42742"/>
                      <a:pt x="157717" y="32645"/>
                      <a:pt x="147240" y="30740"/>
                    </a:cubicBezTo>
                    <a:lnTo>
                      <a:pt x="33035" y="10547"/>
                    </a:lnTo>
                    <a:cubicBezTo>
                      <a:pt x="31797" y="10357"/>
                      <a:pt x="30654" y="10262"/>
                      <a:pt x="29606" y="10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E8D274FB-776F-408E-B883-A4B37755365C}"/>
                  </a:ext>
                </a:extLst>
              </p:cNvPr>
              <p:cNvSpPr/>
              <p:nvPr/>
            </p:nvSpPr>
            <p:spPr>
              <a:xfrm>
                <a:off x="6224708" y="2209311"/>
                <a:ext cx="96380" cy="59638"/>
              </a:xfrm>
              <a:custGeom>
                <a:avLst/>
                <a:gdLst>
                  <a:gd name="connsiteX0" fmla="*/ 48837 w 96380"/>
                  <a:gd name="connsiteY0" fmla="*/ 59638 h 59638"/>
                  <a:gd name="connsiteX1" fmla="*/ 48837 w 96380"/>
                  <a:gd name="connsiteY1" fmla="*/ 59638 h 59638"/>
                  <a:gd name="connsiteX2" fmla="*/ 40265 w 96380"/>
                  <a:gd name="connsiteY2" fmla="*/ 58876 h 59638"/>
                  <a:gd name="connsiteX3" fmla="*/ 450 w 96380"/>
                  <a:gd name="connsiteY3" fmla="*/ 4393 h 59638"/>
                  <a:gd name="connsiteX4" fmla="*/ 2451 w 96380"/>
                  <a:gd name="connsiteY4" fmla="*/ 964 h 59638"/>
                  <a:gd name="connsiteX5" fmla="*/ 6356 w 96380"/>
                  <a:gd name="connsiteY5" fmla="*/ 107 h 59638"/>
                  <a:gd name="connsiteX6" fmla="*/ 92176 w 96380"/>
                  <a:gd name="connsiteY6" fmla="*/ 15252 h 59638"/>
                  <a:gd name="connsiteX7" fmla="*/ 95510 w 96380"/>
                  <a:gd name="connsiteY7" fmla="*/ 17443 h 59638"/>
                  <a:gd name="connsiteX8" fmla="*/ 96272 w 96380"/>
                  <a:gd name="connsiteY8" fmla="*/ 21348 h 59638"/>
                  <a:gd name="connsiteX9" fmla="*/ 48837 w 96380"/>
                  <a:gd name="connsiteY9" fmla="*/ 59638 h 59638"/>
                  <a:gd name="connsiteX10" fmla="*/ 10261 w 96380"/>
                  <a:gd name="connsiteY10" fmla="*/ 11061 h 59638"/>
                  <a:gd name="connsiteX11" fmla="*/ 42075 w 96380"/>
                  <a:gd name="connsiteY11" fmla="*/ 48875 h 59638"/>
                  <a:gd name="connsiteX12" fmla="*/ 84937 w 96380"/>
                  <a:gd name="connsiteY12" fmla="*/ 24301 h 59638"/>
                  <a:gd name="connsiteX13" fmla="*/ 10261 w 96380"/>
                  <a:gd name="connsiteY13" fmla="*/ 11061 h 59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380" h="59638">
                    <a:moveTo>
                      <a:pt x="48837" y="59638"/>
                    </a:moveTo>
                    <a:lnTo>
                      <a:pt x="48837" y="59638"/>
                    </a:lnTo>
                    <a:cubicBezTo>
                      <a:pt x="45980" y="59638"/>
                      <a:pt x="43122" y="59353"/>
                      <a:pt x="40265" y="58876"/>
                    </a:cubicBezTo>
                    <a:cubicBezTo>
                      <a:pt x="14452" y="54304"/>
                      <a:pt x="-3074" y="30397"/>
                      <a:pt x="450" y="4393"/>
                    </a:cubicBezTo>
                    <a:cubicBezTo>
                      <a:pt x="641" y="3060"/>
                      <a:pt x="1403" y="1822"/>
                      <a:pt x="2451" y="964"/>
                    </a:cubicBezTo>
                    <a:cubicBezTo>
                      <a:pt x="3594" y="107"/>
                      <a:pt x="5022" y="-179"/>
                      <a:pt x="6356" y="107"/>
                    </a:cubicBezTo>
                    <a:lnTo>
                      <a:pt x="92176" y="15252"/>
                    </a:lnTo>
                    <a:cubicBezTo>
                      <a:pt x="93510" y="15442"/>
                      <a:pt x="94748" y="16300"/>
                      <a:pt x="95510" y="17443"/>
                    </a:cubicBezTo>
                    <a:cubicBezTo>
                      <a:pt x="96272" y="18586"/>
                      <a:pt x="96558" y="20014"/>
                      <a:pt x="96272" y="21348"/>
                    </a:cubicBezTo>
                    <a:cubicBezTo>
                      <a:pt x="91509" y="43541"/>
                      <a:pt x="71507" y="59638"/>
                      <a:pt x="48837" y="59638"/>
                    </a:cubicBezTo>
                    <a:close/>
                    <a:moveTo>
                      <a:pt x="10261" y="11061"/>
                    </a:moveTo>
                    <a:cubicBezTo>
                      <a:pt x="10261" y="29444"/>
                      <a:pt x="23406" y="45541"/>
                      <a:pt x="42075" y="48875"/>
                    </a:cubicBezTo>
                    <a:cubicBezTo>
                      <a:pt x="60839" y="52209"/>
                      <a:pt x="78555" y="41160"/>
                      <a:pt x="84937" y="24301"/>
                    </a:cubicBezTo>
                    <a:lnTo>
                      <a:pt x="10261" y="110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F6F74CEF-F230-4EB1-802B-42A7503F66A8}"/>
                  </a:ext>
                </a:extLst>
              </p:cNvPr>
              <p:cNvSpPr/>
              <p:nvPr/>
            </p:nvSpPr>
            <p:spPr>
              <a:xfrm>
                <a:off x="6237157" y="1918617"/>
                <a:ext cx="15626" cy="202790"/>
              </a:xfrm>
              <a:custGeom>
                <a:avLst/>
                <a:gdLst>
                  <a:gd name="connsiteX0" fmla="*/ 10480 w 15626"/>
                  <a:gd name="connsiteY0" fmla="*/ 202790 h 202790"/>
                  <a:gd name="connsiteX1" fmla="*/ 5432 w 15626"/>
                  <a:gd name="connsiteY1" fmla="*/ 197837 h 202790"/>
                  <a:gd name="connsiteX2" fmla="*/ 3 w 15626"/>
                  <a:gd name="connsiteY2" fmla="*/ 5242 h 202790"/>
                  <a:gd name="connsiteX3" fmla="*/ 4956 w 15626"/>
                  <a:gd name="connsiteY3" fmla="*/ 3 h 202790"/>
                  <a:gd name="connsiteX4" fmla="*/ 10195 w 15626"/>
                  <a:gd name="connsiteY4" fmla="*/ 4956 h 202790"/>
                  <a:gd name="connsiteX5" fmla="*/ 15624 w 15626"/>
                  <a:gd name="connsiteY5" fmla="*/ 197551 h 202790"/>
                  <a:gd name="connsiteX6" fmla="*/ 10671 w 15626"/>
                  <a:gd name="connsiteY6" fmla="*/ 202790 h 202790"/>
                  <a:gd name="connsiteX7" fmla="*/ 10480 w 15626"/>
                  <a:gd name="connsiteY7" fmla="*/ 202790 h 20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26" h="202790">
                    <a:moveTo>
                      <a:pt x="10480" y="202790"/>
                    </a:moveTo>
                    <a:cubicBezTo>
                      <a:pt x="7718" y="202790"/>
                      <a:pt x="5432" y="200599"/>
                      <a:pt x="5432" y="197837"/>
                    </a:cubicBezTo>
                    <a:lnTo>
                      <a:pt x="3" y="5242"/>
                    </a:lnTo>
                    <a:cubicBezTo>
                      <a:pt x="-92" y="2384"/>
                      <a:pt x="2098" y="98"/>
                      <a:pt x="4956" y="3"/>
                    </a:cubicBezTo>
                    <a:cubicBezTo>
                      <a:pt x="7813" y="-92"/>
                      <a:pt x="10099" y="2099"/>
                      <a:pt x="10195" y="4956"/>
                    </a:cubicBezTo>
                    <a:lnTo>
                      <a:pt x="15624" y="197551"/>
                    </a:lnTo>
                    <a:cubicBezTo>
                      <a:pt x="15719" y="200409"/>
                      <a:pt x="13528" y="202695"/>
                      <a:pt x="10671" y="202790"/>
                    </a:cubicBezTo>
                    <a:cubicBezTo>
                      <a:pt x="10576" y="202790"/>
                      <a:pt x="10480" y="202790"/>
                      <a:pt x="10480" y="2027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CACA2ED8-D661-42A9-B7F3-DDA83FE4616A}"/>
                  </a:ext>
                </a:extLst>
              </p:cNvPr>
              <p:cNvSpPr/>
              <p:nvPr/>
            </p:nvSpPr>
            <p:spPr>
              <a:xfrm>
                <a:off x="6324716" y="1946551"/>
                <a:ext cx="81299" cy="189430"/>
              </a:xfrm>
              <a:custGeom>
                <a:avLst/>
                <a:gdLst>
                  <a:gd name="connsiteX0" fmla="*/ 5122 w 81299"/>
                  <a:gd name="connsiteY0" fmla="*/ 189430 h 189430"/>
                  <a:gd name="connsiteX1" fmla="*/ 3217 w 81299"/>
                  <a:gd name="connsiteY1" fmla="*/ 189049 h 189430"/>
                  <a:gd name="connsiteX2" fmla="*/ 359 w 81299"/>
                  <a:gd name="connsiteY2" fmla="*/ 182382 h 189430"/>
                  <a:gd name="connsiteX3" fmla="*/ 71415 w 81299"/>
                  <a:gd name="connsiteY3" fmla="*/ 3216 h 189430"/>
                  <a:gd name="connsiteX4" fmla="*/ 78083 w 81299"/>
                  <a:gd name="connsiteY4" fmla="*/ 359 h 189430"/>
                  <a:gd name="connsiteX5" fmla="*/ 80940 w 81299"/>
                  <a:gd name="connsiteY5" fmla="*/ 7026 h 189430"/>
                  <a:gd name="connsiteX6" fmla="*/ 9884 w 81299"/>
                  <a:gd name="connsiteY6" fmla="*/ 186192 h 189430"/>
                  <a:gd name="connsiteX7" fmla="*/ 5122 w 81299"/>
                  <a:gd name="connsiteY7" fmla="*/ 189430 h 189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99" h="189430">
                    <a:moveTo>
                      <a:pt x="5122" y="189430"/>
                    </a:moveTo>
                    <a:cubicBezTo>
                      <a:pt x="4455" y="189430"/>
                      <a:pt x="3883" y="189335"/>
                      <a:pt x="3217" y="189049"/>
                    </a:cubicBezTo>
                    <a:cubicBezTo>
                      <a:pt x="645" y="188001"/>
                      <a:pt x="-689" y="185049"/>
                      <a:pt x="359" y="182382"/>
                    </a:cubicBezTo>
                    <a:lnTo>
                      <a:pt x="71415" y="3216"/>
                    </a:lnTo>
                    <a:cubicBezTo>
                      <a:pt x="72463" y="645"/>
                      <a:pt x="75416" y="-689"/>
                      <a:pt x="78083" y="359"/>
                    </a:cubicBezTo>
                    <a:cubicBezTo>
                      <a:pt x="80655" y="1407"/>
                      <a:pt x="81988" y="4359"/>
                      <a:pt x="80940" y="7026"/>
                    </a:cubicBezTo>
                    <a:lnTo>
                      <a:pt x="9884" y="186192"/>
                    </a:lnTo>
                    <a:cubicBezTo>
                      <a:pt x="9027" y="188192"/>
                      <a:pt x="7122" y="189430"/>
                      <a:pt x="5122" y="189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804C37C6-0127-4804-AD61-2B73877A568F}"/>
                  </a:ext>
                </a:extLst>
              </p:cNvPr>
              <p:cNvSpPr/>
              <p:nvPr/>
            </p:nvSpPr>
            <p:spPr>
              <a:xfrm>
                <a:off x="6238106" y="1882531"/>
                <a:ext cx="154698" cy="147722"/>
              </a:xfrm>
              <a:custGeom>
                <a:avLst/>
                <a:gdLst>
                  <a:gd name="connsiteX0" fmla="*/ 50870 w 154698"/>
                  <a:gd name="connsiteY0" fmla="*/ 147723 h 147722"/>
                  <a:gd name="connsiteX1" fmla="*/ 49536 w 154698"/>
                  <a:gd name="connsiteY1" fmla="*/ 147532 h 147722"/>
                  <a:gd name="connsiteX2" fmla="*/ 45822 w 154698"/>
                  <a:gd name="connsiteY2" fmla="*/ 142198 h 147722"/>
                  <a:gd name="connsiteX3" fmla="*/ 55347 w 154698"/>
                  <a:gd name="connsiteY3" fmla="*/ 33232 h 147722"/>
                  <a:gd name="connsiteX4" fmla="*/ 32201 w 154698"/>
                  <a:gd name="connsiteY4" fmla="*/ 82572 h 147722"/>
                  <a:gd name="connsiteX5" fmla="*/ 26676 w 154698"/>
                  <a:gd name="connsiteY5" fmla="*/ 85429 h 147722"/>
                  <a:gd name="connsiteX6" fmla="*/ 4197 w 154698"/>
                  <a:gd name="connsiteY6" fmla="*/ 81429 h 147722"/>
                  <a:gd name="connsiteX7" fmla="*/ 102 w 154698"/>
                  <a:gd name="connsiteY7" fmla="*/ 75523 h 147722"/>
                  <a:gd name="connsiteX8" fmla="*/ 6007 w 154698"/>
                  <a:gd name="connsiteY8" fmla="*/ 71427 h 147722"/>
                  <a:gd name="connsiteX9" fmla="*/ 24581 w 154698"/>
                  <a:gd name="connsiteY9" fmla="*/ 74761 h 147722"/>
                  <a:gd name="connsiteX10" fmla="*/ 58204 w 154698"/>
                  <a:gd name="connsiteY10" fmla="*/ 2943 h 147722"/>
                  <a:gd name="connsiteX11" fmla="*/ 64110 w 154698"/>
                  <a:gd name="connsiteY11" fmla="*/ 181 h 147722"/>
                  <a:gd name="connsiteX12" fmla="*/ 67824 w 154698"/>
                  <a:gd name="connsiteY12" fmla="*/ 5514 h 147722"/>
                  <a:gd name="connsiteX13" fmla="*/ 58299 w 154698"/>
                  <a:gd name="connsiteY13" fmla="*/ 114766 h 147722"/>
                  <a:gd name="connsiteX14" fmla="*/ 76587 w 154698"/>
                  <a:gd name="connsiteY14" fmla="*/ 76000 h 147722"/>
                  <a:gd name="connsiteX15" fmla="*/ 81731 w 154698"/>
                  <a:gd name="connsiteY15" fmla="*/ 73142 h 147722"/>
                  <a:gd name="connsiteX16" fmla="*/ 86112 w 154698"/>
                  <a:gd name="connsiteY16" fmla="*/ 77142 h 147722"/>
                  <a:gd name="connsiteX17" fmla="*/ 92208 w 154698"/>
                  <a:gd name="connsiteY17" fmla="*/ 104765 h 147722"/>
                  <a:gd name="connsiteX18" fmla="*/ 122879 w 154698"/>
                  <a:gd name="connsiteY18" fmla="*/ 42757 h 147722"/>
                  <a:gd name="connsiteX19" fmla="*/ 128689 w 154698"/>
                  <a:gd name="connsiteY19" fmla="*/ 40090 h 147722"/>
                  <a:gd name="connsiteX20" fmla="*/ 132594 w 154698"/>
                  <a:gd name="connsiteY20" fmla="*/ 45138 h 147722"/>
                  <a:gd name="connsiteX21" fmla="*/ 131642 w 154698"/>
                  <a:gd name="connsiteY21" fmla="*/ 94288 h 147722"/>
                  <a:gd name="connsiteX22" fmla="*/ 150501 w 154698"/>
                  <a:gd name="connsiteY22" fmla="*/ 97621 h 147722"/>
                  <a:gd name="connsiteX23" fmla="*/ 154597 w 154698"/>
                  <a:gd name="connsiteY23" fmla="*/ 103527 h 147722"/>
                  <a:gd name="connsiteX24" fmla="*/ 148692 w 154698"/>
                  <a:gd name="connsiteY24" fmla="*/ 107623 h 147722"/>
                  <a:gd name="connsiteX25" fmla="*/ 125546 w 154698"/>
                  <a:gd name="connsiteY25" fmla="*/ 103527 h 147722"/>
                  <a:gd name="connsiteX26" fmla="*/ 121355 w 154698"/>
                  <a:gd name="connsiteY26" fmla="*/ 98383 h 147722"/>
                  <a:gd name="connsiteX27" fmla="*/ 121926 w 154698"/>
                  <a:gd name="connsiteY27" fmla="*/ 67617 h 147722"/>
                  <a:gd name="connsiteX28" fmla="*/ 94875 w 154698"/>
                  <a:gd name="connsiteY28" fmla="*/ 122196 h 147722"/>
                  <a:gd name="connsiteX29" fmla="*/ 89637 w 154698"/>
                  <a:gd name="connsiteY29" fmla="*/ 124958 h 147722"/>
                  <a:gd name="connsiteX30" fmla="*/ 85255 w 154698"/>
                  <a:gd name="connsiteY30" fmla="*/ 120957 h 147722"/>
                  <a:gd name="connsiteX31" fmla="*/ 79254 w 154698"/>
                  <a:gd name="connsiteY31" fmla="*/ 93811 h 147722"/>
                  <a:gd name="connsiteX32" fmla="*/ 55156 w 154698"/>
                  <a:gd name="connsiteY32" fmla="*/ 144770 h 147722"/>
                  <a:gd name="connsiteX33" fmla="*/ 50870 w 154698"/>
                  <a:gd name="connsiteY33" fmla="*/ 147723 h 14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54698" h="147722">
                    <a:moveTo>
                      <a:pt x="50870" y="147723"/>
                    </a:moveTo>
                    <a:cubicBezTo>
                      <a:pt x="50394" y="147723"/>
                      <a:pt x="50013" y="147627"/>
                      <a:pt x="49536" y="147532"/>
                    </a:cubicBezTo>
                    <a:cubicBezTo>
                      <a:pt x="47155" y="146865"/>
                      <a:pt x="45536" y="144579"/>
                      <a:pt x="45822" y="142198"/>
                    </a:cubicBezTo>
                    <a:lnTo>
                      <a:pt x="55347" y="33232"/>
                    </a:lnTo>
                    <a:lnTo>
                      <a:pt x="32201" y="82572"/>
                    </a:lnTo>
                    <a:cubicBezTo>
                      <a:pt x="31248" y="84667"/>
                      <a:pt x="28962" y="85810"/>
                      <a:pt x="26676" y="85429"/>
                    </a:cubicBezTo>
                    <a:lnTo>
                      <a:pt x="4197" y="81429"/>
                    </a:lnTo>
                    <a:cubicBezTo>
                      <a:pt x="1435" y="80952"/>
                      <a:pt x="-470" y="78285"/>
                      <a:pt x="102" y="75523"/>
                    </a:cubicBezTo>
                    <a:cubicBezTo>
                      <a:pt x="578" y="72761"/>
                      <a:pt x="3245" y="70856"/>
                      <a:pt x="6007" y="71427"/>
                    </a:cubicBezTo>
                    <a:lnTo>
                      <a:pt x="24581" y="74761"/>
                    </a:lnTo>
                    <a:lnTo>
                      <a:pt x="58204" y="2943"/>
                    </a:lnTo>
                    <a:cubicBezTo>
                      <a:pt x="59252" y="752"/>
                      <a:pt x="61728" y="-486"/>
                      <a:pt x="64110" y="181"/>
                    </a:cubicBezTo>
                    <a:cubicBezTo>
                      <a:pt x="66491" y="847"/>
                      <a:pt x="68110" y="3038"/>
                      <a:pt x="67824" y="5514"/>
                    </a:cubicBezTo>
                    <a:lnTo>
                      <a:pt x="58299" y="114766"/>
                    </a:lnTo>
                    <a:lnTo>
                      <a:pt x="76587" y="76000"/>
                    </a:lnTo>
                    <a:cubicBezTo>
                      <a:pt x="77540" y="73999"/>
                      <a:pt x="79635" y="72856"/>
                      <a:pt x="81731" y="73142"/>
                    </a:cubicBezTo>
                    <a:cubicBezTo>
                      <a:pt x="83922" y="73428"/>
                      <a:pt x="85636" y="74952"/>
                      <a:pt x="86112" y="77142"/>
                    </a:cubicBezTo>
                    <a:lnTo>
                      <a:pt x="92208" y="104765"/>
                    </a:lnTo>
                    <a:lnTo>
                      <a:pt x="122879" y="42757"/>
                    </a:lnTo>
                    <a:cubicBezTo>
                      <a:pt x="123927" y="40662"/>
                      <a:pt x="126308" y="39519"/>
                      <a:pt x="128689" y="40090"/>
                    </a:cubicBezTo>
                    <a:cubicBezTo>
                      <a:pt x="130975" y="40662"/>
                      <a:pt x="132594" y="42757"/>
                      <a:pt x="132594" y="45138"/>
                    </a:cubicBezTo>
                    <a:lnTo>
                      <a:pt x="131642" y="94288"/>
                    </a:lnTo>
                    <a:lnTo>
                      <a:pt x="150501" y="97621"/>
                    </a:lnTo>
                    <a:cubicBezTo>
                      <a:pt x="153264" y="98098"/>
                      <a:pt x="155169" y="100765"/>
                      <a:pt x="154597" y="103527"/>
                    </a:cubicBezTo>
                    <a:cubicBezTo>
                      <a:pt x="154121" y="106289"/>
                      <a:pt x="151454" y="108194"/>
                      <a:pt x="148692" y="107623"/>
                    </a:cubicBezTo>
                    <a:lnTo>
                      <a:pt x="125546" y="103527"/>
                    </a:lnTo>
                    <a:cubicBezTo>
                      <a:pt x="123069" y="103050"/>
                      <a:pt x="121260" y="100955"/>
                      <a:pt x="121355" y="98383"/>
                    </a:cubicBezTo>
                    <a:lnTo>
                      <a:pt x="121926" y="67617"/>
                    </a:lnTo>
                    <a:lnTo>
                      <a:pt x="94875" y="122196"/>
                    </a:lnTo>
                    <a:cubicBezTo>
                      <a:pt x="93923" y="124101"/>
                      <a:pt x="91827" y="125244"/>
                      <a:pt x="89637" y="124958"/>
                    </a:cubicBezTo>
                    <a:cubicBezTo>
                      <a:pt x="87446" y="124672"/>
                      <a:pt x="85731" y="123148"/>
                      <a:pt x="85255" y="120957"/>
                    </a:cubicBezTo>
                    <a:lnTo>
                      <a:pt x="79254" y="93811"/>
                    </a:lnTo>
                    <a:lnTo>
                      <a:pt x="55156" y="144770"/>
                    </a:lnTo>
                    <a:cubicBezTo>
                      <a:pt x="54585" y="146580"/>
                      <a:pt x="52775" y="147723"/>
                      <a:pt x="50870" y="1477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A2C38C57-28A3-4128-9B72-85BCE0C38E47}"/>
                  </a:ext>
                </a:extLst>
              </p:cNvPr>
              <p:cNvSpPr/>
              <p:nvPr/>
            </p:nvSpPr>
            <p:spPr>
              <a:xfrm>
                <a:off x="6377837" y="1507705"/>
                <a:ext cx="24587" cy="91827"/>
              </a:xfrm>
              <a:custGeom>
                <a:avLst/>
                <a:gdLst>
                  <a:gd name="connsiteX0" fmla="*/ 5054 w 24587"/>
                  <a:gd name="connsiteY0" fmla="*/ 91827 h 91827"/>
                  <a:gd name="connsiteX1" fmla="*/ 4197 w 24587"/>
                  <a:gd name="connsiteY1" fmla="*/ 91732 h 91827"/>
                  <a:gd name="connsiteX2" fmla="*/ 102 w 24587"/>
                  <a:gd name="connsiteY2" fmla="*/ 85827 h 91827"/>
                  <a:gd name="connsiteX3" fmla="*/ 14484 w 24587"/>
                  <a:gd name="connsiteY3" fmla="*/ 4197 h 91827"/>
                  <a:gd name="connsiteX4" fmla="*/ 20390 w 24587"/>
                  <a:gd name="connsiteY4" fmla="*/ 102 h 91827"/>
                  <a:gd name="connsiteX5" fmla="*/ 24486 w 24587"/>
                  <a:gd name="connsiteY5" fmla="*/ 6007 h 91827"/>
                  <a:gd name="connsiteX6" fmla="*/ 10103 w 24587"/>
                  <a:gd name="connsiteY6" fmla="*/ 87636 h 91827"/>
                  <a:gd name="connsiteX7" fmla="*/ 5054 w 24587"/>
                  <a:gd name="connsiteY7" fmla="*/ 91827 h 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587" h="91827">
                    <a:moveTo>
                      <a:pt x="5054" y="91827"/>
                    </a:moveTo>
                    <a:cubicBezTo>
                      <a:pt x="4769" y="91827"/>
                      <a:pt x="4483" y="91827"/>
                      <a:pt x="4197" y="91732"/>
                    </a:cubicBezTo>
                    <a:cubicBezTo>
                      <a:pt x="1435" y="91256"/>
                      <a:pt x="-470" y="88589"/>
                      <a:pt x="102" y="85827"/>
                    </a:cubicBezTo>
                    <a:lnTo>
                      <a:pt x="14484" y="4197"/>
                    </a:lnTo>
                    <a:cubicBezTo>
                      <a:pt x="14961" y="1435"/>
                      <a:pt x="17628" y="-470"/>
                      <a:pt x="20390" y="102"/>
                    </a:cubicBezTo>
                    <a:cubicBezTo>
                      <a:pt x="23152" y="578"/>
                      <a:pt x="25057" y="3245"/>
                      <a:pt x="24486" y="6007"/>
                    </a:cubicBezTo>
                    <a:lnTo>
                      <a:pt x="10103" y="87636"/>
                    </a:lnTo>
                    <a:cubicBezTo>
                      <a:pt x="9722" y="90113"/>
                      <a:pt x="7531" y="91827"/>
                      <a:pt x="5054" y="91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ED971D1-C7F5-46B7-9085-A437A3EE4E29}"/>
                  </a:ext>
                </a:extLst>
              </p:cNvPr>
              <p:cNvSpPr/>
              <p:nvPr/>
            </p:nvSpPr>
            <p:spPr>
              <a:xfrm>
                <a:off x="6194694" y="1526984"/>
                <a:ext cx="44734" cy="85503"/>
              </a:xfrm>
              <a:custGeom>
                <a:avLst/>
                <a:gdLst>
                  <a:gd name="connsiteX0" fmla="*/ 39703 w 44734"/>
                  <a:gd name="connsiteY0" fmla="*/ 85503 h 85503"/>
                  <a:gd name="connsiteX1" fmla="*/ 35036 w 44734"/>
                  <a:gd name="connsiteY1" fmla="*/ 82550 h 85503"/>
                  <a:gd name="connsiteX2" fmla="*/ 460 w 44734"/>
                  <a:gd name="connsiteY2" fmla="*/ 7208 h 85503"/>
                  <a:gd name="connsiteX3" fmla="*/ 2936 w 44734"/>
                  <a:gd name="connsiteY3" fmla="*/ 445 h 85503"/>
                  <a:gd name="connsiteX4" fmla="*/ 9699 w 44734"/>
                  <a:gd name="connsiteY4" fmla="*/ 2921 h 85503"/>
                  <a:gd name="connsiteX5" fmla="*/ 44275 w 44734"/>
                  <a:gd name="connsiteY5" fmla="*/ 78264 h 85503"/>
                  <a:gd name="connsiteX6" fmla="*/ 41798 w 44734"/>
                  <a:gd name="connsiteY6" fmla="*/ 85027 h 85503"/>
                  <a:gd name="connsiteX7" fmla="*/ 39703 w 44734"/>
                  <a:gd name="connsiteY7" fmla="*/ 85503 h 8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734" h="85503">
                    <a:moveTo>
                      <a:pt x="39703" y="85503"/>
                    </a:moveTo>
                    <a:cubicBezTo>
                      <a:pt x="37798" y="85503"/>
                      <a:pt x="35893" y="84360"/>
                      <a:pt x="35036" y="82550"/>
                    </a:cubicBezTo>
                    <a:lnTo>
                      <a:pt x="460" y="7208"/>
                    </a:lnTo>
                    <a:cubicBezTo>
                      <a:pt x="-683" y="4636"/>
                      <a:pt x="365" y="1588"/>
                      <a:pt x="2936" y="445"/>
                    </a:cubicBezTo>
                    <a:cubicBezTo>
                      <a:pt x="5508" y="-698"/>
                      <a:pt x="8556" y="445"/>
                      <a:pt x="9699" y="2921"/>
                    </a:cubicBezTo>
                    <a:lnTo>
                      <a:pt x="44275" y="78264"/>
                    </a:lnTo>
                    <a:cubicBezTo>
                      <a:pt x="45418" y="80836"/>
                      <a:pt x="44370" y="83884"/>
                      <a:pt x="41798" y="85027"/>
                    </a:cubicBezTo>
                    <a:cubicBezTo>
                      <a:pt x="41132" y="85313"/>
                      <a:pt x="40370" y="85503"/>
                      <a:pt x="39703" y="855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366E9440-F04E-4357-8736-FF4050A2ADB8}"/>
                  </a:ext>
                </a:extLst>
              </p:cNvPr>
              <p:cNvSpPr/>
              <p:nvPr/>
            </p:nvSpPr>
            <p:spPr>
              <a:xfrm>
                <a:off x="6051680" y="1644653"/>
                <a:ext cx="81400" cy="52606"/>
              </a:xfrm>
              <a:custGeom>
                <a:avLst/>
                <a:gdLst>
                  <a:gd name="connsiteX0" fmla="*/ 76324 w 81400"/>
                  <a:gd name="connsiteY0" fmla="*/ 52606 h 52606"/>
                  <a:gd name="connsiteX1" fmla="*/ 73752 w 81400"/>
                  <a:gd name="connsiteY1" fmla="*/ 51844 h 52606"/>
                  <a:gd name="connsiteX2" fmla="*/ 2505 w 81400"/>
                  <a:gd name="connsiteY2" fmla="*/ 9458 h 52606"/>
                  <a:gd name="connsiteX3" fmla="*/ 695 w 81400"/>
                  <a:gd name="connsiteY3" fmla="*/ 2505 h 52606"/>
                  <a:gd name="connsiteX4" fmla="*/ 7648 w 81400"/>
                  <a:gd name="connsiteY4" fmla="*/ 695 h 52606"/>
                  <a:gd name="connsiteX5" fmla="*/ 78895 w 81400"/>
                  <a:gd name="connsiteY5" fmla="*/ 43081 h 52606"/>
                  <a:gd name="connsiteX6" fmla="*/ 80705 w 81400"/>
                  <a:gd name="connsiteY6" fmla="*/ 50034 h 52606"/>
                  <a:gd name="connsiteX7" fmla="*/ 76324 w 81400"/>
                  <a:gd name="connsiteY7" fmla="*/ 52606 h 5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00" h="52606">
                    <a:moveTo>
                      <a:pt x="76324" y="52606"/>
                    </a:moveTo>
                    <a:cubicBezTo>
                      <a:pt x="75466" y="52606"/>
                      <a:pt x="74514" y="52416"/>
                      <a:pt x="73752" y="51844"/>
                    </a:cubicBezTo>
                    <a:lnTo>
                      <a:pt x="2505" y="9458"/>
                    </a:lnTo>
                    <a:cubicBezTo>
                      <a:pt x="124" y="8029"/>
                      <a:pt x="-734" y="4886"/>
                      <a:pt x="695" y="2505"/>
                    </a:cubicBezTo>
                    <a:cubicBezTo>
                      <a:pt x="2124" y="124"/>
                      <a:pt x="5267" y="-734"/>
                      <a:pt x="7648" y="695"/>
                    </a:cubicBezTo>
                    <a:lnTo>
                      <a:pt x="78895" y="43081"/>
                    </a:lnTo>
                    <a:cubicBezTo>
                      <a:pt x="81277" y="44510"/>
                      <a:pt x="82134" y="47653"/>
                      <a:pt x="80705" y="50034"/>
                    </a:cubicBezTo>
                    <a:cubicBezTo>
                      <a:pt x="79753" y="51749"/>
                      <a:pt x="78038" y="52606"/>
                      <a:pt x="76324" y="526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F1F5BBBA-6199-4F3D-BAC0-11505549FEFB}"/>
                  </a:ext>
                </a:extLst>
              </p:cNvPr>
              <p:cNvSpPr/>
              <p:nvPr/>
            </p:nvSpPr>
            <p:spPr>
              <a:xfrm>
                <a:off x="6010167" y="1813080"/>
                <a:ext cx="92892" cy="15910"/>
              </a:xfrm>
              <a:custGeom>
                <a:avLst/>
                <a:gdLst>
                  <a:gd name="connsiteX0" fmla="*/ 5060 w 92892"/>
                  <a:gd name="connsiteY0" fmla="*/ 15910 h 15910"/>
                  <a:gd name="connsiteX1" fmla="*/ 12 w 92892"/>
                  <a:gd name="connsiteY1" fmla="*/ 11148 h 15910"/>
                  <a:gd name="connsiteX2" fmla="*/ 4775 w 92892"/>
                  <a:gd name="connsiteY2" fmla="*/ 5718 h 15910"/>
                  <a:gd name="connsiteX3" fmla="*/ 87451 w 92892"/>
                  <a:gd name="connsiteY3" fmla="*/ 3 h 15910"/>
                  <a:gd name="connsiteX4" fmla="*/ 92881 w 92892"/>
                  <a:gd name="connsiteY4" fmla="*/ 4766 h 15910"/>
                  <a:gd name="connsiteX5" fmla="*/ 88118 w 92892"/>
                  <a:gd name="connsiteY5" fmla="*/ 10195 h 15910"/>
                  <a:gd name="connsiteX6" fmla="*/ 5441 w 92892"/>
                  <a:gd name="connsiteY6" fmla="*/ 15910 h 15910"/>
                  <a:gd name="connsiteX7" fmla="*/ 5060 w 92892"/>
                  <a:gd name="connsiteY7" fmla="*/ 15910 h 1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892" h="15910">
                    <a:moveTo>
                      <a:pt x="5060" y="15910"/>
                    </a:moveTo>
                    <a:cubicBezTo>
                      <a:pt x="2393" y="15910"/>
                      <a:pt x="202" y="13815"/>
                      <a:pt x="12" y="11148"/>
                    </a:cubicBezTo>
                    <a:cubicBezTo>
                      <a:pt x="-179" y="8385"/>
                      <a:pt x="1917" y="5909"/>
                      <a:pt x="4775" y="5718"/>
                    </a:cubicBezTo>
                    <a:lnTo>
                      <a:pt x="87451" y="3"/>
                    </a:lnTo>
                    <a:cubicBezTo>
                      <a:pt x="90214" y="-92"/>
                      <a:pt x="92690" y="1908"/>
                      <a:pt x="92881" y="4766"/>
                    </a:cubicBezTo>
                    <a:cubicBezTo>
                      <a:pt x="93071" y="7528"/>
                      <a:pt x="90976" y="10005"/>
                      <a:pt x="88118" y="10195"/>
                    </a:cubicBezTo>
                    <a:lnTo>
                      <a:pt x="5441" y="15910"/>
                    </a:lnTo>
                    <a:cubicBezTo>
                      <a:pt x="5346" y="15910"/>
                      <a:pt x="5155" y="15910"/>
                      <a:pt x="5060" y="159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1373D491-604C-467F-BF40-5A3E74F0ECA6}"/>
                  </a:ext>
                </a:extLst>
              </p:cNvPr>
              <p:cNvSpPr/>
              <p:nvPr/>
            </p:nvSpPr>
            <p:spPr>
              <a:xfrm>
                <a:off x="6510456" y="1592984"/>
                <a:ext cx="68532" cy="69127"/>
              </a:xfrm>
              <a:custGeom>
                <a:avLst/>
                <a:gdLst>
                  <a:gd name="connsiteX0" fmla="*/ 5120 w 68532"/>
                  <a:gd name="connsiteY0" fmla="*/ 69128 h 69127"/>
                  <a:gd name="connsiteX1" fmla="*/ 1500 w 68532"/>
                  <a:gd name="connsiteY1" fmla="*/ 67699 h 69127"/>
                  <a:gd name="connsiteX2" fmla="*/ 1500 w 68532"/>
                  <a:gd name="connsiteY2" fmla="*/ 60460 h 69127"/>
                  <a:gd name="connsiteX3" fmla="*/ 59793 w 68532"/>
                  <a:gd name="connsiteY3" fmla="*/ 1500 h 69127"/>
                  <a:gd name="connsiteX4" fmla="*/ 67032 w 68532"/>
                  <a:gd name="connsiteY4" fmla="*/ 1500 h 69127"/>
                  <a:gd name="connsiteX5" fmla="*/ 67032 w 68532"/>
                  <a:gd name="connsiteY5" fmla="*/ 8739 h 69127"/>
                  <a:gd name="connsiteX6" fmla="*/ 8739 w 68532"/>
                  <a:gd name="connsiteY6" fmla="*/ 67699 h 69127"/>
                  <a:gd name="connsiteX7" fmla="*/ 5120 w 68532"/>
                  <a:gd name="connsiteY7" fmla="*/ 69128 h 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532" h="69127">
                    <a:moveTo>
                      <a:pt x="5120" y="69128"/>
                    </a:moveTo>
                    <a:cubicBezTo>
                      <a:pt x="3786" y="69128"/>
                      <a:pt x="2548" y="68651"/>
                      <a:pt x="1500" y="67699"/>
                    </a:cubicBezTo>
                    <a:cubicBezTo>
                      <a:pt x="-500" y="65699"/>
                      <a:pt x="-500" y="62460"/>
                      <a:pt x="1500" y="60460"/>
                    </a:cubicBezTo>
                    <a:lnTo>
                      <a:pt x="59793" y="1500"/>
                    </a:lnTo>
                    <a:cubicBezTo>
                      <a:pt x="61793" y="-500"/>
                      <a:pt x="65032" y="-500"/>
                      <a:pt x="67032" y="1500"/>
                    </a:cubicBezTo>
                    <a:cubicBezTo>
                      <a:pt x="69033" y="3500"/>
                      <a:pt x="69033" y="6739"/>
                      <a:pt x="67032" y="8739"/>
                    </a:cubicBezTo>
                    <a:lnTo>
                      <a:pt x="8739" y="67699"/>
                    </a:lnTo>
                    <a:cubicBezTo>
                      <a:pt x="7787" y="68651"/>
                      <a:pt x="6453" y="69128"/>
                      <a:pt x="5120" y="691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D09C2070-AA04-4B2B-9D15-411E7A370A55}"/>
                  </a:ext>
                </a:extLst>
              </p:cNvPr>
              <p:cNvSpPr/>
              <p:nvPr/>
            </p:nvSpPr>
            <p:spPr>
              <a:xfrm>
                <a:off x="6581317" y="1752714"/>
                <a:ext cx="91687" cy="25602"/>
              </a:xfrm>
              <a:custGeom>
                <a:avLst/>
                <a:gdLst>
                  <a:gd name="connsiteX0" fmla="*/ 5124 w 91687"/>
                  <a:gd name="connsiteY0" fmla="*/ 25603 h 25602"/>
                  <a:gd name="connsiteX1" fmla="*/ 76 w 91687"/>
                  <a:gd name="connsiteY1" fmla="*/ 21412 h 25602"/>
                  <a:gd name="connsiteX2" fmla="*/ 4172 w 91687"/>
                  <a:gd name="connsiteY2" fmla="*/ 15411 h 25602"/>
                  <a:gd name="connsiteX3" fmla="*/ 85611 w 91687"/>
                  <a:gd name="connsiteY3" fmla="*/ 76 h 25602"/>
                  <a:gd name="connsiteX4" fmla="*/ 91611 w 91687"/>
                  <a:gd name="connsiteY4" fmla="*/ 4172 h 25602"/>
                  <a:gd name="connsiteX5" fmla="*/ 87516 w 91687"/>
                  <a:gd name="connsiteY5" fmla="*/ 10173 h 25602"/>
                  <a:gd name="connsiteX6" fmla="*/ 6077 w 91687"/>
                  <a:gd name="connsiteY6" fmla="*/ 25508 h 25602"/>
                  <a:gd name="connsiteX7" fmla="*/ 5124 w 91687"/>
                  <a:gd name="connsiteY7" fmla="*/ 25603 h 2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687" h="25602">
                    <a:moveTo>
                      <a:pt x="5124" y="25603"/>
                    </a:moveTo>
                    <a:cubicBezTo>
                      <a:pt x="2743" y="25603"/>
                      <a:pt x="552" y="23888"/>
                      <a:pt x="76" y="21412"/>
                    </a:cubicBezTo>
                    <a:cubicBezTo>
                      <a:pt x="-400" y="18650"/>
                      <a:pt x="1410" y="15983"/>
                      <a:pt x="4172" y="15411"/>
                    </a:cubicBezTo>
                    <a:lnTo>
                      <a:pt x="85611" y="76"/>
                    </a:lnTo>
                    <a:cubicBezTo>
                      <a:pt x="88373" y="-400"/>
                      <a:pt x="91040" y="1409"/>
                      <a:pt x="91611" y="4172"/>
                    </a:cubicBezTo>
                    <a:cubicBezTo>
                      <a:pt x="92087" y="6934"/>
                      <a:pt x="90278" y="9601"/>
                      <a:pt x="87516" y="10173"/>
                    </a:cubicBezTo>
                    <a:lnTo>
                      <a:pt x="6077" y="25508"/>
                    </a:lnTo>
                    <a:cubicBezTo>
                      <a:pt x="5791" y="25508"/>
                      <a:pt x="5505" y="25603"/>
                      <a:pt x="5124" y="256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2FE064A7-B3B2-474E-9703-41D5B38306E9}"/>
                  </a:ext>
                </a:extLst>
              </p:cNvPr>
              <p:cNvSpPr/>
              <p:nvPr/>
            </p:nvSpPr>
            <p:spPr>
              <a:xfrm>
                <a:off x="6566377" y="1896651"/>
                <a:ext cx="85944" cy="43972"/>
              </a:xfrm>
              <a:custGeom>
                <a:avLst/>
                <a:gdLst>
                  <a:gd name="connsiteX0" fmla="*/ 80834 w 85944"/>
                  <a:gd name="connsiteY0" fmla="*/ 43972 h 43972"/>
                  <a:gd name="connsiteX1" fmla="*/ 78739 w 85944"/>
                  <a:gd name="connsiteY1" fmla="*/ 43496 h 43972"/>
                  <a:gd name="connsiteX2" fmla="*/ 3015 w 85944"/>
                  <a:gd name="connsiteY2" fmla="*/ 9778 h 43972"/>
                  <a:gd name="connsiteX3" fmla="*/ 443 w 85944"/>
                  <a:gd name="connsiteY3" fmla="*/ 3015 h 43972"/>
                  <a:gd name="connsiteX4" fmla="*/ 7206 w 85944"/>
                  <a:gd name="connsiteY4" fmla="*/ 443 h 43972"/>
                  <a:gd name="connsiteX5" fmla="*/ 82930 w 85944"/>
                  <a:gd name="connsiteY5" fmla="*/ 34162 h 43972"/>
                  <a:gd name="connsiteX6" fmla="*/ 85501 w 85944"/>
                  <a:gd name="connsiteY6" fmla="*/ 40924 h 43972"/>
                  <a:gd name="connsiteX7" fmla="*/ 80834 w 85944"/>
                  <a:gd name="connsiteY7" fmla="*/ 43972 h 4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944" h="43972">
                    <a:moveTo>
                      <a:pt x="80834" y="43972"/>
                    </a:moveTo>
                    <a:cubicBezTo>
                      <a:pt x="80167" y="43972"/>
                      <a:pt x="79405" y="43877"/>
                      <a:pt x="78739" y="43496"/>
                    </a:cubicBezTo>
                    <a:lnTo>
                      <a:pt x="3015" y="9778"/>
                    </a:lnTo>
                    <a:cubicBezTo>
                      <a:pt x="443" y="8635"/>
                      <a:pt x="-700" y="5587"/>
                      <a:pt x="443" y="3015"/>
                    </a:cubicBezTo>
                    <a:cubicBezTo>
                      <a:pt x="1586" y="443"/>
                      <a:pt x="4634" y="-700"/>
                      <a:pt x="7206" y="443"/>
                    </a:cubicBezTo>
                    <a:lnTo>
                      <a:pt x="82930" y="34162"/>
                    </a:lnTo>
                    <a:cubicBezTo>
                      <a:pt x="85501" y="35305"/>
                      <a:pt x="86644" y="38353"/>
                      <a:pt x="85501" y="40924"/>
                    </a:cubicBezTo>
                    <a:cubicBezTo>
                      <a:pt x="84644" y="42925"/>
                      <a:pt x="82834" y="43972"/>
                      <a:pt x="80834" y="439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6" name="Graphic 1">
              <a:extLst>
                <a:ext uri="{FF2B5EF4-FFF2-40B4-BE49-F238E27FC236}">
                  <a16:creationId xmlns:a16="http://schemas.microsoft.com/office/drawing/2014/main" id="{3A0516B7-968E-4136-A721-BF6EBEA3E6F3}"/>
                </a:ext>
              </a:extLst>
            </p:cNvPr>
            <p:cNvGrpSpPr/>
            <p:nvPr userDrawn="1"/>
          </p:nvGrpSpPr>
          <p:grpSpPr>
            <a:xfrm>
              <a:off x="8870850" y="5517885"/>
              <a:ext cx="533729" cy="754893"/>
              <a:chOff x="5445309" y="4658830"/>
              <a:chExt cx="533729" cy="754893"/>
            </a:xfrm>
            <a:grpFill/>
          </p:grpSpPr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9F3992A8-B177-4B96-92A2-6BC4182875A7}"/>
                  </a:ext>
                </a:extLst>
              </p:cNvPr>
              <p:cNvSpPr/>
              <p:nvPr/>
            </p:nvSpPr>
            <p:spPr>
              <a:xfrm>
                <a:off x="5445309" y="4658830"/>
                <a:ext cx="489850" cy="489813"/>
              </a:xfrm>
              <a:custGeom>
                <a:avLst/>
                <a:gdLst>
                  <a:gd name="connsiteX0" fmla="*/ 260261 w 489850"/>
                  <a:gd name="connsiteY0" fmla="*/ 489813 h 489813"/>
                  <a:gd name="connsiteX1" fmla="*/ 224828 w 489850"/>
                  <a:gd name="connsiteY1" fmla="*/ 480288 h 489813"/>
                  <a:gd name="connsiteX2" fmla="*/ 202349 w 489850"/>
                  <a:gd name="connsiteY2" fmla="*/ 472573 h 489813"/>
                  <a:gd name="connsiteX3" fmla="*/ 186061 w 489850"/>
                  <a:gd name="connsiteY3" fmla="*/ 471335 h 489813"/>
                  <a:gd name="connsiteX4" fmla="*/ 177584 w 489850"/>
                  <a:gd name="connsiteY4" fmla="*/ 471430 h 489813"/>
                  <a:gd name="connsiteX5" fmla="*/ 169011 w 489850"/>
                  <a:gd name="connsiteY5" fmla="*/ 471525 h 489813"/>
                  <a:gd name="connsiteX6" fmla="*/ 138817 w 489850"/>
                  <a:gd name="connsiteY6" fmla="*/ 466286 h 489813"/>
                  <a:gd name="connsiteX7" fmla="*/ 110242 w 489850"/>
                  <a:gd name="connsiteY7" fmla="*/ 438950 h 489813"/>
                  <a:gd name="connsiteX8" fmla="*/ 94240 w 489850"/>
                  <a:gd name="connsiteY8" fmla="*/ 420662 h 489813"/>
                  <a:gd name="connsiteX9" fmla="*/ 73666 w 489850"/>
                  <a:gd name="connsiteY9" fmla="*/ 407612 h 489813"/>
                  <a:gd name="connsiteX10" fmla="*/ 42329 w 489850"/>
                  <a:gd name="connsiteY10" fmla="*/ 383514 h 489813"/>
                  <a:gd name="connsiteX11" fmla="*/ 31280 w 489850"/>
                  <a:gd name="connsiteY11" fmla="*/ 345986 h 489813"/>
                  <a:gd name="connsiteX12" fmla="*/ 26422 w 489850"/>
                  <a:gd name="connsiteY12" fmla="*/ 321792 h 489813"/>
                  <a:gd name="connsiteX13" fmla="*/ 15373 w 489850"/>
                  <a:gd name="connsiteY13" fmla="*/ 300742 h 489813"/>
                  <a:gd name="connsiteX14" fmla="*/ 133 w 489850"/>
                  <a:gd name="connsiteY14" fmla="*/ 263690 h 489813"/>
                  <a:gd name="connsiteX15" fmla="*/ 9563 w 489850"/>
                  <a:gd name="connsiteY15" fmla="*/ 224732 h 489813"/>
                  <a:gd name="connsiteX16" fmla="*/ 17278 w 489850"/>
                  <a:gd name="connsiteY16" fmla="*/ 202253 h 489813"/>
                  <a:gd name="connsiteX17" fmla="*/ 18326 w 489850"/>
                  <a:gd name="connsiteY17" fmla="*/ 177584 h 489813"/>
                  <a:gd name="connsiteX18" fmla="*/ 23469 w 489850"/>
                  <a:gd name="connsiteY18" fmla="*/ 138817 h 489813"/>
                  <a:gd name="connsiteX19" fmla="*/ 50711 w 489850"/>
                  <a:gd name="connsiteY19" fmla="*/ 110242 h 489813"/>
                  <a:gd name="connsiteX20" fmla="*/ 69094 w 489850"/>
                  <a:gd name="connsiteY20" fmla="*/ 94240 h 489813"/>
                  <a:gd name="connsiteX21" fmla="*/ 82143 w 489850"/>
                  <a:gd name="connsiteY21" fmla="*/ 73666 h 489813"/>
                  <a:gd name="connsiteX22" fmla="*/ 106241 w 489850"/>
                  <a:gd name="connsiteY22" fmla="*/ 42329 h 489813"/>
                  <a:gd name="connsiteX23" fmla="*/ 143770 w 489850"/>
                  <a:gd name="connsiteY23" fmla="*/ 31280 h 489813"/>
                  <a:gd name="connsiteX24" fmla="*/ 167964 w 489850"/>
                  <a:gd name="connsiteY24" fmla="*/ 26422 h 489813"/>
                  <a:gd name="connsiteX25" fmla="*/ 189014 w 489850"/>
                  <a:gd name="connsiteY25" fmla="*/ 15373 h 489813"/>
                  <a:gd name="connsiteX26" fmla="*/ 226066 w 489850"/>
                  <a:gd name="connsiteY26" fmla="*/ 133 h 489813"/>
                  <a:gd name="connsiteX27" fmla="*/ 265023 w 489850"/>
                  <a:gd name="connsiteY27" fmla="*/ 9563 h 489813"/>
                  <a:gd name="connsiteX28" fmla="*/ 287502 w 489850"/>
                  <a:gd name="connsiteY28" fmla="*/ 17278 h 489813"/>
                  <a:gd name="connsiteX29" fmla="*/ 303790 w 489850"/>
                  <a:gd name="connsiteY29" fmla="*/ 18516 h 489813"/>
                  <a:gd name="connsiteX30" fmla="*/ 312267 w 489850"/>
                  <a:gd name="connsiteY30" fmla="*/ 18421 h 489813"/>
                  <a:gd name="connsiteX31" fmla="*/ 320840 w 489850"/>
                  <a:gd name="connsiteY31" fmla="*/ 18326 h 489813"/>
                  <a:gd name="connsiteX32" fmla="*/ 351034 w 489850"/>
                  <a:gd name="connsiteY32" fmla="*/ 23660 h 489813"/>
                  <a:gd name="connsiteX33" fmla="*/ 379609 w 489850"/>
                  <a:gd name="connsiteY33" fmla="*/ 50901 h 489813"/>
                  <a:gd name="connsiteX34" fmla="*/ 395611 w 489850"/>
                  <a:gd name="connsiteY34" fmla="*/ 69189 h 489813"/>
                  <a:gd name="connsiteX35" fmla="*/ 416185 w 489850"/>
                  <a:gd name="connsiteY35" fmla="*/ 82238 h 489813"/>
                  <a:gd name="connsiteX36" fmla="*/ 447522 w 489850"/>
                  <a:gd name="connsiteY36" fmla="*/ 106337 h 489813"/>
                  <a:gd name="connsiteX37" fmla="*/ 458571 w 489850"/>
                  <a:gd name="connsiteY37" fmla="*/ 143865 h 489813"/>
                  <a:gd name="connsiteX38" fmla="*/ 463429 w 489850"/>
                  <a:gd name="connsiteY38" fmla="*/ 168059 h 489813"/>
                  <a:gd name="connsiteX39" fmla="*/ 474478 w 489850"/>
                  <a:gd name="connsiteY39" fmla="*/ 189109 h 489813"/>
                  <a:gd name="connsiteX40" fmla="*/ 489718 w 489850"/>
                  <a:gd name="connsiteY40" fmla="*/ 226161 h 489813"/>
                  <a:gd name="connsiteX41" fmla="*/ 480288 w 489850"/>
                  <a:gd name="connsiteY41" fmla="*/ 265119 h 489813"/>
                  <a:gd name="connsiteX42" fmla="*/ 472573 w 489850"/>
                  <a:gd name="connsiteY42" fmla="*/ 287597 h 489813"/>
                  <a:gd name="connsiteX43" fmla="*/ 471525 w 489850"/>
                  <a:gd name="connsiteY43" fmla="*/ 312267 h 489813"/>
                  <a:gd name="connsiteX44" fmla="*/ 466382 w 489850"/>
                  <a:gd name="connsiteY44" fmla="*/ 351034 h 489813"/>
                  <a:gd name="connsiteX45" fmla="*/ 439140 w 489850"/>
                  <a:gd name="connsiteY45" fmla="*/ 379609 h 489813"/>
                  <a:gd name="connsiteX46" fmla="*/ 420852 w 489850"/>
                  <a:gd name="connsiteY46" fmla="*/ 395611 h 489813"/>
                  <a:gd name="connsiteX47" fmla="*/ 407803 w 489850"/>
                  <a:gd name="connsiteY47" fmla="*/ 416185 h 489813"/>
                  <a:gd name="connsiteX48" fmla="*/ 383705 w 489850"/>
                  <a:gd name="connsiteY48" fmla="*/ 447522 h 489813"/>
                  <a:gd name="connsiteX49" fmla="*/ 346176 w 489850"/>
                  <a:gd name="connsiteY49" fmla="*/ 458571 h 489813"/>
                  <a:gd name="connsiteX50" fmla="*/ 321983 w 489850"/>
                  <a:gd name="connsiteY50" fmla="*/ 463429 h 489813"/>
                  <a:gd name="connsiteX51" fmla="*/ 300932 w 489850"/>
                  <a:gd name="connsiteY51" fmla="*/ 474478 h 489813"/>
                  <a:gd name="connsiteX52" fmla="*/ 263880 w 489850"/>
                  <a:gd name="connsiteY52" fmla="*/ 489718 h 489813"/>
                  <a:gd name="connsiteX53" fmla="*/ 260261 w 489850"/>
                  <a:gd name="connsiteY53" fmla="*/ 489813 h 489813"/>
                  <a:gd name="connsiteX54" fmla="*/ 186156 w 489850"/>
                  <a:gd name="connsiteY54" fmla="*/ 461143 h 489813"/>
                  <a:gd name="connsiteX55" fmla="*/ 204349 w 489850"/>
                  <a:gd name="connsiteY55" fmla="*/ 462572 h 489813"/>
                  <a:gd name="connsiteX56" fmla="*/ 228923 w 489850"/>
                  <a:gd name="connsiteY56" fmla="*/ 470858 h 489813"/>
                  <a:gd name="connsiteX57" fmla="*/ 263214 w 489850"/>
                  <a:gd name="connsiteY57" fmla="*/ 479526 h 489813"/>
                  <a:gd name="connsiteX58" fmla="*/ 295694 w 489850"/>
                  <a:gd name="connsiteY58" fmla="*/ 465715 h 489813"/>
                  <a:gd name="connsiteX59" fmla="*/ 318649 w 489850"/>
                  <a:gd name="connsiteY59" fmla="*/ 453713 h 489813"/>
                  <a:gd name="connsiteX60" fmla="*/ 344938 w 489850"/>
                  <a:gd name="connsiteY60" fmla="*/ 448379 h 489813"/>
                  <a:gd name="connsiteX61" fmla="*/ 378085 w 489850"/>
                  <a:gd name="connsiteY61" fmla="*/ 439045 h 489813"/>
                  <a:gd name="connsiteX62" fmla="*/ 398945 w 489850"/>
                  <a:gd name="connsiteY62" fmla="*/ 411232 h 489813"/>
                  <a:gd name="connsiteX63" fmla="*/ 413232 w 489850"/>
                  <a:gd name="connsiteY63" fmla="*/ 388944 h 489813"/>
                  <a:gd name="connsiteX64" fmla="*/ 433139 w 489850"/>
                  <a:gd name="connsiteY64" fmla="*/ 371417 h 489813"/>
                  <a:gd name="connsiteX65" fmla="*/ 457428 w 489850"/>
                  <a:gd name="connsiteY65" fmla="*/ 346557 h 489813"/>
                  <a:gd name="connsiteX66" fmla="*/ 461619 w 489850"/>
                  <a:gd name="connsiteY66" fmla="*/ 312362 h 489813"/>
                  <a:gd name="connsiteX67" fmla="*/ 462857 w 489850"/>
                  <a:gd name="connsiteY67" fmla="*/ 285597 h 489813"/>
                  <a:gd name="connsiteX68" fmla="*/ 471144 w 489850"/>
                  <a:gd name="connsiteY68" fmla="*/ 261023 h 489813"/>
                  <a:gd name="connsiteX69" fmla="*/ 479812 w 489850"/>
                  <a:gd name="connsiteY69" fmla="*/ 226733 h 489813"/>
                  <a:gd name="connsiteX70" fmla="*/ 466001 w 489850"/>
                  <a:gd name="connsiteY70" fmla="*/ 194252 h 489813"/>
                  <a:gd name="connsiteX71" fmla="*/ 453999 w 489850"/>
                  <a:gd name="connsiteY71" fmla="*/ 171297 h 489813"/>
                  <a:gd name="connsiteX72" fmla="*/ 448665 w 489850"/>
                  <a:gd name="connsiteY72" fmla="*/ 145008 h 489813"/>
                  <a:gd name="connsiteX73" fmla="*/ 439331 w 489850"/>
                  <a:gd name="connsiteY73" fmla="*/ 111861 h 489813"/>
                  <a:gd name="connsiteX74" fmla="*/ 411518 w 489850"/>
                  <a:gd name="connsiteY74" fmla="*/ 91002 h 489813"/>
                  <a:gd name="connsiteX75" fmla="*/ 389229 w 489850"/>
                  <a:gd name="connsiteY75" fmla="*/ 76714 h 489813"/>
                  <a:gd name="connsiteX76" fmla="*/ 371703 w 489850"/>
                  <a:gd name="connsiteY76" fmla="*/ 56807 h 489813"/>
                  <a:gd name="connsiteX77" fmla="*/ 346843 w 489850"/>
                  <a:gd name="connsiteY77" fmla="*/ 32518 h 489813"/>
                  <a:gd name="connsiteX78" fmla="*/ 312648 w 489850"/>
                  <a:gd name="connsiteY78" fmla="*/ 28327 h 489813"/>
                  <a:gd name="connsiteX79" fmla="*/ 303981 w 489850"/>
                  <a:gd name="connsiteY79" fmla="*/ 28422 h 489813"/>
                  <a:gd name="connsiteX80" fmla="*/ 285883 w 489850"/>
                  <a:gd name="connsiteY80" fmla="*/ 27089 h 489813"/>
                  <a:gd name="connsiteX81" fmla="*/ 261308 w 489850"/>
                  <a:gd name="connsiteY81" fmla="*/ 18802 h 489813"/>
                  <a:gd name="connsiteX82" fmla="*/ 227018 w 489850"/>
                  <a:gd name="connsiteY82" fmla="*/ 10134 h 489813"/>
                  <a:gd name="connsiteX83" fmla="*/ 194538 w 489850"/>
                  <a:gd name="connsiteY83" fmla="*/ 23945 h 489813"/>
                  <a:gd name="connsiteX84" fmla="*/ 171583 w 489850"/>
                  <a:gd name="connsiteY84" fmla="*/ 35947 h 489813"/>
                  <a:gd name="connsiteX85" fmla="*/ 145294 w 489850"/>
                  <a:gd name="connsiteY85" fmla="*/ 41281 h 489813"/>
                  <a:gd name="connsiteX86" fmla="*/ 112147 w 489850"/>
                  <a:gd name="connsiteY86" fmla="*/ 50615 h 489813"/>
                  <a:gd name="connsiteX87" fmla="*/ 91287 w 489850"/>
                  <a:gd name="connsiteY87" fmla="*/ 78428 h 489813"/>
                  <a:gd name="connsiteX88" fmla="*/ 77000 w 489850"/>
                  <a:gd name="connsiteY88" fmla="*/ 100717 h 489813"/>
                  <a:gd name="connsiteX89" fmla="*/ 57092 w 489850"/>
                  <a:gd name="connsiteY89" fmla="*/ 118243 h 489813"/>
                  <a:gd name="connsiteX90" fmla="*/ 32804 w 489850"/>
                  <a:gd name="connsiteY90" fmla="*/ 143103 h 489813"/>
                  <a:gd name="connsiteX91" fmla="*/ 28613 w 489850"/>
                  <a:gd name="connsiteY91" fmla="*/ 177298 h 489813"/>
                  <a:gd name="connsiteX92" fmla="*/ 27374 w 489850"/>
                  <a:gd name="connsiteY92" fmla="*/ 204063 h 489813"/>
                  <a:gd name="connsiteX93" fmla="*/ 19088 w 489850"/>
                  <a:gd name="connsiteY93" fmla="*/ 228638 h 489813"/>
                  <a:gd name="connsiteX94" fmla="*/ 10420 w 489850"/>
                  <a:gd name="connsiteY94" fmla="*/ 262928 h 489813"/>
                  <a:gd name="connsiteX95" fmla="*/ 24231 w 489850"/>
                  <a:gd name="connsiteY95" fmla="*/ 295408 h 489813"/>
                  <a:gd name="connsiteX96" fmla="*/ 36233 w 489850"/>
                  <a:gd name="connsiteY96" fmla="*/ 318363 h 489813"/>
                  <a:gd name="connsiteX97" fmla="*/ 41567 w 489850"/>
                  <a:gd name="connsiteY97" fmla="*/ 344652 h 489813"/>
                  <a:gd name="connsiteX98" fmla="*/ 50901 w 489850"/>
                  <a:gd name="connsiteY98" fmla="*/ 377799 h 489813"/>
                  <a:gd name="connsiteX99" fmla="*/ 78714 w 489850"/>
                  <a:gd name="connsiteY99" fmla="*/ 398659 h 489813"/>
                  <a:gd name="connsiteX100" fmla="*/ 101003 w 489850"/>
                  <a:gd name="connsiteY100" fmla="*/ 412946 h 489813"/>
                  <a:gd name="connsiteX101" fmla="*/ 118529 w 489850"/>
                  <a:gd name="connsiteY101" fmla="*/ 432854 h 489813"/>
                  <a:gd name="connsiteX102" fmla="*/ 143389 w 489850"/>
                  <a:gd name="connsiteY102" fmla="*/ 457142 h 489813"/>
                  <a:gd name="connsiteX103" fmla="*/ 177584 w 489850"/>
                  <a:gd name="connsiteY103" fmla="*/ 461333 h 489813"/>
                  <a:gd name="connsiteX104" fmla="*/ 186156 w 489850"/>
                  <a:gd name="connsiteY104" fmla="*/ 461143 h 48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489850" h="489813">
                    <a:moveTo>
                      <a:pt x="260261" y="489813"/>
                    </a:moveTo>
                    <a:cubicBezTo>
                      <a:pt x="247783" y="489813"/>
                      <a:pt x="236162" y="484955"/>
                      <a:pt x="224828" y="480288"/>
                    </a:cubicBezTo>
                    <a:cubicBezTo>
                      <a:pt x="217017" y="477050"/>
                      <a:pt x="209588" y="474002"/>
                      <a:pt x="202349" y="472573"/>
                    </a:cubicBezTo>
                    <a:cubicBezTo>
                      <a:pt x="197872" y="471716"/>
                      <a:pt x="192919" y="471335"/>
                      <a:pt x="186061" y="471335"/>
                    </a:cubicBezTo>
                    <a:cubicBezTo>
                      <a:pt x="183299" y="471335"/>
                      <a:pt x="180441" y="471430"/>
                      <a:pt x="177584" y="471430"/>
                    </a:cubicBezTo>
                    <a:cubicBezTo>
                      <a:pt x="174726" y="471525"/>
                      <a:pt x="171869" y="471525"/>
                      <a:pt x="169011" y="471525"/>
                    </a:cubicBezTo>
                    <a:cubicBezTo>
                      <a:pt x="159486" y="471525"/>
                      <a:pt x="148532" y="470858"/>
                      <a:pt x="138817" y="466286"/>
                    </a:cubicBezTo>
                    <a:cubicBezTo>
                      <a:pt x="126720" y="460476"/>
                      <a:pt x="118338" y="449522"/>
                      <a:pt x="110242" y="438950"/>
                    </a:cubicBezTo>
                    <a:cubicBezTo>
                      <a:pt x="105003" y="432092"/>
                      <a:pt x="100050" y="425615"/>
                      <a:pt x="94240" y="420662"/>
                    </a:cubicBezTo>
                    <a:cubicBezTo>
                      <a:pt x="88430" y="415709"/>
                      <a:pt x="81286" y="411803"/>
                      <a:pt x="73666" y="407612"/>
                    </a:cubicBezTo>
                    <a:cubicBezTo>
                      <a:pt x="62045" y="401231"/>
                      <a:pt x="49949" y="394658"/>
                      <a:pt x="42329" y="383514"/>
                    </a:cubicBezTo>
                    <a:cubicBezTo>
                      <a:pt x="34804" y="372561"/>
                      <a:pt x="33089" y="359035"/>
                      <a:pt x="31280" y="345986"/>
                    </a:cubicBezTo>
                    <a:cubicBezTo>
                      <a:pt x="30137" y="337318"/>
                      <a:pt x="28994" y="329127"/>
                      <a:pt x="26422" y="321792"/>
                    </a:cubicBezTo>
                    <a:cubicBezTo>
                      <a:pt x="23945" y="314839"/>
                      <a:pt x="19754" y="307981"/>
                      <a:pt x="15373" y="300742"/>
                    </a:cubicBezTo>
                    <a:cubicBezTo>
                      <a:pt x="8420" y="289312"/>
                      <a:pt x="1181" y="277501"/>
                      <a:pt x="133" y="263690"/>
                    </a:cubicBezTo>
                    <a:cubicBezTo>
                      <a:pt x="-915" y="249974"/>
                      <a:pt x="4419" y="237115"/>
                      <a:pt x="9563" y="224732"/>
                    </a:cubicBezTo>
                    <a:cubicBezTo>
                      <a:pt x="12801" y="216922"/>
                      <a:pt x="15849" y="209492"/>
                      <a:pt x="17278" y="202253"/>
                    </a:cubicBezTo>
                    <a:cubicBezTo>
                      <a:pt x="18707" y="194538"/>
                      <a:pt x="18516" y="186347"/>
                      <a:pt x="18326" y="177584"/>
                    </a:cubicBezTo>
                    <a:cubicBezTo>
                      <a:pt x="18040" y="164344"/>
                      <a:pt x="17754" y="150723"/>
                      <a:pt x="23469" y="138817"/>
                    </a:cubicBezTo>
                    <a:cubicBezTo>
                      <a:pt x="29279" y="126720"/>
                      <a:pt x="40233" y="118338"/>
                      <a:pt x="50711" y="110242"/>
                    </a:cubicBezTo>
                    <a:cubicBezTo>
                      <a:pt x="57569" y="105003"/>
                      <a:pt x="64046" y="100050"/>
                      <a:pt x="69094" y="94240"/>
                    </a:cubicBezTo>
                    <a:cubicBezTo>
                      <a:pt x="74047" y="88430"/>
                      <a:pt x="77952" y="81286"/>
                      <a:pt x="82143" y="73666"/>
                    </a:cubicBezTo>
                    <a:cubicBezTo>
                      <a:pt x="88525" y="62045"/>
                      <a:pt x="95097" y="49949"/>
                      <a:pt x="106241" y="42329"/>
                    </a:cubicBezTo>
                    <a:cubicBezTo>
                      <a:pt x="117195" y="34804"/>
                      <a:pt x="130721" y="33089"/>
                      <a:pt x="143770" y="31280"/>
                    </a:cubicBezTo>
                    <a:cubicBezTo>
                      <a:pt x="152438" y="30137"/>
                      <a:pt x="160629" y="28994"/>
                      <a:pt x="167964" y="26422"/>
                    </a:cubicBezTo>
                    <a:cubicBezTo>
                      <a:pt x="174917" y="23945"/>
                      <a:pt x="181775" y="19754"/>
                      <a:pt x="189014" y="15373"/>
                    </a:cubicBezTo>
                    <a:cubicBezTo>
                      <a:pt x="200444" y="8420"/>
                      <a:pt x="212255" y="1181"/>
                      <a:pt x="226066" y="133"/>
                    </a:cubicBezTo>
                    <a:cubicBezTo>
                      <a:pt x="239782" y="-915"/>
                      <a:pt x="252641" y="4419"/>
                      <a:pt x="265023" y="9563"/>
                    </a:cubicBezTo>
                    <a:cubicBezTo>
                      <a:pt x="272834" y="12801"/>
                      <a:pt x="280263" y="15849"/>
                      <a:pt x="287502" y="17278"/>
                    </a:cubicBezTo>
                    <a:cubicBezTo>
                      <a:pt x="291979" y="18135"/>
                      <a:pt x="296932" y="18516"/>
                      <a:pt x="303790" y="18516"/>
                    </a:cubicBezTo>
                    <a:cubicBezTo>
                      <a:pt x="306552" y="18516"/>
                      <a:pt x="309410" y="18421"/>
                      <a:pt x="312267" y="18421"/>
                    </a:cubicBezTo>
                    <a:cubicBezTo>
                      <a:pt x="315125" y="18326"/>
                      <a:pt x="317982" y="18326"/>
                      <a:pt x="320840" y="18326"/>
                    </a:cubicBezTo>
                    <a:cubicBezTo>
                      <a:pt x="330365" y="18326"/>
                      <a:pt x="341318" y="18992"/>
                      <a:pt x="351034" y="23660"/>
                    </a:cubicBezTo>
                    <a:cubicBezTo>
                      <a:pt x="363131" y="29470"/>
                      <a:pt x="371513" y="40424"/>
                      <a:pt x="379609" y="50901"/>
                    </a:cubicBezTo>
                    <a:cubicBezTo>
                      <a:pt x="384848" y="57759"/>
                      <a:pt x="389801" y="64236"/>
                      <a:pt x="395611" y="69189"/>
                    </a:cubicBezTo>
                    <a:cubicBezTo>
                      <a:pt x="401421" y="74142"/>
                      <a:pt x="408565" y="78047"/>
                      <a:pt x="416185" y="82238"/>
                    </a:cubicBezTo>
                    <a:cubicBezTo>
                      <a:pt x="427806" y="88620"/>
                      <a:pt x="439902" y="95192"/>
                      <a:pt x="447522" y="106337"/>
                    </a:cubicBezTo>
                    <a:cubicBezTo>
                      <a:pt x="455047" y="117290"/>
                      <a:pt x="456761" y="130816"/>
                      <a:pt x="458571" y="143865"/>
                    </a:cubicBezTo>
                    <a:cubicBezTo>
                      <a:pt x="459714" y="152533"/>
                      <a:pt x="460857" y="160724"/>
                      <a:pt x="463429" y="168059"/>
                    </a:cubicBezTo>
                    <a:cubicBezTo>
                      <a:pt x="465906" y="175012"/>
                      <a:pt x="470096" y="181870"/>
                      <a:pt x="474478" y="189109"/>
                    </a:cubicBezTo>
                    <a:cubicBezTo>
                      <a:pt x="481431" y="200539"/>
                      <a:pt x="488670" y="212350"/>
                      <a:pt x="489718" y="226161"/>
                    </a:cubicBezTo>
                    <a:cubicBezTo>
                      <a:pt x="490766" y="239877"/>
                      <a:pt x="485432" y="252736"/>
                      <a:pt x="480288" y="265119"/>
                    </a:cubicBezTo>
                    <a:cubicBezTo>
                      <a:pt x="477050" y="272929"/>
                      <a:pt x="474002" y="280358"/>
                      <a:pt x="472573" y="287597"/>
                    </a:cubicBezTo>
                    <a:cubicBezTo>
                      <a:pt x="471144" y="295313"/>
                      <a:pt x="471335" y="303504"/>
                      <a:pt x="471525" y="312267"/>
                    </a:cubicBezTo>
                    <a:cubicBezTo>
                      <a:pt x="471811" y="325507"/>
                      <a:pt x="472097" y="339128"/>
                      <a:pt x="466382" y="351034"/>
                    </a:cubicBezTo>
                    <a:cubicBezTo>
                      <a:pt x="460571" y="363131"/>
                      <a:pt x="449618" y="371513"/>
                      <a:pt x="439140" y="379609"/>
                    </a:cubicBezTo>
                    <a:cubicBezTo>
                      <a:pt x="432282" y="384848"/>
                      <a:pt x="425805" y="389801"/>
                      <a:pt x="420852" y="395611"/>
                    </a:cubicBezTo>
                    <a:cubicBezTo>
                      <a:pt x="415899" y="401421"/>
                      <a:pt x="411994" y="408565"/>
                      <a:pt x="407803" y="416185"/>
                    </a:cubicBezTo>
                    <a:cubicBezTo>
                      <a:pt x="401421" y="427901"/>
                      <a:pt x="394849" y="439902"/>
                      <a:pt x="383705" y="447522"/>
                    </a:cubicBezTo>
                    <a:cubicBezTo>
                      <a:pt x="372751" y="455047"/>
                      <a:pt x="359225" y="456857"/>
                      <a:pt x="346176" y="458571"/>
                    </a:cubicBezTo>
                    <a:cubicBezTo>
                      <a:pt x="337508" y="459714"/>
                      <a:pt x="329317" y="460857"/>
                      <a:pt x="321983" y="463429"/>
                    </a:cubicBezTo>
                    <a:cubicBezTo>
                      <a:pt x="315029" y="465905"/>
                      <a:pt x="308171" y="470096"/>
                      <a:pt x="300932" y="474478"/>
                    </a:cubicBezTo>
                    <a:cubicBezTo>
                      <a:pt x="289502" y="481431"/>
                      <a:pt x="277596" y="488670"/>
                      <a:pt x="263880" y="489718"/>
                    </a:cubicBezTo>
                    <a:cubicBezTo>
                      <a:pt x="262642" y="489813"/>
                      <a:pt x="261499" y="489813"/>
                      <a:pt x="260261" y="489813"/>
                    </a:cubicBezTo>
                    <a:close/>
                    <a:moveTo>
                      <a:pt x="186156" y="461143"/>
                    </a:moveTo>
                    <a:cubicBezTo>
                      <a:pt x="193586" y="461143"/>
                      <a:pt x="199205" y="461524"/>
                      <a:pt x="204349" y="462572"/>
                    </a:cubicBezTo>
                    <a:cubicBezTo>
                      <a:pt x="212731" y="464096"/>
                      <a:pt x="220922" y="467525"/>
                      <a:pt x="228923" y="470858"/>
                    </a:cubicBezTo>
                    <a:cubicBezTo>
                      <a:pt x="240163" y="475526"/>
                      <a:pt x="251783" y="480479"/>
                      <a:pt x="263214" y="479526"/>
                    </a:cubicBezTo>
                    <a:cubicBezTo>
                      <a:pt x="274548" y="478669"/>
                      <a:pt x="284835" y="472382"/>
                      <a:pt x="295694" y="465715"/>
                    </a:cubicBezTo>
                    <a:cubicBezTo>
                      <a:pt x="303028" y="461238"/>
                      <a:pt x="310648" y="456571"/>
                      <a:pt x="318649" y="453713"/>
                    </a:cubicBezTo>
                    <a:cubicBezTo>
                      <a:pt x="327031" y="450761"/>
                      <a:pt x="336080" y="449522"/>
                      <a:pt x="344938" y="448379"/>
                    </a:cubicBezTo>
                    <a:cubicBezTo>
                      <a:pt x="357416" y="446760"/>
                      <a:pt x="369131" y="445141"/>
                      <a:pt x="378085" y="439045"/>
                    </a:cubicBezTo>
                    <a:cubicBezTo>
                      <a:pt x="387134" y="432854"/>
                      <a:pt x="392849" y="422376"/>
                      <a:pt x="398945" y="411232"/>
                    </a:cubicBezTo>
                    <a:cubicBezTo>
                      <a:pt x="403136" y="403517"/>
                      <a:pt x="407517" y="395516"/>
                      <a:pt x="413232" y="388944"/>
                    </a:cubicBezTo>
                    <a:cubicBezTo>
                      <a:pt x="418947" y="382276"/>
                      <a:pt x="426091" y="376752"/>
                      <a:pt x="433139" y="371417"/>
                    </a:cubicBezTo>
                    <a:cubicBezTo>
                      <a:pt x="443141" y="363702"/>
                      <a:pt x="452666" y="356463"/>
                      <a:pt x="457428" y="346557"/>
                    </a:cubicBezTo>
                    <a:cubicBezTo>
                      <a:pt x="462095" y="336842"/>
                      <a:pt x="461810" y="324936"/>
                      <a:pt x="461619" y="312362"/>
                    </a:cubicBezTo>
                    <a:cubicBezTo>
                      <a:pt x="461429" y="303504"/>
                      <a:pt x="461238" y="294360"/>
                      <a:pt x="462857" y="285597"/>
                    </a:cubicBezTo>
                    <a:cubicBezTo>
                      <a:pt x="464381" y="277215"/>
                      <a:pt x="467810" y="269024"/>
                      <a:pt x="471144" y="261023"/>
                    </a:cubicBezTo>
                    <a:cubicBezTo>
                      <a:pt x="476002" y="249212"/>
                      <a:pt x="480669" y="238067"/>
                      <a:pt x="479812" y="226733"/>
                    </a:cubicBezTo>
                    <a:cubicBezTo>
                      <a:pt x="478955" y="215398"/>
                      <a:pt x="472668" y="205111"/>
                      <a:pt x="466001" y="194252"/>
                    </a:cubicBezTo>
                    <a:cubicBezTo>
                      <a:pt x="461524" y="186918"/>
                      <a:pt x="456857" y="179298"/>
                      <a:pt x="453999" y="171297"/>
                    </a:cubicBezTo>
                    <a:cubicBezTo>
                      <a:pt x="451046" y="162915"/>
                      <a:pt x="449808" y="153866"/>
                      <a:pt x="448665" y="145008"/>
                    </a:cubicBezTo>
                    <a:cubicBezTo>
                      <a:pt x="447046" y="132530"/>
                      <a:pt x="445427" y="120815"/>
                      <a:pt x="439331" y="111861"/>
                    </a:cubicBezTo>
                    <a:cubicBezTo>
                      <a:pt x="433139" y="102812"/>
                      <a:pt x="422662" y="97097"/>
                      <a:pt x="411518" y="91002"/>
                    </a:cubicBezTo>
                    <a:cubicBezTo>
                      <a:pt x="403802" y="86810"/>
                      <a:pt x="395802" y="82429"/>
                      <a:pt x="389229" y="76714"/>
                    </a:cubicBezTo>
                    <a:cubicBezTo>
                      <a:pt x="382657" y="70999"/>
                      <a:pt x="377037" y="63855"/>
                      <a:pt x="371703" y="56807"/>
                    </a:cubicBezTo>
                    <a:cubicBezTo>
                      <a:pt x="363988" y="46805"/>
                      <a:pt x="356749" y="37280"/>
                      <a:pt x="346843" y="32518"/>
                    </a:cubicBezTo>
                    <a:cubicBezTo>
                      <a:pt x="336556" y="27565"/>
                      <a:pt x="324364" y="28136"/>
                      <a:pt x="312648" y="28327"/>
                    </a:cubicBezTo>
                    <a:cubicBezTo>
                      <a:pt x="309791" y="28422"/>
                      <a:pt x="306838" y="28422"/>
                      <a:pt x="303981" y="28422"/>
                    </a:cubicBezTo>
                    <a:cubicBezTo>
                      <a:pt x="296551" y="28422"/>
                      <a:pt x="290931" y="28041"/>
                      <a:pt x="285883" y="27089"/>
                    </a:cubicBezTo>
                    <a:cubicBezTo>
                      <a:pt x="277501" y="25565"/>
                      <a:pt x="269310" y="22136"/>
                      <a:pt x="261308" y="18802"/>
                    </a:cubicBezTo>
                    <a:cubicBezTo>
                      <a:pt x="250069" y="14135"/>
                      <a:pt x="238448" y="9277"/>
                      <a:pt x="227018" y="10134"/>
                    </a:cubicBezTo>
                    <a:cubicBezTo>
                      <a:pt x="215684" y="10991"/>
                      <a:pt x="205397" y="17278"/>
                      <a:pt x="194538" y="23945"/>
                    </a:cubicBezTo>
                    <a:cubicBezTo>
                      <a:pt x="187204" y="28422"/>
                      <a:pt x="179584" y="33089"/>
                      <a:pt x="171583" y="35947"/>
                    </a:cubicBezTo>
                    <a:cubicBezTo>
                      <a:pt x="163201" y="38900"/>
                      <a:pt x="154152" y="40138"/>
                      <a:pt x="145294" y="41281"/>
                    </a:cubicBezTo>
                    <a:cubicBezTo>
                      <a:pt x="132816" y="42900"/>
                      <a:pt x="121100" y="44519"/>
                      <a:pt x="112147" y="50615"/>
                    </a:cubicBezTo>
                    <a:cubicBezTo>
                      <a:pt x="103098" y="56807"/>
                      <a:pt x="97383" y="67284"/>
                      <a:pt x="91287" y="78428"/>
                    </a:cubicBezTo>
                    <a:cubicBezTo>
                      <a:pt x="87096" y="86144"/>
                      <a:pt x="82715" y="94145"/>
                      <a:pt x="77000" y="100717"/>
                    </a:cubicBezTo>
                    <a:cubicBezTo>
                      <a:pt x="71285" y="107289"/>
                      <a:pt x="64141" y="112909"/>
                      <a:pt x="57092" y="118243"/>
                    </a:cubicBezTo>
                    <a:cubicBezTo>
                      <a:pt x="47091" y="125958"/>
                      <a:pt x="37566" y="133197"/>
                      <a:pt x="32804" y="143103"/>
                    </a:cubicBezTo>
                    <a:cubicBezTo>
                      <a:pt x="28136" y="152819"/>
                      <a:pt x="28422" y="164725"/>
                      <a:pt x="28613" y="177298"/>
                    </a:cubicBezTo>
                    <a:cubicBezTo>
                      <a:pt x="28803" y="186156"/>
                      <a:pt x="28994" y="195300"/>
                      <a:pt x="27374" y="204063"/>
                    </a:cubicBezTo>
                    <a:cubicBezTo>
                      <a:pt x="25850" y="212445"/>
                      <a:pt x="22421" y="220637"/>
                      <a:pt x="19088" y="228638"/>
                    </a:cubicBezTo>
                    <a:cubicBezTo>
                      <a:pt x="14135" y="240449"/>
                      <a:pt x="9563" y="251593"/>
                      <a:pt x="10420" y="262928"/>
                    </a:cubicBezTo>
                    <a:cubicBezTo>
                      <a:pt x="11277" y="274262"/>
                      <a:pt x="17564" y="284549"/>
                      <a:pt x="24231" y="295408"/>
                    </a:cubicBezTo>
                    <a:cubicBezTo>
                      <a:pt x="28708" y="302742"/>
                      <a:pt x="33375" y="310362"/>
                      <a:pt x="36233" y="318363"/>
                    </a:cubicBezTo>
                    <a:cubicBezTo>
                      <a:pt x="39185" y="326745"/>
                      <a:pt x="40424" y="335794"/>
                      <a:pt x="41567" y="344652"/>
                    </a:cubicBezTo>
                    <a:cubicBezTo>
                      <a:pt x="43186" y="357130"/>
                      <a:pt x="44805" y="368846"/>
                      <a:pt x="50901" y="377799"/>
                    </a:cubicBezTo>
                    <a:cubicBezTo>
                      <a:pt x="57092" y="386848"/>
                      <a:pt x="67570" y="392563"/>
                      <a:pt x="78714" y="398659"/>
                    </a:cubicBezTo>
                    <a:cubicBezTo>
                      <a:pt x="86429" y="402850"/>
                      <a:pt x="94430" y="407231"/>
                      <a:pt x="101003" y="412946"/>
                    </a:cubicBezTo>
                    <a:cubicBezTo>
                      <a:pt x="107575" y="418661"/>
                      <a:pt x="113195" y="425805"/>
                      <a:pt x="118529" y="432854"/>
                    </a:cubicBezTo>
                    <a:cubicBezTo>
                      <a:pt x="126244" y="442855"/>
                      <a:pt x="133483" y="452380"/>
                      <a:pt x="143389" y="457142"/>
                    </a:cubicBezTo>
                    <a:cubicBezTo>
                      <a:pt x="153676" y="462095"/>
                      <a:pt x="165868" y="461524"/>
                      <a:pt x="177584" y="461333"/>
                    </a:cubicBezTo>
                    <a:cubicBezTo>
                      <a:pt x="180346" y="461238"/>
                      <a:pt x="183203" y="461143"/>
                      <a:pt x="186156" y="4611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5DC5E4B-193C-47B8-A818-026BAD76BFC0}"/>
                  </a:ext>
                </a:extLst>
              </p:cNvPr>
              <p:cNvSpPr/>
              <p:nvPr/>
            </p:nvSpPr>
            <p:spPr>
              <a:xfrm>
                <a:off x="5514725" y="4728086"/>
                <a:ext cx="351207" cy="351215"/>
              </a:xfrm>
              <a:custGeom>
                <a:avLst/>
                <a:gdLst>
                  <a:gd name="connsiteX0" fmla="*/ 175413 w 351207"/>
                  <a:gd name="connsiteY0" fmla="*/ 351215 h 351215"/>
                  <a:gd name="connsiteX1" fmla="*/ 534 w 351207"/>
                  <a:gd name="connsiteY1" fmla="*/ 189004 h 351215"/>
                  <a:gd name="connsiteX2" fmla="*/ 42349 w 351207"/>
                  <a:gd name="connsiteY2" fmla="*/ 61274 h 351215"/>
                  <a:gd name="connsiteX3" fmla="*/ 162174 w 351207"/>
                  <a:gd name="connsiteY3" fmla="*/ 505 h 351215"/>
                  <a:gd name="connsiteX4" fmla="*/ 350673 w 351207"/>
                  <a:gd name="connsiteY4" fmla="*/ 162144 h 351215"/>
                  <a:gd name="connsiteX5" fmla="*/ 308859 w 351207"/>
                  <a:gd name="connsiteY5" fmla="*/ 289874 h 351215"/>
                  <a:gd name="connsiteX6" fmla="*/ 189034 w 351207"/>
                  <a:gd name="connsiteY6" fmla="*/ 350644 h 351215"/>
                  <a:gd name="connsiteX7" fmla="*/ 175413 w 351207"/>
                  <a:gd name="connsiteY7" fmla="*/ 351215 h 351215"/>
                  <a:gd name="connsiteX8" fmla="*/ 175794 w 351207"/>
                  <a:gd name="connsiteY8" fmla="*/ 10220 h 351215"/>
                  <a:gd name="connsiteX9" fmla="*/ 162936 w 351207"/>
                  <a:gd name="connsiteY9" fmla="*/ 10696 h 351215"/>
                  <a:gd name="connsiteX10" fmla="*/ 50064 w 351207"/>
                  <a:gd name="connsiteY10" fmla="*/ 67941 h 351215"/>
                  <a:gd name="connsiteX11" fmla="*/ 10726 w 351207"/>
                  <a:gd name="connsiteY11" fmla="*/ 188242 h 351215"/>
                  <a:gd name="connsiteX12" fmla="*/ 188272 w 351207"/>
                  <a:gd name="connsiteY12" fmla="*/ 340452 h 351215"/>
                  <a:gd name="connsiteX13" fmla="*/ 301143 w 351207"/>
                  <a:gd name="connsiteY13" fmla="*/ 283206 h 351215"/>
                  <a:gd name="connsiteX14" fmla="*/ 340482 w 351207"/>
                  <a:gd name="connsiteY14" fmla="*/ 162906 h 351215"/>
                  <a:gd name="connsiteX15" fmla="*/ 175794 w 351207"/>
                  <a:gd name="connsiteY15" fmla="*/ 10220 h 351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1207" h="351215">
                    <a:moveTo>
                      <a:pt x="175413" y="351215"/>
                    </a:moveTo>
                    <a:cubicBezTo>
                      <a:pt x="84354" y="351215"/>
                      <a:pt x="7488" y="279968"/>
                      <a:pt x="534" y="189004"/>
                    </a:cubicBezTo>
                    <a:cubicBezTo>
                      <a:pt x="-3085" y="142237"/>
                      <a:pt x="11774" y="96897"/>
                      <a:pt x="42349" y="61274"/>
                    </a:cubicBezTo>
                    <a:cubicBezTo>
                      <a:pt x="72924" y="25650"/>
                      <a:pt x="115406" y="4124"/>
                      <a:pt x="162174" y="505"/>
                    </a:cubicBezTo>
                    <a:cubicBezTo>
                      <a:pt x="259043" y="-6830"/>
                      <a:pt x="343339" y="66703"/>
                      <a:pt x="350673" y="162144"/>
                    </a:cubicBezTo>
                    <a:cubicBezTo>
                      <a:pt x="354293" y="208912"/>
                      <a:pt x="339434" y="254250"/>
                      <a:pt x="308859" y="289874"/>
                    </a:cubicBezTo>
                    <a:cubicBezTo>
                      <a:pt x="278283" y="325497"/>
                      <a:pt x="235802" y="347024"/>
                      <a:pt x="189034" y="350644"/>
                    </a:cubicBezTo>
                    <a:cubicBezTo>
                      <a:pt x="184462" y="351120"/>
                      <a:pt x="179890" y="351215"/>
                      <a:pt x="175413" y="351215"/>
                    </a:cubicBezTo>
                    <a:close/>
                    <a:moveTo>
                      <a:pt x="175794" y="10220"/>
                    </a:moveTo>
                    <a:cubicBezTo>
                      <a:pt x="171508" y="10220"/>
                      <a:pt x="167222" y="10411"/>
                      <a:pt x="162936" y="10696"/>
                    </a:cubicBezTo>
                    <a:cubicBezTo>
                      <a:pt x="118930" y="14030"/>
                      <a:pt x="78830" y="34413"/>
                      <a:pt x="50064" y="67941"/>
                    </a:cubicBezTo>
                    <a:cubicBezTo>
                      <a:pt x="21299" y="101470"/>
                      <a:pt x="7297" y="144237"/>
                      <a:pt x="10726" y="188242"/>
                    </a:cubicBezTo>
                    <a:cubicBezTo>
                      <a:pt x="17584" y="278158"/>
                      <a:pt x="97023" y="347500"/>
                      <a:pt x="188272" y="340452"/>
                    </a:cubicBezTo>
                    <a:cubicBezTo>
                      <a:pt x="232278" y="337023"/>
                      <a:pt x="272378" y="316735"/>
                      <a:pt x="301143" y="283206"/>
                    </a:cubicBezTo>
                    <a:cubicBezTo>
                      <a:pt x="329909" y="249679"/>
                      <a:pt x="343911" y="206911"/>
                      <a:pt x="340482" y="162906"/>
                    </a:cubicBezTo>
                    <a:cubicBezTo>
                      <a:pt x="334005" y="77371"/>
                      <a:pt x="261615" y="10220"/>
                      <a:pt x="175794" y="102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22A7F9CB-0FD2-42DB-A4FA-43701B372E48}"/>
                  </a:ext>
                </a:extLst>
              </p:cNvPr>
              <p:cNvSpPr/>
              <p:nvPr/>
            </p:nvSpPr>
            <p:spPr>
              <a:xfrm>
                <a:off x="5483452" y="5073062"/>
                <a:ext cx="230797" cy="340661"/>
              </a:xfrm>
              <a:custGeom>
                <a:avLst/>
                <a:gdLst>
                  <a:gd name="connsiteX0" fmla="*/ 174492 w 230797"/>
                  <a:gd name="connsiteY0" fmla="*/ 340566 h 340661"/>
                  <a:gd name="connsiteX1" fmla="*/ 170015 w 230797"/>
                  <a:gd name="connsiteY1" fmla="*/ 337899 h 340661"/>
                  <a:gd name="connsiteX2" fmla="*/ 112199 w 230797"/>
                  <a:gd name="connsiteY2" fmla="*/ 232648 h 340661"/>
                  <a:gd name="connsiteX3" fmla="*/ 7995 w 230797"/>
                  <a:gd name="connsiteY3" fmla="*/ 304561 h 340661"/>
                  <a:gd name="connsiteX4" fmla="*/ 2280 w 230797"/>
                  <a:gd name="connsiteY4" fmla="*/ 304657 h 340661"/>
                  <a:gd name="connsiteX5" fmla="*/ 89 w 230797"/>
                  <a:gd name="connsiteY5" fmla="*/ 299418 h 340661"/>
                  <a:gd name="connsiteX6" fmla="*/ 57049 w 230797"/>
                  <a:gd name="connsiteY6" fmla="*/ 4143 h 340661"/>
                  <a:gd name="connsiteX7" fmla="*/ 60478 w 230797"/>
                  <a:gd name="connsiteY7" fmla="*/ 238 h 340661"/>
                  <a:gd name="connsiteX8" fmla="*/ 65526 w 230797"/>
                  <a:gd name="connsiteY8" fmla="*/ 1476 h 340661"/>
                  <a:gd name="connsiteX9" fmla="*/ 80099 w 230797"/>
                  <a:gd name="connsiteY9" fmla="*/ 18621 h 340661"/>
                  <a:gd name="connsiteX10" fmla="*/ 105055 w 230797"/>
                  <a:gd name="connsiteY10" fmla="*/ 42910 h 340661"/>
                  <a:gd name="connsiteX11" fmla="*/ 139250 w 230797"/>
                  <a:gd name="connsiteY11" fmla="*/ 47101 h 340661"/>
                  <a:gd name="connsiteX12" fmla="*/ 147917 w 230797"/>
                  <a:gd name="connsiteY12" fmla="*/ 47006 h 340661"/>
                  <a:gd name="connsiteX13" fmla="*/ 166110 w 230797"/>
                  <a:gd name="connsiteY13" fmla="*/ 48434 h 340661"/>
                  <a:gd name="connsiteX14" fmla="*/ 190685 w 230797"/>
                  <a:gd name="connsiteY14" fmla="*/ 56721 h 340661"/>
                  <a:gd name="connsiteX15" fmla="*/ 224975 w 230797"/>
                  <a:gd name="connsiteY15" fmla="*/ 65389 h 340661"/>
                  <a:gd name="connsiteX16" fmla="*/ 229356 w 230797"/>
                  <a:gd name="connsiteY16" fmla="*/ 67008 h 340661"/>
                  <a:gd name="connsiteX17" fmla="*/ 230690 w 230797"/>
                  <a:gd name="connsiteY17" fmla="*/ 71390 h 340661"/>
                  <a:gd name="connsiteX18" fmla="*/ 179540 w 230797"/>
                  <a:gd name="connsiteY18" fmla="*/ 336566 h 340661"/>
                  <a:gd name="connsiteX19" fmla="*/ 175349 w 230797"/>
                  <a:gd name="connsiteY19" fmla="*/ 340661 h 340661"/>
                  <a:gd name="connsiteX20" fmla="*/ 174492 w 230797"/>
                  <a:gd name="connsiteY20" fmla="*/ 340566 h 340661"/>
                  <a:gd name="connsiteX21" fmla="*/ 113913 w 230797"/>
                  <a:gd name="connsiteY21" fmla="*/ 220170 h 340661"/>
                  <a:gd name="connsiteX22" fmla="*/ 115056 w 230797"/>
                  <a:gd name="connsiteY22" fmla="*/ 220265 h 340661"/>
                  <a:gd name="connsiteX23" fmla="*/ 118390 w 230797"/>
                  <a:gd name="connsiteY23" fmla="*/ 222742 h 340661"/>
                  <a:gd name="connsiteX24" fmla="*/ 172111 w 230797"/>
                  <a:gd name="connsiteY24" fmla="*/ 320564 h 340661"/>
                  <a:gd name="connsiteX25" fmla="*/ 219450 w 230797"/>
                  <a:gd name="connsiteY25" fmla="*/ 75485 h 340661"/>
                  <a:gd name="connsiteX26" fmla="*/ 186779 w 230797"/>
                  <a:gd name="connsiteY26" fmla="*/ 65960 h 340661"/>
                  <a:gd name="connsiteX27" fmla="*/ 164300 w 230797"/>
                  <a:gd name="connsiteY27" fmla="*/ 58245 h 340661"/>
                  <a:gd name="connsiteX28" fmla="*/ 148013 w 230797"/>
                  <a:gd name="connsiteY28" fmla="*/ 57007 h 340661"/>
                  <a:gd name="connsiteX29" fmla="*/ 139631 w 230797"/>
                  <a:gd name="connsiteY29" fmla="*/ 57102 h 340661"/>
                  <a:gd name="connsiteX30" fmla="*/ 131058 w 230797"/>
                  <a:gd name="connsiteY30" fmla="*/ 57197 h 340661"/>
                  <a:gd name="connsiteX31" fmla="*/ 100864 w 230797"/>
                  <a:gd name="connsiteY31" fmla="*/ 51958 h 340661"/>
                  <a:gd name="connsiteX32" fmla="*/ 72194 w 230797"/>
                  <a:gd name="connsiteY32" fmla="*/ 24717 h 340661"/>
                  <a:gd name="connsiteX33" fmla="*/ 65240 w 230797"/>
                  <a:gd name="connsiteY33" fmla="*/ 15954 h 340661"/>
                  <a:gd name="connsiteX34" fmla="*/ 12567 w 230797"/>
                  <a:gd name="connsiteY34" fmla="*/ 289036 h 340661"/>
                  <a:gd name="connsiteX35" fmla="*/ 111151 w 230797"/>
                  <a:gd name="connsiteY35" fmla="*/ 220932 h 340661"/>
                  <a:gd name="connsiteX36" fmla="*/ 113913 w 230797"/>
                  <a:gd name="connsiteY36" fmla="*/ 220170 h 340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30797" h="340661">
                    <a:moveTo>
                      <a:pt x="174492" y="340566"/>
                    </a:moveTo>
                    <a:cubicBezTo>
                      <a:pt x="172682" y="340566"/>
                      <a:pt x="170968" y="339614"/>
                      <a:pt x="170015" y="337899"/>
                    </a:cubicBezTo>
                    <a:lnTo>
                      <a:pt x="112199" y="232648"/>
                    </a:lnTo>
                    <a:lnTo>
                      <a:pt x="7995" y="304561"/>
                    </a:lnTo>
                    <a:cubicBezTo>
                      <a:pt x="6281" y="305800"/>
                      <a:pt x="4090" y="305800"/>
                      <a:pt x="2280" y="304657"/>
                    </a:cubicBezTo>
                    <a:cubicBezTo>
                      <a:pt x="566" y="303514"/>
                      <a:pt x="-292" y="301418"/>
                      <a:pt x="89" y="299418"/>
                    </a:cubicBezTo>
                    <a:lnTo>
                      <a:pt x="57049" y="4143"/>
                    </a:lnTo>
                    <a:cubicBezTo>
                      <a:pt x="57430" y="2333"/>
                      <a:pt x="58763" y="809"/>
                      <a:pt x="60478" y="238"/>
                    </a:cubicBezTo>
                    <a:cubicBezTo>
                      <a:pt x="62288" y="-334"/>
                      <a:pt x="64193" y="142"/>
                      <a:pt x="65526" y="1476"/>
                    </a:cubicBezTo>
                    <a:cubicBezTo>
                      <a:pt x="70860" y="6619"/>
                      <a:pt x="75527" y="12716"/>
                      <a:pt x="80099" y="18621"/>
                    </a:cubicBezTo>
                    <a:cubicBezTo>
                      <a:pt x="87815" y="28622"/>
                      <a:pt x="95149" y="38147"/>
                      <a:pt x="105055" y="42910"/>
                    </a:cubicBezTo>
                    <a:cubicBezTo>
                      <a:pt x="115342" y="47863"/>
                      <a:pt x="127534" y="47291"/>
                      <a:pt x="139250" y="47101"/>
                    </a:cubicBezTo>
                    <a:cubicBezTo>
                      <a:pt x="142107" y="47006"/>
                      <a:pt x="145060" y="47006"/>
                      <a:pt x="147917" y="47006"/>
                    </a:cubicBezTo>
                    <a:cubicBezTo>
                      <a:pt x="155347" y="47006"/>
                      <a:pt x="160967" y="47386"/>
                      <a:pt x="166110" y="48434"/>
                    </a:cubicBezTo>
                    <a:cubicBezTo>
                      <a:pt x="174492" y="49958"/>
                      <a:pt x="182684" y="53387"/>
                      <a:pt x="190685" y="56721"/>
                    </a:cubicBezTo>
                    <a:cubicBezTo>
                      <a:pt x="201924" y="61388"/>
                      <a:pt x="213545" y="66341"/>
                      <a:pt x="224975" y="65389"/>
                    </a:cubicBezTo>
                    <a:cubicBezTo>
                      <a:pt x="226499" y="65198"/>
                      <a:pt x="228308" y="65865"/>
                      <a:pt x="229356" y="67008"/>
                    </a:cubicBezTo>
                    <a:cubicBezTo>
                      <a:pt x="230404" y="68246"/>
                      <a:pt x="231071" y="69770"/>
                      <a:pt x="230690" y="71390"/>
                    </a:cubicBezTo>
                    <a:lnTo>
                      <a:pt x="179540" y="336566"/>
                    </a:lnTo>
                    <a:cubicBezTo>
                      <a:pt x="179159" y="338661"/>
                      <a:pt x="177445" y="340280"/>
                      <a:pt x="175349" y="340661"/>
                    </a:cubicBezTo>
                    <a:cubicBezTo>
                      <a:pt x="174968" y="340566"/>
                      <a:pt x="174778" y="340566"/>
                      <a:pt x="174492" y="340566"/>
                    </a:cubicBezTo>
                    <a:close/>
                    <a:moveTo>
                      <a:pt x="113913" y="220170"/>
                    </a:moveTo>
                    <a:cubicBezTo>
                      <a:pt x="114294" y="220170"/>
                      <a:pt x="114675" y="220265"/>
                      <a:pt x="115056" y="220265"/>
                    </a:cubicBezTo>
                    <a:cubicBezTo>
                      <a:pt x="116485" y="220551"/>
                      <a:pt x="117628" y="221503"/>
                      <a:pt x="118390" y="222742"/>
                    </a:cubicBezTo>
                    <a:lnTo>
                      <a:pt x="172111" y="320564"/>
                    </a:lnTo>
                    <a:lnTo>
                      <a:pt x="219450" y="75485"/>
                    </a:lnTo>
                    <a:cubicBezTo>
                      <a:pt x="208020" y="74818"/>
                      <a:pt x="197162" y="70342"/>
                      <a:pt x="186779" y="65960"/>
                    </a:cubicBezTo>
                    <a:cubicBezTo>
                      <a:pt x="178969" y="62722"/>
                      <a:pt x="171539" y="59674"/>
                      <a:pt x="164300" y="58245"/>
                    </a:cubicBezTo>
                    <a:cubicBezTo>
                      <a:pt x="159824" y="57388"/>
                      <a:pt x="154871" y="57007"/>
                      <a:pt x="148013" y="57007"/>
                    </a:cubicBezTo>
                    <a:cubicBezTo>
                      <a:pt x="145250" y="57007"/>
                      <a:pt x="142393" y="57102"/>
                      <a:pt x="139631" y="57102"/>
                    </a:cubicBezTo>
                    <a:cubicBezTo>
                      <a:pt x="136773" y="57197"/>
                      <a:pt x="133916" y="57197"/>
                      <a:pt x="131058" y="57197"/>
                    </a:cubicBezTo>
                    <a:cubicBezTo>
                      <a:pt x="121533" y="57197"/>
                      <a:pt x="110579" y="56531"/>
                      <a:pt x="100864" y="51958"/>
                    </a:cubicBezTo>
                    <a:cubicBezTo>
                      <a:pt x="88767" y="46148"/>
                      <a:pt x="80385" y="35194"/>
                      <a:pt x="72194" y="24717"/>
                    </a:cubicBezTo>
                    <a:cubicBezTo>
                      <a:pt x="69812" y="21669"/>
                      <a:pt x="67526" y="18716"/>
                      <a:pt x="65240" y="15954"/>
                    </a:cubicBezTo>
                    <a:lnTo>
                      <a:pt x="12567" y="289036"/>
                    </a:lnTo>
                    <a:lnTo>
                      <a:pt x="111151" y="220932"/>
                    </a:lnTo>
                    <a:cubicBezTo>
                      <a:pt x="111913" y="220551"/>
                      <a:pt x="112961" y="220170"/>
                      <a:pt x="113913" y="2201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47AD19B9-F7F6-4558-B6AB-900873205FF2}"/>
                  </a:ext>
                </a:extLst>
              </p:cNvPr>
              <p:cNvSpPr/>
              <p:nvPr/>
            </p:nvSpPr>
            <p:spPr>
              <a:xfrm>
                <a:off x="5715170" y="5039153"/>
                <a:ext cx="263867" cy="362664"/>
              </a:xfrm>
              <a:custGeom>
                <a:avLst/>
                <a:gdLst>
                  <a:gd name="connsiteX0" fmla="*/ 96698 w 263867"/>
                  <a:gd name="connsiteY0" fmla="*/ 362664 h 362664"/>
                  <a:gd name="connsiteX1" fmla="*/ 96698 w 263867"/>
                  <a:gd name="connsiteY1" fmla="*/ 362664 h 362664"/>
                  <a:gd name="connsiteX2" fmla="*/ 91935 w 263867"/>
                  <a:gd name="connsiteY2" fmla="*/ 359331 h 362664"/>
                  <a:gd name="connsiteX3" fmla="*/ 305 w 263867"/>
                  <a:gd name="connsiteY3" fmla="*/ 103489 h 362664"/>
                  <a:gd name="connsiteX4" fmla="*/ 496 w 263867"/>
                  <a:gd name="connsiteY4" fmla="*/ 99584 h 362664"/>
                  <a:gd name="connsiteX5" fmla="*/ 3448 w 263867"/>
                  <a:gd name="connsiteY5" fmla="*/ 97012 h 362664"/>
                  <a:gd name="connsiteX6" fmla="*/ 25737 w 263867"/>
                  <a:gd name="connsiteY6" fmla="*/ 85487 h 362664"/>
                  <a:gd name="connsiteX7" fmla="*/ 48692 w 263867"/>
                  <a:gd name="connsiteY7" fmla="*/ 73581 h 362664"/>
                  <a:gd name="connsiteX8" fmla="*/ 74981 w 263867"/>
                  <a:gd name="connsiteY8" fmla="*/ 68247 h 362664"/>
                  <a:gd name="connsiteX9" fmla="*/ 108128 w 263867"/>
                  <a:gd name="connsiteY9" fmla="*/ 58912 h 362664"/>
                  <a:gd name="connsiteX10" fmla="*/ 128988 w 263867"/>
                  <a:gd name="connsiteY10" fmla="*/ 31099 h 362664"/>
                  <a:gd name="connsiteX11" fmla="*/ 143275 w 263867"/>
                  <a:gd name="connsiteY11" fmla="*/ 8811 h 362664"/>
                  <a:gd name="connsiteX12" fmla="*/ 150800 w 263867"/>
                  <a:gd name="connsiteY12" fmla="*/ 1286 h 362664"/>
                  <a:gd name="connsiteX13" fmla="*/ 155467 w 263867"/>
                  <a:gd name="connsiteY13" fmla="*/ 143 h 362664"/>
                  <a:gd name="connsiteX14" fmla="*/ 158992 w 263867"/>
                  <a:gd name="connsiteY14" fmla="*/ 3381 h 362664"/>
                  <a:gd name="connsiteX15" fmla="*/ 263576 w 263867"/>
                  <a:gd name="connsiteY15" fmla="*/ 295513 h 362664"/>
                  <a:gd name="connsiteX16" fmla="*/ 262147 w 263867"/>
                  <a:gd name="connsiteY16" fmla="*/ 301038 h 362664"/>
                  <a:gd name="connsiteX17" fmla="*/ 256527 w 263867"/>
                  <a:gd name="connsiteY17" fmla="*/ 301800 h 362664"/>
                  <a:gd name="connsiteX18" fmla="*/ 142513 w 263867"/>
                  <a:gd name="connsiteY18" fmla="*/ 246650 h 362664"/>
                  <a:gd name="connsiteX19" fmla="*/ 101460 w 263867"/>
                  <a:gd name="connsiteY19" fmla="*/ 359426 h 362664"/>
                  <a:gd name="connsiteX20" fmla="*/ 96698 w 263867"/>
                  <a:gd name="connsiteY20" fmla="*/ 362664 h 362664"/>
                  <a:gd name="connsiteX21" fmla="*/ 11544 w 263867"/>
                  <a:gd name="connsiteY21" fmla="*/ 104632 h 362664"/>
                  <a:gd name="connsiteX22" fmla="*/ 96698 w 263867"/>
                  <a:gd name="connsiteY22" fmla="*/ 342567 h 362664"/>
                  <a:gd name="connsiteX23" fmla="*/ 134893 w 263867"/>
                  <a:gd name="connsiteY23" fmla="*/ 237696 h 362664"/>
                  <a:gd name="connsiteX24" fmla="*/ 137751 w 263867"/>
                  <a:gd name="connsiteY24" fmla="*/ 234744 h 362664"/>
                  <a:gd name="connsiteX25" fmla="*/ 141846 w 263867"/>
                  <a:gd name="connsiteY25" fmla="*/ 234839 h 362664"/>
                  <a:gd name="connsiteX26" fmla="*/ 249669 w 263867"/>
                  <a:gd name="connsiteY26" fmla="*/ 287036 h 362664"/>
                  <a:gd name="connsiteX27" fmla="*/ 151943 w 263867"/>
                  <a:gd name="connsiteY27" fmla="*/ 14049 h 362664"/>
                  <a:gd name="connsiteX28" fmla="*/ 150895 w 263867"/>
                  <a:gd name="connsiteY28" fmla="*/ 15288 h 362664"/>
                  <a:gd name="connsiteX29" fmla="*/ 137846 w 263867"/>
                  <a:gd name="connsiteY29" fmla="*/ 35862 h 362664"/>
                  <a:gd name="connsiteX30" fmla="*/ 113748 w 263867"/>
                  <a:gd name="connsiteY30" fmla="*/ 67199 h 362664"/>
                  <a:gd name="connsiteX31" fmla="*/ 76219 w 263867"/>
                  <a:gd name="connsiteY31" fmla="*/ 78248 h 362664"/>
                  <a:gd name="connsiteX32" fmla="*/ 52026 w 263867"/>
                  <a:gd name="connsiteY32" fmla="*/ 83106 h 362664"/>
                  <a:gd name="connsiteX33" fmla="*/ 30975 w 263867"/>
                  <a:gd name="connsiteY33" fmla="*/ 94060 h 362664"/>
                  <a:gd name="connsiteX34" fmla="*/ 11544 w 263867"/>
                  <a:gd name="connsiteY34" fmla="*/ 104632 h 36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3867" h="362664">
                    <a:moveTo>
                      <a:pt x="96698" y="362664"/>
                    </a:moveTo>
                    <a:lnTo>
                      <a:pt x="96698" y="362664"/>
                    </a:lnTo>
                    <a:cubicBezTo>
                      <a:pt x="94507" y="362664"/>
                      <a:pt x="92602" y="361331"/>
                      <a:pt x="91935" y="359331"/>
                    </a:cubicBezTo>
                    <a:lnTo>
                      <a:pt x="305" y="103489"/>
                    </a:lnTo>
                    <a:cubicBezTo>
                      <a:pt x="-171" y="102251"/>
                      <a:pt x="-76" y="100822"/>
                      <a:pt x="496" y="99584"/>
                    </a:cubicBezTo>
                    <a:cubicBezTo>
                      <a:pt x="1067" y="98346"/>
                      <a:pt x="2115" y="97393"/>
                      <a:pt x="3448" y="97012"/>
                    </a:cubicBezTo>
                    <a:cubicBezTo>
                      <a:pt x="10973" y="94440"/>
                      <a:pt x="18498" y="89869"/>
                      <a:pt x="25737" y="85487"/>
                    </a:cubicBezTo>
                    <a:cubicBezTo>
                      <a:pt x="33071" y="81010"/>
                      <a:pt x="40691" y="76438"/>
                      <a:pt x="48692" y="73581"/>
                    </a:cubicBezTo>
                    <a:cubicBezTo>
                      <a:pt x="57074" y="70628"/>
                      <a:pt x="66123" y="69390"/>
                      <a:pt x="74981" y="68247"/>
                    </a:cubicBezTo>
                    <a:cubicBezTo>
                      <a:pt x="87459" y="66628"/>
                      <a:pt x="99174" y="65008"/>
                      <a:pt x="108128" y="58912"/>
                    </a:cubicBezTo>
                    <a:cubicBezTo>
                      <a:pt x="117177" y="52721"/>
                      <a:pt x="122892" y="42244"/>
                      <a:pt x="128988" y="31099"/>
                    </a:cubicBezTo>
                    <a:cubicBezTo>
                      <a:pt x="133179" y="23384"/>
                      <a:pt x="137560" y="15383"/>
                      <a:pt x="143275" y="8811"/>
                    </a:cubicBezTo>
                    <a:cubicBezTo>
                      <a:pt x="145847" y="5858"/>
                      <a:pt x="148609" y="3191"/>
                      <a:pt x="150800" y="1286"/>
                    </a:cubicBezTo>
                    <a:cubicBezTo>
                      <a:pt x="152038" y="143"/>
                      <a:pt x="153848" y="-238"/>
                      <a:pt x="155467" y="143"/>
                    </a:cubicBezTo>
                    <a:cubicBezTo>
                      <a:pt x="157086" y="524"/>
                      <a:pt x="158420" y="1762"/>
                      <a:pt x="158992" y="3381"/>
                    </a:cubicBezTo>
                    <a:lnTo>
                      <a:pt x="263576" y="295513"/>
                    </a:lnTo>
                    <a:cubicBezTo>
                      <a:pt x="264243" y="297418"/>
                      <a:pt x="263767" y="299609"/>
                      <a:pt x="262147" y="301038"/>
                    </a:cubicBezTo>
                    <a:cubicBezTo>
                      <a:pt x="260623" y="302371"/>
                      <a:pt x="258337" y="302752"/>
                      <a:pt x="256527" y="301800"/>
                    </a:cubicBezTo>
                    <a:lnTo>
                      <a:pt x="142513" y="246650"/>
                    </a:lnTo>
                    <a:lnTo>
                      <a:pt x="101460" y="359426"/>
                    </a:lnTo>
                    <a:cubicBezTo>
                      <a:pt x="100794" y="361331"/>
                      <a:pt x="98889" y="362664"/>
                      <a:pt x="96698" y="362664"/>
                    </a:cubicBezTo>
                    <a:close/>
                    <a:moveTo>
                      <a:pt x="11544" y="104632"/>
                    </a:moveTo>
                    <a:lnTo>
                      <a:pt x="96698" y="342567"/>
                    </a:lnTo>
                    <a:lnTo>
                      <a:pt x="134893" y="237696"/>
                    </a:lnTo>
                    <a:cubicBezTo>
                      <a:pt x="135369" y="236363"/>
                      <a:pt x="136417" y="235220"/>
                      <a:pt x="137751" y="234744"/>
                    </a:cubicBezTo>
                    <a:cubicBezTo>
                      <a:pt x="139084" y="234172"/>
                      <a:pt x="140608" y="234268"/>
                      <a:pt x="141846" y="234839"/>
                    </a:cubicBezTo>
                    <a:lnTo>
                      <a:pt x="249669" y="287036"/>
                    </a:lnTo>
                    <a:lnTo>
                      <a:pt x="151943" y="14049"/>
                    </a:lnTo>
                    <a:cubicBezTo>
                      <a:pt x="151562" y="14430"/>
                      <a:pt x="151181" y="14811"/>
                      <a:pt x="150895" y="15288"/>
                    </a:cubicBezTo>
                    <a:cubicBezTo>
                      <a:pt x="145942" y="21098"/>
                      <a:pt x="142037" y="28242"/>
                      <a:pt x="137846" y="35862"/>
                    </a:cubicBezTo>
                    <a:cubicBezTo>
                      <a:pt x="131464" y="47578"/>
                      <a:pt x="124892" y="59579"/>
                      <a:pt x="113748" y="67199"/>
                    </a:cubicBezTo>
                    <a:cubicBezTo>
                      <a:pt x="102794" y="74724"/>
                      <a:pt x="89268" y="76533"/>
                      <a:pt x="76219" y="78248"/>
                    </a:cubicBezTo>
                    <a:cubicBezTo>
                      <a:pt x="67551" y="79391"/>
                      <a:pt x="59360" y="80534"/>
                      <a:pt x="52026" y="83106"/>
                    </a:cubicBezTo>
                    <a:cubicBezTo>
                      <a:pt x="45072" y="85582"/>
                      <a:pt x="38214" y="89678"/>
                      <a:pt x="30975" y="94060"/>
                    </a:cubicBezTo>
                    <a:cubicBezTo>
                      <a:pt x="24784" y="97870"/>
                      <a:pt x="18307" y="101679"/>
                      <a:pt x="11544" y="1046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7" name="Graphic 1">
              <a:extLst>
                <a:ext uri="{FF2B5EF4-FFF2-40B4-BE49-F238E27FC236}">
                  <a16:creationId xmlns:a16="http://schemas.microsoft.com/office/drawing/2014/main" id="{49F4F920-6E16-4827-9B3F-67528FBD05C7}"/>
                </a:ext>
              </a:extLst>
            </p:cNvPr>
            <p:cNvGrpSpPr/>
            <p:nvPr userDrawn="1"/>
          </p:nvGrpSpPr>
          <p:grpSpPr>
            <a:xfrm>
              <a:off x="7362922" y="1627148"/>
              <a:ext cx="760435" cy="931188"/>
              <a:chOff x="4565516" y="4320420"/>
              <a:chExt cx="760435" cy="931188"/>
            </a:xfrm>
            <a:grpFill/>
          </p:grpSpPr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6A2B052-0DC2-4E3E-AEC7-A7138E8F3473}"/>
                  </a:ext>
                </a:extLst>
              </p:cNvPr>
              <p:cNvSpPr/>
              <p:nvPr/>
            </p:nvSpPr>
            <p:spPr>
              <a:xfrm>
                <a:off x="4565516" y="4320420"/>
                <a:ext cx="760435" cy="931188"/>
              </a:xfrm>
              <a:custGeom>
                <a:avLst/>
                <a:gdLst>
                  <a:gd name="connsiteX0" fmla="*/ 5149 w 760435"/>
                  <a:gd name="connsiteY0" fmla="*/ 931188 h 931188"/>
                  <a:gd name="connsiteX1" fmla="*/ 1149 w 760435"/>
                  <a:gd name="connsiteY1" fmla="*/ 929283 h 931188"/>
                  <a:gd name="connsiteX2" fmla="*/ 672 w 760435"/>
                  <a:gd name="connsiteY2" fmla="*/ 923568 h 931188"/>
                  <a:gd name="connsiteX3" fmla="*/ 95351 w 760435"/>
                  <a:gd name="connsiteY3" fmla="*/ 759452 h 931188"/>
                  <a:gd name="connsiteX4" fmla="*/ 534644 w 760435"/>
                  <a:gd name="connsiteY4" fmla="*/ 2501 h 931188"/>
                  <a:gd name="connsiteX5" fmla="*/ 539597 w 760435"/>
                  <a:gd name="connsiteY5" fmla="*/ 24 h 931188"/>
                  <a:gd name="connsiteX6" fmla="*/ 543883 w 760435"/>
                  <a:gd name="connsiteY6" fmla="*/ 3548 h 931188"/>
                  <a:gd name="connsiteX7" fmla="*/ 760196 w 760435"/>
                  <a:gd name="connsiteY7" fmla="*/ 687348 h 931188"/>
                  <a:gd name="connsiteX8" fmla="*/ 756862 w 760435"/>
                  <a:gd name="connsiteY8" fmla="*/ 693730 h 931188"/>
                  <a:gd name="connsiteX9" fmla="*/ 6578 w 760435"/>
                  <a:gd name="connsiteY9" fmla="*/ 930997 h 931188"/>
                  <a:gd name="connsiteX10" fmla="*/ 5149 w 760435"/>
                  <a:gd name="connsiteY10" fmla="*/ 931188 h 931188"/>
                  <a:gd name="connsiteX11" fmla="*/ 537692 w 760435"/>
                  <a:gd name="connsiteY11" fmla="*/ 17550 h 931188"/>
                  <a:gd name="connsiteX12" fmla="*/ 104209 w 760435"/>
                  <a:gd name="connsiteY12" fmla="*/ 764501 h 931188"/>
                  <a:gd name="connsiteX13" fmla="*/ 16103 w 760435"/>
                  <a:gd name="connsiteY13" fmla="*/ 917282 h 931188"/>
                  <a:gd name="connsiteX14" fmla="*/ 748956 w 760435"/>
                  <a:gd name="connsiteY14" fmla="*/ 685443 h 931188"/>
                  <a:gd name="connsiteX15" fmla="*/ 537692 w 760435"/>
                  <a:gd name="connsiteY15" fmla="*/ 17550 h 931188"/>
                  <a:gd name="connsiteX16" fmla="*/ 281946 w 760435"/>
                  <a:gd name="connsiteY16" fmla="*/ 703541 h 931188"/>
                  <a:gd name="connsiteX17" fmla="*/ 277945 w 760435"/>
                  <a:gd name="connsiteY17" fmla="*/ 701636 h 931188"/>
                  <a:gd name="connsiteX18" fmla="*/ 277564 w 760435"/>
                  <a:gd name="connsiteY18" fmla="*/ 695825 h 931188"/>
                  <a:gd name="connsiteX19" fmla="*/ 501497 w 760435"/>
                  <a:gd name="connsiteY19" fmla="*/ 321493 h 931188"/>
                  <a:gd name="connsiteX20" fmla="*/ 506450 w 760435"/>
                  <a:gd name="connsiteY20" fmla="*/ 319016 h 931188"/>
                  <a:gd name="connsiteX21" fmla="*/ 510736 w 760435"/>
                  <a:gd name="connsiteY21" fmla="*/ 322541 h 931188"/>
                  <a:gd name="connsiteX22" fmla="*/ 597985 w 760435"/>
                  <a:gd name="connsiteY22" fmla="*/ 598480 h 931188"/>
                  <a:gd name="connsiteX23" fmla="*/ 597604 w 760435"/>
                  <a:gd name="connsiteY23" fmla="*/ 602385 h 931188"/>
                  <a:gd name="connsiteX24" fmla="*/ 594651 w 760435"/>
                  <a:gd name="connsiteY24" fmla="*/ 604862 h 931188"/>
                  <a:gd name="connsiteX25" fmla="*/ 283470 w 760435"/>
                  <a:gd name="connsiteY25" fmla="*/ 703255 h 931188"/>
                  <a:gd name="connsiteX26" fmla="*/ 281946 w 760435"/>
                  <a:gd name="connsiteY26" fmla="*/ 703541 h 931188"/>
                  <a:gd name="connsiteX27" fmla="*/ 504450 w 760435"/>
                  <a:gd name="connsiteY27" fmla="*/ 336447 h 931188"/>
                  <a:gd name="connsiteX28" fmla="*/ 293280 w 760435"/>
                  <a:gd name="connsiteY28" fmla="*/ 689539 h 931188"/>
                  <a:gd name="connsiteX29" fmla="*/ 586746 w 760435"/>
                  <a:gd name="connsiteY29" fmla="*/ 596670 h 931188"/>
                  <a:gd name="connsiteX30" fmla="*/ 504450 w 760435"/>
                  <a:gd name="connsiteY30" fmla="*/ 336447 h 93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60435" h="931188">
                    <a:moveTo>
                      <a:pt x="5149" y="931188"/>
                    </a:moveTo>
                    <a:cubicBezTo>
                      <a:pt x="3625" y="931188"/>
                      <a:pt x="2196" y="930521"/>
                      <a:pt x="1149" y="929283"/>
                    </a:cubicBezTo>
                    <a:cubicBezTo>
                      <a:pt x="-185" y="927664"/>
                      <a:pt x="-375" y="925378"/>
                      <a:pt x="672" y="923568"/>
                    </a:cubicBezTo>
                    <a:lnTo>
                      <a:pt x="95351" y="759452"/>
                    </a:lnTo>
                    <a:lnTo>
                      <a:pt x="534644" y="2501"/>
                    </a:lnTo>
                    <a:cubicBezTo>
                      <a:pt x="535692" y="786"/>
                      <a:pt x="537597" y="-166"/>
                      <a:pt x="539597" y="24"/>
                    </a:cubicBezTo>
                    <a:cubicBezTo>
                      <a:pt x="541597" y="214"/>
                      <a:pt x="543312" y="1643"/>
                      <a:pt x="543883" y="3548"/>
                    </a:cubicBezTo>
                    <a:lnTo>
                      <a:pt x="760196" y="687348"/>
                    </a:lnTo>
                    <a:cubicBezTo>
                      <a:pt x="761053" y="690015"/>
                      <a:pt x="759529" y="692872"/>
                      <a:pt x="756862" y="693730"/>
                    </a:cubicBezTo>
                    <a:lnTo>
                      <a:pt x="6578" y="930997"/>
                    </a:lnTo>
                    <a:cubicBezTo>
                      <a:pt x="6197" y="931093"/>
                      <a:pt x="5625" y="931188"/>
                      <a:pt x="5149" y="931188"/>
                    </a:cubicBezTo>
                    <a:close/>
                    <a:moveTo>
                      <a:pt x="537692" y="17550"/>
                    </a:moveTo>
                    <a:lnTo>
                      <a:pt x="104209" y="764501"/>
                    </a:lnTo>
                    <a:lnTo>
                      <a:pt x="16103" y="917282"/>
                    </a:lnTo>
                    <a:lnTo>
                      <a:pt x="748956" y="685443"/>
                    </a:lnTo>
                    <a:lnTo>
                      <a:pt x="537692" y="17550"/>
                    </a:lnTo>
                    <a:close/>
                    <a:moveTo>
                      <a:pt x="281946" y="703541"/>
                    </a:moveTo>
                    <a:cubicBezTo>
                      <a:pt x="280422" y="703541"/>
                      <a:pt x="278898" y="702874"/>
                      <a:pt x="277945" y="701636"/>
                    </a:cubicBezTo>
                    <a:cubicBezTo>
                      <a:pt x="276612" y="700016"/>
                      <a:pt x="276516" y="697635"/>
                      <a:pt x="277564" y="695825"/>
                    </a:cubicBezTo>
                    <a:lnTo>
                      <a:pt x="501497" y="321493"/>
                    </a:lnTo>
                    <a:cubicBezTo>
                      <a:pt x="502545" y="319778"/>
                      <a:pt x="504450" y="318730"/>
                      <a:pt x="506450" y="319016"/>
                    </a:cubicBezTo>
                    <a:cubicBezTo>
                      <a:pt x="508450" y="319207"/>
                      <a:pt x="510069" y="320636"/>
                      <a:pt x="510736" y="322541"/>
                    </a:cubicBezTo>
                    <a:lnTo>
                      <a:pt x="597985" y="598480"/>
                    </a:lnTo>
                    <a:cubicBezTo>
                      <a:pt x="598366" y="599813"/>
                      <a:pt x="598271" y="601147"/>
                      <a:pt x="597604" y="602385"/>
                    </a:cubicBezTo>
                    <a:cubicBezTo>
                      <a:pt x="596937" y="603623"/>
                      <a:pt x="595890" y="604480"/>
                      <a:pt x="594651" y="604862"/>
                    </a:cubicBezTo>
                    <a:lnTo>
                      <a:pt x="283470" y="703255"/>
                    </a:lnTo>
                    <a:cubicBezTo>
                      <a:pt x="282993" y="703445"/>
                      <a:pt x="282517" y="703541"/>
                      <a:pt x="281946" y="703541"/>
                    </a:cubicBezTo>
                    <a:close/>
                    <a:moveTo>
                      <a:pt x="504450" y="336447"/>
                    </a:moveTo>
                    <a:lnTo>
                      <a:pt x="293280" y="689539"/>
                    </a:lnTo>
                    <a:lnTo>
                      <a:pt x="586746" y="596670"/>
                    </a:lnTo>
                    <a:lnTo>
                      <a:pt x="504450" y="3364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8" name="Graphic 1">
                <a:extLst>
                  <a:ext uri="{FF2B5EF4-FFF2-40B4-BE49-F238E27FC236}">
                    <a16:creationId xmlns:a16="http://schemas.microsoft.com/office/drawing/2014/main" id="{278E3283-5B0B-4A33-B3F9-72ED4D302AA8}"/>
                  </a:ext>
                </a:extLst>
              </p:cNvPr>
              <p:cNvGrpSpPr/>
              <p:nvPr/>
            </p:nvGrpSpPr>
            <p:grpSpPr>
              <a:xfrm>
                <a:off x="4693775" y="4990193"/>
                <a:ext cx="548451" cy="204455"/>
                <a:chOff x="4693775" y="4990193"/>
                <a:chExt cx="548451" cy="204455"/>
              </a:xfrm>
              <a:grpFill/>
            </p:grpSpPr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BCCB1021-558F-4287-973E-3E8899678974}"/>
                    </a:ext>
                  </a:extLst>
                </p:cNvPr>
                <p:cNvSpPr/>
                <p:nvPr/>
              </p:nvSpPr>
              <p:spPr>
                <a:xfrm>
                  <a:off x="4996003" y="5062012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9D1BD462-3387-4A03-BC0D-DF6B192691CB}"/>
                    </a:ext>
                  </a:extLst>
                </p:cNvPr>
                <p:cNvSpPr/>
                <p:nvPr/>
              </p:nvSpPr>
              <p:spPr>
                <a:xfrm>
                  <a:off x="5071727" y="503800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299C177D-F9EC-4B74-9A3C-B80C2C336D99}"/>
                    </a:ext>
                  </a:extLst>
                </p:cNvPr>
                <p:cNvSpPr/>
                <p:nvPr/>
              </p:nvSpPr>
              <p:spPr>
                <a:xfrm>
                  <a:off x="5147355" y="501410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60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8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BDD1F957-EE8D-436A-8F70-EE4863C5FADE}"/>
                    </a:ext>
                  </a:extLst>
                </p:cNvPr>
                <p:cNvSpPr/>
                <p:nvPr/>
              </p:nvSpPr>
              <p:spPr>
                <a:xfrm>
                  <a:off x="5223079" y="499019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2" y="37482"/>
                        <a:pt x="15575" y="38339"/>
                      </a:cubicBezTo>
                      <a:cubicBezTo>
                        <a:pt x="15098" y="38435"/>
                        <a:pt x="14622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A684B47F-24D9-4E84-A8EC-93E7A1CB5E02}"/>
                    </a:ext>
                  </a:extLst>
                </p:cNvPr>
                <p:cNvSpPr/>
                <p:nvPr/>
              </p:nvSpPr>
              <p:spPr>
                <a:xfrm>
                  <a:off x="4693775" y="5156119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335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6" y="34624"/>
                        <a:pt x="18241" y="37482"/>
                        <a:pt x="15574" y="38339"/>
                      </a:cubicBezTo>
                      <a:cubicBezTo>
                        <a:pt x="15098" y="38530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7D9F45BB-12EF-4BB9-B460-1173564C2476}"/>
                    </a:ext>
                  </a:extLst>
                </p:cNvPr>
                <p:cNvSpPr/>
                <p:nvPr/>
              </p:nvSpPr>
              <p:spPr>
                <a:xfrm>
                  <a:off x="4769499" y="5132211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5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8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5" y="34625"/>
                        <a:pt x="18241" y="37482"/>
                        <a:pt x="15575" y="38339"/>
                      </a:cubicBezTo>
                      <a:cubicBezTo>
                        <a:pt x="15003" y="38435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FE5AD549-4F70-422C-8558-6B0BB6972219}"/>
                    </a:ext>
                  </a:extLst>
                </p:cNvPr>
                <p:cNvSpPr/>
                <p:nvPr/>
              </p:nvSpPr>
              <p:spPr>
                <a:xfrm>
                  <a:off x="4845223" y="5108303"/>
                  <a:ext cx="19147" cy="38529"/>
                </a:xfrm>
                <a:custGeom>
                  <a:avLst/>
                  <a:gdLst>
                    <a:gd name="connsiteX0" fmla="*/ 14051 w 19147"/>
                    <a:gd name="connsiteY0" fmla="*/ 38530 h 38529"/>
                    <a:gd name="connsiteX1" fmla="*/ 9193 w 19147"/>
                    <a:gd name="connsiteY1" fmla="*/ 35006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8 h 38529"/>
                    <a:gd name="connsiteX6" fmla="*/ 15574 w 19147"/>
                    <a:gd name="connsiteY6" fmla="*/ 38339 h 38529"/>
                    <a:gd name="connsiteX7" fmla="*/ 14051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1" y="38530"/>
                      </a:moveTo>
                      <a:cubicBezTo>
                        <a:pt x="11860" y="38530"/>
                        <a:pt x="9859" y="37101"/>
                        <a:pt x="9193" y="35006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7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8"/>
                      </a:lnTo>
                      <a:cubicBezTo>
                        <a:pt x="19766" y="34625"/>
                        <a:pt x="18241" y="37482"/>
                        <a:pt x="15574" y="38339"/>
                      </a:cubicBezTo>
                      <a:cubicBezTo>
                        <a:pt x="15003" y="38435"/>
                        <a:pt x="14527" y="38530"/>
                        <a:pt x="14051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3DA03C67-664D-4B98-90AD-0BDB06F14605}"/>
                    </a:ext>
                  </a:extLst>
                </p:cNvPr>
                <p:cNvSpPr/>
                <p:nvPr/>
              </p:nvSpPr>
              <p:spPr>
                <a:xfrm>
                  <a:off x="4920946" y="5084396"/>
                  <a:ext cx="19147" cy="38529"/>
                </a:xfrm>
                <a:custGeom>
                  <a:avLst/>
                  <a:gdLst>
                    <a:gd name="connsiteX0" fmla="*/ 14050 w 19147"/>
                    <a:gd name="connsiteY0" fmla="*/ 38530 h 38529"/>
                    <a:gd name="connsiteX1" fmla="*/ 9193 w 19147"/>
                    <a:gd name="connsiteY1" fmla="*/ 35005 h 38529"/>
                    <a:gd name="connsiteX2" fmla="*/ 239 w 19147"/>
                    <a:gd name="connsiteY2" fmla="*/ 6621 h 38529"/>
                    <a:gd name="connsiteX3" fmla="*/ 3573 w 19147"/>
                    <a:gd name="connsiteY3" fmla="*/ 239 h 38529"/>
                    <a:gd name="connsiteX4" fmla="*/ 9955 w 19147"/>
                    <a:gd name="connsiteY4" fmla="*/ 3573 h 38529"/>
                    <a:gd name="connsiteX5" fmla="*/ 18908 w 19147"/>
                    <a:gd name="connsiteY5" fmla="*/ 31957 h 38529"/>
                    <a:gd name="connsiteX6" fmla="*/ 15574 w 19147"/>
                    <a:gd name="connsiteY6" fmla="*/ 38339 h 38529"/>
                    <a:gd name="connsiteX7" fmla="*/ 14050 w 19147"/>
                    <a:gd name="connsiteY7" fmla="*/ 38530 h 3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147" h="38529">
                      <a:moveTo>
                        <a:pt x="14050" y="38530"/>
                      </a:moveTo>
                      <a:cubicBezTo>
                        <a:pt x="11860" y="38530"/>
                        <a:pt x="9859" y="37101"/>
                        <a:pt x="9193" y="35005"/>
                      </a:cubicBezTo>
                      <a:lnTo>
                        <a:pt x="239" y="6621"/>
                      </a:lnTo>
                      <a:cubicBezTo>
                        <a:pt x="-618" y="3954"/>
                        <a:pt x="906" y="1096"/>
                        <a:pt x="3573" y="239"/>
                      </a:cubicBezTo>
                      <a:cubicBezTo>
                        <a:pt x="6240" y="-618"/>
                        <a:pt x="9097" y="906"/>
                        <a:pt x="9955" y="3573"/>
                      </a:cubicBezTo>
                      <a:lnTo>
                        <a:pt x="18908" y="31957"/>
                      </a:lnTo>
                      <a:cubicBezTo>
                        <a:pt x="19765" y="34624"/>
                        <a:pt x="18241" y="37482"/>
                        <a:pt x="15574" y="38339"/>
                      </a:cubicBezTo>
                      <a:cubicBezTo>
                        <a:pt x="15003" y="38434"/>
                        <a:pt x="14527" y="38530"/>
                        <a:pt x="14050" y="3853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9" name="Graphic 1">
                <a:extLst>
                  <a:ext uri="{FF2B5EF4-FFF2-40B4-BE49-F238E27FC236}">
                    <a16:creationId xmlns:a16="http://schemas.microsoft.com/office/drawing/2014/main" id="{C472F6B8-7A24-4CCE-9429-CDBEEF846415}"/>
                  </a:ext>
                </a:extLst>
              </p:cNvPr>
              <p:cNvGrpSpPr/>
              <p:nvPr/>
            </p:nvGrpSpPr>
            <p:grpSpPr>
              <a:xfrm>
                <a:off x="5090301" y="4408502"/>
                <a:ext cx="204503" cy="548498"/>
                <a:chOff x="5090301" y="4408502"/>
                <a:chExt cx="204503" cy="548498"/>
              </a:xfrm>
              <a:grpFill/>
            </p:grpSpPr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0C8D91B0-36BE-45F3-B125-1077B7C40BAA}"/>
                    </a:ext>
                  </a:extLst>
                </p:cNvPr>
                <p:cNvSpPr/>
                <p:nvPr/>
              </p:nvSpPr>
              <p:spPr>
                <a:xfrm>
                  <a:off x="5184408" y="4710730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11635A1D-CE89-43B6-8B68-77AD03996F3C}"/>
                    </a:ext>
                  </a:extLst>
                </p:cNvPr>
                <p:cNvSpPr/>
                <p:nvPr/>
              </p:nvSpPr>
              <p:spPr>
                <a:xfrm>
                  <a:off x="5208411" y="4786454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6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7"/>
                        <a:pt x="35006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585899F0-3AB9-42F0-A81C-C0557D6B8879}"/>
                    </a:ext>
                  </a:extLst>
                </p:cNvPr>
                <p:cNvSpPr/>
                <p:nvPr/>
              </p:nvSpPr>
              <p:spPr>
                <a:xfrm>
                  <a:off x="5232319" y="4862177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BAC89AA3-5048-4093-BD6B-48922EFB11CD}"/>
                    </a:ext>
                  </a:extLst>
                </p:cNvPr>
                <p:cNvSpPr/>
                <p:nvPr/>
              </p:nvSpPr>
              <p:spPr>
                <a:xfrm>
                  <a:off x="5256226" y="4937901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FB050C7D-1F6D-44DB-A51E-D5723D64331D}"/>
                    </a:ext>
                  </a:extLst>
                </p:cNvPr>
                <p:cNvSpPr/>
                <p:nvPr/>
              </p:nvSpPr>
              <p:spPr>
                <a:xfrm>
                  <a:off x="5090301" y="4408502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720" y="-618"/>
                        <a:pt x="37482" y="906"/>
                        <a:pt x="38339" y="3573"/>
                      </a:cubicBezTo>
                      <a:cubicBezTo>
                        <a:pt x="39196" y="6240"/>
                        <a:pt x="37673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050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B31C09C1-57C6-454E-8D2E-A5E62847A106}"/>
                    </a:ext>
                  </a:extLst>
                </p:cNvPr>
                <p:cNvSpPr/>
                <p:nvPr/>
              </p:nvSpPr>
              <p:spPr>
                <a:xfrm>
                  <a:off x="5114208" y="4484226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573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AFE4A29C-2BDB-4E7D-861F-F8210FA19F4B}"/>
                    </a:ext>
                  </a:extLst>
                </p:cNvPr>
                <p:cNvSpPr/>
                <p:nvPr/>
              </p:nvSpPr>
              <p:spPr>
                <a:xfrm>
                  <a:off x="5138116" y="4559949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4 h 19098"/>
                    <a:gd name="connsiteX2" fmla="*/ 3573 w 38578"/>
                    <a:gd name="connsiteY2" fmla="*/ 9193 h 19098"/>
                    <a:gd name="connsiteX3" fmla="*/ 31957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4"/>
                      </a:cubicBezTo>
                      <a:cubicBezTo>
                        <a:pt x="-618" y="12907"/>
                        <a:pt x="906" y="10050"/>
                        <a:pt x="3573" y="9193"/>
                      </a:cubicBezTo>
                      <a:lnTo>
                        <a:pt x="31957" y="239"/>
                      </a:lnTo>
                      <a:cubicBezTo>
                        <a:pt x="34624" y="-618"/>
                        <a:pt x="37482" y="906"/>
                        <a:pt x="38339" y="3573"/>
                      </a:cubicBezTo>
                      <a:cubicBezTo>
                        <a:pt x="39197" y="6240"/>
                        <a:pt x="37672" y="9097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4"/>
                        <a:pt x="5668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AB165E5D-88CC-45E1-B5FE-0BD5AAF1B0C6}"/>
                    </a:ext>
                  </a:extLst>
                </p:cNvPr>
                <p:cNvSpPr/>
                <p:nvPr/>
              </p:nvSpPr>
              <p:spPr>
                <a:xfrm>
                  <a:off x="5162024" y="4635673"/>
                  <a:ext cx="38578" cy="19098"/>
                </a:xfrm>
                <a:custGeom>
                  <a:avLst/>
                  <a:gdLst>
                    <a:gd name="connsiteX0" fmla="*/ 5097 w 38578"/>
                    <a:gd name="connsiteY0" fmla="*/ 19099 h 19098"/>
                    <a:gd name="connsiteX1" fmla="*/ 239 w 38578"/>
                    <a:gd name="connsiteY1" fmla="*/ 15575 h 19098"/>
                    <a:gd name="connsiteX2" fmla="*/ 3573 w 38578"/>
                    <a:gd name="connsiteY2" fmla="*/ 9193 h 19098"/>
                    <a:gd name="connsiteX3" fmla="*/ 31958 w 38578"/>
                    <a:gd name="connsiteY3" fmla="*/ 239 h 19098"/>
                    <a:gd name="connsiteX4" fmla="*/ 38339 w 38578"/>
                    <a:gd name="connsiteY4" fmla="*/ 3573 h 19098"/>
                    <a:gd name="connsiteX5" fmla="*/ 35005 w 38578"/>
                    <a:gd name="connsiteY5" fmla="*/ 9955 h 19098"/>
                    <a:gd name="connsiteX6" fmla="*/ 6621 w 38578"/>
                    <a:gd name="connsiteY6" fmla="*/ 18908 h 19098"/>
                    <a:gd name="connsiteX7" fmla="*/ 5097 w 38578"/>
                    <a:gd name="connsiteY7" fmla="*/ 19099 h 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578" h="19098">
                      <a:moveTo>
                        <a:pt x="5097" y="19099"/>
                      </a:moveTo>
                      <a:cubicBezTo>
                        <a:pt x="2906" y="19099"/>
                        <a:pt x="906" y="17670"/>
                        <a:pt x="239" y="15575"/>
                      </a:cubicBezTo>
                      <a:cubicBezTo>
                        <a:pt x="-618" y="12908"/>
                        <a:pt x="906" y="10050"/>
                        <a:pt x="3573" y="9193"/>
                      </a:cubicBezTo>
                      <a:lnTo>
                        <a:pt x="31958" y="239"/>
                      </a:lnTo>
                      <a:cubicBezTo>
                        <a:pt x="34625" y="-618"/>
                        <a:pt x="37482" y="906"/>
                        <a:pt x="38339" y="3573"/>
                      </a:cubicBezTo>
                      <a:cubicBezTo>
                        <a:pt x="39196" y="6240"/>
                        <a:pt x="37672" y="9098"/>
                        <a:pt x="35005" y="9955"/>
                      </a:cubicBezTo>
                      <a:lnTo>
                        <a:pt x="6621" y="18908"/>
                      </a:lnTo>
                      <a:cubicBezTo>
                        <a:pt x="6145" y="19003"/>
                        <a:pt x="5669" y="19099"/>
                        <a:pt x="5097" y="190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68" name="Graphic 1">
              <a:extLst>
                <a:ext uri="{FF2B5EF4-FFF2-40B4-BE49-F238E27FC236}">
                  <a16:creationId xmlns:a16="http://schemas.microsoft.com/office/drawing/2014/main" id="{B23A45BB-24FD-4C68-8DC8-57A463FD5D76}"/>
                </a:ext>
              </a:extLst>
            </p:cNvPr>
            <p:cNvGrpSpPr/>
            <p:nvPr userDrawn="1"/>
          </p:nvGrpSpPr>
          <p:grpSpPr>
            <a:xfrm>
              <a:off x="9741845" y="3960589"/>
              <a:ext cx="620793" cy="930116"/>
              <a:chOff x="4247197" y="3626453"/>
              <a:chExt cx="620793" cy="930116"/>
            </a:xfrm>
            <a:grpFill/>
          </p:grpSpPr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2408471-F4E8-4543-8864-0B9A7BE736C2}"/>
                  </a:ext>
                </a:extLst>
              </p:cNvPr>
              <p:cNvSpPr/>
              <p:nvPr/>
            </p:nvSpPr>
            <p:spPr>
              <a:xfrm>
                <a:off x="4275329" y="3707682"/>
                <a:ext cx="592660" cy="848887"/>
              </a:xfrm>
              <a:custGeom>
                <a:avLst/>
                <a:gdLst>
                  <a:gd name="connsiteX0" fmla="*/ 296384 w 592660"/>
                  <a:gd name="connsiteY0" fmla="*/ 848887 h 848887"/>
                  <a:gd name="connsiteX1" fmla="*/ 296384 w 592660"/>
                  <a:gd name="connsiteY1" fmla="*/ 848887 h 848887"/>
                  <a:gd name="connsiteX2" fmla="*/ 18730 w 592660"/>
                  <a:gd name="connsiteY2" fmla="*/ 655911 h 848887"/>
                  <a:gd name="connsiteX3" fmla="*/ 125315 w 592660"/>
                  <a:gd name="connsiteY3" fmla="*/ 310629 h 848887"/>
                  <a:gd name="connsiteX4" fmla="*/ 30541 w 592660"/>
                  <a:gd name="connsiteY4" fmla="*/ 56217 h 848887"/>
                  <a:gd name="connsiteX5" fmla="*/ 33589 w 592660"/>
                  <a:gd name="connsiteY5" fmla="*/ 49644 h 848887"/>
                  <a:gd name="connsiteX6" fmla="*/ 166177 w 592660"/>
                  <a:gd name="connsiteY6" fmla="*/ 305 h 848887"/>
                  <a:gd name="connsiteX7" fmla="*/ 170082 w 592660"/>
                  <a:gd name="connsiteY7" fmla="*/ 495 h 848887"/>
                  <a:gd name="connsiteX8" fmla="*/ 172749 w 592660"/>
                  <a:gd name="connsiteY8" fmla="*/ 3353 h 848887"/>
                  <a:gd name="connsiteX9" fmla="*/ 267523 w 592660"/>
                  <a:gd name="connsiteY9" fmla="*/ 257766 h 848887"/>
                  <a:gd name="connsiteX10" fmla="*/ 296384 w 592660"/>
                  <a:gd name="connsiteY10" fmla="*/ 256337 h 848887"/>
                  <a:gd name="connsiteX11" fmla="*/ 574038 w 592660"/>
                  <a:gd name="connsiteY11" fmla="*/ 449218 h 848887"/>
                  <a:gd name="connsiteX12" fmla="*/ 399825 w 592660"/>
                  <a:gd name="connsiteY12" fmla="*/ 830218 h 848887"/>
                  <a:gd name="connsiteX13" fmla="*/ 296384 w 592660"/>
                  <a:gd name="connsiteY13" fmla="*/ 848887 h 848887"/>
                  <a:gd name="connsiteX14" fmla="*/ 41971 w 592660"/>
                  <a:gd name="connsiteY14" fmla="*/ 57455 h 848887"/>
                  <a:gd name="connsiteX15" fmla="*/ 136364 w 592660"/>
                  <a:gd name="connsiteY15" fmla="*/ 310820 h 848887"/>
                  <a:gd name="connsiteX16" fmla="*/ 134459 w 592660"/>
                  <a:gd name="connsiteY16" fmla="*/ 316821 h 848887"/>
                  <a:gd name="connsiteX17" fmla="*/ 28350 w 592660"/>
                  <a:gd name="connsiteY17" fmla="*/ 652386 h 848887"/>
                  <a:gd name="connsiteX18" fmla="*/ 296479 w 592660"/>
                  <a:gd name="connsiteY18" fmla="*/ 838695 h 848887"/>
                  <a:gd name="connsiteX19" fmla="*/ 296479 w 592660"/>
                  <a:gd name="connsiteY19" fmla="*/ 838695 h 848887"/>
                  <a:gd name="connsiteX20" fmla="*/ 396206 w 592660"/>
                  <a:gd name="connsiteY20" fmla="*/ 820598 h 848887"/>
                  <a:gd name="connsiteX21" fmla="*/ 564417 w 592660"/>
                  <a:gd name="connsiteY21" fmla="*/ 452743 h 848887"/>
                  <a:gd name="connsiteX22" fmla="*/ 296384 w 592660"/>
                  <a:gd name="connsiteY22" fmla="*/ 266529 h 848887"/>
                  <a:gd name="connsiteX23" fmla="*/ 264761 w 592660"/>
                  <a:gd name="connsiteY23" fmla="*/ 268338 h 848887"/>
                  <a:gd name="connsiteX24" fmla="*/ 259427 w 592660"/>
                  <a:gd name="connsiteY24" fmla="*/ 265005 h 848887"/>
                  <a:gd name="connsiteX25" fmla="*/ 165034 w 592660"/>
                  <a:gd name="connsiteY25" fmla="*/ 11640 h 848887"/>
                  <a:gd name="connsiteX26" fmla="*/ 41971 w 592660"/>
                  <a:gd name="connsiteY26" fmla="*/ 57455 h 84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92660" h="848887">
                    <a:moveTo>
                      <a:pt x="296384" y="848887"/>
                    </a:moveTo>
                    <a:cubicBezTo>
                      <a:pt x="296384" y="848887"/>
                      <a:pt x="296384" y="848887"/>
                      <a:pt x="296384" y="848887"/>
                    </a:cubicBezTo>
                    <a:cubicBezTo>
                      <a:pt x="173321" y="848887"/>
                      <a:pt x="61688" y="771354"/>
                      <a:pt x="18730" y="655911"/>
                    </a:cubicBezTo>
                    <a:cubicBezTo>
                      <a:pt x="-28323" y="529514"/>
                      <a:pt x="15492" y="388163"/>
                      <a:pt x="125315" y="310629"/>
                    </a:cubicBezTo>
                    <a:lnTo>
                      <a:pt x="30541" y="56217"/>
                    </a:lnTo>
                    <a:cubicBezTo>
                      <a:pt x="29589" y="53550"/>
                      <a:pt x="30922" y="50692"/>
                      <a:pt x="33589" y="49644"/>
                    </a:cubicBezTo>
                    <a:lnTo>
                      <a:pt x="166177" y="305"/>
                    </a:lnTo>
                    <a:cubicBezTo>
                      <a:pt x="167415" y="-171"/>
                      <a:pt x="168844" y="-76"/>
                      <a:pt x="170082" y="495"/>
                    </a:cubicBezTo>
                    <a:cubicBezTo>
                      <a:pt x="171321" y="1067"/>
                      <a:pt x="172273" y="2115"/>
                      <a:pt x="172749" y="3353"/>
                    </a:cubicBezTo>
                    <a:lnTo>
                      <a:pt x="267523" y="257766"/>
                    </a:lnTo>
                    <a:cubicBezTo>
                      <a:pt x="277048" y="256813"/>
                      <a:pt x="286764" y="256337"/>
                      <a:pt x="296384" y="256337"/>
                    </a:cubicBezTo>
                    <a:cubicBezTo>
                      <a:pt x="419447" y="256337"/>
                      <a:pt x="531080" y="333870"/>
                      <a:pt x="574038" y="449218"/>
                    </a:cubicBezTo>
                    <a:cubicBezTo>
                      <a:pt x="630997" y="602285"/>
                      <a:pt x="552892" y="773163"/>
                      <a:pt x="399825" y="830218"/>
                    </a:cubicBezTo>
                    <a:cubicBezTo>
                      <a:pt x="366393" y="842601"/>
                      <a:pt x="331626" y="848887"/>
                      <a:pt x="296384" y="848887"/>
                    </a:cubicBezTo>
                    <a:close/>
                    <a:moveTo>
                      <a:pt x="41971" y="57455"/>
                    </a:moveTo>
                    <a:lnTo>
                      <a:pt x="136364" y="310820"/>
                    </a:lnTo>
                    <a:cubicBezTo>
                      <a:pt x="137221" y="313011"/>
                      <a:pt x="136364" y="315487"/>
                      <a:pt x="134459" y="316821"/>
                    </a:cubicBezTo>
                    <a:cubicBezTo>
                      <a:pt x="26064" y="391116"/>
                      <a:pt x="-17560" y="529133"/>
                      <a:pt x="28350" y="652386"/>
                    </a:cubicBezTo>
                    <a:cubicBezTo>
                      <a:pt x="69879" y="763829"/>
                      <a:pt x="177607" y="838695"/>
                      <a:pt x="296479" y="838695"/>
                    </a:cubicBezTo>
                    <a:lnTo>
                      <a:pt x="296479" y="838695"/>
                    </a:lnTo>
                    <a:cubicBezTo>
                      <a:pt x="330483" y="838695"/>
                      <a:pt x="364107" y="832600"/>
                      <a:pt x="396206" y="820598"/>
                    </a:cubicBezTo>
                    <a:cubicBezTo>
                      <a:pt x="544034" y="765544"/>
                      <a:pt x="619472" y="600570"/>
                      <a:pt x="564417" y="452743"/>
                    </a:cubicBezTo>
                    <a:cubicBezTo>
                      <a:pt x="522984" y="341300"/>
                      <a:pt x="415256" y="266529"/>
                      <a:pt x="296384" y="266529"/>
                    </a:cubicBezTo>
                    <a:cubicBezTo>
                      <a:pt x="285811" y="266529"/>
                      <a:pt x="275238" y="267100"/>
                      <a:pt x="264761" y="268338"/>
                    </a:cubicBezTo>
                    <a:cubicBezTo>
                      <a:pt x="262475" y="268624"/>
                      <a:pt x="260189" y="267291"/>
                      <a:pt x="259427" y="265005"/>
                    </a:cubicBezTo>
                    <a:lnTo>
                      <a:pt x="165034" y="11640"/>
                    </a:lnTo>
                    <a:lnTo>
                      <a:pt x="41971" y="574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6CD453AB-15BD-48C7-8BA8-3F12EB4D3E1F}"/>
                  </a:ext>
                </a:extLst>
              </p:cNvPr>
              <p:cNvSpPr/>
              <p:nvPr/>
            </p:nvSpPr>
            <p:spPr>
              <a:xfrm>
                <a:off x="4247197" y="3626453"/>
                <a:ext cx="232655" cy="146780"/>
              </a:xfrm>
              <a:custGeom>
                <a:avLst/>
                <a:gdLst>
                  <a:gd name="connsiteX0" fmla="*/ 40100 w 232655"/>
                  <a:gd name="connsiteY0" fmla="*/ 146780 h 146780"/>
                  <a:gd name="connsiteX1" fmla="*/ 3714 w 232655"/>
                  <a:gd name="connsiteY1" fmla="*/ 115348 h 146780"/>
                  <a:gd name="connsiteX2" fmla="*/ 17716 w 232655"/>
                  <a:gd name="connsiteY2" fmla="*/ 63532 h 146780"/>
                  <a:gd name="connsiteX3" fmla="*/ 184404 w 232655"/>
                  <a:gd name="connsiteY3" fmla="*/ 1429 h 146780"/>
                  <a:gd name="connsiteX4" fmla="*/ 192500 w 232655"/>
                  <a:gd name="connsiteY4" fmla="*/ 0 h 146780"/>
                  <a:gd name="connsiteX5" fmla="*/ 228885 w 232655"/>
                  <a:gd name="connsiteY5" fmla="*/ 31433 h 146780"/>
                  <a:gd name="connsiteX6" fmla="*/ 231362 w 232655"/>
                  <a:gd name="connsiteY6" fmla="*/ 62579 h 146780"/>
                  <a:gd name="connsiteX7" fmla="*/ 214884 w 232655"/>
                  <a:gd name="connsiteY7" fmla="*/ 83153 h 146780"/>
                  <a:gd name="connsiteX8" fmla="*/ 48196 w 232655"/>
                  <a:gd name="connsiteY8" fmla="*/ 145256 h 146780"/>
                  <a:gd name="connsiteX9" fmla="*/ 40100 w 232655"/>
                  <a:gd name="connsiteY9" fmla="*/ 146780 h 146780"/>
                  <a:gd name="connsiteX10" fmla="*/ 192500 w 232655"/>
                  <a:gd name="connsiteY10" fmla="*/ 10096 h 146780"/>
                  <a:gd name="connsiteX11" fmla="*/ 187928 w 232655"/>
                  <a:gd name="connsiteY11" fmla="*/ 10858 h 146780"/>
                  <a:gd name="connsiteX12" fmla="*/ 21240 w 232655"/>
                  <a:gd name="connsiteY12" fmla="*/ 72962 h 146780"/>
                  <a:gd name="connsiteX13" fmla="*/ 13239 w 232655"/>
                  <a:gd name="connsiteY13" fmla="*/ 111633 h 146780"/>
                  <a:gd name="connsiteX14" fmla="*/ 44577 w 232655"/>
                  <a:gd name="connsiteY14" fmla="*/ 135636 h 146780"/>
                  <a:gd name="connsiteX15" fmla="*/ 211264 w 232655"/>
                  <a:gd name="connsiteY15" fmla="*/ 73533 h 146780"/>
                  <a:gd name="connsiteX16" fmla="*/ 221456 w 232655"/>
                  <a:gd name="connsiteY16" fmla="*/ 60103 h 146780"/>
                  <a:gd name="connsiteX17" fmla="*/ 219265 w 232655"/>
                  <a:gd name="connsiteY17" fmla="*/ 34862 h 146780"/>
                  <a:gd name="connsiteX18" fmla="*/ 192500 w 232655"/>
                  <a:gd name="connsiteY18" fmla="*/ 10096 h 14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2655" h="146780">
                    <a:moveTo>
                      <a:pt x="40100" y="146780"/>
                    </a:moveTo>
                    <a:cubicBezTo>
                      <a:pt x="25622" y="146780"/>
                      <a:pt x="10668" y="133826"/>
                      <a:pt x="3714" y="115348"/>
                    </a:cubicBezTo>
                    <a:cubicBezTo>
                      <a:pt x="-4668" y="92774"/>
                      <a:pt x="1619" y="69533"/>
                      <a:pt x="17716" y="63532"/>
                    </a:cubicBezTo>
                    <a:lnTo>
                      <a:pt x="184404" y="1429"/>
                    </a:lnTo>
                    <a:cubicBezTo>
                      <a:pt x="186975" y="476"/>
                      <a:pt x="189738" y="0"/>
                      <a:pt x="192500" y="0"/>
                    </a:cubicBezTo>
                    <a:cubicBezTo>
                      <a:pt x="206978" y="0"/>
                      <a:pt x="221932" y="12954"/>
                      <a:pt x="228885" y="31433"/>
                    </a:cubicBezTo>
                    <a:cubicBezTo>
                      <a:pt x="232791" y="42005"/>
                      <a:pt x="233743" y="53054"/>
                      <a:pt x="231362" y="62579"/>
                    </a:cubicBezTo>
                    <a:cubicBezTo>
                      <a:pt x="228885" y="72866"/>
                      <a:pt x="222980" y="80200"/>
                      <a:pt x="214884" y="83153"/>
                    </a:cubicBezTo>
                    <a:lnTo>
                      <a:pt x="48196" y="145256"/>
                    </a:lnTo>
                    <a:cubicBezTo>
                      <a:pt x="45624" y="146209"/>
                      <a:pt x="42862" y="146780"/>
                      <a:pt x="40100" y="146780"/>
                    </a:cubicBezTo>
                    <a:close/>
                    <a:moveTo>
                      <a:pt x="192500" y="10096"/>
                    </a:moveTo>
                    <a:cubicBezTo>
                      <a:pt x="190881" y="10096"/>
                      <a:pt x="189357" y="10382"/>
                      <a:pt x="187928" y="10858"/>
                    </a:cubicBezTo>
                    <a:lnTo>
                      <a:pt x="21240" y="72962"/>
                    </a:lnTo>
                    <a:cubicBezTo>
                      <a:pt x="10572" y="76962"/>
                      <a:pt x="6953" y="94679"/>
                      <a:pt x="13239" y="111633"/>
                    </a:cubicBezTo>
                    <a:cubicBezTo>
                      <a:pt x="19431" y="128302"/>
                      <a:pt x="34004" y="139637"/>
                      <a:pt x="44577" y="135636"/>
                    </a:cubicBezTo>
                    <a:lnTo>
                      <a:pt x="211264" y="73533"/>
                    </a:lnTo>
                    <a:cubicBezTo>
                      <a:pt x="216122" y="71723"/>
                      <a:pt x="219742" y="66961"/>
                      <a:pt x="221456" y="60103"/>
                    </a:cubicBezTo>
                    <a:cubicBezTo>
                      <a:pt x="223266" y="52483"/>
                      <a:pt x="222504" y="43529"/>
                      <a:pt x="219265" y="34862"/>
                    </a:cubicBezTo>
                    <a:cubicBezTo>
                      <a:pt x="213931" y="20574"/>
                      <a:pt x="202692" y="10096"/>
                      <a:pt x="192500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1A11FAE-E315-4690-9441-86D6EEFB0A51}"/>
                  </a:ext>
                </a:extLst>
              </p:cNvPr>
              <p:cNvSpPr/>
              <p:nvPr/>
            </p:nvSpPr>
            <p:spPr>
              <a:xfrm>
                <a:off x="4302373" y="4111379"/>
                <a:ext cx="535384" cy="408412"/>
              </a:xfrm>
              <a:custGeom>
                <a:avLst/>
                <a:gdLst>
                  <a:gd name="connsiteX0" fmla="*/ 498417 w 535384"/>
                  <a:gd name="connsiteY0" fmla="*/ 2277 h 408412"/>
                  <a:gd name="connsiteX1" fmla="*/ 492797 w 535384"/>
                  <a:gd name="connsiteY1" fmla="*/ 277 h 408412"/>
                  <a:gd name="connsiteX2" fmla="*/ 3021 w 535384"/>
                  <a:gd name="connsiteY2" fmla="*/ 182681 h 408412"/>
                  <a:gd name="connsiteX3" fmla="*/ 69 w 535384"/>
                  <a:gd name="connsiteY3" fmla="*/ 187824 h 408412"/>
                  <a:gd name="connsiteX4" fmla="*/ 12451 w 535384"/>
                  <a:gd name="connsiteY4" fmla="*/ 232782 h 408412"/>
                  <a:gd name="connsiteX5" fmla="*/ 159708 w 535384"/>
                  <a:gd name="connsiteY5" fmla="*/ 386706 h 408412"/>
                  <a:gd name="connsiteX6" fmla="*/ 159708 w 535384"/>
                  <a:gd name="connsiteY6" fmla="*/ 386706 h 408412"/>
                  <a:gd name="connsiteX7" fmla="*/ 159708 w 535384"/>
                  <a:gd name="connsiteY7" fmla="*/ 386706 h 408412"/>
                  <a:gd name="connsiteX8" fmla="*/ 188092 w 535384"/>
                  <a:gd name="connsiteY8" fmla="*/ 396993 h 408412"/>
                  <a:gd name="connsiteX9" fmla="*/ 188473 w 535384"/>
                  <a:gd name="connsiteY9" fmla="*/ 397088 h 408412"/>
                  <a:gd name="connsiteX10" fmla="*/ 188473 w 535384"/>
                  <a:gd name="connsiteY10" fmla="*/ 397088 h 408412"/>
                  <a:gd name="connsiteX11" fmla="*/ 359637 w 535384"/>
                  <a:gd name="connsiteY11" fmla="*/ 391469 h 408412"/>
                  <a:gd name="connsiteX12" fmla="*/ 518419 w 535384"/>
                  <a:gd name="connsiteY12" fmla="*/ 44377 h 408412"/>
                  <a:gd name="connsiteX13" fmla="*/ 498417 w 535384"/>
                  <a:gd name="connsiteY13" fmla="*/ 2277 h 40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5384" h="408412">
                    <a:moveTo>
                      <a:pt x="498417" y="2277"/>
                    </a:moveTo>
                    <a:cubicBezTo>
                      <a:pt x="497274" y="372"/>
                      <a:pt x="494892" y="-485"/>
                      <a:pt x="492797" y="277"/>
                    </a:cubicBezTo>
                    <a:lnTo>
                      <a:pt x="3021" y="182681"/>
                    </a:lnTo>
                    <a:cubicBezTo>
                      <a:pt x="926" y="183443"/>
                      <a:pt x="-312" y="185633"/>
                      <a:pt x="69" y="187824"/>
                    </a:cubicBezTo>
                    <a:cubicBezTo>
                      <a:pt x="2926" y="203255"/>
                      <a:pt x="7117" y="218399"/>
                      <a:pt x="12451" y="232782"/>
                    </a:cubicBezTo>
                    <a:cubicBezTo>
                      <a:pt x="39312" y="304886"/>
                      <a:pt x="93985" y="358703"/>
                      <a:pt x="159708" y="386706"/>
                    </a:cubicBezTo>
                    <a:lnTo>
                      <a:pt x="159708" y="386706"/>
                    </a:lnTo>
                    <a:lnTo>
                      <a:pt x="159708" y="386706"/>
                    </a:lnTo>
                    <a:cubicBezTo>
                      <a:pt x="168947" y="390611"/>
                      <a:pt x="178377" y="394136"/>
                      <a:pt x="188092" y="396993"/>
                    </a:cubicBezTo>
                    <a:lnTo>
                      <a:pt x="188473" y="397088"/>
                    </a:lnTo>
                    <a:lnTo>
                      <a:pt x="188473" y="397088"/>
                    </a:lnTo>
                    <a:cubicBezTo>
                      <a:pt x="242766" y="413281"/>
                      <a:pt x="302583" y="412709"/>
                      <a:pt x="359637" y="391469"/>
                    </a:cubicBezTo>
                    <a:cubicBezTo>
                      <a:pt x="499083" y="339557"/>
                      <a:pt x="570330" y="183824"/>
                      <a:pt x="518419" y="44377"/>
                    </a:cubicBezTo>
                    <a:cubicBezTo>
                      <a:pt x="513085" y="29995"/>
                      <a:pt x="506322" y="15898"/>
                      <a:pt x="498417" y="22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9" name="Graphic 1">
              <a:extLst>
                <a:ext uri="{FF2B5EF4-FFF2-40B4-BE49-F238E27FC236}">
                  <a16:creationId xmlns:a16="http://schemas.microsoft.com/office/drawing/2014/main" id="{A763B2CE-5C42-4E2F-9504-866DE875ECD4}"/>
                </a:ext>
              </a:extLst>
            </p:cNvPr>
            <p:cNvGrpSpPr/>
            <p:nvPr userDrawn="1"/>
          </p:nvGrpSpPr>
          <p:grpSpPr>
            <a:xfrm>
              <a:off x="2897781" y="6284810"/>
              <a:ext cx="556625" cy="570689"/>
              <a:chOff x="6146212" y="4732450"/>
              <a:chExt cx="556625" cy="570689"/>
            </a:xfrm>
            <a:grpFill/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36F7C5D-1004-42C9-A963-0916D8EAD8CD}"/>
                  </a:ext>
                </a:extLst>
              </p:cNvPr>
              <p:cNvSpPr/>
              <p:nvPr/>
            </p:nvSpPr>
            <p:spPr>
              <a:xfrm>
                <a:off x="6455254" y="4732450"/>
                <a:ext cx="134567" cy="174925"/>
              </a:xfrm>
              <a:custGeom>
                <a:avLst/>
                <a:gdLst>
                  <a:gd name="connsiteX0" fmla="*/ 5076 w 134567"/>
                  <a:gd name="connsiteY0" fmla="*/ 174925 h 174925"/>
                  <a:gd name="connsiteX1" fmla="*/ 695 w 134567"/>
                  <a:gd name="connsiteY1" fmla="*/ 172354 h 174925"/>
                  <a:gd name="connsiteX2" fmla="*/ 2505 w 134567"/>
                  <a:gd name="connsiteY2" fmla="*/ 165400 h 174925"/>
                  <a:gd name="connsiteX3" fmla="*/ 124806 w 134567"/>
                  <a:gd name="connsiteY3" fmla="*/ 3094 h 174925"/>
                  <a:gd name="connsiteX4" fmla="*/ 131473 w 134567"/>
                  <a:gd name="connsiteY4" fmla="*/ 427 h 174925"/>
                  <a:gd name="connsiteX5" fmla="*/ 134140 w 134567"/>
                  <a:gd name="connsiteY5" fmla="*/ 7095 h 174925"/>
                  <a:gd name="connsiteX6" fmla="*/ 7553 w 134567"/>
                  <a:gd name="connsiteY6" fmla="*/ 174163 h 174925"/>
                  <a:gd name="connsiteX7" fmla="*/ 5076 w 134567"/>
                  <a:gd name="connsiteY7" fmla="*/ 174925 h 17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4567" h="174925">
                    <a:moveTo>
                      <a:pt x="5076" y="174925"/>
                    </a:moveTo>
                    <a:cubicBezTo>
                      <a:pt x="3362" y="174925"/>
                      <a:pt x="1648" y="173973"/>
                      <a:pt x="695" y="172354"/>
                    </a:cubicBezTo>
                    <a:cubicBezTo>
                      <a:pt x="-734" y="169877"/>
                      <a:pt x="124" y="166829"/>
                      <a:pt x="2505" y="165400"/>
                    </a:cubicBezTo>
                    <a:cubicBezTo>
                      <a:pt x="3171" y="165019"/>
                      <a:pt x="72799" y="123300"/>
                      <a:pt x="124806" y="3094"/>
                    </a:cubicBezTo>
                    <a:cubicBezTo>
                      <a:pt x="125949" y="522"/>
                      <a:pt x="128901" y="-716"/>
                      <a:pt x="131473" y="427"/>
                    </a:cubicBezTo>
                    <a:cubicBezTo>
                      <a:pt x="134045" y="1570"/>
                      <a:pt x="135283" y="4523"/>
                      <a:pt x="134140" y="7095"/>
                    </a:cubicBezTo>
                    <a:cubicBezTo>
                      <a:pt x="80610" y="130539"/>
                      <a:pt x="10506" y="172449"/>
                      <a:pt x="7553" y="174163"/>
                    </a:cubicBezTo>
                    <a:cubicBezTo>
                      <a:pt x="6886" y="174735"/>
                      <a:pt x="5934" y="174925"/>
                      <a:pt x="5076" y="1749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0" name="Graphic 1">
                <a:extLst>
                  <a:ext uri="{FF2B5EF4-FFF2-40B4-BE49-F238E27FC236}">
                    <a16:creationId xmlns:a16="http://schemas.microsoft.com/office/drawing/2014/main" id="{029B255E-80D8-4EB0-AB6F-FA4BF8A77415}"/>
                  </a:ext>
                </a:extLst>
              </p:cNvPr>
              <p:cNvGrpSpPr/>
              <p:nvPr/>
            </p:nvGrpSpPr>
            <p:grpSpPr>
              <a:xfrm>
                <a:off x="6500240" y="4813553"/>
                <a:ext cx="202597" cy="116395"/>
                <a:chOff x="6500240" y="4813553"/>
                <a:chExt cx="202597" cy="116395"/>
              </a:xfrm>
              <a:grpFill/>
            </p:grpSpPr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12B77D1A-96E7-486D-89B0-6233A0C15C2A}"/>
                    </a:ext>
                  </a:extLst>
                </p:cNvPr>
                <p:cNvSpPr/>
                <p:nvPr/>
              </p:nvSpPr>
              <p:spPr>
                <a:xfrm>
                  <a:off x="6500275" y="4813553"/>
                  <a:ext cx="202562" cy="116395"/>
                </a:xfrm>
                <a:custGeom>
                  <a:avLst/>
                  <a:gdLst>
                    <a:gd name="connsiteX0" fmla="*/ 93024 w 202562"/>
                    <a:gd name="connsiteY0" fmla="*/ 116396 h 116395"/>
                    <a:gd name="connsiteX1" fmla="*/ 93024 w 202562"/>
                    <a:gd name="connsiteY1" fmla="*/ 116396 h 116395"/>
                    <a:gd name="connsiteX2" fmla="*/ 1012 w 202562"/>
                    <a:gd name="connsiteY2" fmla="*/ 62770 h 116395"/>
                    <a:gd name="connsiteX3" fmla="*/ 917 w 202562"/>
                    <a:gd name="connsiteY3" fmla="*/ 56769 h 116395"/>
                    <a:gd name="connsiteX4" fmla="*/ 94357 w 202562"/>
                    <a:gd name="connsiteY4" fmla="*/ 0 h 116395"/>
                    <a:gd name="connsiteX5" fmla="*/ 201228 w 202562"/>
                    <a:gd name="connsiteY5" fmla="*/ 53054 h 116395"/>
                    <a:gd name="connsiteX6" fmla="*/ 201323 w 202562"/>
                    <a:gd name="connsiteY6" fmla="*/ 59817 h 116395"/>
                    <a:gd name="connsiteX7" fmla="*/ 93024 w 202562"/>
                    <a:gd name="connsiteY7" fmla="*/ 116396 h 116395"/>
                    <a:gd name="connsiteX8" fmla="*/ 11395 w 202562"/>
                    <a:gd name="connsiteY8" fmla="*/ 59627 h 116395"/>
                    <a:gd name="connsiteX9" fmla="*/ 92929 w 202562"/>
                    <a:gd name="connsiteY9" fmla="*/ 106204 h 116395"/>
                    <a:gd name="connsiteX10" fmla="*/ 92929 w 202562"/>
                    <a:gd name="connsiteY10" fmla="*/ 106204 h 116395"/>
                    <a:gd name="connsiteX11" fmla="*/ 190274 w 202562"/>
                    <a:gd name="connsiteY11" fmla="*/ 56579 h 116395"/>
                    <a:gd name="connsiteX12" fmla="*/ 94167 w 202562"/>
                    <a:gd name="connsiteY12" fmla="*/ 10192 h 116395"/>
                    <a:gd name="connsiteX13" fmla="*/ 11395 w 202562"/>
                    <a:gd name="connsiteY13" fmla="*/ 59627 h 11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2562" h="116395">
                      <a:moveTo>
                        <a:pt x="93024" y="116396"/>
                      </a:moveTo>
                      <a:cubicBezTo>
                        <a:pt x="93024" y="116396"/>
                        <a:pt x="93024" y="116396"/>
                        <a:pt x="93024" y="116396"/>
                      </a:cubicBezTo>
                      <a:cubicBezTo>
                        <a:pt x="58829" y="116396"/>
                        <a:pt x="27873" y="98298"/>
                        <a:pt x="1012" y="62770"/>
                      </a:cubicBezTo>
                      <a:cubicBezTo>
                        <a:pt x="-321" y="60960"/>
                        <a:pt x="-321" y="58579"/>
                        <a:pt x="917" y="56769"/>
                      </a:cubicBezTo>
                      <a:cubicBezTo>
                        <a:pt x="27397" y="19145"/>
                        <a:pt x="58829" y="0"/>
                        <a:pt x="94357" y="0"/>
                      </a:cubicBezTo>
                      <a:cubicBezTo>
                        <a:pt x="152269" y="0"/>
                        <a:pt x="199227" y="50864"/>
                        <a:pt x="201228" y="53054"/>
                      </a:cubicBezTo>
                      <a:cubicBezTo>
                        <a:pt x="202942" y="54959"/>
                        <a:pt x="203038" y="57817"/>
                        <a:pt x="201323" y="59817"/>
                      </a:cubicBezTo>
                      <a:cubicBezTo>
                        <a:pt x="199323" y="62103"/>
                        <a:pt x="152365" y="116396"/>
                        <a:pt x="93024" y="116396"/>
                      </a:cubicBezTo>
                      <a:close/>
                      <a:moveTo>
                        <a:pt x="11395" y="59627"/>
                      </a:moveTo>
                      <a:cubicBezTo>
                        <a:pt x="35683" y="90583"/>
                        <a:pt x="63115" y="106204"/>
                        <a:pt x="92929" y="106204"/>
                      </a:cubicBezTo>
                      <a:lnTo>
                        <a:pt x="92929" y="106204"/>
                      </a:lnTo>
                      <a:cubicBezTo>
                        <a:pt x="139315" y="106204"/>
                        <a:pt x="179035" y="68294"/>
                        <a:pt x="190274" y="56579"/>
                      </a:cubicBezTo>
                      <a:cubicBezTo>
                        <a:pt x="178939" y="45434"/>
                        <a:pt x="139315" y="10192"/>
                        <a:pt x="94167" y="10192"/>
                      </a:cubicBezTo>
                      <a:cubicBezTo>
                        <a:pt x="63306" y="10192"/>
                        <a:pt x="35398" y="26861"/>
                        <a:pt x="11395" y="59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A8CCDC34-DE4A-44FB-9C7D-41A3598630C2}"/>
                    </a:ext>
                  </a:extLst>
                </p:cNvPr>
                <p:cNvSpPr/>
                <p:nvPr/>
              </p:nvSpPr>
              <p:spPr>
                <a:xfrm>
                  <a:off x="6500240" y="4866700"/>
                  <a:ext cx="101536" cy="11718"/>
                </a:xfrm>
                <a:custGeom>
                  <a:avLst/>
                  <a:gdLst>
                    <a:gd name="connsiteX0" fmla="*/ 5144 w 101536"/>
                    <a:gd name="connsiteY0" fmla="*/ 11719 h 11718"/>
                    <a:gd name="connsiteX1" fmla="*/ 0 w 101536"/>
                    <a:gd name="connsiteY1" fmla="*/ 6670 h 11718"/>
                    <a:gd name="connsiteX2" fmla="*/ 5048 w 101536"/>
                    <a:gd name="connsiteY2" fmla="*/ 1527 h 11718"/>
                    <a:gd name="connsiteX3" fmla="*/ 96393 w 101536"/>
                    <a:gd name="connsiteY3" fmla="*/ 3 h 11718"/>
                    <a:gd name="connsiteX4" fmla="*/ 101537 w 101536"/>
                    <a:gd name="connsiteY4" fmla="*/ 5051 h 11718"/>
                    <a:gd name="connsiteX5" fmla="*/ 96488 w 101536"/>
                    <a:gd name="connsiteY5" fmla="*/ 10195 h 11718"/>
                    <a:gd name="connsiteX6" fmla="*/ 5144 w 101536"/>
                    <a:gd name="connsiteY6" fmla="*/ 11719 h 11718"/>
                    <a:gd name="connsiteX7" fmla="*/ 5144 w 101536"/>
                    <a:gd name="connsiteY7" fmla="*/ 11719 h 1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36" h="11718">
                      <a:moveTo>
                        <a:pt x="5144" y="11719"/>
                      </a:moveTo>
                      <a:cubicBezTo>
                        <a:pt x="2381" y="11719"/>
                        <a:pt x="95" y="9528"/>
                        <a:pt x="0" y="6670"/>
                      </a:cubicBezTo>
                      <a:cubicBezTo>
                        <a:pt x="0" y="3813"/>
                        <a:pt x="2191" y="1527"/>
                        <a:pt x="5048" y="1527"/>
                      </a:cubicBezTo>
                      <a:lnTo>
                        <a:pt x="96393" y="3"/>
                      </a:lnTo>
                      <a:cubicBezTo>
                        <a:pt x="99346" y="-92"/>
                        <a:pt x="101537" y="2194"/>
                        <a:pt x="101537" y="5051"/>
                      </a:cubicBezTo>
                      <a:cubicBezTo>
                        <a:pt x="101537" y="7908"/>
                        <a:pt x="99346" y="10195"/>
                        <a:pt x="96488" y="10195"/>
                      </a:cubicBezTo>
                      <a:lnTo>
                        <a:pt x="5144" y="11719"/>
                      </a:lnTo>
                      <a:cubicBezTo>
                        <a:pt x="5144" y="11719"/>
                        <a:pt x="5144" y="11719"/>
                        <a:pt x="5144" y="117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9C657B4-15C5-4FB9-85E1-428013EABE51}"/>
                  </a:ext>
                </a:extLst>
              </p:cNvPr>
              <p:cNvSpPr/>
              <p:nvPr/>
            </p:nvSpPr>
            <p:spPr>
              <a:xfrm>
                <a:off x="6146212" y="4806410"/>
                <a:ext cx="525065" cy="496728"/>
              </a:xfrm>
              <a:custGeom>
                <a:avLst/>
                <a:gdLst>
                  <a:gd name="connsiteX0" fmla="*/ 252015 w 525065"/>
                  <a:gd name="connsiteY0" fmla="*/ 496729 h 496728"/>
                  <a:gd name="connsiteX1" fmla="*/ 252015 w 525065"/>
                  <a:gd name="connsiteY1" fmla="*/ 496729 h 496728"/>
                  <a:gd name="connsiteX2" fmla="*/ 224488 w 525065"/>
                  <a:gd name="connsiteY2" fmla="*/ 494443 h 496728"/>
                  <a:gd name="connsiteX3" fmla="*/ 177339 w 525065"/>
                  <a:gd name="connsiteY3" fmla="*/ 474345 h 496728"/>
                  <a:gd name="connsiteX4" fmla="*/ 162099 w 525065"/>
                  <a:gd name="connsiteY4" fmla="*/ 460343 h 496728"/>
                  <a:gd name="connsiteX5" fmla="*/ 143811 w 525065"/>
                  <a:gd name="connsiteY5" fmla="*/ 444627 h 496728"/>
                  <a:gd name="connsiteX6" fmla="*/ 120570 w 525065"/>
                  <a:gd name="connsiteY6" fmla="*/ 438150 h 496728"/>
                  <a:gd name="connsiteX7" fmla="*/ 100473 w 525065"/>
                  <a:gd name="connsiteY7" fmla="*/ 433292 h 496728"/>
                  <a:gd name="connsiteX8" fmla="*/ 57610 w 525065"/>
                  <a:gd name="connsiteY8" fmla="*/ 405289 h 496728"/>
                  <a:gd name="connsiteX9" fmla="*/ 174 w 525065"/>
                  <a:gd name="connsiteY9" fmla="*/ 232220 h 496728"/>
                  <a:gd name="connsiteX10" fmla="*/ 36655 w 525065"/>
                  <a:gd name="connsiteY10" fmla="*/ 67913 h 496728"/>
                  <a:gd name="connsiteX11" fmla="*/ 169815 w 525065"/>
                  <a:gd name="connsiteY11" fmla="*/ 0 h 496728"/>
                  <a:gd name="connsiteX12" fmla="*/ 217059 w 525065"/>
                  <a:gd name="connsiteY12" fmla="*/ 6763 h 496728"/>
                  <a:gd name="connsiteX13" fmla="*/ 299259 w 525065"/>
                  <a:gd name="connsiteY13" fmla="*/ 71342 h 496728"/>
                  <a:gd name="connsiteX14" fmla="*/ 318976 w 525065"/>
                  <a:gd name="connsiteY14" fmla="*/ 96393 h 496728"/>
                  <a:gd name="connsiteX15" fmla="*/ 341265 w 525065"/>
                  <a:gd name="connsiteY15" fmla="*/ 99060 h 496728"/>
                  <a:gd name="connsiteX16" fmla="*/ 350790 w 525065"/>
                  <a:gd name="connsiteY16" fmla="*/ 98870 h 496728"/>
                  <a:gd name="connsiteX17" fmla="*/ 519763 w 525065"/>
                  <a:gd name="connsiteY17" fmla="*/ 229458 h 496728"/>
                  <a:gd name="connsiteX18" fmla="*/ 514810 w 525065"/>
                  <a:gd name="connsiteY18" fmla="*/ 323374 h 496728"/>
                  <a:gd name="connsiteX19" fmla="*/ 400224 w 525065"/>
                  <a:gd name="connsiteY19" fmla="*/ 445866 h 496728"/>
                  <a:gd name="connsiteX20" fmla="*/ 252015 w 525065"/>
                  <a:gd name="connsiteY20" fmla="*/ 496729 h 496728"/>
                  <a:gd name="connsiteX21" fmla="*/ 169719 w 525065"/>
                  <a:gd name="connsiteY21" fmla="*/ 10383 h 496728"/>
                  <a:gd name="connsiteX22" fmla="*/ 44942 w 525065"/>
                  <a:gd name="connsiteY22" fmla="*/ 73819 h 496728"/>
                  <a:gd name="connsiteX23" fmla="*/ 10271 w 525065"/>
                  <a:gd name="connsiteY23" fmla="*/ 232125 h 496728"/>
                  <a:gd name="connsiteX24" fmla="*/ 64944 w 525065"/>
                  <a:gd name="connsiteY24" fmla="*/ 398336 h 496728"/>
                  <a:gd name="connsiteX25" fmla="*/ 103997 w 525065"/>
                  <a:gd name="connsiteY25" fmla="*/ 423863 h 496728"/>
                  <a:gd name="connsiteX26" fmla="*/ 122380 w 525065"/>
                  <a:gd name="connsiteY26" fmla="*/ 428244 h 496728"/>
                  <a:gd name="connsiteX27" fmla="*/ 148574 w 525065"/>
                  <a:gd name="connsiteY27" fmla="*/ 435769 h 496728"/>
                  <a:gd name="connsiteX28" fmla="*/ 169434 w 525065"/>
                  <a:gd name="connsiteY28" fmla="*/ 453390 h 496728"/>
                  <a:gd name="connsiteX29" fmla="*/ 183245 w 525065"/>
                  <a:gd name="connsiteY29" fmla="*/ 466249 h 496728"/>
                  <a:gd name="connsiteX30" fmla="*/ 226107 w 525065"/>
                  <a:gd name="connsiteY30" fmla="*/ 484537 h 496728"/>
                  <a:gd name="connsiteX31" fmla="*/ 394700 w 525065"/>
                  <a:gd name="connsiteY31" fmla="*/ 437388 h 496728"/>
                  <a:gd name="connsiteX32" fmla="*/ 505285 w 525065"/>
                  <a:gd name="connsiteY32" fmla="*/ 319850 h 496728"/>
                  <a:gd name="connsiteX33" fmla="*/ 509952 w 525065"/>
                  <a:gd name="connsiteY33" fmla="*/ 232220 h 496728"/>
                  <a:gd name="connsiteX34" fmla="*/ 351171 w 525065"/>
                  <a:gd name="connsiteY34" fmla="*/ 109252 h 496728"/>
                  <a:gd name="connsiteX35" fmla="*/ 341265 w 525065"/>
                  <a:gd name="connsiteY35" fmla="*/ 109442 h 496728"/>
                  <a:gd name="connsiteX36" fmla="*/ 314118 w 525065"/>
                  <a:gd name="connsiteY36" fmla="*/ 105633 h 496728"/>
                  <a:gd name="connsiteX37" fmla="*/ 290496 w 525065"/>
                  <a:gd name="connsiteY37" fmla="*/ 76962 h 496728"/>
                  <a:gd name="connsiteX38" fmla="*/ 214106 w 525065"/>
                  <a:gd name="connsiteY38" fmla="*/ 16859 h 496728"/>
                  <a:gd name="connsiteX39" fmla="*/ 169719 w 525065"/>
                  <a:gd name="connsiteY39" fmla="*/ 10383 h 49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25065" h="496728">
                    <a:moveTo>
                      <a:pt x="252015" y="496729"/>
                    </a:moveTo>
                    <a:lnTo>
                      <a:pt x="252015" y="496729"/>
                    </a:lnTo>
                    <a:cubicBezTo>
                      <a:pt x="242586" y="496729"/>
                      <a:pt x="233346" y="495967"/>
                      <a:pt x="224488" y="494443"/>
                    </a:cubicBezTo>
                    <a:cubicBezTo>
                      <a:pt x="207629" y="491585"/>
                      <a:pt x="191722" y="484823"/>
                      <a:pt x="177339" y="474345"/>
                    </a:cubicBezTo>
                    <a:cubicBezTo>
                      <a:pt x="171815" y="470345"/>
                      <a:pt x="166957" y="465296"/>
                      <a:pt x="162099" y="460343"/>
                    </a:cubicBezTo>
                    <a:cubicBezTo>
                      <a:pt x="156003" y="454057"/>
                      <a:pt x="150288" y="448151"/>
                      <a:pt x="143811" y="444627"/>
                    </a:cubicBezTo>
                    <a:cubicBezTo>
                      <a:pt x="137334" y="441198"/>
                      <a:pt x="129238" y="439674"/>
                      <a:pt x="120570" y="438150"/>
                    </a:cubicBezTo>
                    <a:cubicBezTo>
                      <a:pt x="113808" y="436912"/>
                      <a:pt x="106854" y="435674"/>
                      <a:pt x="100473" y="433292"/>
                    </a:cubicBezTo>
                    <a:cubicBezTo>
                      <a:pt x="83804" y="427101"/>
                      <a:pt x="69326" y="417671"/>
                      <a:pt x="57610" y="405289"/>
                    </a:cubicBezTo>
                    <a:cubicBezTo>
                      <a:pt x="12557" y="357854"/>
                      <a:pt x="1508" y="284988"/>
                      <a:pt x="174" y="232220"/>
                    </a:cubicBezTo>
                    <a:cubicBezTo>
                      <a:pt x="-1635" y="161354"/>
                      <a:pt x="10652" y="106013"/>
                      <a:pt x="36655" y="67913"/>
                    </a:cubicBezTo>
                    <a:cubicBezTo>
                      <a:pt x="65611" y="25432"/>
                      <a:pt x="115427" y="0"/>
                      <a:pt x="169815" y="0"/>
                    </a:cubicBezTo>
                    <a:cubicBezTo>
                      <a:pt x="185912" y="0"/>
                      <a:pt x="201819" y="2286"/>
                      <a:pt x="217059" y="6763"/>
                    </a:cubicBezTo>
                    <a:cubicBezTo>
                      <a:pt x="250396" y="16478"/>
                      <a:pt x="279543" y="39434"/>
                      <a:pt x="299259" y="71342"/>
                    </a:cubicBezTo>
                    <a:cubicBezTo>
                      <a:pt x="311356" y="90869"/>
                      <a:pt x="317071" y="95345"/>
                      <a:pt x="318976" y="96393"/>
                    </a:cubicBezTo>
                    <a:cubicBezTo>
                      <a:pt x="320786" y="97346"/>
                      <a:pt x="326215" y="99060"/>
                      <a:pt x="341265" y="99060"/>
                    </a:cubicBezTo>
                    <a:cubicBezTo>
                      <a:pt x="344408" y="99060"/>
                      <a:pt x="347551" y="98965"/>
                      <a:pt x="350790" y="98870"/>
                    </a:cubicBezTo>
                    <a:cubicBezTo>
                      <a:pt x="423942" y="96012"/>
                      <a:pt x="500523" y="155734"/>
                      <a:pt x="519763" y="229458"/>
                    </a:cubicBezTo>
                    <a:cubicBezTo>
                      <a:pt x="528241" y="261652"/>
                      <a:pt x="526526" y="293275"/>
                      <a:pt x="514810" y="323374"/>
                    </a:cubicBezTo>
                    <a:cubicBezTo>
                      <a:pt x="497665" y="367284"/>
                      <a:pt x="459089" y="408527"/>
                      <a:pt x="400224" y="445866"/>
                    </a:cubicBezTo>
                    <a:cubicBezTo>
                      <a:pt x="346884" y="479679"/>
                      <a:pt x="296974" y="496729"/>
                      <a:pt x="252015" y="496729"/>
                    </a:cubicBezTo>
                    <a:close/>
                    <a:moveTo>
                      <a:pt x="169719" y="10383"/>
                    </a:moveTo>
                    <a:cubicBezTo>
                      <a:pt x="118665" y="10383"/>
                      <a:pt x="72088" y="34100"/>
                      <a:pt x="44942" y="73819"/>
                    </a:cubicBezTo>
                    <a:cubicBezTo>
                      <a:pt x="20177" y="110204"/>
                      <a:pt x="8461" y="163449"/>
                      <a:pt x="10271" y="232125"/>
                    </a:cubicBezTo>
                    <a:cubicBezTo>
                      <a:pt x="11604" y="283083"/>
                      <a:pt x="22082" y="353283"/>
                      <a:pt x="64944" y="398336"/>
                    </a:cubicBezTo>
                    <a:cubicBezTo>
                      <a:pt x="75708" y="409670"/>
                      <a:pt x="88852" y="418243"/>
                      <a:pt x="103997" y="423863"/>
                    </a:cubicBezTo>
                    <a:cubicBezTo>
                      <a:pt x="109521" y="425863"/>
                      <a:pt x="115713" y="427006"/>
                      <a:pt x="122380" y="428244"/>
                    </a:cubicBezTo>
                    <a:cubicBezTo>
                      <a:pt x="131334" y="429863"/>
                      <a:pt x="140668" y="431483"/>
                      <a:pt x="148574" y="435769"/>
                    </a:cubicBezTo>
                    <a:cubicBezTo>
                      <a:pt x="156480" y="439960"/>
                      <a:pt x="163052" y="446818"/>
                      <a:pt x="169434" y="453390"/>
                    </a:cubicBezTo>
                    <a:cubicBezTo>
                      <a:pt x="174101" y="458248"/>
                      <a:pt x="178482" y="462820"/>
                      <a:pt x="183245" y="466249"/>
                    </a:cubicBezTo>
                    <a:cubicBezTo>
                      <a:pt x="196389" y="475774"/>
                      <a:pt x="210772" y="481870"/>
                      <a:pt x="226107" y="484537"/>
                    </a:cubicBezTo>
                    <a:cubicBezTo>
                      <a:pt x="275066" y="492919"/>
                      <a:pt x="332407" y="476822"/>
                      <a:pt x="394700" y="437388"/>
                    </a:cubicBezTo>
                    <a:cubicBezTo>
                      <a:pt x="451755" y="401288"/>
                      <a:pt x="488997" y="361664"/>
                      <a:pt x="505285" y="319850"/>
                    </a:cubicBezTo>
                    <a:cubicBezTo>
                      <a:pt x="516239" y="291846"/>
                      <a:pt x="517763" y="262319"/>
                      <a:pt x="509952" y="232220"/>
                    </a:cubicBezTo>
                    <a:cubicBezTo>
                      <a:pt x="491760" y="162783"/>
                      <a:pt x="420036" y="106966"/>
                      <a:pt x="351171" y="109252"/>
                    </a:cubicBezTo>
                    <a:cubicBezTo>
                      <a:pt x="347837" y="109347"/>
                      <a:pt x="344503" y="109442"/>
                      <a:pt x="341265" y="109442"/>
                    </a:cubicBezTo>
                    <a:cubicBezTo>
                      <a:pt x="327644" y="109442"/>
                      <a:pt x="319071" y="108204"/>
                      <a:pt x="314118" y="105633"/>
                    </a:cubicBezTo>
                    <a:cubicBezTo>
                      <a:pt x="308213" y="102489"/>
                      <a:pt x="300498" y="93059"/>
                      <a:pt x="290496" y="76962"/>
                    </a:cubicBezTo>
                    <a:cubicBezTo>
                      <a:pt x="272113" y="47244"/>
                      <a:pt x="245062" y="25908"/>
                      <a:pt x="214106" y="16859"/>
                    </a:cubicBezTo>
                    <a:cubicBezTo>
                      <a:pt x="199818" y="12478"/>
                      <a:pt x="184864" y="10383"/>
                      <a:pt x="169719" y="10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0" name="Graphic 1">
              <a:extLst>
                <a:ext uri="{FF2B5EF4-FFF2-40B4-BE49-F238E27FC236}">
                  <a16:creationId xmlns:a16="http://schemas.microsoft.com/office/drawing/2014/main" id="{7260D9FE-0501-48D2-8783-2B20CF4BC955}"/>
                </a:ext>
              </a:extLst>
            </p:cNvPr>
            <p:cNvGrpSpPr/>
            <p:nvPr userDrawn="1"/>
          </p:nvGrpSpPr>
          <p:grpSpPr>
            <a:xfrm>
              <a:off x="10718627" y="5523084"/>
              <a:ext cx="956368" cy="1086135"/>
              <a:chOff x="4162223" y="2077497"/>
              <a:chExt cx="956368" cy="1086135"/>
            </a:xfrm>
            <a:grpFill/>
          </p:grpSpPr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FBB31AF0-17CC-4261-8D47-E8A2A3B29D03}"/>
                  </a:ext>
                </a:extLst>
              </p:cNvPr>
              <p:cNvSpPr/>
              <p:nvPr/>
            </p:nvSpPr>
            <p:spPr>
              <a:xfrm>
                <a:off x="4162223" y="2077497"/>
                <a:ext cx="956368" cy="1086135"/>
              </a:xfrm>
              <a:custGeom>
                <a:avLst/>
                <a:gdLst>
                  <a:gd name="connsiteX0" fmla="*/ 345768 w 956368"/>
                  <a:gd name="connsiteY0" fmla="*/ 1086136 h 1086135"/>
                  <a:gd name="connsiteX1" fmla="*/ 345768 w 956368"/>
                  <a:gd name="connsiteY1" fmla="*/ 1086136 h 1086135"/>
                  <a:gd name="connsiteX2" fmla="*/ 307572 w 956368"/>
                  <a:gd name="connsiteY2" fmla="*/ 1060037 h 1086135"/>
                  <a:gd name="connsiteX3" fmla="*/ 2772 w 956368"/>
                  <a:gd name="connsiteY3" fmla="*/ 277844 h 1086135"/>
                  <a:gd name="connsiteX4" fmla="*/ 3534 w 956368"/>
                  <a:gd name="connsiteY4" fmla="*/ 246507 h 1086135"/>
                  <a:gd name="connsiteX5" fmla="*/ 26109 w 956368"/>
                  <a:gd name="connsiteY5" fmla="*/ 224790 h 1086135"/>
                  <a:gd name="connsiteX6" fmla="*/ 595799 w 956368"/>
                  <a:gd name="connsiteY6" fmla="*/ 2762 h 1086135"/>
                  <a:gd name="connsiteX7" fmla="*/ 610563 w 956368"/>
                  <a:gd name="connsiteY7" fmla="*/ 0 h 1086135"/>
                  <a:gd name="connsiteX8" fmla="*/ 648758 w 956368"/>
                  <a:gd name="connsiteY8" fmla="*/ 26098 h 1086135"/>
                  <a:gd name="connsiteX9" fmla="*/ 953558 w 956368"/>
                  <a:gd name="connsiteY9" fmla="*/ 808292 h 1086135"/>
                  <a:gd name="connsiteX10" fmla="*/ 952796 w 956368"/>
                  <a:gd name="connsiteY10" fmla="*/ 839629 h 1086135"/>
                  <a:gd name="connsiteX11" fmla="*/ 930222 w 956368"/>
                  <a:gd name="connsiteY11" fmla="*/ 861346 h 1086135"/>
                  <a:gd name="connsiteX12" fmla="*/ 360341 w 956368"/>
                  <a:gd name="connsiteY12" fmla="*/ 1083469 h 1086135"/>
                  <a:gd name="connsiteX13" fmla="*/ 345768 w 956368"/>
                  <a:gd name="connsiteY13" fmla="*/ 1086136 h 1086135"/>
                  <a:gd name="connsiteX14" fmla="*/ 610563 w 956368"/>
                  <a:gd name="connsiteY14" fmla="*/ 10192 h 1086135"/>
                  <a:gd name="connsiteX15" fmla="*/ 599514 w 956368"/>
                  <a:gd name="connsiteY15" fmla="*/ 12287 h 1086135"/>
                  <a:gd name="connsiteX16" fmla="*/ 29633 w 956368"/>
                  <a:gd name="connsiteY16" fmla="*/ 234410 h 1086135"/>
                  <a:gd name="connsiteX17" fmla="*/ 12678 w 956368"/>
                  <a:gd name="connsiteY17" fmla="*/ 250698 h 1086135"/>
                  <a:gd name="connsiteX18" fmla="*/ 12107 w 956368"/>
                  <a:gd name="connsiteY18" fmla="*/ 274225 h 1086135"/>
                  <a:gd name="connsiteX19" fmla="*/ 316907 w 956368"/>
                  <a:gd name="connsiteY19" fmla="*/ 1056418 h 1086135"/>
                  <a:gd name="connsiteX20" fmla="*/ 345672 w 956368"/>
                  <a:gd name="connsiteY20" fmla="*/ 1076039 h 1086135"/>
                  <a:gd name="connsiteX21" fmla="*/ 345672 w 956368"/>
                  <a:gd name="connsiteY21" fmla="*/ 1076039 h 1086135"/>
                  <a:gd name="connsiteX22" fmla="*/ 356721 w 956368"/>
                  <a:gd name="connsiteY22" fmla="*/ 1073944 h 1086135"/>
                  <a:gd name="connsiteX23" fmla="*/ 926602 w 956368"/>
                  <a:gd name="connsiteY23" fmla="*/ 851821 h 1086135"/>
                  <a:gd name="connsiteX24" fmla="*/ 943557 w 956368"/>
                  <a:gd name="connsiteY24" fmla="*/ 835533 h 1086135"/>
                  <a:gd name="connsiteX25" fmla="*/ 944128 w 956368"/>
                  <a:gd name="connsiteY25" fmla="*/ 812006 h 1086135"/>
                  <a:gd name="connsiteX26" fmla="*/ 639328 w 956368"/>
                  <a:gd name="connsiteY26" fmla="*/ 29813 h 1086135"/>
                  <a:gd name="connsiteX27" fmla="*/ 610563 w 956368"/>
                  <a:gd name="connsiteY27" fmla="*/ 10192 h 1086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56368" h="1086135">
                    <a:moveTo>
                      <a:pt x="345768" y="1086136"/>
                    </a:moveTo>
                    <a:lnTo>
                      <a:pt x="345768" y="1086136"/>
                    </a:lnTo>
                    <a:cubicBezTo>
                      <a:pt x="329004" y="1086136"/>
                      <a:pt x="313573" y="1075658"/>
                      <a:pt x="307572" y="1060037"/>
                    </a:cubicBezTo>
                    <a:lnTo>
                      <a:pt x="2772" y="277844"/>
                    </a:lnTo>
                    <a:cubicBezTo>
                      <a:pt x="-1133" y="267653"/>
                      <a:pt x="-942" y="256604"/>
                      <a:pt x="3534" y="246507"/>
                    </a:cubicBezTo>
                    <a:cubicBezTo>
                      <a:pt x="7916" y="236506"/>
                      <a:pt x="16012" y="228790"/>
                      <a:pt x="26109" y="224790"/>
                    </a:cubicBezTo>
                    <a:lnTo>
                      <a:pt x="595799" y="2762"/>
                    </a:lnTo>
                    <a:cubicBezTo>
                      <a:pt x="600561" y="952"/>
                      <a:pt x="605514" y="0"/>
                      <a:pt x="610563" y="0"/>
                    </a:cubicBezTo>
                    <a:cubicBezTo>
                      <a:pt x="627327" y="0"/>
                      <a:pt x="642757" y="10477"/>
                      <a:pt x="648758" y="26098"/>
                    </a:cubicBezTo>
                    <a:lnTo>
                      <a:pt x="953558" y="808292"/>
                    </a:lnTo>
                    <a:cubicBezTo>
                      <a:pt x="957558" y="818483"/>
                      <a:pt x="957273" y="829532"/>
                      <a:pt x="952796" y="839629"/>
                    </a:cubicBezTo>
                    <a:cubicBezTo>
                      <a:pt x="948414" y="849630"/>
                      <a:pt x="940318" y="857345"/>
                      <a:pt x="930222" y="861346"/>
                    </a:cubicBezTo>
                    <a:lnTo>
                      <a:pt x="360341" y="1083469"/>
                    </a:lnTo>
                    <a:cubicBezTo>
                      <a:pt x="355769" y="1085183"/>
                      <a:pt x="350816" y="1086136"/>
                      <a:pt x="345768" y="1086136"/>
                    </a:cubicBezTo>
                    <a:close/>
                    <a:moveTo>
                      <a:pt x="610563" y="10192"/>
                    </a:moveTo>
                    <a:cubicBezTo>
                      <a:pt x="606753" y="10192"/>
                      <a:pt x="603038" y="10858"/>
                      <a:pt x="599514" y="12287"/>
                    </a:cubicBezTo>
                    <a:lnTo>
                      <a:pt x="29633" y="234410"/>
                    </a:lnTo>
                    <a:cubicBezTo>
                      <a:pt x="22013" y="237363"/>
                      <a:pt x="16012" y="243173"/>
                      <a:pt x="12678" y="250698"/>
                    </a:cubicBezTo>
                    <a:cubicBezTo>
                      <a:pt x="9345" y="258223"/>
                      <a:pt x="9154" y="266605"/>
                      <a:pt x="12107" y="274225"/>
                    </a:cubicBezTo>
                    <a:lnTo>
                      <a:pt x="316907" y="1056418"/>
                    </a:lnTo>
                    <a:cubicBezTo>
                      <a:pt x="321479" y="1068134"/>
                      <a:pt x="333004" y="1076039"/>
                      <a:pt x="345672" y="1076039"/>
                    </a:cubicBezTo>
                    <a:lnTo>
                      <a:pt x="345672" y="1076039"/>
                    </a:lnTo>
                    <a:cubicBezTo>
                      <a:pt x="349482" y="1076039"/>
                      <a:pt x="353197" y="1075373"/>
                      <a:pt x="356721" y="1073944"/>
                    </a:cubicBezTo>
                    <a:lnTo>
                      <a:pt x="926602" y="851821"/>
                    </a:lnTo>
                    <a:cubicBezTo>
                      <a:pt x="934222" y="848868"/>
                      <a:pt x="940223" y="843058"/>
                      <a:pt x="943557" y="835533"/>
                    </a:cubicBezTo>
                    <a:cubicBezTo>
                      <a:pt x="946890" y="828008"/>
                      <a:pt x="947081" y="819626"/>
                      <a:pt x="944128" y="812006"/>
                    </a:cubicBezTo>
                    <a:lnTo>
                      <a:pt x="639328" y="29813"/>
                    </a:lnTo>
                    <a:cubicBezTo>
                      <a:pt x="634756" y="18002"/>
                      <a:pt x="623231" y="10192"/>
                      <a:pt x="61056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4A5D792F-DFED-4763-B606-D8E5DE31469C}"/>
                  </a:ext>
                </a:extLst>
              </p:cNvPr>
              <p:cNvSpPr/>
              <p:nvPr/>
            </p:nvSpPr>
            <p:spPr>
              <a:xfrm>
                <a:off x="4222326" y="2144172"/>
                <a:ext cx="610420" cy="384333"/>
              </a:xfrm>
              <a:custGeom>
                <a:avLst/>
                <a:gdLst>
                  <a:gd name="connsiteX0" fmla="*/ 85354 w 610420"/>
                  <a:gd name="connsiteY0" fmla="*/ 384334 h 384333"/>
                  <a:gd name="connsiteX1" fmla="*/ 85354 w 610420"/>
                  <a:gd name="connsiteY1" fmla="*/ 384334 h 384333"/>
                  <a:gd name="connsiteX2" fmla="*/ 47159 w 610420"/>
                  <a:gd name="connsiteY2" fmla="*/ 358235 h 384333"/>
                  <a:gd name="connsiteX3" fmla="*/ 2772 w 610420"/>
                  <a:gd name="connsiteY3" fmla="*/ 244126 h 384333"/>
                  <a:gd name="connsiteX4" fmla="*/ 3534 w 610420"/>
                  <a:gd name="connsiteY4" fmla="*/ 212788 h 384333"/>
                  <a:gd name="connsiteX5" fmla="*/ 26109 w 610420"/>
                  <a:gd name="connsiteY5" fmla="*/ 191071 h 384333"/>
                  <a:gd name="connsiteX6" fmla="*/ 510264 w 610420"/>
                  <a:gd name="connsiteY6" fmla="*/ 2762 h 384333"/>
                  <a:gd name="connsiteX7" fmla="*/ 525028 w 610420"/>
                  <a:gd name="connsiteY7" fmla="*/ 0 h 384333"/>
                  <a:gd name="connsiteX8" fmla="*/ 563223 w 610420"/>
                  <a:gd name="connsiteY8" fmla="*/ 26098 h 384333"/>
                  <a:gd name="connsiteX9" fmla="*/ 607610 w 610420"/>
                  <a:gd name="connsiteY9" fmla="*/ 140208 h 384333"/>
                  <a:gd name="connsiteX10" fmla="*/ 606848 w 610420"/>
                  <a:gd name="connsiteY10" fmla="*/ 171545 h 384333"/>
                  <a:gd name="connsiteX11" fmla="*/ 584274 w 610420"/>
                  <a:gd name="connsiteY11" fmla="*/ 193262 h 384333"/>
                  <a:gd name="connsiteX12" fmla="*/ 100118 w 610420"/>
                  <a:gd name="connsiteY12" fmla="*/ 381571 h 384333"/>
                  <a:gd name="connsiteX13" fmla="*/ 85354 w 610420"/>
                  <a:gd name="connsiteY13" fmla="*/ 384334 h 384333"/>
                  <a:gd name="connsiteX14" fmla="*/ 524933 w 610420"/>
                  <a:gd name="connsiteY14" fmla="*/ 10382 h 384333"/>
                  <a:gd name="connsiteX15" fmla="*/ 513884 w 610420"/>
                  <a:gd name="connsiteY15" fmla="*/ 12478 h 384333"/>
                  <a:gd name="connsiteX16" fmla="*/ 29728 w 610420"/>
                  <a:gd name="connsiteY16" fmla="*/ 200787 h 384333"/>
                  <a:gd name="connsiteX17" fmla="*/ 12774 w 610420"/>
                  <a:gd name="connsiteY17" fmla="*/ 217075 h 384333"/>
                  <a:gd name="connsiteX18" fmla="*/ 12202 w 610420"/>
                  <a:gd name="connsiteY18" fmla="*/ 240602 h 384333"/>
                  <a:gd name="connsiteX19" fmla="*/ 56589 w 610420"/>
                  <a:gd name="connsiteY19" fmla="*/ 354711 h 384333"/>
                  <a:gd name="connsiteX20" fmla="*/ 85354 w 610420"/>
                  <a:gd name="connsiteY20" fmla="*/ 374333 h 384333"/>
                  <a:gd name="connsiteX21" fmla="*/ 85354 w 610420"/>
                  <a:gd name="connsiteY21" fmla="*/ 374333 h 384333"/>
                  <a:gd name="connsiteX22" fmla="*/ 96403 w 610420"/>
                  <a:gd name="connsiteY22" fmla="*/ 372237 h 384333"/>
                  <a:gd name="connsiteX23" fmla="*/ 580559 w 610420"/>
                  <a:gd name="connsiteY23" fmla="*/ 183928 h 384333"/>
                  <a:gd name="connsiteX24" fmla="*/ 597513 w 610420"/>
                  <a:gd name="connsiteY24" fmla="*/ 167640 h 384333"/>
                  <a:gd name="connsiteX25" fmla="*/ 598085 w 610420"/>
                  <a:gd name="connsiteY25" fmla="*/ 144113 h 384333"/>
                  <a:gd name="connsiteX26" fmla="*/ 553698 w 610420"/>
                  <a:gd name="connsiteY26" fmla="*/ 30004 h 384333"/>
                  <a:gd name="connsiteX27" fmla="*/ 524933 w 610420"/>
                  <a:gd name="connsiteY27" fmla="*/ 10382 h 384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10420" h="384333">
                    <a:moveTo>
                      <a:pt x="85354" y="384334"/>
                    </a:moveTo>
                    <a:lnTo>
                      <a:pt x="85354" y="384334"/>
                    </a:lnTo>
                    <a:cubicBezTo>
                      <a:pt x="68590" y="384334"/>
                      <a:pt x="53160" y="373856"/>
                      <a:pt x="47159" y="358235"/>
                    </a:cubicBezTo>
                    <a:lnTo>
                      <a:pt x="2772" y="244126"/>
                    </a:lnTo>
                    <a:cubicBezTo>
                      <a:pt x="-1133" y="233934"/>
                      <a:pt x="-942" y="222885"/>
                      <a:pt x="3534" y="212788"/>
                    </a:cubicBezTo>
                    <a:cubicBezTo>
                      <a:pt x="7916" y="202787"/>
                      <a:pt x="16012" y="195072"/>
                      <a:pt x="26109" y="191071"/>
                    </a:cubicBezTo>
                    <a:lnTo>
                      <a:pt x="510264" y="2762"/>
                    </a:lnTo>
                    <a:cubicBezTo>
                      <a:pt x="515027" y="952"/>
                      <a:pt x="519980" y="0"/>
                      <a:pt x="525028" y="0"/>
                    </a:cubicBezTo>
                    <a:cubicBezTo>
                      <a:pt x="541792" y="0"/>
                      <a:pt x="557223" y="10477"/>
                      <a:pt x="563223" y="26098"/>
                    </a:cubicBezTo>
                    <a:lnTo>
                      <a:pt x="607610" y="140208"/>
                    </a:lnTo>
                    <a:cubicBezTo>
                      <a:pt x="611610" y="150400"/>
                      <a:pt x="611325" y="161449"/>
                      <a:pt x="606848" y="171545"/>
                    </a:cubicBezTo>
                    <a:cubicBezTo>
                      <a:pt x="602466" y="181546"/>
                      <a:pt x="594370" y="189262"/>
                      <a:pt x="584274" y="193262"/>
                    </a:cubicBezTo>
                    <a:lnTo>
                      <a:pt x="100118" y="381571"/>
                    </a:lnTo>
                    <a:cubicBezTo>
                      <a:pt x="95451" y="383381"/>
                      <a:pt x="90402" y="384334"/>
                      <a:pt x="85354" y="384334"/>
                    </a:cubicBezTo>
                    <a:close/>
                    <a:moveTo>
                      <a:pt x="524933" y="10382"/>
                    </a:moveTo>
                    <a:cubicBezTo>
                      <a:pt x="521123" y="10382"/>
                      <a:pt x="517408" y="11049"/>
                      <a:pt x="513884" y="12478"/>
                    </a:cubicBezTo>
                    <a:lnTo>
                      <a:pt x="29728" y="200787"/>
                    </a:lnTo>
                    <a:cubicBezTo>
                      <a:pt x="22108" y="203740"/>
                      <a:pt x="16107" y="209550"/>
                      <a:pt x="12774" y="217075"/>
                    </a:cubicBezTo>
                    <a:cubicBezTo>
                      <a:pt x="9440" y="224600"/>
                      <a:pt x="9249" y="232981"/>
                      <a:pt x="12202" y="240602"/>
                    </a:cubicBezTo>
                    <a:lnTo>
                      <a:pt x="56589" y="354711"/>
                    </a:lnTo>
                    <a:cubicBezTo>
                      <a:pt x="61161" y="366427"/>
                      <a:pt x="72686" y="374333"/>
                      <a:pt x="85354" y="374333"/>
                    </a:cubicBezTo>
                    <a:lnTo>
                      <a:pt x="85354" y="374333"/>
                    </a:lnTo>
                    <a:cubicBezTo>
                      <a:pt x="89164" y="374333"/>
                      <a:pt x="92879" y="373666"/>
                      <a:pt x="96403" y="372237"/>
                    </a:cubicBezTo>
                    <a:lnTo>
                      <a:pt x="580559" y="183928"/>
                    </a:lnTo>
                    <a:cubicBezTo>
                      <a:pt x="588179" y="180975"/>
                      <a:pt x="594180" y="175165"/>
                      <a:pt x="597513" y="167640"/>
                    </a:cubicBezTo>
                    <a:cubicBezTo>
                      <a:pt x="600847" y="160115"/>
                      <a:pt x="601038" y="151733"/>
                      <a:pt x="598085" y="144113"/>
                    </a:cubicBezTo>
                    <a:lnTo>
                      <a:pt x="553698" y="30004"/>
                    </a:lnTo>
                    <a:cubicBezTo>
                      <a:pt x="549126" y="18193"/>
                      <a:pt x="537601" y="10382"/>
                      <a:pt x="524933" y="103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285ED710-3878-471E-AD53-C2E1509BCEA0}"/>
                  </a:ext>
                </a:extLst>
              </p:cNvPr>
              <p:cNvSpPr/>
              <p:nvPr/>
            </p:nvSpPr>
            <p:spPr>
              <a:xfrm>
                <a:off x="4742020" y="2494311"/>
                <a:ext cx="105918" cy="105727"/>
              </a:xfrm>
              <a:custGeom>
                <a:avLst/>
                <a:gdLst>
                  <a:gd name="connsiteX0" fmla="*/ 0 w 105918"/>
                  <a:gd name="connsiteY0" fmla="*/ 59436 h 105727"/>
                  <a:gd name="connsiteX1" fmla="*/ 35909 w 105918"/>
                  <a:gd name="connsiteY1" fmla="*/ 45529 h 105727"/>
                  <a:gd name="connsiteX2" fmla="*/ 21908 w 105918"/>
                  <a:gd name="connsiteY2" fmla="*/ 9525 h 105727"/>
                  <a:gd name="connsiteX3" fmla="*/ 46292 w 105918"/>
                  <a:gd name="connsiteY3" fmla="*/ 0 h 105727"/>
                  <a:gd name="connsiteX4" fmla="*/ 60293 w 105918"/>
                  <a:gd name="connsiteY4" fmla="*/ 36004 h 105727"/>
                  <a:gd name="connsiteX5" fmla="*/ 96393 w 105918"/>
                  <a:gd name="connsiteY5" fmla="*/ 22003 h 105727"/>
                  <a:gd name="connsiteX6" fmla="*/ 105918 w 105918"/>
                  <a:gd name="connsiteY6" fmla="*/ 46387 h 105727"/>
                  <a:gd name="connsiteX7" fmla="*/ 69818 w 105918"/>
                  <a:gd name="connsiteY7" fmla="*/ 60389 h 105727"/>
                  <a:gd name="connsiteX8" fmla="*/ 83725 w 105918"/>
                  <a:gd name="connsiteY8" fmla="*/ 96203 h 105727"/>
                  <a:gd name="connsiteX9" fmla="*/ 59341 w 105918"/>
                  <a:gd name="connsiteY9" fmla="*/ 105728 h 105727"/>
                  <a:gd name="connsiteX10" fmla="*/ 45434 w 105918"/>
                  <a:gd name="connsiteY10" fmla="*/ 69914 h 105727"/>
                  <a:gd name="connsiteX11" fmla="*/ 9525 w 105918"/>
                  <a:gd name="connsiteY11" fmla="*/ 83915 h 105727"/>
                  <a:gd name="connsiteX12" fmla="*/ 0 w 105918"/>
                  <a:gd name="connsiteY12" fmla="*/ 59436 h 105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918" h="105727">
                    <a:moveTo>
                      <a:pt x="0" y="59436"/>
                    </a:moveTo>
                    <a:lnTo>
                      <a:pt x="35909" y="45529"/>
                    </a:lnTo>
                    <a:lnTo>
                      <a:pt x="21908" y="9525"/>
                    </a:lnTo>
                    <a:lnTo>
                      <a:pt x="46292" y="0"/>
                    </a:lnTo>
                    <a:lnTo>
                      <a:pt x="60293" y="36004"/>
                    </a:lnTo>
                    <a:lnTo>
                      <a:pt x="96393" y="22003"/>
                    </a:lnTo>
                    <a:lnTo>
                      <a:pt x="105918" y="46387"/>
                    </a:lnTo>
                    <a:lnTo>
                      <a:pt x="69818" y="60389"/>
                    </a:lnTo>
                    <a:lnTo>
                      <a:pt x="83725" y="96203"/>
                    </a:lnTo>
                    <a:lnTo>
                      <a:pt x="59341" y="105728"/>
                    </a:lnTo>
                    <a:lnTo>
                      <a:pt x="45434" y="69914"/>
                    </a:lnTo>
                    <a:lnTo>
                      <a:pt x="9525" y="83915"/>
                    </a:lnTo>
                    <a:lnTo>
                      <a:pt x="0" y="5943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835C0AF8-6BE6-4B6E-83DC-BD065DDD5467}"/>
                  </a:ext>
                </a:extLst>
              </p:cNvPr>
              <p:cNvSpPr/>
              <p:nvPr/>
            </p:nvSpPr>
            <p:spPr>
              <a:xfrm>
                <a:off x="4527136" y="2892170"/>
                <a:ext cx="105156" cy="104870"/>
              </a:xfrm>
              <a:custGeom>
                <a:avLst/>
                <a:gdLst>
                  <a:gd name="connsiteX0" fmla="*/ 10573 w 105156"/>
                  <a:gd name="connsiteY0" fmla="*/ 19812 h 104870"/>
                  <a:gd name="connsiteX1" fmla="*/ 45815 w 105156"/>
                  <a:gd name="connsiteY1" fmla="*/ 35338 h 104870"/>
                  <a:gd name="connsiteX2" fmla="*/ 61341 w 105156"/>
                  <a:gd name="connsiteY2" fmla="*/ 0 h 104870"/>
                  <a:gd name="connsiteX3" fmla="*/ 85249 w 105156"/>
                  <a:gd name="connsiteY3" fmla="*/ 10573 h 104870"/>
                  <a:gd name="connsiteX4" fmla="*/ 69723 w 105156"/>
                  <a:gd name="connsiteY4" fmla="*/ 45911 h 104870"/>
                  <a:gd name="connsiteX5" fmla="*/ 105156 w 105156"/>
                  <a:gd name="connsiteY5" fmla="*/ 61532 h 104870"/>
                  <a:gd name="connsiteX6" fmla="*/ 94583 w 105156"/>
                  <a:gd name="connsiteY6" fmla="*/ 85439 h 104870"/>
                  <a:gd name="connsiteX7" fmla="*/ 59150 w 105156"/>
                  <a:gd name="connsiteY7" fmla="*/ 69723 h 104870"/>
                  <a:gd name="connsiteX8" fmla="*/ 43720 w 105156"/>
                  <a:gd name="connsiteY8" fmla="*/ 104870 h 104870"/>
                  <a:gd name="connsiteX9" fmla="*/ 19812 w 105156"/>
                  <a:gd name="connsiteY9" fmla="*/ 94297 h 104870"/>
                  <a:gd name="connsiteX10" fmla="*/ 35243 w 105156"/>
                  <a:gd name="connsiteY10" fmla="*/ 59150 h 104870"/>
                  <a:gd name="connsiteX11" fmla="*/ 0 w 105156"/>
                  <a:gd name="connsiteY11" fmla="*/ 43625 h 104870"/>
                  <a:gd name="connsiteX12" fmla="*/ 10573 w 105156"/>
                  <a:gd name="connsiteY12" fmla="*/ 19812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156" h="104870">
                    <a:moveTo>
                      <a:pt x="10573" y="19812"/>
                    </a:moveTo>
                    <a:lnTo>
                      <a:pt x="45815" y="35338"/>
                    </a:lnTo>
                    <a:lnTo>
                      <a:pt x="61341" y="0"/>
                    </a:lnTo>
                    <a:lnTo>
                      <a:pt x="85249" y="10573"/>
                    </a:lnTo>
                    <a:lnTo>
                      <a:pt x="69723" y="45911"/>
                    </a:lnTo>
                    <a:lnTo>
                      <a:pt x="105156" y="61532"/>
                    </a:lnTo>
                    <a:lnTo>
                      <a:pt x="94583" y="85439"/>
                    </a:lnTo>
                    <a:lnTo>
                      <a:pt x="59150" y="69723"/>
                    </a:lnTo>
                    <a:lnTo>
                      <a:pt x="43720" y="104870"/>
                    </a:lnTo>
                    <a:lnTo>
                      <a:pt x="19812" y="94297"/>
                    </a:lnTo>
                    <a:lnTo>
                      <a:pt x="35243" y="59150"/>
                    </a:lnTo>
                    <a:lnTo>
                      <a:pt x="0" y="43625"/>
                    </a:lnTo>
                    <a:lnTo>
                      <a:pt x="10573" y="19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FE816C4-F2B0-4662-A898-1DF48F723526}"/>
                  </a:ext>
                </a:extLst>
              </p:cNvPr>
              <p:cNvSpPr/>
              <p:nvPr/>
            </p:nvSpPr>
            <p:spPr>
              <a:xfrm>
                <a:off x="4411884" y="2634233"/>
                <a:ext cx="115823" cy="68770"/>
              </a:xfrm>
              <a:custGeom>
                <a:avLst/>
                <a:gdLst>
                  <a:gd name="connsiteX0" fmla="*/ 104966 w 115823"/>
                  <a:gd name="connsiteY0" fmla="*/ 0 h 68770"/>
                  <a:gd name="connsiteX1" fmla="*/ 115824 w 115823"/>
                  <a:gd name="connsiteY1" fmla="*/ 27908 h 68770"/>
                  <a:gd name="connsiteX2" fmla="*/ 10859 w 115823"/>
                  <a:gd name="connsiteY2" fmla="*/ 68771 h 68770"/>
                  <a:gd name="connsiteX3" fmla="*/ 0 w 115823"/>
                  <a:gd name="connsiteY3" fmla="*/ 40862 h 68770"/>
                  <a:gd name="connsiteX4" fmla="*/ 104966 w 115823"/>
                  <a:gd name="connsiteY4" fmla="*/ 0 h 6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823" h="68770">
                    <a:moveTo>
                      <a:pt x="104966" y="0"/>
                    </a:moveTo>
                    <a:lnTo>
                      <a:pt x="115824" y="27908"/>
                    </a:lnTo>
                    <a:lnTo>
                      <a:pt x="10859" y="68771"/>
                    </a:lnTo>
                    <a:lnTo>
                      <a:pt x="0" y="40862"/>
                    </a:lnTo>
                    <a:lnTo>
                      <a:pt x="104966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014A4BD2-956C-4DC5-94E7-A2038FFDDA42}"/>
                  </a:ext>
                </a:extLst>
              </p:cNvPr>
              <p:cNvSpPr/>
              <p:nvPr/>
            </p:nvSpPr>
            <p:spPr>
              <a:xfrm>
                <a:off x="4318131" y="2515171"/>
                <a:ext cx="309481" cy="309467"/>
              </a:xfrm>
              <a:custGeom>
                <a:avLst/>
                <a:gdLst>
                  <a:gd name="connsiteX0" fmla="*/ 104611 w 309481"/>
                  <a:gd name="connsiteY0" fmla="*/ 309467 h 309467"/>
                  <a:gd name="connsiteX1" fmla="*/ 104611 w 309481"/>
                  <a:gd name="connsiteY1" fmla="*/ 309467 h 309467"/>
                  <a:gd name="connsiteX2" fmla="*/ 66607 w 309481"/>
                  <a:gd name="connsiteY2" fmla="*/ 283464 h 309467"/>
                  <a:gd name="connsiteX3" fmla="*/ 2789 w 309481"/>
                  <a:gd name="connsiteY3" fmla="*/ 119348 h 309467"/>
                  <a:gd name="connsiteX4" fmla="*/ 26030 w 309481"/>
                  <a:gd name="connsiteY4" fmla="*/ 66580 h 309467"/>
                  <a:gd name="connsiteX5" fmla="*/ 190146 w 309481"/>
                  <a:gd name="connsiteY5" fmla="*/ 2762 h 309467"/>
                  <a:gd name="connsiteX6" fmla="*/ 204910 w 309481"/>
                  <a:gd name="connsiteY6" fmla="*/ 0 h 309467"/>
                  <a:gd name="connsiteX7" fmla="*/ 242914 w 309481"/>
                  <a:gd name="connsiteY7" fmla="*/ 26003 h 309467"/>
                  <a:gd name="connsiteX8" fmla="*/ 306732 w 309481"/>
                  <a:gd name="connsiteY8" fmla="*/ 190119 h 309467"/>
                  <a:gd name="connsiteX9" fmla="*/ 283491 w 309481"/>
                  <a:gd name="connsiteY9" fmla="*/ 242888 h 309467"/>
                  <a:gd name="connsiteX10" fmla="*/ 119375 w 309481"/>
                  <a:gd name="connsiteY10" fmla="*/ 306705 h 309467"/>
                  <a:gd name="connsiteX11" fmla="*/ 104611 w 309481"/>
                  <a:gd name="connsiteY11" fmla="*/ 309467 h 309467"/>
                  <a:gd name="connsiteX12" fmla="*/ 204814 w 309481"/>
                  <a:gd name="connsiteY12" fmla="*/ 10192 h 309467"/>
                  <a:gd name="connsiteX13" fmla="*/ 193765 w 309481"/>
                  <a:gd name="connsiteY13" fmla="*/ 12287 h 309467"/>
                  <a:gd name="connsiteX14" fmla="*/ 29650 w 309481"/>
                  <a:gd name="connsiteY14" fmla="*/ 76105 h 309467"/>
                  <a:gd name="connsiteX15" fmla="*/ 12219 w 309481"/>
                  <a:gd name="connsiteY15" fmla="*/ 115633 h 309467"/>
                  <a:gd name="connsiteX16" fmla="*/ 76036 w 309481"/>
                  <a:gd name="connsiteY16" fmla="*/ 279749 h 309467"/>
                  <a:gd name="connsiteX17" fmla="*/ 104516 w 309481"/>
                  <a:gd name="connsiteY17" fmla="*/ 299275 h 309467"/>
                  <a:gd name="connsiteX18" fmla="*/ 104516 w 309481"/>
                  <a:gd name="connsiteY18" fmla="*/ 299275 h 309467"/>
                  <a:gd name="connsiteX19" fmla="*/ 115565 w 309481"/>
                  <a:gd name="connsiteY19" fmla="*/ 297180 h 309467"/>
                  <a:gd name="connsiteX20" fmla="*/ 279681 w 309481"/>
                  <a:gd name="connsiteY20" fmla="*/ 233363 h 309467"/>
                  <a:gd name="connsiteX21" fmla="*/ 297112 w 309481"/>
                  <a:gd name="connsiteY21" fmla="*/ 193834 h 309467"/>
                  <a:gd name="connsiteX22" fmla="*/ 233294 w 309481"/>
                  <a:gd name="connsiteY22" fmla="*/ 29718 h 309467"/>
                  <a:gd name="connsiteX23" fmla="*/ 204814 w 309481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481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828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610"/>
                      <a:pt x="109660" y="309467"/>
                      <a:pt x="104611" y="309467"/>
                    </a:cubicBezTo>
                    <a:close/>
                    <a:moveTo>
                      <a:pt x="204814" y="10192"/>
                    </a:moveTo>
                    <a:cubicBezTo>
                      <a:pt x="201004" y="10192"/>
                      <a:pt x="197290" y="10858"/>
                      <a:pt x="193765" y="12287"/>
                    </a:cubicBezTo>
                    <a:lnTo>
                      <a:pt x="29650" y="76105"/>
                    </a:lnTo>
                    <a:cubicBezTo>
                      <a:pt x="13933" y="82201"/>
                      <a:pt x="6123" y="99917"/>
                      <a:pt x="12219" y="115633"/>
                    </a:cubicBezTo>
                    <a:lnTo>
                      <a:pt x="76036" y="279749"/>
                    </a:lnTo>
                    <a:cubicBezTo>
                      <a:pt x="80608" y="291560"/>
                      <a:pt x="91848" y="299275"/>
                      <a:pt x="104516" y="299275"/>
                    </a:cubicBezTo>
                    <a:lnTo>
                      <a:pt x="104516" y="299275"/>
                    </a:lnTo>
                    <a:cubicBezTo>
                      <a:pt x="108326" y="299275"/>
                      <a:pt x="112041" y="298609"/>
                      <a:pt x="115565" y="297180"/>
                    </a:cubicBezTo>
                    <a:lnTo>
                      <a:pt x="279681" y="233363"/>
                    </a:lnTo>
                    <a:cubicBezTo>
                      <a:pt x="295397" y="227267"/>
                      <a:pt x="303208" y="209550"/>
                      <a:pt x="297112" y="193834"/>
                    </a:cubicBezTo>
                    <a:lnTo>
                      <a:pt x="233294" y="29718"/>
                    </a:lnTo>
                    <a:cubicBezTo>
                      <a:pt x="228722" y="17812"/>
                      <a:pt x="217578" y="10192"/>
                      <a:pt x="204814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067403A3-C648-42C0-903A-21A863BF17ED}"/>
                  </a:ext>
                </a:extLst>
              </p:cNvPr>
              <p:cNvSpPr/>
              <p:nvPr/>
            </p:nvSpPr>
            <p:spPr>
              <a:xfrm>
                <a:off x="4637504" y="2390965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4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6 h 309467"/>
                  <a:gd name="connsiteX18" fmla="*/ 104611 w 309520"/>
                  <a:gd name="connsiteY18" fmla="*/ 299276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6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3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613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9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4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6"/>
                      <a:pt x="104611" y="299276"/>
                    </a:cubicBezTo>
                    <a:lnTo>
                      <a:pt x="104611" y="299276"/>
                    </a:lnTo>
                    <a:cubicBezTo>
                      <a:pt x="108421" y="299276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578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73E58872-E335-44F2-8599-851E270595CF}"/>
                  </a:ext>
                </a:extLst>
              </p:cNvPr>
              <p:cNvSpPr/>
              <p:nvPr/>
            </p:nvSpPr>
            <p:spPr>
              <a:xfrm>
                <a:off x="4424906" y="2789967"/>
                <a:ext cx="309520" cy="309467"/>
              </a:xfrm>
              <a:custGeom>
                <a:avLst/>
                <a:gdLst>
                  <a:gd name="connsiteX0" fmla="*/ 104611 w 309520"/>
                  <a:gd name="connsiteY0" fmla="*/ 309467 h 309467"/>
                  <a:gd name="connsiteX1" fmla="*/ 104611 w 309520"/>
                  <a:gd name="connsiteY1" fmla="*/ 309467 h 309467"/>
                  <a:gd name="connsiteX2" fmla="*/ 66607 w 309520"/>
                  <a:gd name="connsiteY2" fmla="*/ 283464 h 309467"/>
                  <a:gd name="connsiteX3" fmla="*/ 2789 w 309520"/>
                  <a:gd name="connsiteY3" fmla="*/ 119348 h 309467"/>
                  <a:gd name="connsiteX4" fmla="*/ 26030 w 309520"/>
                  <a:gd name="connsiteY4" fmla="*/ 66580 h 309467"/>
                  <a:gd name="connsiteX5" fmla="*/ 190146 w 309520"/>
                  <a:gd name="connsiteY5" fmla="*/ 2762 h 309467"/>
                  <a:gd name="connsiteX6" fmla="*/ 204910 w 309520"/>
                  <a:gd name="connsiteY6" fmla="*/ 0 h 309467"/>
                  <a:gd name="connsiteX7" fmla="*/ 242914 w 309520"/>
                  <a:gd name="connsiteY7" fmla="*/ 26003 h 309467"/>
                  <a:gd name="connsiteX8" fmla="*/ 306732 w 309520"/>
                  <a:gd name="connsiteY8" fmla="*/ 190119 h 309467"/>
                  <a:gd name="connsiteX9" fmla="*/ 283491 w 309520"/>
                  <a:gd name="connsiteY9" fmla="*/ 242888 h 309467"/>
                  <a:gd name="connsiteX10" fmla="*/ 119375 w 309520"/>
                  <a:gd name="connsiteY10" fmla="*/ 306705 h 309467"/>
                  <a:gd name="connsiteX11" fmla="*/ 104611 w 309520"/>
                  <a:gd name="connsiteY11" fmla="*/ 309467 h 309467"/>
                  <a:gd name="connsiteX12" fmla="*/ 204910 w 309520"/>
                  <a:gd name="connsiteY12" fmla="*/ 10192 h 309467"/>
                  <a:gd name="connsiteX13" fmla="*/ 193861 w 309520"/>
                  <a:gd name="connsiteY13" fmla="*/ 12287 h 309467"/>
                  <a:gd name="connsiteX14" fmla="*/ 29745 w 309520"/>
                  <a:gd name="connsiteY14" fmla="*/ 76105 h 309467"/>
                  <a:gd name="connsiteX15" fmla="*/ 12314 w 309520"/>
                  <a:gd name="connsiteY15" fmla="*/ 115633 h 309467"/>
                  <a:gd name="connsiteX16" fmla="*/ 76132 w 309520"/>
                  <a:gd name="connsiteY16" fmla="*/ 279749 h 309467"/>
                  <a:gd name="connsiteX17" fmla="*/ 104611 w 309520"/>
                  <a:gd name="connsiteY17" fmla="*/ 299275 h 309467"/>
                  <a:gd name="connsiteX18" fmla="*/ 104611 w 309520"/>
                  <a:gd name="connsiteY18" fmla="*/ 299275 h 309467"/>
                  <a:gd name="connsiteX19" fmla="*/ 115660 w 309520"/>
                  <a:gd name="connsiteY19" fmla="*/ 297180 h 309467"/>
                  <a:gd name="connsiteX20" fmla="*/ 279776 w 309520"/>
                  <a:gd name="connsiteY20" fmla="*/ 233363 h 309467"/>
                  <a:gd name="connsiteX21" fmla="*/ 297207 w 309520"/>
                  <a:gd name="connsiteY21" fmla="*/ 193834 h 309467"/>
                  <a:gd name="connsiteX22" fmla="*/ 233389 w 309520"/>
                  <a:gd name="connsiteY22" fmla="*/ 29718 h 309467"/>
                  <a:gd name="connsiteX23" fmla="*/ 204910 w 309520"/>
                  <a:gd name="connsiteY23" fmla="*/ 10192 h 30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9520" h="309467">
                    <a:moveTo>
                      <a:pt x="104611" y="309467"/>
                    </a:moveTo>
                    <a:lnTo>
                      <a:pt x="104611" y="309467"/>
                    </a:lnTo>
                    <a:cubicBezTo>
                      <a:pt x="87657" y="309467"/>
                      <a:pt x="72798" y="299275"/>
                      <a:pt x="66607" y="283464"/>
                    </a:cubicBezTo>
                    <a:lnTo>
                      <a:pt x="2789" y="119348"/>
                    </a:lnTo>
                    <a:cubicBezTo>
                      <a:pt x="-5402" y="98393"/>
                      <a:pt x="5075" y="74771"/>
                      <a:pt x="26030" y="66580"/>
                    </a:cubicBezTo>
                    <a:lnTo>
                      <a:pt x="190146" y="2762"/>
                    </a:lnTo>
                    <a:cubicBezTo>
                      <a:pt x="194908" y="952"/>
                      <a:pt x="199861" y="0"/>
                      <a:pt x="204910" y="0"/>
                    </a:cubicBezTo>
                    <a:cubicBezTo>
                      <a:pt x="221864" y="0"/>
                      <a:pt x="236723" y="10192"/>
                      <a:pt x="242914" y="26003"/>
                    </a:cubicBezTo>
                    <a:lnTo>
                      <a:pt x="306732" y="190119"/>
                    </a:lnTo>
                    <a:cubicBezTo>
                      <a:pt x="314923" y="211074"/>
                      <a:pt x="304446" y="234696"/>
                      <a:pt x="283491" y="242888"/>
                    </a:cubicBezTo>
                    <a:lnTo>
                      <a:pt x="119375" y="306705"/>
                    </a:lnTo>
                    <a:cubicBezTo>
                      <a:pt x="114708" y="308515"/>
                      <a:pt x="109660" y="309467"/>
                      <a:pt x="104611" y="309467"/>
                    </a:cubicBezTo>
                    <a:close/>
                    <a:moveTo>
                      <a:pt x="204910" y="10192"/>
                    </a:moveTo>
                    <a:cubicBezTo>
                      <a:pt x="201100" y="10192"/>
                      <a:pt x="197385" y="10858"/>
                      <a:pt x="193861" y="12287"/>
                    </a:cubicBezTo>
                    <a:lnTo>
                      <a:pt x="29745" y="76105"/>
                    </a:lnTo>
                    <a:cubicBezTo>
                      <a:pt x="14029" y="82201"/>
                      <a:pt x="6218" y="99917"/>
                      <a:pt x="12314" y="115633"/>
                    </a:cubicBezTo>
                    <a:lnTo>
                      <a:pt x="76132" y="279749"/>
                    </a:lnTo>
                    <a:cubicBezTo>
                      <a:pt x="80704" y="291560"/>
                      <a:pt x="91943" y="299275"/>
                      <a:pt x="104611" y="299275"/>
                    </a:cubicBezTo>
                    <a:lnTo>
                      <a:pt x="104611" y="299275"/>
                    </a:lnTo>
                    <a:cubicBezTo>
                      <a:pt x="108421" y="299275"/>
                      <a:pt x="112136" y="298609"/>
                      <a:pt x="115660" y="297180"/>
                    </a:cubicBezTo>
                    <a:lnTo>
                      <a:pt x="279776" y="233363"/>
                    </a:lnTo>
                    <a:cubicBezTo>
                      <a:pt x="295492" y="227267"/>
                      <a:pt x="303303" y="209550"/>
                      <a:pt x="297207" y="193834"/>
                    </a:cubicBezTo>
                    <a:lnTo>
                      <a:pt x="233389" y="29718"/>
                    </a:lnTo>
                    <a:cubicBezTo>
                      <a:pt x="228817" y="17812"/>
                      <a:pt x="217673" y="10192"/>
                      <a:pt x="204910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989E8706-A805-4E4A-809D-57E307A34D73}"/>
                  </a:ext>
                </a:extLst>
              </p:cNvPr>
              <p:cNvSpPr/>
              <p:nvPr/>
            </p:nvSpPr>
            <p:spPr>
              <a:xfrm>
                <a:off x="4744381" y="2665857"/>
                <a:ext cx="309475" cy="309371"/>
              </a:xfrm>
              <a:custGeom>
                <a:avLst/>
                <a:gdLst>
                  <a:gd name="connsiteX0" fmla="*/ 104605 w 309475"/>
                  <a:gd name="connsiteY0" fmla="*/ 309372 h 309371"/>
                  <a:gd name="connsiteX1" fmla="*/ 104605 w 309475"/>
                  <a:gd name="connsiteY1" fmla="*/ 309372 h 309371"/>
                  <a:gd name="connsiteX2" fmla="*/ 66600 w 309475"/>
                  <a:gd name="connsiteY2" fmla="*/ 283369 h 309371"/>
                  <a:gd name="connsiteX3" fmla="*/ 2782 w 309475"/>
                  <a:gd name="connsiteY3" fmla="*/ 119253 h 309371"/>
                  <a:gd name="connsiteX4" fmla="*/ 3449 w 309475"/>
                  <a:gd name="connsiteY4" fmla="*/ 88106 h 309371"/>
                  <a:gd name="connsiteX5" fmla="*/ 26023 w 309475"/>
                  <a:gd name="connsiteY5" fmla="*/ 66580 h 309371"/>
                  <a:gd name="connsiteX6" fmla="*/ 190139 w 309475"/>
                  <a:gd name="connsiteY6" fmla="*/ 2762 h 309371"/>
                  <a:gd name="connsiteX7" fmla="*/ 204903 w 309475"/>
                  <a:gd name="connsiteY7" fmla="*/ 0 h 309371"/>
                  <a:gd name="connsiteX8" fmla="*/ 242908 w 309475"/>
                  <a:gd name="connsiteY8" fmla="*/ 26003 h 309371"/>
                  <a:gd name="connsiteX9" fmla="*/ 306725 w 309475"/>
                  <a:gd name="connsiteY9" fmla="*/ 190119 h 309371"/>
                  <a:gd name="connsiteX10" fmla="*/ 283484 w 309475"/>
                  <a:gd name="connsiteY10" fmla="*/ 242888 h 309371"/>
                  <a:gd name="connsiteX11" fmla="*/ 119368 w 309475"/>
                  <a:gd name="connsiteY11" fmla="*/ 306705 h 309371"/>
                  <a:gd name="connsiteX12" fmla="*/ 104605 w 309475"/>
                  <a:gd name="connsiteY12" fmla="*/ 309372 h 309371"/>
                  <a:gd name="connsiteX13" fmla="*/ 204903 w 309475"/>
                  <a:gd name="connsiteY13" fmla="*/ 10096 h 309371"/>
                  <a:gd name="connsiteX14" fmla="*/ 193854 w 309475"/>
                  <a:gd name="connsiteY14" fmla="*/ 12192 h 309371"/>
                  <a:gd name="connsiteX15" fmla="*/ 29738 w 309475"/>
                  <a:gd name="connsiteY15" fmla="*/ 76009 h 309371"/>
                  <a:gd name="connsiteX16" fmla="*/ 12879 w 309475"/>
                  <a:gd name="connsiteY16" fmla="*/ 92202 h 309371"/>
                  <a:gd name="connsiteX17" fmla="*/ 12403 w 309475"/>
                  <a:gd name="connsiteY17" fmla="*/ 115538 h 309371"/>
                  <a:gd name="connsiteX18" fmla="*/ 76220 w 309475"/>
                  <a:gd name="connsiteY18" fmla="*/ 279654 h 309371"/>
                  <a:gd name="connsiteX19" fmla="*/ 104700 w 309475"/>
                  <a:gd name="connsiteY19" fmla="*/ 299180 h 309371"/>
                  <a:gd name="connsiteX20" fmla="*/ 104700 w 309475"/>
                  <a:gd name="connsiteY20" fmla="*/ 299180 h 309371"/>
                  <a:gd name="connsiteX21" fmla="*/ 115749 w 309475"/>
                  <a:gd name="connsiteY21" fmla="*/ 297085 h 309371"/>
                  <a:gd name="connsiteX22" fmla="*/ 279865 w 309475"/>
                  <a:gd name="connsiteY22" fmla="*/ 233267 h 309371"/>
                  <a:gd name="connsiteX23" fmla="*/ 297295 w 309475"/>
                  <a:gd name="connsiteY23" fmla="*/ 193738 h 309371"/>
                  <a:gd name="connsiteX24" fmla="*/ 233478 w 309475"/>
                  <a:gd name="connsiteY24" fmla="*/ 29623 h 309371"/>
                  <a:gd name="connsiteX25" fmla="*/ 204903 w 309475"/>
                  <a:gd name="connsiteY25" fmla="*/ 10096 h 30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9475" h="309371">
                    <a:moveTo>
                      <a:pt x="104605" y="309372"/>
                    </a:moveTo>
                    <a:lnTo>
                      <a:pt x="104605" y="309372"/>
                    </a:lnTo>
                    <a:cubicBezTo>
                      <a:pt x="87650" y="309372"/>
                      <a:pt x="72791" y="299180"/>
                      <a:pt x="66600" y="283369"/>
                    </a:cubicBezTo>
                    <a:lnTo>
                      <a:pt x="2782" y="119253"/>
                    </a:lnTo>
                    <a:cubicBezTo>
                      <a:pt x="-1123" y="109156"/>
                      <a:pt x="-932" y="98012"/>
                      <a:pt x="3449" y="88106"/>
                    </a:cubicBezTo>
                    <a:cubicBezTo>
                      <a:pt x="7831" y="78105"/>
                      <a:pt x="15832" y="70485"/>
                      <a:pt x="26023" y="66580"/>
                    </a:cubicBezTo>
                    <a:lnTo>
                      <a:pt x="190139" y="2762"/>
                    </a:lnTo>
                    <a:cubicBezTo>
                      <a:pt x="194902" y="952"/>
                      <a:pt x="199855" y="0"/>
                      <a:pt x="204903" y="0"/>
                    </a:cubicBezTo>
                    <a:cubicBezTo>
                      <a:pt x="221857" y="0"/>
                      <a:pt x="236716" y="10192"/>
                      <a:pt x="242908" y="26003"/>
                    </a:cubicBezTo>
                    <a:lnTo>
                      <a:pt x="306725" y="190119"/>
                    </a:lnTo>
                    <a:cubicBezTo>
                      <a:pt x="314821" y="211074"/>
                      <a:pt x="304439" y="234696"/>
                      <a:pt x="283484" y="242888"/>
                    </a:cubicBezTo>
                    <a:lnTo>
                      <a:pt x="119368" y="306705"/>
                    </a:lnTo>
                    <a:cubicBezTo>
                      <a:pt x="114606" y="308419"/>
                      <a:pt x="109653" y="309372"/>
                      <a:pt x="104605" y="309372"/>
                    </a:cubicBezTo>
                    <a:close/>
                    <a:moveTo>
                      <a:pt x="204903" y="10096"/>
                    </a:moveTo>
                    <a:cubicBezTo>
                      <a:pt x="201093" y="10096"/>
                      <a:pt x="197378" y="10763"/>
                      <a:pt x="193854" y="12192"/>
                    </a:cubicBezTo>
                    <a:lnTo>
                      <a:pt x="29738" y="76009"/>
                    </a:lnTo>
                    <a:cubicBezTo>
                      <a:pt x="22118" y="78962"/>
                      <a:pt x="16117" y="84677"/>
                      <a:pt x="12879" y="92202"/>
                    </a:cubicBezTo>
                    <a:cubicBezTo>
                      <a:pt x="9545" y="99631"/>
                      <a:pt x="9450" y="108013"/>
                      <a:pt x="12403" y="115538"/>
                    </a:cubicBezTo>
                    <a:lnTo>
                      <a:pt x="76220" y="279654"/>
                    </a:lnTo>
                    <a:cubicBezTo>
                      <a:pt x="80792" y="291465"/>
                      <a:pt x="92032" y="299180"/>
                      <a:pt x="104700" y="299180"/>
                    </a:cubicBezTo>
                    <a:lnTo>
                      <a:pt x="104700" y="299180"/>
                    </a:lnTo>
                    <a:cubicBezTo>
                      <a:pt x="108510" y="299180"/>
                      <a:pt x="112225" y="298513"/>
                      <a:pt x="115749" y="297085"/>
                    </a:cubicBezTo>
                    <a:lnTo>
                      <a:pt x="279865" y="233267"/>
                    </a:lnTo>
                    <a:cubicBezTo>
                      <a:pt x="295581" y="227171"/>
                      <a:pt x="303391" y="209455"/>
                      <a:pt x="297295" y="193738"/>
                    </a:cubicBezTo>
                    <a:lnTo>
                      <a:pt x="233478" y="29623"/>
                    </a:lnTo>
                    <a:cubicBezTo>
                      <a:pt x="228811" y="17717"/>
                      <a:pt x="217571" y="10096"/>
                      <a:pt x="204903" y="100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A8C46311-60DC-4BB2-89B6-E6C73A4E32AB}"/>
                  </a:ext>
                </a:extLst>
              </p:cNvPr>
              <p:cNvSpPr/>
              <p:nvPr/>
            </p:nvSpPr>
            <p:spPr>
              <a:xfrm>
                <a:off x="4838889" y="2770441"/>
                <a:ext cx="120491" cy="100012"/>
              </a:xfrm>
              <a:custGeom>
                <a:avLst/>
                <a:gdLst>
                  <a:gd name="connsiteX0" fmla="*/ 0 w 120491"/>
                  <a:gd name="connsiteY0" fmla="*/ 37433 h 100012"/>
                  <a:gd name="connsiteX1" fmla="*/ 96107 w 120491"/>
                  <a:gd name="connsiteY1" fmla="*/ 0 h 100012"/>
                  <a:gd name="connsiteX2" fmla="*/ 105632 w 120491"/>
                  <a:gd name="connsiteY2" fmla="*/ 24384 h 100012"/>
                  <a:gd name="connsiteX3" fmla="*/ 9525 w 120491"/>
                  <a:gd name="connsiteY3" fmla="*/ 61817 h 100012"/>
                  <a:gd name="connsiteX4" fmla="*/ 0 w 120491"/>
                  <a:gd name="connsiteY4" fmla="*/ 37433 h 100012"/>
                  <a:gd name="connsiteX5" fmla="*/ 14859 w 120491"/>
                  <a:gd name="connsiteY5" fmla="*/ 75629 h 100012"/>
                  <a:gd name="connsiteX6" fmla="*/ 110966 w 120491"/>
                  <a:gd name="connsiteY6" fmla="*/ 38195 h 100012"/>
                  <a:gd name="connsiteX7" fmla="*/ 120491 w 120491"/>
                  <a:gd name="connsiteY7" fmla="*/ 62579 h 100012"/>
                  <a:gd name="connsiteX8" fmla="*/ 24384 w 120491"/>
                  <a:gd name="connsiteY8" fmla="*/ 100013 h 100012"/>
                  <a:gd name="connsiteX9" fmla="*/ 14859 w 120491"/>
                  <a:gd name="connsiteY9" fmla="*/ 75629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491" h="100012">
                    <a:moveTo>
                      <a:pt x="0" y="37433"/>
                    </a:moveTo>
                    <a:lnTo>
                      <a:pt x="96107" y="0"/>
                    </a:lnTo>
                    <a:lnTo>
                      <a:pt x="105632" y="24384"/>
                    </a:lnTo>
                    <a:lnTo>
                      <a:pt x="9525" y="61817"/>
                    </a:lnTo>
                    <a:lnTo>
                      <a:pt x="0" y="37433"/>
                    </a:lnTo>
                    <a:close/>
                    <a:moveTo>
                      <a:pt x="14859" y="75629"/>
                    </a:moveTo>
                    <a:lnTo>
                      <a:pt x="110966" y="38195"/>
                    </a:lnTo>
                    <a:lnTo>
                      <a:pt x="120491" y="62579"/>
                    </a:lnTo>
                    <a:lnTo>
                      <a:pt x="24384" y="100013"/>
                    </a:lnTo>
                    <a:lnTo>
                      <a:pt x="14859" y="7562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1" name="Graphic 1">
              <a:extLst>
                <a:ext uri="{FF2B5EF4-FFF2-40B4-BE49-F238E27FC236}">
                  <a16:creationId xmlns:a16="http://schemas.microsoft.com/office/drawing/2014/main" id="{381FD298-BF21-4B2D-A2A2-7C9444808025}"/>
                </a:ext>
              </a:extLst>
            </p:cNvPr>
            <p:cNvGrpSpPr/>
            <p:nvPr userDrawn="1"/>
          </p:nvGrpSpPr>
          <p:grpSpPr>
            <a:xfrm>
              <a:off x="4479132" y="5494231"/>
              <a:ext cx="960909" cy="1088135"/>
              <a:chOff x="6840164" y="3831240"/>
              <a:chExt cx="960909" cy="1088135"/>
            </a:xfrm>
            <a:grpFill/>
          </p:grpSpPr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2DCB4CC2-BEFA-453E-8D62-FD653A573E5B}"/>
                  </a:ext>
                </a:extLst>
              </p:cNvPr>
              <p:cNvSpPr/>
              <p:nvPr/>
            </p:nvSpPr>
            <p:spPr>
              <a:xfrm>
                <a:off x="6840164" y="3831240"/>
                <a:ext cx="960909" cy="1088135"/>
              </a:xfrm>
              <a:custGeom>
                <a:avLst/>
                <a:gdLst>
                  <a:gd name="connsiteX0" fmla="*/ 608861 w 960909"/>
                  <a:gd name="connsiteY0" fmla="*/ 1088136 h 1088135"/>
                  <a:gd name="connsiteX1" fmla="*/ 608861 w 960909"/>
                  <a:gd name="connsiteY1" fmla="*/ 1088136 h 1088135"/>
                  <a:gd name="connsiteX2" fmla="*/ 593812 w 960909"/>
                  <a:gd name="connsiteY2" fmla="*/ 1085183 h 1088135"/>
                  <a:gd name="connsiteX3" fmla="*/ 25741 w 960909"/>
                  <a:gd name="connsiteY3" fmla="*/ 858679 h 1088135"/>
                  <a:gd name="connsiteX4" fmla="*/ 2881 w 960909"/>
                  <a:gd name="connsiteY4" fmla="*/ 805529 h 1088135"/>
                  <a:gd name="connsiteX5" fmla="*/ 313872 w 960909"/>
                  <a:gd name="connsiteY5" fmla="*/ 25717 h 1088135"/>
                  <a:gd name="connsiteX6" fmla="*/ 351972 w 960909"/>
                  <a:gd name="connsiteY6" fmla="*/ 0 h 1088135"/>
                  <a:gd name="connsiteX7" fmla="*/ 367022 w 960909"/>
                  <a:gd name="connsiteY7" fmla="*/ 2953 h 1088135"/>
                  <a:gd name="connsiteX8" fmla="*/ 935188 w 960909"/>
                  <a:gd name="connsiteY8" fmla="*/ 229457 h 1088135"/>
                  <a:gd name="connsiteX9" fmla="*/ 957572 w 960909"/>
                  <a:gd name="connsiteY9" fmla="*/ 251365 h 1088135"/>
                  <a:gd name="connsiteX10" fmla="*/ 957953 w 960909"/>
                  <a:gd name="connsiteY10" fmla="*/ 282702 h 1088135"/>
                  <a:gd name="connsiteX11" fmla="*/ 646961 w 960909"/>
                  <a:gd name="connsiteY11" fmla="*/ 1062514 h 1088135"/>
                  <a:gd name="connsiteX12" fmla="*/ 608861 w 960909"/>
                  <a:gd name="connsiteY12" fmla="*/ 1088136 h 1088135"/>
                  <a:gd name="connsiteX13" fmla="*/ 351877 w 960909"/>
                  <a:gd name="connsiteY13" fmla="*/ 10192 h 1088135"/>
                  <a:gd name="connsiteX14" fmla="*/ 323207 w 960909"/>
                  <a:gd name="connsiteY14" fmla="*/ 29527 h 1088135"/>
                  <a:gd name="connsiteX15" fmla="*/ 12215 w 960909"/>
                  <a:gd name="connsiteY15" fmla="*/ 809339 h 1088135"/>
                  <a:gd name="connsiteX16" fmla="*/ 29360 w 960909"/>
                  <a:gd name="connsiteY16" fmla="*/ 849249 h 1088135"/>
                  <a:gd name="connsiteX17" fmla="*/ 597432 w 960909"/>
                  <a:gd name="connsiteY17" fmla="*/ 1075754 h 1088135"/>
                  <a:gd name="connsiteX18" fmla="*/ 608766 w 960909"/>
                  <a:gd name="connsiteY18" fmla="*/ 1077944 h 1088135"/>
                  <a:gd name="connsiteX19" fmla="*/ 608766 w 960909"/>
                  <a:gd name="connsiteY19" fmla="*/ 1077944 h 1088135"/>
                  <a:gd name="connsiteX20" fmla="*/ 637341 w 960909"/>
                  <a:gd name="connsiteY20" fmla="*/ 1058608 h 1088135"/>
                  <a:gd name="connsiteX21" fmla="*/ 948332 w 960909"/>
                  <a:gd name="connsiteY21" fmla="*/ 278797 h 1088135"/>
                  <a:gd name="connsiteX22" fmla="*/ 948047 w 960909"/>
                  <a:gd name="connsiteY22" fmla="*/ 255270 h 1088135"/>
                  <a:gd name="connsiteX23" fmla="*/ 931283 w 960909"/>
                  <a:gd name="connsiteY23" fmla="*/ 238792 h 1088135"/>
                  <a:gd name="connsiteX24" fmla="*/ 363212 w 960909"/>
                  <a:gd name="connsiteY24" fmla="*/ 12287 h 1088135"/>
                  <a:gd name="connsiteX25" fmla="*/ 351877 w 960909"/>
                  <a:gd name="connsiteY25" fmla="*/ 10192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909" h="1088135">
                    <a:moveTo>
                      <a:pt x="608861" y="1088136"/>
                    </a:moveTo>
                    <a:cubicBezTo>
                      <a:pt x="608861" y="1088136"/>
                      <a:pt x="608861" y="1088136"/>
                      <a:pt x="608861" y="1088136"/>
                    </a:cubicBezTo>
                    <a:cubicBezTo>
                      <a:pt x="603718" y="1088136"/>
                      <a:pt x="598574" y="1087183"/>
                      <a:pt x="593812" y="1085183"/>
                    </a:cubicBezTo>
                    <a:lnTo>
                      <a:pt x="25741" y="858679"/>
                    </a:lnTo>
                    <a:cubicBezTo>
                      <a:pt x="4786" y="850297"/>
                      <a:pt x="-5406" y="826484"/>
                      <a:pt x="2881" y="805529"/>
                    </a:cubicBezTo>
                    <a:lnTo>
                      <a:pt x="313872" y="25717"/>
                    </a:lnTo>
                    <a:cubicBezTo>
                      <a:pt x="320064" y="10287"/>
                      <a:pt x="335303" y="0"/>
                      <a:pt x="351972" y="0"/>
                    </a:cubicBezTo>
                    <a:cubicBezTo>
                      <a:pt x="357116" y="0"/>
                      <a:pt x="362259" y="952"/>
                      <a:pt x="367022" y="2953"/>
                    </a:cubicBezTo>
                    <a:lnTo>
                      <a:pt x="935188" y="229457"/>
                    </a:lnTo>
                    <a:cubicBezTo>
                      <a:pt x="945284" y="233458"/>
                      <a:pt x="953285" y="241268"/>
                      <a:pt x="957572" y="251365"/>
                    </a:cubicBezTo>
                    <a:cubicBezTo>
                      <a:pt x="961858" y="261461"/>
                      <a:pt x="962049" y="272510"/>
                      <a:pt x="957953" y="282702"/>
                    </a:cubicBezTo>
                    <a:lnTo>
                      <a:pt x="646961" y="1062514"/>
                    </a:lnTo>
                    <a:cubicBezTo>
                      <a:pt x="640675" y="1078039"/>
                      <a:pt x="625721" y="1088136"/>
                      <a:pt x="608861" y="1088136"/>
                    </a:cubicBezTo>
                    <a:close/>
                    <a:moveTo>
                      <a:pt x="351877" y="10192"/>
                    </a:moveTo>
                    <a:cubicBezTo>
                      <a:pt x="339399" y="10192"/>
                      <a:pt x="327874" y="18002"/>
                      <a:pt x="323207" y="29527"/>
                    </a:cubicBezTo>
                    <a:lnTo>
                      <a:pt x="12215" y="809339"/>
                    </a:lnTo>
                    <a:cubicBezTo>
                      <a:pt x="5929" y="825055"/>
                      <a:pt x="13644" y="842963"/>
                      <a:pt x="29360" y="849249"/>
                    </a:cubicBezTo>
                    <a:lnTo>
                      <a:pt x="597432" y="1075754"/>
                    </a:lnTo>
                    <a:cubicBezTo>
                      <a:pt x="601051" y="1077182"/>
                      <a:pt x="604861" y="1077944"/>
                      <a:pt x="608766" y="1077944"/>
                    </a:cubicBezTo>
                    <a:lnTo>
                      <a:pt x="608766" y="1077944"/>
                    </a:lnTo>
                    <a:cubicBezTo>
                      <a:pt x="621244" y="1077944"/>
                      <a:pt x="632769" y="1070229"/>
                      <a:pt x="637341" y="1058608"/>
                    </a:cubicBezTo>
                    <a:lnTo>
                      <a:pt x="948332" y="278797"/>
                    </a:lnTo>
                    <a:cubicBezTo>
                      <a:pt x="951381" y="271177"/>
                      <a:pt x="951285" y="262890"/>
                      <a:pt x="948047" y="255270"/>
                    </a:cubicBezTo>
                    <a:cubicBezTo>
                      <a:pt x="944808" y="247745"/>
                      <a:pt x="938807" y="241840"/>
                      <a:pt x="931283" y="238792"/>
                    </a:cubicBezTo>
                    <a:lnTo>
                      <a:pt x="363212" y="12287"/>
                    </a:lnTo>
                    <a:cubicBezTo>
                      <a:pt x="359592" y="10954"/>
                      <a:pt x="355782" y="10192"/>
                      <a:pt x="351877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E54D71B6-5935-4B02-801E-CBB51DFFB857}"/>
                  </a:ext>
                </a:extLst>
              </p:cNvPr>
              <p:cNvSpPr/>
              <p:nvPr/>
            </p:nvSpPr>
            <p:spPr>
              <a:xfrm>
                <a:off x="7127152" y="3896486"/>
                <a:ext cx="609545" cy="388239"/>
              </a:xfrm>
              <a:custGeom>
                <a:avLst/>
                <a:gdLst>
                  <a:gd name="connsiteX0" fmla="*/ 523136 w 609545"/>
                  <a:gd name="connsiteY0" fmla="*/ 388239 h 388239"/>
                  <a:gd name="connsiteX1" fmla="*/ 523136 w 609545"/>
                  <a:gd name="connsiteY1" fmla="*/ 388239 h 388239"/>
                  <a:gd name="connsiteX2" fmla="*/ 508087 w 609545"/>
                  <a:gd name="connsiteY2" fmla="*/ 385286 h 388239"/>
                  <a:gd name="connsiteX3" fmla="*/ 25741 w 609545"/>
                  <a:gd name="connsiteY3" fmla="*/ 192500 h 388239"/>
                  <a:gd name="connsiteX4" fmla="*/ 2881 w 609545"/>
                  <a:gd name="connsiteY4" fmla="*/ 139351 h 388239"/>
                  <a:gd name="connsiteX5" fmla="*/ 48315 w 609545"/>
                  <a:gd name="connsiteY5" fmla="*/ 25718 h 388239"/>
                  <a:gd name="connsiteX6" fmla="*/ 86415 w 609545"/>
                  <a:gd name="connsiteY6" fmla="*/ 0 h 388239"/>
                  <a:gd name="connsiteX7" fmla="*/ 101465 w 609545"/>
                  <a:gd name="connsiteY7" fmla="*/ 2953 h 388239"/>
                  <a:gd name="connsiteX8" fmla="*/ 583811 w 609545"/>
                  <a:gd name="connsiteY8" fmla="*/ 195739 h 388239"/>
                  <a:gd name="connsiteX9" fmla="*/ 606194 w 609545"/>
                  <a:gd name="connsiteY9" fmla="*/ 217646 h 388239"/>
                  <a:gd name="connsiteX10" fmla="*/ 606671 w 609545"/>
                  <a:gd name="connsiteY10" fmla="*/ 248984 h 388239"/>
                  <a:gd name="connsiteX11" fmla="*/ 561236 w 609545"/>
                  <a:gd name="connsiteY11" fmla="*/ 362617 h 388239"/>
                  <a:gd name="connsiteX12" fmla="*/ 523136 w 609545"/>
                  <a:gd name="connsiteY12" fmla="*/ 388239 h 388239"/>
                  <a:gd name="connsiteX13" fmla="*/ 86415 w 609545"/>
                  <a:gd name="connsiteY13" fmla="*/ 10192 h 388239"/>
                  <a:gd name="connsiteX14" fmla="*/ 57745 w 609545"/>
                  <a:gd name="connsiteY14" fmla="*/ 29528 h 388239"/>
                  <a:gd name="connsiteX15" fmla="*/ 12311 w 609545"/>
                  <a:gd name="connsiteY15" fmla="*/ 143161 h 388239"/>
                  <a:gd name="connsiteX16" fmla="*/ 29456 w 609545"/>
                  <a:gd name="connsiteY16" fmla="*/ 183071 h 388239"/>
                  <a:gd name="connsiteX17" fmla="*/ 511802 w 609545"/>
                  <a:gd name="connsiteY17" fmla="*/ 375857 h 388239"/>
                  <a:gd name="connsiteX18" fmla="*/ 523136 w 609545"/>
                  <a:gd name="connsiteY18" fmla="*/ 378047 h 388239"/>
                  <a:gd name="connsiteX19" fmla="*/ 523136 w 609545"/>
                  <a:gd name="connsiteY19" fmla="*/ 378047 h 388239"/>
                  <a:gd name="connsiteX20" fmla="*/ 551807 w 609545"/>
                  <a:gd name="connsiteY20" fmla="*/ 358712 h 388239"/>
                  <a:gd name="connsiteX21" fmla="*/ 597241 w 609545"/>
                  <a:gd name="connsiteY21" fmla="*/ 245078 h 388239"/>
                  <a:gd name="connsiteX22" fmla="*/ 596860 w 609545"/>
                  <a:gd name="connsiteY22" fmla="*/ 221552 h 388239"/>
                  <a:gd name="connsiteX23" fmla="*/ 580096 w 609545"/>
                  <a:gd name="connsiteY23" fmla="*/ 205073 h 388239"/>
                  <a:gd name="connsiteX24" fmla="*/ 97750 w 609545"/>
                  <a:gd name="connsiteY24" fmla="*/ 12287 h 388239"/>
                  <a:gd name="connsiteX25" fmla="*/ 86415 w 609545"/>
                  <a:gd name="connsiteY25" fmla="*/ 10192 h 38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09545" h="388239">
                    <a:moveTo>
                      <a:pt x="523136" y="388239"/>
                    </a:moveTo>
                    <a:lnTo>
                      <a:pt x="523136" y="388239"/>
                    </a:lnTo>
                    <a:cubicBezTo>
                      <a:pt x="517993" y="388239"/>
                      <a:pt x="512849" y="387287"/>
                      <a:pt x="508087" y="385286"/>
                    </a:cubicBezTo>
                    <a:lnTo>
                      <a:pt x="25741" y="192500"/>
                    </a:lnTo>
                    <a:cubicBezTo>
                      <a:pt x="4786" y="184118"/>
                      <a:pt x="-5406" y="160306"/>
                      <a:pt x="2881" y="139351"/>
                    </a:cubicBezTo>
                    <a:lnTo>
                      <a:pt x="48315" y="25718"/>
                    </a:lnTo>
                    <a:cubicBezTo>
                      <a:pt x="54506" y="10287"/>
                      <a:pt x="69746" y="0"/>
                      <a:pt x="86415" y="0"/>
                    </a:cubicBezTo>
                    <a:cubicBezTo>
                      <a:pt x="91559" y="0"/>
                      <a:pt x="96702" y="953"/>
                      <a:pt x="101465" y="2953"/>
                    </a:cubicBezTo>
                    <a:lnTo>
                      <a:pt x="583811" y="195739"/>
                    </a:lnTo>
                    <a:cubicBezTo>
                      <a:pt x="593907" y="199739"/>
                      <a:pt x="601908" y="207550"/>
                      <a:pt x="606194" y="217646"/>
                    </a:cubicBezTo>
                    <a:cubicBezTo>
                      <a:pt x="610481" y="227743"/>
                      <a:pt x="610671" y="238792"/>
                      <a:pt x="606671" y="248984"/>
                    </a:cubicBezTo>
                    <a:lnTo>
                      <a:pt x="561236" y="362617"/>
                    </a:lnTo>
                    <a:cubicBezTo>
                      <a:pt x="555045" y="377952"/>
                      <a:pt x="539805" y="388239"/>
                      <a:pt x="523136" y="388239"/>
                    </a:cubicBezTo>
                    <a:close/>
                    <a:moveTo>
                      <a:pt x="86415" y="10192"/>
                    </a:moveTo>
                    <a:cubicBezTo>
                      <a:pt x="73937" y="10192"/>
                      <a:pt x="62412" y="17907"/>
                      <a:pt x="57745" y="29528"/>
                    </a:cubicBezTo>
                    <a:lnTo>
                      <a:pt x="12311" y="143161"/>
                    </a:lnTo>
                    <a:cubicBezTo>
                      <a:pt x="6024" y="158877"/>
                      <a:pt x="13740" y="176784"/>
                      <a:pt x="29456" y="183071"/>
                    </a:cubicBezTo>
                    <a:lnTo>
                      <a:pt x="511802" y="375857"/>
                    </a:lnTo>
                    <a:cubicBezTo>
                      <a:pt x="515421" y="377285"/>
                      <a:pt x="519231" y="378047"/>
                      <a:pt x="523136" y="378047"/>
                    </a:cubicBezTo>
                    <a:lnTo>
                      <a:pt x="523136" y="378047"/>
                    </a:lnTo>
                    <a:cubicBezTo>
                      <a:pt x="535614" y="378047"/>
                      <a:pt x="547140" y="370332"/>
                      <a:pt x="551807" y="358712"/>
                    </a:cubicBezTo>
                    <a:lnTo>
                      <a:pt x="597241" y="245078"/>
                    </a:lnTo>
                    <a:cubicBezTo>
                      <a:pt x="600289" y="237458"/>
                      <a:pt x="600194" y="229172"/>
                      <a:pt x="596860" y="221552"/>
                    </a:cubicBezTo>
                    <a:cubicBezTo>
                      <a:pt x="593621" y="214027"/>
                      <a:pt x="587621" y="208121"/>
                      <a:pt x="580096" y="205073"/>
                    </a:cubicBezTo>
                    <a:lnTo>
                      <a:pt x="97750" y="12287"/>
                    </a:lnTo>
                    <a:cubicBezTo>
                      <a:pt x="94035" y="10954"/>
                      <a:pt x="90225" y="10192"/>
                      <a:pt x="8641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45D2B959-1329-4C99-B4F4-37B79DD18EFF}"/>
                  </a:ext>
                </a:extLst>
              </p:cNvPr>
              <p:cNvSpPr/>
              <p:nvPr/>
            </p:nvSpPr>
            <p:spPr>
              <a:xfrm>
                <a:off x="7430642" y="4374451"/>
                <a:ext cx="105632" cy="105441"/>
              </a:xfrm>
              <a:custGeom>
                <a:avLst/>
                <a:gdLst>
                  <a:gd name="connsiteX0" fmla="*/ 9716 w 105632"/>
                  <a:gd name="connsiteY0" fmla="*/ 21526 h 105441"/>
                  <a:gd name="connsiteX1" fmla="*/ 45434 w 105632"/>
                  <a:gd name="connsiteY1" fmla="*/ 35814 h 105441"/>
                  <a:gd name="connsiteX2" fmla="*/ 59722 w 105632"/>
                  <a:gd name="connsiteY2" fmla="*/ 0 h 105441"/>
                  <a:gd name="connsiteX3" fmla="*/ 84011 w 105632"/>
                  <a:gd name="connsiteY3" fmla="*/ 9715 h 105441"/>
                  <a:gd name="connsiteX4" fmla="*/ 69723 w 105632"/>
                  <a:gd name="connsiteY4" fmla="*/ 45529 h 105441"/>
                  <a:gd name="connsiteX5" fmla="*/ 105632 w 105632"/>
                  <a:gd name="connsiteY5" fmla="*/ 59912 h 105441"/>
                  <a:gd name="connsiteX6" fmla="*/ 95917 w 105632"/>
                  <a:gd name="connsiteY6" fmla="*/ 84201 h 105441"/>
                  <a:gd name="connsiteX7" fmla="*/ 60008 w 105632"/>
                  <a:gd name="connsiteY7" fmla="*/ 69818 h 105441"/>
                  <a:gd name="connsiteX8" fmla="*/ 45720 w 105632"/>
                  <a:gd name="connsiteY8" fmla="*/ 105442 h 105441"/>
                  <a:gd name="connsiteX9" fmla="*/ 21431 w 105632"/>
                  <a:gd name="connsiteY9" fmla="*/ 95726 h 105441"/>
                  <a:gd name="connsiteX10" fmla="*/ 35719 w 105632"/>
                  <a:gd name="connsiteY10" fmla="*/ 60103 h 105441"/>
                  <a:gd name="connsiteX11" fmla="*/ 0 w 105632"/>
                  <a:gd name="connsiteY11" fmla="*/ 45815 h 105441"/>
                  <a:gd name="connsiteX12" fmla="*/ 9716 w 105632"/>
                  <a:gd name="connsiteY12" fmla="*/ 21526 h 105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5632" h="105441">
                    <a:moveTo>
                      <a:pt x="9716" y="21526"/>
                    </a:moveTo>
                    <a:lnTo>
                      <a:pt x="45434" y="35814"/>
                    </a:lnTo>
                    <a:lnTo>
                      <a:pt x="59722" y="0"/>
                    </a:lnTo>
                    <a:lnTo>
                      <a:pt x="84011" y="9715"/>
                    </a:lnTo>
                    <a:lnTo>
                      <a:pt x="69723" y="45529"/>
                    </a:lnTo>
                    <a:lnTo>
                      <a:pt x="105632" y="59912"/>
                    </a:lnTo>
                    <a:lnTo>
                      <a:pt x="95917" y="84201"/>
                    </a:lnTo>
                    <a:lnTo>
                      <a:pt x="60008" y="69818"/>
                    </a:lnTo>
                    <a:lnTo>
                      <a:pt x="45720" y="105442"/>
                    </a:lnTo>
                    <a:lnTo>
                      <a:pt x="21431" y="95726"/>
                    </a:lnTo>
                    <a:lnTo>
                      <a:pt x="35719" y="60103"/>
                    </a:lnTo>
                    <a:lnTo>
                      <a:pt x="0" y="45815"/>
                    </a:lnTo>
                    <a:lnTo>
                      <a:pt x="9716" y="215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4BA5138A-EEBE-4044-A19F-43861883458A}"/>
                  </a:ext>
                </a:extLst>
              </p:cNvPr>
              <p:cNvSpPr/>
              <p:nvPr/>
            </p:nvSpPr>
            <p:spPr>
              <a:xfrm>
                <a:off x="7002493" y="4518278"/>
                <a:ext cx="104965" cy="105251"/>
              </a:xfrm>
              <a:custGeom>
                <a:avLst/>
                <a:gdLst>
                  <a:gd name="connsiteX0" fmla="*/ 44101 w 104965"/>
                  <a:gd name="connsiteY0" fmla="*/ 0 h 105251"/>
                  <a:gd name="connsiteX1" fmla="*/ 59246 w 104965"/>
                  <a:gd name="connsiteY1" fmla="*/ 35338 h 105251"/>
                  <a:gd name="connsiteX2" fmla="*/ 94678 w 104965"/>
                  <a:gd name="connsiteY2" fmla="*/ 20098 h 105251"/>
                  <a:gd name="connsiteX3" fmla="*/ 104965 w 104965"/>
                  <a:gd name="connsiteY3" fmla="*/ 44101 h 105251"/>
                  <a:gd name="connsiteX4" fmla="*/ 69532 w 104965"/>
                  <a:gd name="connsiteY4" fmla="*/ 59341 h 105251"/>
                  <a:gd name="connsiteX5" fmla="*/ 84772 w 104965"/>
                  <a:gd name="connsiteY5" fmla="*/ 94964 h 105251"/>
                  <a:gd name="connsiteX6" fmla="*/ 60769 w 104965"/>
                  <a:gd name="connsiteY6" fmla="*/ 105251 h 105251"/>
                  <a:gd name="connsiteX7" fmla="*/ 45529 w 104965"/>
                  <a:gd name="connsiteY7" fmla="*/ 69628 h 105251"/>
                  <a:gd name="connsiteX8" fmla="*/ 10287 w 104965"/>
                  <a:gd name="connsiteY8" fmla="*/ 84773 h 105251"/>
                  <a:gd name="connsiteX9" fmla="*/ 0 w 104965"/>
                  <a:gd name="connsiteY9" fmla="*/ 60770 h 105251"/>
                  <a:gd name="connsiteX10" fmla="*/ 35242 w 104965"/>
                  <a:gd name="connsiteY10" fmla="*/ 45625 h 105251"/>
                  <a:gd name="connsiteX11" fmla="*/ 20098 w 104965"/>
                  <a:gd name="connsiteY11" fmla="*/ 10287 h 105251"/>
                  <a:gd name="connsiteX12" fmla="*/ 44101 w 104965"/>
                  <a:gd name="connsiteY12" fmla="*/ 0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4965" h="105251">
                    <a:moveTo>
                      <a:pt x="44101" y="0"/>
                    </a:moveTo>
                    <a:lnTo>
                      <a:pt x="59246" y="35338"/>
                    </a:lnTo>
                    <a:lnTo>
                      <a:pt x="94678" y="20098"/>
                    </a:lnTo>
                    <a:lnTo>
                      <a:pt x="104965" y="44101"/>
                    </a:lnTo>
                    <a:lnTo>
                      <a:pt x="69532" y="59341"/>
                    </a:lnTo>
                    <a:lnTo>
                      <a:pt x="84772" y="94964"/>
                    </a:lnTo>
                    <a:lnTo>
                      <a:pt x="60769" y="105251"/>
                    </a:lnTo>
                    <a:lnTo>
                      <a:pt x="45529" y="69628"/>
                    </a:lnTo>
                    <a:lnTo>
                      <a:pt x="10287" y="84773"/>
                    </a:lnTo>
                    <a:lnTo>
                      <a:pt x="0" y="60770"/>
                    </a:lnTo>
                    <a:lnTo>
                      <a:pt x="35242" y="45625"/>
                    </a:lnTo>
                    <a:lnTo>
                      <a:pt x="20098" y="10287"/>
                    </a:lnTo>
                    <a:lnTo>
                      <a:pt x="44101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63BFCF0C-1BA4-4C8A-9BBE-951391ACCD6B}"/>
                  </a:ext>
                </a:extLst>
              </p:cNvPr>
              <p:cNvSpPr/>
              <p:nvPr/>
            </p:nvSpPr>
            <p:spPr>
              <a:xfrm>
                <a:off x="7105173" y="4259294"/>
                <a:ext cx="115728" cy="69627"/>
              </a:xfrm>
              <a:custGeom>
                <a:avLst/>
                <a:gdLst>
                  <a:gd name="connsiteX0" fmla="*/ 115729 w 115728"/>
                  <a:gd name="connsiteY0" fmla="*/ 41815 h 69627"/>
                  <a:gd name="connsiteX1" fmla="*/ 104584 w 115728"/>
                  <a:gd name="connsiteY1" fmla="*/ 69628 h 69627"/>
                  <a:gd name="connsiteX2" fmla="*/ 0 w 115728"/>
                  <a:gd name="connsiteY2" fmla="*/ 27813 h 69627"/>
                  <a:gd name="connsiteX3" fmla="*/ 11144 w 115728"/>
                  <a:gd name="connsiteY3" fmla="*/ 0 h 69627"/>
                  <a:gd name="connsiteX4" fmla="*/ 115729 w 115728"/>
                  <a:gd name="connsiteY4" fmla="*/ 41815 h 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728" h="69627">
                    <a:moveTo>
                      <a:pt x="115729" y="41815"/>
                    </a:moveTo>
                    <a:lnTo>
                      <a:pt x="104584" y="69628"/>
                    </a:lnTo>
                    <a:lnTo>
                      <a:pt x="0" y="27813"/>
                    </a:lnTo>
                    <a:lnTo>
                      <a:pt x="11144" y="0"/>
                    </a:lnTo>
                    <a:lnTo>
                      <a:pt x="115729" y="4181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960F5E6A-4D36-46F7-B945-C08F495A3823}"/>
                  </a:ext>
                </a:extLst>
              </p:cNvPr>
              <p:cNvSpPr/>
              <p:nvPr/>
            </p:nvSpPr>
            <p:spPr>
              <a:xfrm>
                <a:off x="7009136" y="4141946"/>
                <a:ext cx="310315" cy="310419"/>
              </a:xfrm>
              <a:custGeom>
                <a:avLst/>
                <a:gdLst>
                  <a:gd name="connsiteX0" fmla="*/ 204336 w 310315"/>
                  <a:gd name="connsiteY0" fmla="*/ 310420 h 310419"/>
                  <a:gd name="connsiteX1" fmla="*/ 204336 w 310315"/>
                  <a:gd name="connsiteY1" fmla="*/ 310420 h 310419"/>
                  <a:gd name="connsiteX2" fmla="*/ 189191 w 310315"/>
                  <a:gd name="connsiteY2" fmla="*/ 307467 h 310419"/>
                  <a:gd name="connsiteX3" fmla="*/ 25647 w 310315"/>
                  <a:gd name="connsiteY3" fmla="*/ 242125 h 310419"/>
                  <a:gd name="connsiteX4" fmla="*/ 2882 w 310315"/>
                  <a:gd name="connsiteY4" fmla="*/ 189166 h 310419"/>
                  <a:gd name="connsiteX5" fmla="*/ 68224 w 310315"/>
                  <a:gd name="connsiteY5" fmla="*/ 25622 h 310419"/>
                  <a:gd name="connsiteX6" fmla="*/ 106038 w 310315"/>
                  <a:gd name="connsiteY6" fmla="*/ 0 h 310419"/>
                  <a:gd name="connsiteX7" fmla="*/ 121183 w 310315"/>
                  <a:gd name="connsiteY7" fmla="*/ 2953 h 310419"/>
                  <a:gd name="connsiteX8" fmla="*/ 284727 w 310315"/>
                  <a:gd name="connsiteY8" fmla="*/ 68294 h 310419"/>
                  <a:gd name="connsiteX9" fmla="*/ 307015 w 310315"/>
                  <a:gd name="connsiteY9" fmla="*/ 90106 h 310419"/>
                  <a:gd name="connsiteX10" fmla="*/ 307397 w 310315"/>
                  <a:gd name="connsiteY10" fmla="*/ 121253 h 310419"/>
                  <a:gd name="connsiteX11" fmla="*/ 242055 w 310315"/>
                  <a:gd name="connsiteY11" fmla="*/ 284797 h 310419"/>
                  <a:gd name="connsiteX12" fmla="*/ 204336 w 310315"/>
                  <a:gd name="connsiteY12" fmla="*/ 310420 h 310419"/>
                  <a:gd name="connsiteX13" fmla="*/ 106133 w 310315"/>
                  <a:gd name="connsiteY13" fmla="*/ 10192 h 310419"/>
                  <a:gd name="connsiteX14" fmla="*/ 77749 w 310315"/>
                  <a:gd name="connsiteY14" fmla="*/ 29432 h 310419"/>
                  <a:gd name="connsiteX15" fmla="*/ 12407 w 310315"/>
                  <a:gd name="connsiteY15" fmla="*/ 192976 h 310419"/>
                  <a:gd name="connsiteX16" fmla="*/ 12693 w 310315"/>
                  <a:gd name="connsiteY16" fmla="*/ 216313 h 310419"/>
                  <a:gd name="connsiteX17" fmla="*/ 29457 w 310315"/>
                  <a:gd name="connsiteY17" fmla="*/ 232600 h 310419"/>
                  <a:gd name="connsiteX18" fmla="*/ 193001 w 310315"/>
                  <a:gd name="connsiteY18" fmla="*/ 297942 h 310419"/>
                  <a:gd name="connsiteX19" fmla="*/ 204336 w 310315"/>
                  <a:gd name="connsiteY19" fmla="*/ 300133 h 310419"/>
                  <a:gd name="connsiteX20" fmla="*/ 232720 w 310315"/>
                  <a:gd name="connsiteY20" fmla="*/ 280892 h 310419"/>
                  <a:gd name="connsiteX21" fmla="*/ 298062 w 310315"/>
                  <a:gd name="connsiteY21" fmla="*/ 117348 h 310419"/>
                  <a:gd name="connsiteX22" fmla="*/ 297776 w 310315"/>
                  <a:gd name="connsiteY22" fmla="*/ 94012 h 310419"/>
                  <a:gd name="connsiteX23" fmla="*/ 281012 w 310315"/>
                  <a:gd name="connsiteY23" fmla="*/ 77724 h 310419"/>
                  <a:gd name="connsiteX24" fmla="*/ 117468 w 310315"/>
                  <a:gd name="connsiteY24" fmla="*/ 12382 h 310419"/>
                  <a:gd name="connsiteX25" fmla="*/ 106133 w 310315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15" h="310419">
                    <a:moveTo>
                      <a:pt x="204336" y="310420"/>
                    </a:moveTo>
                    <a:lnTo>
                      <a:pt x="204336" y="310420"/>
                    </a:lnTo>
                    <a:cubicBezTo>
                      <a:pt x="199192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4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96"/>
                      <a:pt x="89274" y="0"/>
                      <a:pt x="106038" y="0"/>
                    </a:cubicBezTo>
                    <a:cubicBezTo>
                      <a:pt x="111181" y="0"/>
                      <a:pt x="116325" y="953"/>
                      <a:pt x="121183" y="2953"/>
                    </a:cubicBezTo>
                    <a:lnTo>
                      <a:pt x="284727" y="68294"/>
                    </a:lnTo>
                    <a:cubicBezTo>
                      <a:pt x="294823" y="72295"/>
                      <a:pt x="302729" y="80105"/>
                      <a:pt x="307015" y="90106"/>
                    </a:cubicBezTo>
                    <a:cubicBezTo>
                      <a:pt x="311302" y="100108"/>
                      <a:pt x="311397" y="111157"/>
                      <a:pt x="307397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1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728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8" y="10858"/>
                      <a:pt x="110039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0DFD5966-8423-4318-943D-11D7C930458D}"/>
                  </a:ext>
                </a:extLst>
              </p:cNvPr>
              <p:cNvSpPr/>
              <p:nvPr/>
            </p:nvSpPr>
            <p:spPr>
              <a:xfrm>
                <a:off x="7327366" y="4269105"/>
                <a:ext cx="310352" cy="310419"/>
              </a:xfrm>
              <a:custGeom>
                <a:avLst/>
                <a:gdLst>
                  <a:gd name="connsiteX0" fmla="*/ 204336 w 310352"/>
                  <a:gd name="connsiteY0" fmla="*/ 310420 h 310419"/>
                  <a:gd name="connsiteX1" fmla="*/ 204336 w 310352"/>
                  <a:gd name="connsiteY1" fmla="*/ 310420 h 310419"/>
                  <a:gd name="connsiteX2" fmla="*/ 189191 w 310352"/>
                  <a:gd name="connsiteY2" fmla="*/ 307467 h 310419"/>
                  <a:gd name="connsiteX3" fmla="*/ 25647 w 310352"/>
                  <a:gd name="connsiteY3" fmla="*/ 242125 h 310419"/>
                  <a:gd name="connsiteX4" fmla="*/ 2882 w 310352"/>
                  <a:gd name="connsiteY4" fmla="*/ 189166 h 310419"/>
                  <a:gd name="connsiteX5" fmla="*/ 68224 w 310352"/>
                  <a:gd name="connsiteY5" fmla="*/ 25622 h 310419"/>
                  <a:gd name="connsiteX6" fmla="*/ 106038 w 310352"/>
                  <a:gd name="connsiteY6" fmla="*/ 0 h 310419"/>
                  <a:gd name="connsiteX7" fmla="*/ 121183 w 310352"/>
                  <a:gd name="connsiteY7" fmla="*/ 2953 h 310419"/>
                  <a:gd name="connsiteX8" fmla="*/ 284727 w 310352"/>
                  <a:gd name="connsiteY8" fmla="*/ 68294 h 310419"/>
                  <a:gd name="connsiteX9" fmla="*/ 307016 w 310352"/>
                  <a:gd name="connsiteY9" fmla="*/ 90106 h 310419"/>
                  <a:gd name="connsiteX10" fmla="*/ 307396 w 310352"/>
                  <a:gd name="connsiteY10" fmla="*/ 121253 h 310419"/>
                  <a:gd name="connsiteX11" fmla="*/ 242055 w 310352"/>
                  <a:gd name="connsiteY11" fmla="*/ 284797 h 310419"/>
                  <a:gd name="connsiteX12" fmla="*/ 204336 w 310352"/>
                  <a:gd name="connsiteY12" fmla="*/ 310420 h 310419"/>
                  <a:gd name="connsiteX13" fmla="*/ 106133 w 310352"/>
                  <a:gd name="connsiteY13" fmla="*/ 10192 h 310419"/>
                  <a:gd name="connsiteX14" fmla="*/ 77749 w 310352"/>
                  <a:gd name="connsiteY14" fmla="*/ 29432 h 310419"/>
                  <a:gd name="connsiteX15" fmla="*/ 12407 w 310352"/>
                  <a:gd name="connsiteY15" fmla="*/ 192976 h 310419"/>
                  <a:gd name="connsiteX16" fmla="*/ 12693 w 310352"/>
                  <a:gd name="connsiteY16" fmla="*/ 216313 h 310419"/>
                  <a:gd name="connsiteX17" fmla="*/ 29457 w 310352"/>
                  <a:gd name="connsiteY17" fmla="*/ 232600 h 310419"/>
                  <a:gd name="connsiteX18" fmla="*/ 193001 w 310352"/>
                  <a:gd name="connsiteY18" fmla="*/ 297942 h 310419"/>
                  <a:gd name="connsiteX19" fmla="*/ 204336 w 310352"/>
                  <a:gd name="connsiteY19" fmla="*/ 300133 h 310419"/>
                  <a:gd name="connsiteX20" fmla="*/ 232720 w 310352"/>
                  <a:gd name="connsiteY20" fmla="*/ 280892 h 310419"/>
                  <a:gd name="connsiteX21" fmla="*/ 298062 w 310352"/>
                  <a:gd name="connsiteY21" fmla="*/ 117348 h 310419"/>
                  <a:gd name="connsiteX22" fmla="*/ 297776 w 310352"/>
                  <a:gd name="connsiteY22" fmla="*/ 94012 h 310419"/>
                  <a:gd name="connsiteX23" fmla="*/ 281012 w 310352"/>
                  <a:gd name="connsiteY23" fmla="*/ 77724 h 310419"/>
                  <a:gd name="connsiteX24" fmla="*/ 117468 w 310352"/>
                  <a:gd name="connsiteY24" fmla="*/ 12382 h 310419"/>
                  <a:gd name="connsiteX25" fmla="*/ 106133 w 310352"/>
                  <a:gd name="connsiteY25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352" h="310419">
                    <a:moveTo>
                      <a:pt x="204336" y="310420"/>
                    </a:moveTo>
                    <a:cubicBezTo>
                      <a:pt x="204336" y="310420"/>
                      <a:pt x="204336" y="310420"/>
                      <a:pt x="204336" y="310420"/>
                    </a:cubicBezTo>
                    <a:cubicBezTo>
                      <a:pt x="199193" y="310420"/>
                      <a:pt x="194049" y="309467"/>
                      <a:pt x="189191" y="307467"/>
                    </a:cubicBezTo>
                    <a:lnTo>
                      <a:pt x="25647" y="242125"/>
                    </a:lnTo>
                    <a:cubicBezTo>
                      <a:pt x="4787" y="233743"/>
                      <a:pt x="-5405" y="210026"/>
                      <a:pt x="2882" y="189166"/>
                    </a:cubicBezTo>
                    <a:lnTo>
                      <a:pt x="68224" y="25622"/>
                    </a:lnTo>
                    <a:cubicBezTo>
                      <a:pt x="74415" y="10001"/>
                      <a:pt x="89274" y="0"/>
                      <a:pt x="106038" y="0"/>
                    </a:cubicBezTo>
                    <a:cubicBezTo>
                      <a:pt x="111182" y="0"/>
                      <a:pt x="116325" y="952"/>
                      <a:pt x="121183" y="2953"/>
                    </a:cubicBezTo>
                    <a:lnTo>
                      <a:pt x="284727" y="68294"/>
                    </a:lnTo>
                    <a:cubicBezTo>
                      <a:pt x="294824" y="72295"/>
                      <a:pt x="302729" y="80105"/>
                      <a:pt x="307016" y="90106"/>
                    </a:cubicBezTo>
                    <a:cubicBezTo>
                      <a:pt x="311302" y="100108"/>
                      <a:pt x="311492" y="111157"/>
                      <a:pt x="307396" y="121253"/>
                    </a:cubicBezTo>
                    <a:lnTo>
                      <a:pt x="242055" y="284797"/>
                    </a:lnTo>
                    <a:cubicBezTo>
                      <a:pt x="235959" y="300323"/>
                      <a:pt x="221100" y="310420"/>
                      <a:pt x="204336" y="310420"/>
                    </a:cubicBezTo>
                    <a:close/>
                    <a:moveTo>
                      <a:pt x="106133" y="10192"/>
                    </a:moveTo>
                    <a:cubicBezTo>
                      <a:pt x="93560" y="10192"/>
                      <a:pt x="82416" y="17716"/>
                      <a:pt x="77749" y="29432"/>
                    </a:cubicBezTo>
                    <a:lnTo>
                      <a:pt x="12407" y="192976"/>
                    </a:lnTo>
                    <a:cubicBezTo>
                      <a:pt x="9359" y="200596"/>
                      <a:pt x="9454" y="208883"/>
                      <a:pt x="12693" y="216313"/>
                    </a:cubicBezTo>
                    <a:cubicBezTo>
                      <a:pt x="15932" y="223838"/>
                      <a:pt x="21837" y="229648"/>
                      <a:pt x="29457" y="232600"/>
                    </a:cubicBezTo>
                    <a:lnTo>
                      <a:pt x="193001" y="297942"/>
                    </a:lnTo>
                    <a:cubicBezTo>
                      <a:pt x="196621" y="299371"/>
                      <a:pt x="200431" y="300133"/>
                      <a:pt x="204336" y="300133"/>
                    </a:cubicBezTo>
                    <a:cubicBezTo>
                      <a:pt x="216909" y="300133"/>
                      <a:pt x="228053" y="292608"/>
                      <a:pt x="232720" y="280892"/>
                    </a:cubicBezTo>
                    <a:lnTo>
                      <a:pt x="298062" y="117348"/>
                    </a:lnTo>
                    <a:cubicBezTo>
                      <a:pt x="301110" y="109823"/>
                      <a:pt x="301015" y="101441"/>
                      <a:pt x="297776" y="94012"/>
                    </a:cubicBezTo>
                    <a:cubicBezTo>
                      <a:pt x="294538" y="86487"/>
                      <a:pt x="288632" y="80677"/>
                      <a:pt x="281012" y="77724"/>
                    </a:cubicBezTo>
                    <a:lnTo>
                      <a:pt x="117468" y="12382"/>
                    </a:lnTo>
                    <a:cubicBezTo>
                      <a:pt x="113849" y="10954"/>
                      <a:pt x="110038" y="10192"/>
                      <a:pt x="106133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23DDCDCC-D5EF-4A23-85F5-5FEC1813D10B}"/>
                  </a:ext>
                </a:extLst>
              </p:cNvPr>
              <p:cNvSpPr/>
              <p:nvPr/>
            </p:nvSpPr>
            <p:spPr>
              <a:xfrm>
                <a:off x="6899736" y="4415694"/>
                <a:ext cx="310384" cy="310419"/>
              </a:xfrm>
              <a:custGeom>
                <a:avLst/>
                <a:gdLst>
                  <a:gd name="connsiteX0" fmla="*/ 204293 w 310384"/>
                  <a:gd name="connsiteY0" fmla="*/ 310420 h 310419"/>
                  <a:gd name="connsiteX1" fmla="*/ 204293 w 310384"/>
                  <a:gd name="connsiteY1" fmla="*/ 310420 h 310419"/>
                  <a:gd name="connsiteX2" fmla="*/ 189149 w 310384"/>
                  <a:gd name="connsiteY2" fmla="*/ 307467 h 310419"/>
                  <a:gd name="connsiteX3" fmla="*/ 25605 w 310384"/>
                  <a:gd name="connsiteY3" fmla="*/ 242126 h 310419"/>
                  <a:gd name="connsiteX4" fmla="*/ 2935 w 310384"/>
                  <a:gd name="connsiteY4" fmla="*/ 189167 h 310419"/>
                  <a:gd name="connsiteX5" fmla="*/ 68276 w 310384"/>
                  <a:gd name="connsiteY5" fmla="*/ 25622 h 310419"/>
                  <a:gd name="connsiteX6" fmla="*/ 106091 w 310384"/>
                  <a:gd name="connsiteY6" fmla="*/ 0 h 310419"/>
                  <a:gd name="connsiteX7" fmla="*/ 121235 w 310384"/>
                  <a:gd name="connsiteY7" fmla="*/ 2953 h 310419"/>
                  <a:gd name="connsiteX8" fmla="*/ 284780 w 310384"/>
                  <a:gd name="connsiteY8" fmla="*/ 68294 h 310419"/>
                  <a:gd name="connsiteX9" fmla="*/ 307449 w 310384"/>
                  <a:gd name="connsiteY9" fmla="*/ 121253 h 310419"/>
                  <a:gd name="connsiteX10" fmla="*/ 242108 w 310384"/>
                  <a:gd name="connsiteY10" fmla="*/ 284797 h 310419"/>
                  <a:gd name="connsiteX11" fmla="*/ 204293 w 310384"/>
                  <a:gd name="connsiteY11" fmla="*/ 310420 h 310419"/>
                  <a:gd name="connsiteX12" fmla="*/ 106091 w 310384"/>
                  <a:gd name="connsiteY12" fmla="*/ 10192 h 310419"/>
                  <a:gd name="connsiteX13" fmla="*/ 77706 w 310384"/>
                  <a:gd name="connsiteY13" fmla="*/ 29432 h 310419"/>
                  <a:gd name="connsiteX14" fmla="*/ 12365 w 310384"/>
                  <a:gd name="connsiteY14" fmla="*/ 192977 h 310419"/>
                  <a:gd name="connsiteX15" fmla="*/ 29415 w 310384"/>
                  <a:gd name="connsiteY15" fmla="*/ 232696 h 310419"/>
                  <a:gd name="connsiteX16" fmla="*/ 192959 w 310384"/>
                  <a:gd name="connsiteY16" fmla="*/ 298037 h 310419"/>
                  <a:gd name="connsiteX17" fmla="*/ 204293 w 310384"/>
                  <a:gd name="connsiteY17" fmla="*/ 300228 h 310419"/>
                  <a:gd name="connsiteX18" fmla="*/ 232678 w 310384"/>
                  <a:gd name="connsiteY18" fmla="*/ 280988 h 310419"/>
                  <a:gd name="connsiteX19" fmla="*/ 298020 w 310384"/>
                  <a:gd name="connsiteY19" fmla="*/ 117443 h 310419"/>
                  <a:gd name="connsiteX20" fmla="*/ 280970 w 310384"/>
                  <a:gd name="connsiteY20" fmla="*/ 77724 h 310419"/>
                  <a:gd name="connsiteX21" fmla="*/ 117425 w 310384"/>
                  <a:gd name="connsiteY21" fmla="*/ 12383 h 310419"/>
                  <a:gd name="connsiteX22" fmla="*/ 106091 w 310384"/>
                  <a:gd name="connsiteY22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0384" h="310419">
                    <a:moveTo>
                      <a:pt x="204293" y="310420"/>
                    </a:moveTo>
                    <a:lnTo>
                      <a:pt x="204293" y="310420"/>
                    </a:lnTo>
                    <a:cubicBezTo>
                      <a:pt x="199150" y="310420"/>
                      <a:pt x="194007" y="309467"/>
                      <a:pt x="189149" y="307467"/>
                    </a:cubicBezTo>
                    <a:lnTo>
                      <a:pt x="25605" y="242126"/>
                    </a:lnTo>
                    <a:cubicBezTo>
                      <a:pt x="4745" y="233744"/>
                      <a:pt x="-5447" y="210026"/>
                      <a:pt x="2935" y="189167"/>
                    </a:cubicBezTo>
                    <a:lnTo>
                      <a:pt x="68276" y="25622"/>
                    </a:lnTo>
                    <a:cubicBezTo>
                      <a:pt x="74468" y="10096"/>
                      <a:pt x="89327" y="0"/>
                      <a:pt x="106091" y="0"/>
                    </a:cubicBezTo>
                    <a:cubicBezTo>
                      <a:pt x="111234" y="0"/>
                      <a:pt x="116378" y="953"/>
                      <a:pt x="121235" y="2953"/>
                    </a:cubicBezTo>
                    <a:lnTo>
                      <a:pt x="284780" y="68294"/>
                    </a:lnTo>
                    <a:cubicBezTo>
                      <a:pt x="305640" y="76676"/>
                      <a:pt x="315831" y="100394"/>
                      <a:pt x="307449" y="121253"/>
                    </a:cubicBezTo>
                    <a:lnTo>
                      <a:pt x="242108" y="284797"/>
                    </a:lnTo>
                    <a:cubicBezTo>
                      <a:pt x="235917" y="300323"/>
                      <a:pt x="221058" y="310420"/>
                      <a:pt x="204293" y="310420"/>
                    </a:cubicBezTo>
                    <a:close/>
                    <a:moveTo>
                      <a:pt x="106091" y="10192"/>
                    </a:moveTo>
                    <a:cubicBezTo>
                      <a:pt x="93518" y="10192"/>
                      <a:pt x="82374" y="17717"/>
                      <a:pt x="77706" y="29432"/>
                    </a:cubicBezTo>
                    <a:lnTo>
                      <a:pt x="12365" y="192977"/>
                    </a:lnTo>
                    <a:cubicBezTo>
                      <a:pt x="6078" y="208597"/>
                      <a:pt x="13793" y="226409"/>
                      <a:pt x="29415" y="232696"/>
                    </a:cubicBezTo>
                    <a:lnTo>
                      <a:pt x="192959" y="298037"/>
                    </a:lnTo>
                    <a:cubicBezTo>
                      <a:pt x="196578" y="299466"/>
                      <a:pt x="200388" y="300228"/>
                      <a:pt x="204293" y="300228"/>
                    </a:cubicBezTo>
                    <a:cubicBezTo>
                      <a:pt x="216867" y="300228"/>
                      <a:pt x="228011" y="292703"/>
                      <a:pt x="232678" y="280988"/>
                    </a:cubicBezTo>
                    <a:lnTo>
                      <a:pt x="298020" y="117443"/>
                    </a:lnTo>
                    <a:cubicBezTo>
                      <a:pt x="304306" y="101822"/>
                      <a:pt x="296591" y="84011"/>
                      <a:pt x="280970" y="77724"/>
                    </a:cubicBezTo>
                    <a:lnTo>
                      <a:pt x="117425" y="12383"/>
                    </a:lnTo>
                    <a:cubicBezTo>
                      <a:pt x="113806" y="10954"/>
                      <a:pt x="109996" y="10192"/>
                      <a:pt x="106091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B533783F-4872-4E41-A6C2-0D2274188E6F}"/>
                  </a:ext>
                </a:extLst>
              </p:cNvPr>
              <p:cNvSpPr/>
              <p:nvPr/>
            </p:nvSpPr>
            <p:spPr>
              <a:xfrm>
                <a:off x="7218077" y="4542853"/>
                <a:ext cx="310368" cy="310419"/>
              </a:xfrm>
              <a:custGeom>
                <a:avLst/>
                <a:gdLst>
                  <a:gd name="connsiteX0" fmla="*/ 204278 w 310368"/>
                  <a:gd name="connsiteY0" fmla="*/ 310420 h 310419"/>
                  <a:gd name="connsiteX1" fmla="*/ 204278 w 310368"/>
                  <a:gd name="connsiteY1" fmla="*/ 310420 h 310419"/>
                  <a:gd name="connsiteX2" fmla="*/ 189133 w 310368"/>
                  <a:gd name="connsiteY2" fmla="*/ 307467 h 310419"/>
                  <a:gd name="connsiteX3" fmla="*/ 25589 w 310368"/>
                  <a:gd name="connsiteY3" fmla="*/ 242125 h 310419"/>
                  <a:gd name="connsiteX4" fmla="*/ 3301 w 310368"/>
                  <a:gd name="connsiteY4" fmla="*/ 220313 h 310419"/>
                  <a:gd name="connsiteX5" fmla="*/ 2919 w 310368"/>
                  <a:gd name="connsiteY5" fmla="*/ 189166 h 310419"/>
                  <a:gd name="connsiteX6" fmla="*/ 68261 w 310368"/>
                  <a:gd name="connsiteY6" fmla="*/ 25622 h 310419"/>
                  <a:gd name="connsiteX7" fmla="*/ 106075 w 310368"/>
                  <a:gd name="connsiteY7" fmla="*/ 0 h 310419"/>
                  <a:gd name="connsiteX8" fmla="*/ 121220 w 310368"/>
                  <a:gd name="connsiteY8" fmla="*/ 2953 h 310419"/>
                  <a:gd name="connsiteX9" fmla="*/ 284764 w 310368"/>
                  <a:gd name="connsiteY9" fmla="*/ 68294 h 310419"/>
                  <a:gd name="connsiteX10" fmla="*/ 307434 w 310368"/>
                  <a:gd name="connsiteY10" fmla="*/ 121253 h 310419"/>
                  <a:gd name="connsiteX11" fmla="*/ 242092 w 310368"/>
                  <a:gd name="connsiteY11" fmla="*/ 284797 h 310419"/>
                  <a:gd name="connsiteX12" fmla="*/ 204278 w 310368"/>
                  <a:gd name="connsiteY12" fmla="*/ 310420 h 310419"/>
                  <a:gd name="connsiteX13" fmla="*/ 106075 w 310368"/>
                  <a:gd name="connsiteY13" fmla="*/ 10192 h 310419"/>
                  <a:gd name="connsiteX14" fmla="*/ 77691 w 310368"/>
                  <a:gd name="connsiteY14" fmla="*/ 29432 h 310419"/>
                  <a:gd name="connsiteX15" fmla="*/ 12349 w 310368"/>
                  <a:gd name="connsiteY15" fmla="*/ 192977 h 310419"/>
                  <a:gd name="connsiteX16" fmla="*/ 12635 w 310368"/>
                  <a:gd name="connsiteY16" fmla="*/ 216313 h 310419"/>
                  <a:gd name="connsiteX17" fmla="*/ 29399 w 310368"/>
                  <a:gd name="connsiteY17" fmla="*/ 232600 h 310419"/>
                  <a:gd name="connsiteX18" fmla="*/ 192943 w 310368"/>
                  <a:gd name="connsiteY18" fmla="*/ 297942 h 310419"/>
                  <a:gd name="connsiteX19" fmla="*/ 204278 w 310368"/>
                  <a:gd name="connsiteY19" fmla="*/ 300133 h 310419"/>
                  <a:gd name="connsiteX20" fmla="*/ 232663 w 310368"/>
                  <a:gd name="connsiteY20" fmla="*/ 280892 h 310419"/>
                  <a:gd name="connsiteX21" fmla="*/ 298004 w 310368"/>
                  <a:gd name="connsiteY21" fmla="*/ 117348 h 310419"/>
                  <a:gd name="connsiteX22" fmla="*/ 280954 w 310368"/>
                  <a:gd name="connsiteY22" fmla="*/ 77629 h 310419"/>
                  <a:gd name="connsiteX23" fmla="*/ 117410 w 310368"/>
                  <a:gd name="connsiteY23" fmla="*/ 12287 h 310419"/>
                  <a:gd name="connsiteX24" fmla="*/ 106075 w 310368"/>
                  <a:gd name="connsiteY24" fmla="*/ 10192 h 31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10368" h="310419">
                    <a:moveTo>
                      <a:pt x="204278" y="310420"/>
                    </a:moveTo>
                    <a:cubicBezTo>
                      <a:pt x="204183" y="310420"/>
                      <a:pt x="204278" y="310420"/>
                      <a:pt x="204278" y="310420"/>
                    </a:cubicBezTo>
                    <a:cubicBezTo>
                      <a:pt x="199134" y="310420"/>
                      <a:pt x="193991" y="309467"/>
                      <a:pt x="189133" y="307467"/>
                    </a:cubicBezTo>
                    <a:lnTo>
                      <a:pt x="25589" y="242125"/>
                    </a:lnTo>
                    <a:cubicBezTo>
                      <a:pt x="15493" y="238125"/>
                      <a:pt x="7587" y="230314"/>
                      <a:pt x="3301" y="220313"/>
                    </a:cubicBezTo>
                    <a:cubicBezTo>
                      <a:pt x="-986" y="210312"/>
                      <a:pt x="-1081" y="199263"/>
                      <a:pt x="2919" y="189166"/>
                    </a:cubicBezTo>
                    <a:lnTo>
                      <a:pt x="68261" y="25622"/>
                    </a:lnTo>
                    <a:cubicBezTo>
                      <a:pt x="74452" y="10001"/>
                      <a:pt x="89311" y="0"/>
                      <a:pt x="106075" y="0"/>
                    </a:cubicBezTo>
                    <a:cubicBezTo>
                      <a:pt x="111219" y="0"/>
                      <a:pt x="116362" y="953"/>
                      <a:pt x="121220" y="2953"/>
                    </a:cubicBezTo>
                    <a:lnTo>
                      <a:pt x="284764" y="68294"/>
                    </a:lnTo>
                    <a:cubicBezTo>
                      <a:pt x="305624" y="76676"/>
                      <a:pt x="315816" y="100394"/>
                      <a:pt x="307434" y="121253"/>
                    </a:cubicBezTo>
                    <a:lnTo>
                      <a:pt x="242092" y="284797"/>
                    </a:lnTo>
                    <a:cubicBezTo>
                      <a:pt x="235901" y="300323"/>
                      <a:pt x="221042" y="310420"/>
                      <a:pt x="204278" y="310420"/>
                    </a:cubicBezTo>
                    <a:close/>
                    <a:moveTo>
                      <a:pt x="106075" y="10192"/>
                    </a:moveTo>
                    <a:cubicBezTo>
                      <a:pt x="93502" y="10192"/>
                      <a:pt x="82358" y="17716"/>
                      <a:pt x="77691" y="29432"/>
                    </a:cubicBezTo>
                    <a:lnTo>
                      <a:pt x="12349" y="192977"/>
                    </a:lnTo>
                    <a:cubicBezTo>
                      <a:pt x="9301" y="200596"/>
                      <a:pt x="9397" y="208883"/>
                      <a:pt x="12635" y="216313"/>
                    </a:cubicBezTo>
                    <a:cubicBezTo>
                      <a:pt x="15874" y="223838"/>
                      <a:pt x="21779" y="229648"/>
                      <a:pt x="29399" y="232600"/>
                    </a:cubicBezTo>
                    <a:lnTo>
                      <a:pt x="192943" y="297942"/>
                    </a:lnTo>
                    <a:cubicBezTo>
                      <a:pt x="196563" y="299371"/>
                      <a:pt x="200373" y="300133"/>
                      <a:pt x="204278" y="300133"/>
                    </a:cubicBezTo>
                    <a:cubicBezTo>
                      <a:pt x="216851" y="300133"/>
                      <a:pt x="227995" y="292608"/>
                      <a:pt x="232663" y="280892"/>
                    </a:cubicBezTo>
                    <a:lnTo>
                      <a:pt x="298004" y="117348"/>
                    </a:lnTo>
                    <a:cubicBezTo>
                      <a:pt x="304291" y="101727"/>
                      <a:pt x="296575" y="83915"/>
                      <a:pt x="280954" y="77629"/>
                    </a:cubicBezTo>
                    <a:lnTo>
                      <a:pt x="117410" y="12287"/>
                    </a:lnTo>
                    <a:cubicBezTo>
                      <a:pt x="113695" y="10954"/>
                      <a:pt x="109885" y="10192"/>
                      <a:pt x="106075" y="10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03ED25B8-54A2-4FFF-8EE8-A816117D54BE}"/>
                  </a:ext>
                </a:extLst>
              </p:cNvPr>
              <p:cNvSpPr/>
              <p:nvPr/>
            </p:nvSpPr>
            <p:spPr>
              <a:xfrm>
                <a:off x="7312818" y="4647723"/>
                <a:ext cx="120776" cy="100679"/>
              </a:xfrm>
              <a:custGeom>
                <a:avLst/>
                <a:gdLst>
                  <a:gd name="connsiteX0" fmla="*/ 24955 w 120776"/>
                  <a:gd name="connsiteY0" fmla="*/ 0 h 100679"/>
                  <a:gd name="connsiteX1" fmla="*/ 120777 w 120776"/>
                  <a:gd name="connsiteY1" fmla="*/ 38290 h 100679"/>
                  <a:gd name="connsiteX2" fmla="*/ 111062 w 120776"/>
                  <a:gd name="connsiteY2" fmla="*/ 62579 h 100679"/>
                  <a:gd name="connsiteX3" fmla="*/ 15240 w 120776"/>
                  <a:gd name="connsiteY3" fmla="*/ 24289 h 100679"/>
                  <a:gd name="connsiteX4" fmla="*/ 24955 w 120776"/>
                  <a:gd name="connsiteY4" fmla="*/ 0 h 100679"/>
                  <a:gd name="connsiteX5" fmla="*/ 9715 w 120776"/>
                  <a:gd name="connsiteY5" fmla="*/ 38100 h 100679"/>
                  <a:gd name="connsiteX6" fmla="*/ 105537 w 120776"/>
                  <a:gd name="connsiteY6" fmla="*/ 76390 h 100679"/>
                  <a:gd name="connsiteX7" fmla="*/ 95821 w 120776"/>
                  <a:gd name="connsiteY7" fmla="*/ 100679 h 100679"/>
                  <a:gd name="connsiteX8" fmla="*/ 0 w 120776"/>
                  <a:gd name="connsiteY8" fmla="*/ 62389 h 100679"/>
                  <a:gd name="connsiteX9" fmla="*/ 9715 w 120776"/>
                  <a:gd name="connsiteY9" fmla="*/ 38100 h 10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776" h="100679">
                    <a:moveTo>
                      <a:pt x="24955" y="0"/>
                    </a:moveTo>
                    <a:lnTo>
                      <a:pt x="120777" y="38290"/>
                    </a:lnTo>
                    <a:lnTo>
                      <a:pt x="111062" y="62579"/>
                    </a:lnTo>
                    <a:lnTo>
                      <a:pt x="15240" y="24289"/>
                    </a:lnTo>
                    <a:lnTo>
                      <a:pt x="24955" y="0"/>
                    </a:lnTo>
                    <a:close/>
                    <a:moveTo>
                      <a:pt x="9715" y="38100"/>
                    </a:moveTo>
                    <a:lnTo>
                      <a:pt x="105537" y="76390"/>
                    </a:lnTo>
                    <a:lnTo>
                      <a:pt x="95821" y="100679"/>
                    </a:lnTo>
                    <a:lnTo>
                      <a:pt x="0" y="62389"/>
                    </a:lnTo>
                    <a:lnTo>
                      <a:pt x="9715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6738754-344A-4C99-946E-4D4FB2353116}"/>
                </a:ext>
              </a:extLst>
            </p:cNvPr>
            <p:cNvSpPr/>
            <p:nvPr userDrawn="1"/>
          </p:nvSpPr>
          <p:spPr>
            <a:xfrm>
              <a:off x="7588744" y="3089324"/>
              <a:ext cx="329938" cy="365273"/>
            </a:xfrm>
            <a:custGeom>
              <a:avLst/>
              <a:gdLst>
                <a:gd name="connsiteX0" fmla="*/ 327154 w 329938"/>
                <a:gd name="connsiteY0" fmla="*/ 46186 h 365273"/>
                <a:gd name="connsiteX1" fmla="*/ 240000 w 329938"/>
                <a:gd name="connsiteY1" fmla="*/ 561 h 365273"/>
                <a:gd name="connsiteX2" fmla="*/ 234285 w 329938"/>
                <a:gd name="connsiteY2" fmla="*/ 1228 h 365273"/>
                <a:gd name="connsiteX3" fmla="*/ 1685 w 329938"/>
                <a:gd name="connsiteY3" fmla="*/ 209063 h 365273"/>
                <a:gd name="connsiteX4" fmla="*/ 66 w 329938"/>
                <a:gd name="connsiteY4" fmla="*/ 213540 h 365273"/>
                <a:gd name="connsiteX5" fmla="*/ 2733 w 329938"/>
                <a:gd name="connsiteY5" fmla="*/ 217445 h 365273"/>
                <a:gd name="connsiteX6" fmla="*/ 84362 w 329938"/>
                <a:gd name="connsiteY6" fmla="*/ 260117 h 365273"/>
                <a:gd name="connsiteX7" fmla="*/ 90363 w 329938"/>
                <a:gd name="connsiteY7" fmla="*/ 259165 h 365273"/>
                <a:gd name="connsiteX8" fmla="*/ 122652 w 329938"/>
                <a:gd name="connsiteY8" fmla="*/ 225827 h 365273"/>
                <a:gd name="connsiteX9" fmla="*/ 206663 w 329938"/>
                <a:gd name="connsiteY9" fmla="*/ 269737 h 365273"/>
                <a:gd name="connsiteX10" fmla="*/ 197995 w 329938"/>
                <a:gd name="connsiteY10" fmla="*/ 315457 h 365273"/>
                <a:gd name="connsiteX11" fmla="*/ 200662 w 329938"/>
                <a:gd name="connsiteY11" fmla="*/ 320887 h 365273"/>
                <a:gd name="connsiteX12" fmla="*/ 284387 w 329938"/>
                <a:gd name="connsiteY12" fmla="*/ 364702 h 365273"/>
                <a:gd name="connsiteX13" fmla="*/ 286768 w 329938"/>
                <a:gd name="connsiteY13" fmla="*/ 365273 h 365273"/>
                <a:gd name="connsiteX14" fmla="*/ 289149 w 329938"/>
                <a:gd name="connsiteY14" fmla="*/ 364702 h 365273"/>
                <a:gd name="connsiteX15" fmla="*/ 291816 w 329938"/>
                <a:gd name="connsiteY15" fmla="*/ 360796 h 365273"/>
                <a:gd name="connsiteX16" fmla="*/ 329916 w 329938"/>
                <a:gd name="connsiteY16" fmla="*/ 51234 h 365273"/>
                <a:gd name="connsiteX17" fmla="*/ 327154 w 329938"/>
                <a:gd name="connsiteY17" fmla="*/ 46186 h 365273"/>
                <a:gd name="connsiteX18" fmla="*/ 221331 w 329938"/>
                <a:gd name="connsiteY18" fmla="*/ 194585 h 365273"/>
                <a:gd name="connsiteX19" fmla="*/ 176754 w 329938"/>
                <a:gd name="connsiteY19" fmla="*/ 171249 h 365273"/>
                <a:gd name="connsiteX20" fmla="*/ 237143 w 329938"/>
                <a:gd name="connsiteY20" fmla="*/ 109813 h 365273"/>
                <a:gd name="connsiteX21" fmla="*/ 221331 w 329938"/>
                <a:gd name="connsiteY21" fmla="*/ 194585 h 36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9938" h="365273">
                  <a:moveTo>
                    <a:pt x="327154" y="46186"/>
                  </a:moveTo>
                  <a:lnTo>
                    <a:pt x="240000" y="561"/>
                  </a:lnTo>
                  <a:cubicBezTo>
                    <a:pt x="238095" y="-392"/>
                    <a:pt x="235809" y="-106"/>
                    <a:pt x="234285" y="1228"/>
                  </a:cubicBezTo>
                  <a:lnTo>
                    <a:pt x="1685" y="209063"/>
                  </a:lnTo>
                  <a:cubicBezTo>
                    <a:pt x="447" y="210206"/>
                    <a:pt x="-220" y="211825"/>
                    <a:pt x="66" y="213540"/>
                  </a:cubicBezTo>
                  <a:cubicBezTo>
                    <a:pt x="256" y="215159"/>
                    <a:pt x="1304" y="216683"/>
                    <a:pt x="2733" y="217445"/>
                  </a:cubicBezTo>
                  <a:lnTo>
                    <a:pt x="84362" y="260117"/>
                  </a:lnTo>
                  <a:cubicBezTo>
                    <a:pt x="86362" y="261165"/>
                    <a:pt x="88839" y="260784"/>
                    <a:pt x="90363" y="259165"/>
                  </a:cubicBezTo>
                  <a:lnTo>
                    <a:pt x="122652" y="225827"/>
                  </a:lnTo>
                  <a:lnTo>
                    <a:pt x="206663" y="269737"/>
                  </a:lnTo>
                  <a:lnTo>
                    <a:pt x="197995" y="315457"/>
                  </a:lnTo>
                  <a:cubicBezTo>
                    <a:pt x="197614" y="317648"/>
                    <a:pt x="198662" y="319839"/>
                    <a:pt x="200662" y="320887"/>
                  </a:cubicBezTo>
                  <a:lnTo>
                    <a:pt x="284387" y="364702"/>
                  </a:lnTo>
                  <a:cubicBezTo>
                    <a:pt x="285149" y="365083"/>
                    <a:pt x="285911" y="365273"/>
                    <a:pt x="286768" y="365273"/>
                  </a:cubicBezTo>
                  <a:cubicBezTo>
                    <a:pt x="287625" y="365273"/>
                    <a:pt x="288387" y="365083"/>
                    <a:pt x="289149" y="364702"/>
                  </a:cubicBezTo>
                  <a:cubicBezTo>
                    <a:pt x="290673" y="363940"/>
                    <a:pt x="291626" y="362511"/>
                    <a:pt x="291816" y="360796"/>
                  </a:cubicBezTo>
                  <a:lnTo>
                    <a:pt x="329916" y="51234"/>
                  </a:lnTo>
                  <a:cubicBezTo>
                    <a:pt x="330107" y="49234"/>
                    <a:pt x="329059" y="47138"/>
                    <a:pt x="327154" y="46186"/>
                  </a:cubicBezTo>
                  <a:close/>
                  <a:moveTo>
                    <a:pt x="221331" y="194585"/>
                  </a:moveTo>
                  <a:lnTo>
                    <a:pt x="176754" y="171249"/>
                  </a:lnTo>
                  <a:lnTo>
                    <a:pt x="237143" y="109813"/>
                  </a:lnTo>
                  <a:lnTo>
                    <a:pt x="221331" y="1945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A1A6D81-CA63-4AE0-BA0B-C76C2BD694B3}"/>
                </a:ext>
              </a:extLst>
            </p:cNvPr>
            <p:cNvSpPr/>
            <p:nvPr userDrawn="1"/>
          </p:nvSpPr>
          <p:spPr>
            <a:xfrm>
              <a:off x="1014529" y="3223921"/>
              <a:ext cx="372894" cy="366681"/>
            </a:xfrm>
            <a:custGeom>
              <a:avLst/>
              <a:gdLst>
                <a:gd name="connsiteX0" fmla="*/ 369547 w 372894"/>
                <a:gd name="connsiteY0" fmla="*/ 143415 h 366681"/>
                <a:gd name="connsiteX1" fmla="*/ 345925 w 372894"/>
                <a:gd name="connsiteY1" fmla="*/ 105315 h 366681"/>
                <a:gd name="connsiteX2" fmla="*/ 299157 w 372894"/>
                <a:gd name="connsiteY2" fmla="*/ 82646 h 366681"/>
                <a:gd name="connsiteX3" fmla="*/ 257724 w 372894"/>
                <a:gd name="connsiteY3" fmla="*/ 91790 h 366681"/>
                <a:gd name="connsiteX4" fmla="*/ 260676 w 372894"/>
                <a:gd name="connsiteY4" fmla="*/ 66549 h 366681"/>
                <a:gd name="connsiteX5" fmla="*/ 238197 w 372894"/>
                <a:gd name="connsiteY5" fmla="*/ 21019 h 366681"/>
                <a:gd name="connsiteX6" fmla="*/ 181333 w 372894"/>
                <a:gd name="connsiteY6" fmla="*/ 159 h 366681"/>
                <a:gd name="connsiteX7" fmla="*/ 118087 w 372894"/>
                <a:gd name="connsiteY7" fmla="*/ 34164 h 366681"/>
                <a:gd name="connsiteX8" fmla="*/ 1406 w 372894"/>
                <a:gd name="connsiteY8" fmla="*/ 156274 h 366681"/>
                <a:gd name="connsiteX9" fmla="*/ 1596 w 372894"/>
                <a:gd name="connsiteY9" fmla="*/ 163513 h 366681"/>
                <a:gd name="connsiteX10" fmla="*/ 212670 w 372894"/>
                <a:gd name="connsiteY10" fmla="*/ 365253 h 366681"/>
                <a:gd name="connsiteX11" fmla="*/ 216195 w 372894"/>
                <a:gd name="connsiteY11" fmla="*/ 366681 h 366681"/>
                <a:gd name="connsiteX12" fmla="*/ 219909 w 372894"/>
                <a:gd name="connsiteY12" fmla="*/ 365062 h 366681"/>
                <a:gd name="connsiteX13" fmla="*/ 327542 w 372894"/>
                <a:gd name="connsiteY13" fmla="*/ 252477 h 366681"/>
                <a:gd name="connsiteX14" fmla="*/ 353069 w 372894"/>
                <a:gd name="connsiteY14" fmla="*/ 219996 h 366681"/>
                <a:gd name="connsiteX15" fmla="*/ 370690 w 372894"/>
                <a:gd name="connsiteY15" fmla="*/ 186849 h 366681"/>
                <a:gd name="connsiteX16" fmla="*/ 369547 w 372894"/>
                <a:gd name="connsiteY16" fmla="*/ 143415 h 366681"/>
                <a:gd name="connsiteX17" fmla="*/ 117897 w 372894"/>
                <a:gd name="connsiteY17" fmla="*/ 134557 h 366681"/>
                <a:gd name="connsiteX18" fmla="*/ 141900 w 372894"/>
                <a:gd name="connsiteY18" fmla="*/ 109411 h 366681"/>
                <a:gd name="connsiteX19" fmla="*/ 163807 w 372894"/>
                <a:gd name="connsiteY19" fmla="*/ 95124 h 366681"/>
                <a:gd name="connsiteX20" fmla="*/ 179904 w 372894"/>
                <a:gd name="connsiteY20" fmla="*/ 101505 h 366681"/>
                <a:gd name="connsiteX21" fmla="*/ 187810 w 372894"/>
                <a:gd name="connsiteY21" fmla="*/ 118079 h 366681"/>
                <a:gd name="connsiteX22" fmla="*/ 174189 w 372894"/>
                <a:gd name="connsiteY22" fmla="*/ 141034 h 366681"/>
                <a:gd name="connsiteX23" fmla="*/ 150567 w 372894"/>
                <a:gd name="connsiteY23" fmla="*/ 165704 h 366681"/>
                <a:gd name="connsiteX24" fmla="*/ 117897 w 372894"/>
                <a:gd name="connsiteY24" fmla="*/ 134557 h 366681"/>
                <a:gd name="connsiteX25" fmla="*/ 276964 w 372894"/>
                <a:gd name="connsiteY25" fmla="*/ 189326 h 366681"/>
                <a:gd name="connsiteX26" fmla="*/ 261629 w 372894"/>
                <a:gd name="connsiteY26" fmla="*/ 215520 h 366681"/>
                <a:gd name="connsiteX27" fmla="*/ 233340 w 372894"/>
                <a:gd name="connsiteY27" fmla="*/ 245047 h 366681"/>
                <a:gd name="connsiteX28" fmla="*/ 198002 w 372894"/>
                <a:gd name="connsiteY28" fmla="*/ 211233 h 366681"/>
                <a:gd name="connsiteX29" fmla="*/ 226101 w 372894"/>
                <a:gd name="connsiteY29" fmla="*/ 181801 h 366681"/>
                <a:gd name="connsiteX30" fmla="*/ 251628 w 372894"/>
                <a:gd name="connsiteY30" fmla="*/ 164847 h 366681"/>
                <a:gd name="connsiteX31" fmla="*/ 269154 w 372894"/>
                <a:gd name="connsiteY31" fmla="*/ 171038 h 366681"/>
                <a:gd name="connsiteX32" fmla="*/ 276964 w 372894"/>
                <a:gd name="connsiteY32" fmla="*/ 189326 h 3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72894" h="366681">
                  <a:moveTo>
                    <a:pt x="369547" y="143415"/>
                  </a:moveTo>
                  <a:cubicBezTo>
                    <a:pt x="365451" y="129128"/>
                    <a:pt x="357450" y="116364"/>
                    <a:pt x="345925" y="105315"/>
                  </a:cubicBezTo>
                  <a:cubicBezTo>
                    <a:pt x="331733" y="91695"/>
                    <a:pt x="315921" y="84075"/>
                    <a:pt x="299157" y="82646"/>
                  </a:cubicBezTo>
                  <a:cubicBezTo>
                    <a:pt x="286108" y="81503"/>
                    <a:pt x="272202" y="84551"/>
                    <a:pt x="257724" y="91790"/>
                  </a:cubicBezTo>
                  <a:cubicBezTo>
                    <a:pt x="260391" y="82836"/>
                    <a:pt x="261343" y="74359"/>
                    <a:pt x="260676" y="66549"/>
                  </a:cubicBezTo>
                  <a:cubicBezTo>
                    <a:pt x="259057" y="49023"/>
                    <a:pt x="251532" y="33687"/>
                    <a:pt x="238197" y="21019"/>
                  </a:cubicBezTo>
                  <a:cubicBezTo>
                    <a:pt x="222386" y="5874"/>
                    <a:pt x="203241" y="-1174"/>
                    <a:pt x="181333" y="159"/>
                  </a:cubicBezTo>
                  <a:cubicBezTo>
                    <a:pt x="159616" y="1493"/>
                    <a:pt x="138375" y="12923"/>
                    <a:pt x="118087" y="34164"/>
                  </a:cubicBezTo>
                  <a:lnTo>
                    <a:pt x="1406" y="156274"/>
                  </a:lnTo>
                  <a:cubicBezTo>
                    <a:pt x="-499" y="158274"/>
                    <a:pt x="-499" y="161513"/>
                    <a:pt x="1596" y="163513"/>
                  </a:cubicBezTo>
                  <a:lnTo>
                    <a:pt x="212670" y="365253"/>
                  </a:lnTo>
                  <a:cubicBezTo>
                    <a:pt x="213623" y="366205"/>
                    <a:pt x="214956" y="366681"/>
                    <a:pt x="216195" y="366681"/>
                  </a:cubicBezTo>
                  <a:cubicBezTo>
                    <a:pt x="217528" y="366681"/>
                    <a:pt x="218862" y="366110"/>
                    <a:pt x="219909" y="365062"/>
                  </a:cubicBezTo>
                  <a:lnTo>
                    <a:pt x="327542" y="252477"/>
                  </a:lnTo>
                  <a:cubicBezTo>
                    <a:pt x="332304" y="247428"/>
                    <a:pt x="340686" y="236855"/>
                    <a:pt x="353069" y="219996"/>
                  </a:cubicBezTo>
                  <a:cubicBezTo>
                    <a:pt x="362689" y="206947"/>
                    <a:pt x="368404" y="196089"/>
                    <a:pt x="370690" y="186849"/>
                  </a:cubicBezTo>
                  <a:cubicBezTo>
                    <a:pt x="373929" y="172181"/>
                    <a:pt x="373643" y="157608"/>
                    <a:pt x="369547" y="143415"/>
                  </a:cubicBezTo>
                  <a:close/>
                  <a:moveTo>
                    <a:pt x="117897" y="134557"/>
                  </a:moveTo>
                  <a:lnTo>
                    <a:pt x="141900" y="109411"/>
                  </a:lnTo>
                  <a:cubicBezTo>
                    <a:pt x="150282" y="100648"/>
                    <a:pt x="157902" y="95695"/>
                    <a:pt x="163807" y="95124"/>
                  </a:cubicBezTo>
                  <a:cubicBezTo>
                    <a:pt x="169522" y="94552"/>
                    <a:pt x="174856" y="96648"/>
                    <a:pt x="179904" y="101505"/>
                  </a:cubicBezTo>
                  <a:cubicBezTo>
                    <a:pt x="185429" y="106839"/>
                    <a:pt x="188096" y="112269"/>
                    <a:pt x="187810" y="118079"/>
                  </a:cubicBezTo>
                  <a:cubicBezTo>
                    <a:pt x="187524" y="123984"/>
                    <a:pt x="182857" y="131985"/>
                    <a:pt x="174189" y="141034"/>
                  </a:cubicBezTo>
                  <a:lnTo>
                    <a:pt x="150567" y="165704"/>
                  </a:lnTo>
                  <a:lnTo>
                    <a:pt x="117897" y="134557"/>
                  </a:lnTo>
                  <a:close/>
                  <a:moveTo>
                    <a:pt x="276964" y="189326"/>
                  </a:moveTo>
                  <a:cubicBezTo>
                    <a:pt x="276583" y="196470"/>
                    <a:pt x="271440" y="205233"/>
                    <a:pt x="261629" y="215520"/>
                  </a:cubicBezTo>
                  <a:lnTo>
                    <a:pt x="233340" y="245047"/>
                  </a:lnTo>
                  <a:lnTo>
                    <a:pt x="198002" y="211233"/>
                  </a:lnTo>
                  <a:lnTo>
                    <a:pt x="226101" y="181801"/>
                  </a:lnTo>
                  <a:cubicBezTo>
                    <a:pt x="236102" y="171324"/>
                    <a:pt x="244674" y="165609"/>
                    <a:pt x="251628" y="164847"/>
                  </a:cubicBezTo>
                  <a:cubicBezTo>
                    <a:pt x="258200" y="164085"/>
                    <a:pt x="263915" y="166085"/>
                    <a:pt x="269154" y="171038"/>
                  </a:cubicBezTo>
                  <a:cubicBezTo>
                    <a:pt x="274774" y="176372"/>
                    <a:pt x="277345" y="182373"/>
                    <a:pt x="276964" y="189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9536C1B-E8A1-48FF-94F3-F43E10D10DF1}"/>
                </a:ext>
              </a:extLst>
            </p:cNvPr>
            <p:cNvSpPr/>
            <p:nvPr userDrawn="1"/>
          </p:nvSpPr>
          <p:spPr>
            <a:xfrm>
              <a:off x="872548" y="6606535"/>
              <a:ext cx="318871" cy="321373"/>
            </a:xfrm>
            <a:custGeom>
              <a:avLst/>
              <a:gdLst>
                <a:gd name="connsiteX0" fmla="*/ 150215 w 318871"/>
                <a:gd name="connsiteY0" fmla="*/ 321373 h 321373"/>
                <a:gd name="connsiteX1" fmla="*/ 111734 w 318871"/>
                <a:gd name="connsiteY1" fmla="*/ 314611 h 321373"/>
                <a:gd name="connsiteX2" fmla="*/ 55442 w 318871"/>
                <a:gd name="connsiteY2" fmla="*/ 276987 h 321373"/>
                <a:gd name="connsiteX3" fmla="*/ 7626 w 318871"/>
                <a:gd name="connsiteY3" fmla="*/ 211360 h 321373"/>
                <a:gd name="connsiteX4" fmla="*/ 3435 w 318871"/>
                <a:gd name="connsiteY4" fmla="*/ 137351 h 321373"/>
                <a:gd name="connsiteX5" fmla="*/ 50584 w 318871"/>
                <a:gd name="connsiteY5" fmla="*/ 55340 h 321373"/>
                <a:gd name="connsiteX6" fmla="*/ 158978 w 318871"/>
                <a:gd name="connsiteY6" fmla="*/ 0 h 321373"/>
                <a:gd name="connsiteX7" fmla="*/ 162217 w 318871"/>
                <a:gd name="connsiteY7" fmla="*/ 0 h 321373"/>
                <a:gd name="connsiteX8" fmla="*/ 268230 w 318871"/>
                <a:gd name="connsiteY8" fmla="*/ 48768 h 321373"/>
                <a:gd name="connsiteX9" fmla="*/ 316903 w 318871"/>
                <a:gd name="connsiteY9" fmla="*/ 127540 h 321373"/>
                <a:gd name="connsiteX10" fmla="*/ 302997 w 318871"/>
                <a:gd name="connsiteY10" fmla="*/ 212598 h 321373"/>
                <a:gd name="connsiteX11" fmla="*/ 299853 w 318871"/>
                <a:gd name="connsiteY11" fmla="*/ 215265 h 321373"/>
                <a:gd name="connsiteX12" fmla="*/ 295757 w 318871"/>
                <a:gd name="connsiteY12" fmla="*/ 214789 h 321373"/>
                <a:gd name="connsiteX13" fmla="*/ 225939 w 318871"/>
                <a:gd name="connsiteY13" fmla="*/ 172498 h 321373"/>
                <a:gd name="connsiteX14" fmla="*/ 224034 w 318871"/>
                <a:gd name="connsiteY14" fmla="*/ 165830 h 321373"/>
                <a:gd name="connsiteX15" fmla="*/ 230702 w 318871"/>
                <a:gd name="connsiteY15" fmla="*/ 147256 h 321373"/>
                <a:gd name="connsiteX16" fmla="*/ 228606 w 318871"/>
                <a:gd name="connsiteY16" fmla="*/ 125254 h 321373"/>
                <a:gd name="connsiteX17" fmla="*/ 216033 w 318871"/>
                <a:gd name="connsiteY17" fmla="*/ 106299 h 321373"/>
                <a:gd name="connsiteX18" fmla="*/ 169647 w 318871"/>
                <a:gd name="connsiteY18" fmla="*/ 92869 h 321373"/>
                <a:gd name="connsiteX19" fmla="*/ 123545 w 318871"/>
                <a:gd name="connsiteY19" fmla="*/ 124396 h 321373"/>
                <a:gd name="connsiteX20" fmla="*/ 89541 w 318871"/>
                <a:gd name="connsiteY20" fmla="*/ 179451 h 321373"/>
                <a:gd name="connsiteX21" fmla="*/ 105448 w 318871"/>
                <a:gd name="connsiteY21" fmla="*/ 217075 h 321373"/>
                <a:gd name="connsiteX22" fmla="*/ 139928 w 318871"/>
                <a:gd name="connsiteY22" fmla="*/ 232220 h 321373"/>
                <a:gd name="connsiteX23" fmla="*/ 180505 w 318871"/>
                <a:gd name="connsiteY23" fmla="*/ 215932 h 321373"/>
                <a:gd name="connsiteX24" fmla="*/ 184506 w 318871"/>
                <a:gd name="connsiteY24" fmla="*/ 215170 h 321373"/>
                <a:gd name="connsiteX25" fmla="*/ 187744 w 318871"/>
                <a:gd name="connsiteY25" fmla="*/ 217646 h 321373"/>
                <a:gd name="connsiteX26" fmla="*/ 228320 w 318871"/>
                <a:gd name="connsiteY26" fmla="*/ 289560 h 321373"/>
                <a:gd name="connsiteX27" fmla="*/ 226606 w 318871"/>
                <a:gd name="connsiteY27" fmla="*/ 296323 h 321373"/>
                <a:gd name="connsiteX28" fmla="*/ 168027 w 318871"/>
                <a:gd name="connsiteY28" fmla="*/ 319850 h 321373"/>
                <a:gd name="connsiteX29" fmla="*/ 150215 w 318871"/>
                <a:gd name="connsiteY29" fmla="*/ 321373 h 32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871" h="321373">
                  <a:moveTo>
                    <a:pt x="150215" y="321373"/>
                  </a:moveTo>
                  <a:cubicBezTo>
                    <a:pt x="137166" y="321373"/>
                    <a:pt x="124212" y="319088"/>
                    <a:pt x="111734" y="314611"/>
                  </a:cubicBezTo>
                  <a:cubicBezTo>
                    <a:pt x="93732" y="308134"/>
                    <a:pt x="74777" y="295465"/>
                    <a:pt x="55442" y="276987"/>
                  </a:cubicBezTo>
                  <a:cubicBezTo>
                    <a:pt x="32106" y="254603"/>
                    <a:pt x="16008" y="232505"/>
                    <a:pt x="7626" y="211360"/>
                  </a:cubicBezTo>
                  <a:cubicBezTo>
                    <a:pt x="-851" y="189929"/>
                    <a:pt x="-2280" y="165068"/>
                    <a:pt x="3435" y="137351"/>
                  </a:cubicBezTo>
                  <a:cubicBezTo>
                    <a:pt x="9150" y="109633"/>
                    <a:pt x="24962" y="82010"/>
                    <a:pt x="50584" y="55340"/>
                  </a:cubicBezTo>
                  <a:cubicBezTo>
                    <a:pt x="84779" y="19621"/>
                    <a:pt x="121259" y="1048"/>
                    <a:pt x="158978" y="0"/>
                  </a:cubicBezTo>
                  <a:lnTo>
                    <a:pt x="162217" y="0"/>
                  </a:lnTo>
                  <a:cubicBezTo>
                    <a:pt x="198793" y="0"/>
                    <a:pt x="234512" y="16383"/>
                    <a:pt x="268230" y="48768"/>
                  </a:cubicBezTo>
                  <a:cubicBezTo>
                    <a:pt x="295472" y="74867"/>
                    <a:pt x="311855" y="101346"/>
                    <a:pt x="316903" y="127540"/>
                  </a:cubicBezTo>
                  <a:cubicBezTo>
                    <a:pt x="321951" y="153829"/>
                    <a:pt x="317284" y="182404"/>
                    <a:pt x="302997" y="212598"/>
                  </a:cubicBezTo>
                  <a:cubicBezTo>
                    <a:pt x="302425" y="213931"/>
                    <a:pt x="301187" y="214884"/>
                    <a:pt x="299853" y="215265"/>
                  </a:cubicBezTo>
                  <a:cubicBezTo>
                    <a:pt x="298520" y="215646"/>
                    <a:pt x="296996" y="215455"/>
                    <a:pt x="295757" y="214789"/>
                  </a:cubicBezTo>
                  <a:lnTo>
                    <a:pt x="225939" y="172498"/>
                  </a:lnTo>
                  <a:cubicBezTo>
                    <a:pt x="223653" y="171164"/>
                    <a:pt x="222796" y="168212"/>
                    <a:pt x="224034" y="165830"/>
                  </a:cubicBezTo>
                  <a:cubicBezTo>
                    <a:pt x="227940" y="158020"/>
                    <a:pt x="230130" y="151829"/>
                    <a:pt x="230702" y="147256"/>
                  </a:cubicBezTo>
                  <a:cubicBezTo>
                    <a:pt x="231749" y="139637"/>
                    <a:pt x="230988" y="132207"/>
                    <a:pt x="228606" y="125254"/>
                  </a:cubicBezTo>
                  <a:cubicBezTo>
                    <a:pt x="226225" y="118301"/>
                    <a:pt x="221939" y="111919"/>
                    <a:pt x="216033" y="106299"/>
                  </a:cubicBezTo>
                  <a:cubicBezTo>
                    <a:pt x="202413" y="93250"/>
                    <a:pt x="187363" y="88868"/>
                    <a:pt x="169647" y="92869"/>
                  </a:cubicBezTo>
                  <a:cubicBezTo>
                    <a:pt x="156311" y="95726"/>
                    <a:pt x="140786" y="106394"/>
                    <a:pt x="123545" y="124396"/>
                  </a:cubicBezTo>
                  <a:cubicBezTo>
                    <a:pt x="102114" y="146780"/>
                    <a:pt x="90684" y="165354"/>
                    <a:pt x="89541" y="179451"/>
                  </a:cubicBezTo>
                  <a:cubicBezTo>
                    <a:pt x="88493" y="193453"/>
                    <a:pt x="93637" y="205740"/>
                    <a:pt x="105448" y="217075"/>
                  </a:cubicBezTo>
                  <a:cubicBezTo>
                    <a:pt x="116783" y="227933"/>
                    <a:pt x="128308" y="233172"/>
                    <a:pt x="139928" y="232220"/>
                  </a:cubicBezTo>
                  <a:cubicBezTo>
                    <a:pt x="152025" y="231362"/>
                    <a:pt x="165741" y="225933"/>
                    <a:pt x="180505" y="215932"/>
                  </a:cubicBezTo>
                  <a:cubicBezTo>
                    <a:pt x="181648" y="215170"/>
                    <a:pt x="183077" y="214884"/>
                    <a:pt x="184506" y="215170"/>
                  </a:cubicBezTo>
                  <a:cubicBezTo>
                    <a:pt x="185934" y="215455"/>
                    <a:pt x="187077" y="216408"/>
                    <a:pt x="187744" y="217646"/>
                  </a:cubicBezTo>
                  <a:lnTo>
                    <a:pt x="228320" y="289560"/>
                  </a:lnTo>
                  <a:cubicBezTo>
                    <a:pt x="229654" y="291941"/>
                    <a:pt x="228892" y="294894"/>
                    <a:pt x="226606" y="296323"/>
                  </a:cubicBezTo>
                  <a:cubicBezTo>
                    <a:pt x="206889" y="308991"/>
                    <a:pt x="187173" y="316897"/>
                    <a:pt x="168027" y="319850"/>
                  </a:cubicBezTo>
                  <a:cubicBezTo>
                    <a:pt x="162217" y="320897"/>
                    <a:pt x="156121" y="321373"/>
                    <a:pt x="150215" y="3213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31BA6D13-B54C-4E43-8D14-378919F985D1}"/>
                </a:ext>
              </a:extLst>
            </p:cNvPr>
            <p:cNvGrpSpPr/>
            <p:nvPr userDrawn="1"/>
          </p:nvGrpSpPr>
          <p:grpSpPr>
            <a:xfrm>
              <a:off x="10041917" y="5858376"/>
              <a:ext cx="233650" cy="426434"/>
              <a:chOff x="4228908" y="3157823"/>
              <a:chExt cx="233650" cy="426434"/>
            </a:xfrm>
            <a:grpFill/>
          </p:grpSpPr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713143B4-CDBA-4EF6-ACAE-3F70C3BF48F4}"/>
                  </a:ext>
                </a:extLst>
              </p:cNvPr>
              <p:cNvSpPr/>
              <p:nvPr/>
            </p:nvSpPr>
            <p:spPr>
              <a:xfrm>
                <a:off x="4228908" y="3437191"/>
                <a:ext cx="147065" cy="147066"/>
              </a:xfrm>
              <a:custGeom>
                <a:avLst/>
                <a:gdLst>
                  <a:gd name="connsiteX0" fmla="*/ 73533 w 147065"/>
                  <a:gd name="connsiteY0" fmla="*/ 147066 h 147066"/>
                  <a:gd name="connsiteX1" fmla="*/ 0 w 147065"/>
                  <a:gd name="connsiteY1" fmla="*/ 73533 h 147066"/>
                  <a:gd name="connsiteX2" fmla="*/ 73533 w 147065"/>
                  <a:gd name="connsiteY2" fmla="*/ 0 h 147066"/>
                  <a:gd name="connsiteX3" fmla="*/ 147066 w 147065"/>
                  <a:gd name="connsiteY3" fmla="*/ 73533 h 147066"/>
                  <a:gd name="connsiteX4" fmla="*/ 73533 w 147065"/>
                  <a:gd name="connsiteY4" fmla="*/ 147066 h 1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065" h="147066">
                    <a:moveTo>
                      <a:pt x="73533" y="147066"/>
                    </a:moveTo>
                    <a:cubicBezTo>
                      <a:pt x="32957" y="147066"/>
                      <a:pt x="0" y="114109"/>
                      <a:pt x="0" y="73533"/>
                    </a:cubicBezTo>
                    <a:cubicBezTo>
                      <a:pt x="0" y="32957"/>
                      <a:pt x="32957" y="0"/>
                      <a:pt x="73533" y="0"/>
                    </a:cubicBezTo>
                    <a:cubicBezTo>
                      <a:pt x="114109" y="0"/>
                      <a:pt x="147066" y="32957"/>
                      <a:pt x="147066" y="73533"/>
                    </a:cubicBezTo>
                    <a:cubicBezTo>
                      <a:pt x="147066" y="114014"/>
                      <a:pt x="114109" y="147066"/>
                      <a:pt x="73533" y="147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804D4777-6720-4BB8-834B-EA25B5FF0AB1}"/>
                  </a:ext>
                </a:extLst>
              </p:cNvPr>
              <p:cNvSpPr/>
              <p:nvPr/>
            </p:nvSpPr>
            <p:spPr>
              <a:xfrm>
                <a:off x="4361304" y="3286791"/>
                <a:ext cx="101254" cy="101250"/>
              </a:xfrm>
              <a:custGeom>
                <a:avLst/>
                <a:gdLst>
                  <a:gd name="connsiteX0" fmla="*/ 50675 w 101254"/>
                  <a:gd name="connsiteY0" fmla="*/ 101251 h 101250"/>
                  <a:gd name="connsiteX1" fmla="*/ 7431 w 101254"/>
                  <a:gd name="connsiteY1" fmla="*/ 77057 h 101250"/>
                  <a:gd name="connsiteX2" fmla="*/ 24195 w 101254"/>
                  <a:gd name="connsiteY2" fmla="*/ 7429 h 101250"/>
                  <a:gd name="connsiteX3" fmla="*/ 50580 w 101254"/>
                  <a:gd name="connsiteY3" fmla="*/ 0 h 101250"/>
                  <a:gd name="connsiteX4" fmla="*/ 93823 w 101254"/>
                  <a:gd name="connsiteY4" fmla="*/ 24193 h 101250"/>
                  <a:gd name="connsiteX5" fmla="*/ 77059 w 101254"/>
                  <a:gd name="connsiteY5" fmla="*/ 93821 h 101250"/>
                  <a:gd name="connsiteX6" fmla="*/ 50675 w 101254"/>
                  <a:gd name="connsiteY6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254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80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8396" y="48006"/>
                      <a:pt x="100872" y="79248"/>
                      <a:pt x="77059" y="93821"/>
                    </a:cubicBezTo>
                    <a:cubicBezTo>
                      <a:pt x="69058" y="98679"/>
                      <a:pt x="59914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3568EA29-2E14-4C6B-B975-1E954D5BA43F}"/>
                  </a:ext>
                </a:extLst>
              </p:cNvPr>
              <p:cNvSpPr/>
              <p:nvPr/>
            </p:nvSpPr>
            <p:spPr>
              <a:xfrm>
                <a:off x="4254847" y="3157823"/>
                <a:ext cx="73845" cy="73913"/>
              </a:xfrm>
              <a:custGeom>
                <a:avLst/>
                <a:gdLst>
                  <a:gd name="connsiteX0" fmla="*/ 72455 w 73845"/>
                  <a:gd name="connsiteY0" fmla="*/ 26861 h 73913"/>
                  <a:gd name="connsiteX1" fmla="*/ 36926 w 73845"/>
                  <a:gd name="connsiteY1" fmla="*/ 0 h 73913"/>
                  <a:gd name="connsiteX2" fmla="*/ 26830 w 73845"/>
                  <a:gd name="connsiteY2" fmla="*/ 1429 h 73913"/>
                  <a:gd name="connsiteX3" fmla="*/ 1398 w 73845"/>
                  <a:gd name="connsiteY3" fmla="*/ 47054 h 73913"/>
                  <a:gd name="connsiteX4" fmla="*/ 36926 w 73845"/>
                  <a:gd name="connsiteY4" fmla="*/ 73914 h 73913"/>
                  <a:gd name="connsiteX5" fmla="*/ 47023 w 73845"/>
                  <a:gd name="connsiteY5" fmla="*/ 72485 h 73913"/>
                  <a:gd name="connsiteX6" fmla="*/ 72455 w 73845"/>
                  <a:gd name="connsiteY6" fmla="*/ 26861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45" h="73913">
                    <a:moveTo>
                      <a:pt x="72455" y="26861"/>
                    </a:moveTo>
                    <a:cubicBezTo>
                      <a:pt x="67978" y="11049"/>
                      <a:pt x="53405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4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549" y="66866"/>
                      <a:pt x="77979" y="46387"/>
                      <a:pt x="72455" y="2686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AD8EA59B-6512-44CB-99A7-193FD3843564}"/>
                </a:ext>
              </a:extLst>
            </p:cNvPr>
            <p:cNvGrpSpPr/>
            <p:nvPr userDrawn="1"/>
          </p:nvGrpSpPr>
          <p:grpSpPr>
            <a:xfrm>
              <a:off x="2315660" y="2632047"/>
              <a:ext cx="439117" cy="1160620"/>
              <a:chOff x="6674250" y="1567053"/>
              <a:chExt cx="439117" cy="1160620"/>
            </a:xfrm>
            <a:grpFill/>
          </p:grpSpPr>
          <p:grpSp>
            <p:nvGrpSpPr>
              <p:cNvPr id="399" name="Graphic 1">
                <a:extLst>
                  <a:ext uri="{FF2B5EF4-FFF2-40B4-BE49-F238E27FC236}">
                    <a16:creationId xmlns:a16="http://schemas.microsoft.com/office/drawing/2014/main" id="{7ED7A002-718D-468F-9137-5E805A500BFF}"/>
                  </a:ext>
                </a:extLst>
              </p:cNvPr>
              <p:cNvGrpSpPr/>
              <p:nvPr/>
            </p:nvGrpSpPr>
            <p:grpSpPr>
              <a:xfrm>
                <a:off x="6674250" y="1856680"/>
                <a:ext cx="319484" cy="870993"/>
                <a:chOff x="6674250" y="1856680"/>
                <a:chExt cx="319484" cy="870993"/>
              </a:xfrm>
              <a:grpFill/>
            </p:grpSpPr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8701DA85-CDF4-4B38-A981-715713587C88}"/>
                    </a:ext>
                  </a:extLst>
                </p:cNvPr>
                <p:cNvSpPr/>
                <p:nvPr/>
              </p:nvSpPr>
              <p:spPr>
                <a:xfrm>
                  <a:off x="6756077" y="1856680"/>
                  <a:ext cx="237657" cy="102040"/>
                </a:xfrm>
                <a:custGeom>
                  <a:avLst/>
                  <a:gdLst>
                    <a:gd name="connsiteX0" fmla="*/ 205363 w 237657"/>
                    <a:gd name="connsiteY0" fmla="*/ 102040 h 102040"/>
                    <a:gd name="connsiteX1" fmla="*/ 205363 w 237657"/>
                    <a:gd name="connsiteY1" fmla="*/ 102040 h 102040"/>
                    <a:gd name="connsiteX2" fmla="*/ 201458 w 237657"/>
                    <a:gd name="connsiteY2" fmla="*/ 101755 h 102040"/>
                    <a:gd name="connsiteX3" fmla="*/ 24484 w 237657"/>
                    <a:gd name="connsiteY3" fmla="*/ 73751 h 102040"/>
                    <a:gd name="connsiteX4" fmla="*/ 4862 w 237657"/>
                    <a:gd name="connsiteY4" fmla="*/ 59083 h 102040"/>
                    <a:gd name="connsiteX5" fmla="*/ 576 w 237657"/>
                    <a:gd name="connsiteY5" fmla="*/ 32317 h 102040"/>
                    <a:gd name="connsiteX6" fmla="*/ 36200 w 237657"/>
                    <a:gd name="connsiteY6" fmla="*/ 313 h 102040"/>
                    <a:gd name="connsiteX7" fmla="*/ 213174 w 237657"/>
                    <a:gd name="connsiteY7" fmla="*/ 28317 h 102040"/>
                    <a:gd name="connsiteX8" fmla="*/ 232795 w 237657"/>
                    <a:gd name="connsiteY8" fmla="*/ 42890 h 102040"/>
                    <a:gd name="connsiteX9" fmla="*/ 237082 w 237657"/>
                    <a:gd name="connsiteY9" fmla="*/ 69655 h 102040"/>
                    <a:gd name="connsiteX10" fmla="*/ 205363 w 237657"/>
                    <a:gd name="connsiteY10" fmla="*/ 102040 h 102040"/>
                    <a:gd name="connsiteX11" fmla="*/ 32199 w 237657"/>
                    <a:gd name="connsiteY11" fmla="*/ 10219 h 102040"/>
                    <a:gd name="connsiteX12" fmla="*/ 10577 w 237657"/>
                    <a:gd name="connsiteY12" fmla="*/ 33841 h 102040"/>
                    <a:gd name="connsiteX13" fmla="*/ 13720 w 237657"/>
                    <a:gd name="connsiteY13" fmla="*/ 54034 h 102040"/>
                    <a:gd name="connsiteX14" fmla="*/ 26103 w 237657"/>
                    <a:gd name="connsiteY14" fmla="*/ 63559 h 102040"/>
                    <a:gd name="connsiteX15" fmla="*/ 203078 w 237657"/>
                    <a:gd name="connsiteY15" fmla="*/ 91563 h 102040"/>
                    <a:gd name="connsiteX16" fmla="*/ 226985 w 237657"/>
                    <a:gd name="connsiteY16" fmla="*/ 68036 h 102040"/>
                    <a:gd name="connsiteX17" fmla="*/ 223842 w 237657"/>
                    <a:gd name="connsiteY17" fmla="*/ 47843 h 102040"/>
                    <a:gd name="connsiteX18" fmla="*/ 211460 w 237657"/>
                    <a:gd name="connsiteY18" fmla="*/ 38318 h 102040"/>
                    <a:gd name="connsiteX19" fmla="*/ 34485 w 237657"/>
                    <a:gd name="connsiteY19" fmla="*/ 10315 h 102040"/>
                    <a:gd name="connsiteX20" fmla="*/ 32199 w 237657"/>
                    <a:gd name="connsiteY20" fmla="*/ 10219 h 102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37657" h="102040">
                      <a:moveTo>
                        <a:pt x="205363" y="102040"/>
                      </a:moveTo>
                      <a:lnTo>
                        <a:pt x="205363" y="102040"/>
                      </a:lnTo>
                      <a:cubicBezTo>
                        <a:pt x="204125" y="102040"/>
                        <a:pt x="202792" y="101945"/>
                        <a:pt x="201458" y="101755"/>
                      </a:cubicBezTo>
                      <a:lnTo>
                        <a:pt x="24484" y="73751"/>
                      </a:lnTo>
                      <a:cubicBezTo>
                        <a:pt x="16292" y="72418"/>
                        <a:pt x="9339" y="67274"/>
                        <a:pt x="4862" y="59083"/>
                      </a:cubicBezTo>
                      <a:cubicBezTo>
                        <a:pt x="576" y="51367"/>
                        <a:pt x="-948" y="41842"/>
                        <a:pt x="576" y="32317"/>
                      </a:cubicBezTo>
                      <a:cubicBezTo>
                        <a:pt x="3719" y="12315"/>
                        <a:pt x="19531" y="-2354"/>
                        <a:pt x="36200" y="313"/>
                      </a:cubicBezTo>
                      <a:lnTo>
                        <a:pt x="213174" y="28317"/>
                      </a:lnTo>
                      <a:cubicBezTo>
                        <a:pt x="221366" y="29650"/>
                        <a:pt x="228319" y="34794"/>
                        <a:pt x="232795" y="42890"/>
                      </a:cubicBezTo>
                      <a:cubicBezTo>
                        <a:pt x="237082" y="50605"/>
                        <a:pt x="238606" y="60130"/>
                        <a:pt x="237082" y="69655"/>
                      </a:cubicBezTo>
                      <a:cubicBezTo>
                        <a:pt x="234224" y="88134"/>
                        <a:pt x="220508" y="102040"/>
                        <a:pt x="205363" y="102040"/>
                      </a:cubicBezTo>
                      <a:close/>
                      <a:moveTo>
                        <a:pt x="32199" y="10219"/>
                      </a:moveTo>
                      <a:cubicBezTo>
                        <a:pt x="22198" y="10219"/>
                        <a:pt x="12673" y="20602"/>
                        <a:pt x="10577" y="33841"/>
                      </a:cubicBezTo>
                      <a:cubicBezTo>
                        <a:pt x="9434" y="41176"/>
                        <a:pt x="10577" y="48319"/>
                        <a:pt x="13720" y="54034"/>
                      </a:cubicBezTo>
                      <a:cubicBezTo>
                        <a:pt x="16673" y="59368"/>
                        <a:pt x="21055" y="62702"/>
                        <a:pt x="26103" y="63559"/>
                      </a:cubicBezTo>
                      <a:lnTo>
                        <a:pt x="203078" y="91563"/>
                      </a:lnTo>
                      <a:cubicBezTo>
                        <a:pt x="213841" y="93277"/>
                        <a:pt x="224699" y="82324"/>
                        <a:pt x="226985" y="68036"/>
                      </a:cubicBezTo>
                      <a:cubicBezTo>
                        <a:pt x="228128" y="60702"/>
                        <a:pt x="226985" y="53558"/>
                        <a:pt x="223842" y="47843"/>
                      </a:cubicBezTo>
                      <a:cubicBezTo>
                        <a:pt x="220889" y="42509"/>
                        <a:pt x="216508" y="39175"/>
                        <a:pt x="211460" y="38318"/>
                      </a:cubicBezTo>
                      <a:lnTo>
                        <a:pt x="34485" y="10315"/>
                      </a:lnTo>
                      <a:cubicBezTo>
                        <a:pt x="33723" y="10315"/>
                        <a:pt x="32961" y="10219"/>
                        <a:pt x="32199" y="10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03" name="Graphic 1">
                  <a:extLst>
                    <a:ext uri="{FF2B5EF4-FFF2-40B4-BE49-F238E27FC236}">
                      <a16:creationId xmlns:a16="http://schemas.microsoft.com/office/drawing/2014/main" id="{1A2DAA2D-E985-4A57-B2C2-1E80B4D0AA6F}"/>
                    </a:ext>
                  </a:extLst>
                </p:cNvPr>
                <p:cNvGrpSpPr/>
                <p:nvPr/>
              </p:nvGrpSpPr>
              <p:grpSpPr>
                <a:xfrm>
                  <a:off x="6674250" y="1921881"/>
                  <a:ext cx="278856" cy="805792"/>
                  <a:chOff x="6674250" y="1921881"/>
                  <a:chExt cx="278856" cy="805792"/>
                </a:xfrm>
                <a:grpFill/>
              </p:grpSpPr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D731300D-DD83-4F0E-B918-64D52550CB7E}"/>
                      </a:ext>
                    </a:extLst>
                  </p:cNvPr>
                  <p:cNvSpPr/>
                  <p:nvPr/>
                </p:nvSpPr>
                <p:spPr>
                  <a:xfrm>
                    <a:off x="6674250" y="1921881"/>
                    <a:ext cx="278856" cy="805792"/>
                  </a:xfrm>
                  <a:custGeom>
                    <a:avLst/>
                    <a:gdLst>
                      <a:gd name="connsiteX0" fmla="*/ 84212 w 278856"/>
                      <a:gd name="connsiteY0" fmla="*/ 805793 h 805792"/>
                      <a:gd name="connsiteX1" fmla="*/ 84212 w 278856"/>
                      <a:gd name="connsiteY1" fmla="*/ 805793 h 805792"/>
                      <a:gd name="connsiteX2" fmla="*/ 70973 w 278856"/>
                      <a:gd name="connsiteY2" fmla="*/ 804745 h 805792"/>
                      <a:gd name="connsiteX3" fmla="*/ 16109 w 278856"/>
                      <a:gd name="connsiteY3" fmla="*/ 771122 h 805792"/>
                      <a:gd name="connsiteX4" fmla="*/ 1059 w 278856"/>
                      <a:gd name="connsiteY4" fmla="*/ 708543 h 805792"/>
                      <a:gd name="connsiteX5" fmla="*/ 112597 w 278856"/>
                      <a:gd name="connsiteY5" fmla="*/ 4264 h 805792"/>
                      <a:gd name="connsiteX6" fmla="*/ 118407 w 278856"/>
                      <a:gd name="connsiteY6" fmla="*/ 73 h 805792"/>
                      <a:gd name="connsiteX7" fmla="*/ 274522 w 278856"/>
                      <a:gd name="connsiteY7" fmla="*/ 24743 h 805792"/>
                      <a:gd name="connsiteX8" fmla="*/ 277856 w 278856"/>
                      <a:gd name="connsiteY8" fmla="*/ 26743 h 805792"/>
                      <a:gd name="connsiteX9" fmla="*/ 278808 w 278856"/>
                      <a:gd name="connsiteY9" fmla="*/ 30553 h 805792"/>
                      <a:gd name="connsiteX10" fmla="*/ 167270 w 278856"/>
                      <a:gd name="connsiteY10" fmla="*/ 734832 h 805792"/>
                      <a:gd name="connsiteX11" fmla="*/ 84212 w 278856"/>
                      <a:gd name="connsiteY11" fmla="*/ 805793 h 805792"/>
                      <a:gd name="connsiteX12" fmla="*/ 121836 w 278856"/>
                      <a:gd name="connsiteY12" fmla="*/ 10932 h 805792"/>
                      <a:gd name="connsiteX13" fmla="*/ 11156 w 278856"/>
                      <a:gd name="connsiteY13" fmla="*/ 710162 h 805792"/>
                      <a:gd name="connsiteX14" fmla="*/ 72592 w 278856"/>
                      <a:gd name="connsiteY14" fmla="*/ 794744 h 805792"/>
                      <a:gd name="connsiteX15" fmla="*/ 84212 w 278856"/>
                      <a:gd name="connsiteY15" fmla="*/ 795696 h 805792"/>
                      <a:gd name="connsiteX16" fmla="*/ 157079 w 278856"/>
                      <a:gd name="connsiteY16" fmla="*/ 733308 h 805792"/>
                      <a:gd name="connsiteX17" fmla="*/ 267759 w 278856"/>
                      <a:gd name="connsiteY17" fmla="*/ 34077 h 805792"/>
                      <a:gd name="connsiteX18" fmla="*/ 121836 w 278856"/>
                      <a:gd name="connsiteY18" fmla="*/ 10932 h 80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78856" h="805792">
                        <a:moveTo>
                          <a:pt x="84212" y="805793"/>
                        </a:moveTo>
                        <a:lnTo>
                          <a:pt x="84212" y="805793"/>
                        </a:lnTo>
                        <a:cubicBezTo>
                          <a:pt x="79831" y="805793"/>
                          <a:pt x="75354" y="805412"/>
                          <a:pt x="70973" y="804745"/>
                        </a:cubicBezTo>
                        <a:cubicBezTo>
                          <a:pt x="48779" y="801221"/>
                          <a:pt x="29253" y="789315"/>
                          <a:pt x="16109" y="771122"/>
                        </a:cubicBezTo>
                        <a:cubicBezTo>
                          <a:pt x="2869" y="752929"/>
                          <a:pt x="-2465" y="730736"/>
                          <a:pt x="1059" y="708543"/>
                        </a:cubicBezTo>
                        <a:lnTo>
                          <a:pt x="112597" y="4264"/>
                        </a:lnTo>
                        <a:cubicBezTo>
                          <a:pt x="113073" y="1502"/>
                          <a:pt x="115645" y="-403"/>
                          <a:pt x="118407" y="73"/>
                        </a:cubicBezTo>
                        <a:lnTo>
                          <a:pt x="274522" y="24743"/>
                        </a:lnTo>
                        <a:cubicBezTo>
                          <a:pt x="275856" y="24933"/>
                          <a:pt x="277094" y="25695"/>
                          <a:pt x="277856" y="26743"/>
                        </a:cubicBezTo>
                        <a:cubicBezTo>
                          <a:pt x="278618" y="27791"/>
                          <a:pt x="278999" y="29220"/>
                          <a:pt x="278808" y="30553"/>
                        </a:cubicBezTo>
                        <a:lnTo>
                          <a:pt x="167270" y="734832"/>
                        </a:lnTo>
                        <a:cubicBezTo>
                          <a:pt x="160698" y="775980"/>
                          <a:pt x="125837" y="805793"/>
                          <a:pt x="84212" y="805793"/>
                        </a:cubicBezTo>
                        <a:close/>
                        <a:moveTo>
                          <a:pt x="121836" y="10932"/>
                        </a:moveTo>
                        <a:lnTo>
                          <a:pt x="11156" y="710162"/>
                        </a:lnTo>
                        <a:cubicBezTo>
                          <a:pt x="4774" y="750453"/>
                          <a:pt x="32396" y="788362"/>
                          <a:pt x="72592" y="794744"/>
                        </a:cubicBezTo>
                        <a:cubicBezTo>
                          <a:pt x="76497" y="795315"/>
                          <a:pt x="80402" y="795696"/>
                          <a:pt x="84212" y="795696"/>
                        </a:cubicBezTo>
                        <a:cubicBezTo>
                          <a:pt x="120693" y="795696"/>
                          <a:pt x="151364" y="769503"/>
                          <a:pt x="157079" y="733308"/>
                        </a:cubicBezTo>
                        <a:lnTo>
                          <a:pt x="267759" y="34077"/>
                        </a:lnTo>
                        <a:lnTo>
                          <a:pt x="121836" y="109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F76C2602-D1FE-4F0F-951F-21F3066E6A81}"/>
                      </a:ext>
                    </a:extLst>
                  </p:cNvPr>
                  <p:cNvSpPr/>
                  <p:nvPr/>
                </p:nvSpPr>
                <p:spPr>
                  <a:xfrm>
                    <a:off x="6702330" y="2170483"/>
                    <a:ext cx="184768" cy="527281"/>
                  </a:xfrm>
                  <a:custGeom>
                    <a:avLst/>
                    <a:gdLst>
                      <a:gd name="connsiteX0" fmla="*/ 56513 w 184768"/>
                      <a:gd name="connsiteY0" fmla="*/ 527282 h 527281"/>
                      <a:gd name="connsiteX1" fmla="*/ 56513 w 184768"/>
                      <a:gd name="connsiteY1" fmla="*/ 527282 h 527281"/>
                      <a:gd name="connsiteX2" fmla="*/ 47655 w 184768"/>
                      <a:gd name="connsiteY2" fmla="*/ 526615 h 527281"/>
                      <a:gd name="connsiteX3" fmla="*/ 697 w 184768"/>
                      <a:gd name="connsiteY3" fmla="*/ 462036 h 527281"/>
                      <a:gd name="connsiteX4" fmla="*/ 73182 w 184768"/>
                      <a:gd name="connsiteY4" fmla="*/ 4264 h 527281"/>
                      <a:gd name="connsiteX5" fmla="*/ 78993 w 184768"/>
                      <a:gd name="connsiteY5" fmla="*/ 73 h 527281"/>
                      <a:gd name="connsiteX6" fmla="*/ 180434 w 184768"/>
                      <a:gd name="connsiteY6" fmla="*/ 16170 h 527281"/>
                      <a:gd name="connsiteX7" fmla="*/ 183768 w 184768"/>
                      <a:gd name="connsiteY7" fmla="*/ 18171 h 527281"/>
                      <a:gd name="connsiteX8" fmla="*/ 184720 w 184768"/>
                      <a:gd name="connsiteY8" fmla="*/ 21981 h 527281"/>
                      <a:gd name="connsiteX9" fmla="*/ 112235 w 184768"/>
                      <a:gd name="connsiteY9" fmla="*/ 479752 h 527281"/>
                      <a:gd name="connsiteX10" fmla="*/ 56513 w 184768"/>
                      <a:gd name="connsiteY10" fmla="*/ 527282 h 5272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768" h="527281">
                        <a:moveTo>
                          <a:pt x="56513" y="527282"/>
                        </a:moveTo>
                        <a:cubicBezTo>
                          <a:pt x="56513" y="527282"/>
                          <a:pt x="56513" y="527282"/>
                          <a:pt x="56513" y="527282"/>
                        </a:cubicBezTo>
                        <a:cubicBezTo>
                          <a:pt x="53561" y="527282"/>
                          <a:pt x="50513" y="527091"/>
                          <a:pt x="47655" y="526615"/>
                        </a:cubicBezTo>
                        <a:cubicBezTo>
                          <a:pt x="16889" y="521757"/>
                          <a:pt x="-4161" y="492801"/>
                          <a:pt x="697" y="462036"/>
                        </a:cubicBezTo>
                        <a:lnTo>
                          <a:pt x="73182" y="4264"/>
                        </a:lnTo>
                        <a:cubicBezTo>
                          <a:pt x="73659" y="1502"/>
                          <a:pt x="76230" y="-403"/>
                          <a:pt x="78993" y="73"/>
                        </a:cubicBezTo>
                        <a:lnTo>
                          <a:pt x="180434" y="16170"/>
                        </a:lnTo>
                        <a:cubicBezTo>
                          <a:pt x="181767" y="16361"/>
                          <a:pt x="183005" y="17123"/>
                          <a:pt x="183768" y="18171"/>
                        </a:cubicBezTo>
                        <a:cubicBezTo>
                          <a:pt x="184530" y="19314"/>
                          <a:pt x="184911" y="20647"/>
                          <a:pt x="184720" y="21981"/>
                        </a:cubicBezTo>
                        <a:lnTo>
                          <a:pt x="112235" y="479752"/>
                        </a:lnTo>
                        <a:cubicBezTo>
                          <a:pt x="107853" y="507184"/>
                          <a:pt x="84422" y="527282"/>
                          <a:pt x="56513" y="52728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334C462B-13DE-40D7-8B17-13B4A18A8EA1}"/>
                  </a:ext>
                </a:extLst>
              </p:cNvPr>
              <p:cNvSpPr/>
              <p:nvPr/>
            </p:nvSpPr>
            <p:spPr>
              <a:xfrm>
                <a:off x="6875237" y="1705546"/>
                <a:ext cx="101320" cy="101250"/>
              </a:xfrm>
              <a:custGeom>
                <a:avLst/>
                <a:gdLst>
                  <a:gd name="connsiteX0" fmla="*/ 50675 w 101320"/>
                  <a:gd name="connsiteY0" fmla="*/ 101251 h 101250"/>
                  <a:gd name="connsiteX1" fmla="*/ 7431 w 101320"/>
                  <a:gd name="connsiteY1" fmla="*/ 77057 h 101250"/>
                  <a:gd name="connsiteX2" fmla="*/ 24195 w 101320"/>
                  <a:gd name="connsiteY2" fmla="*/ 7429 h 101250"/>
                  <a:gd name="connsiteX3" fmla="*/ 50579 w 101320"/>
                  <a:gd name="connsiteY3" fmla="*/ 0 h 101250"/>
                  <a:gd name="connsiteX4" fmla="*/ 93823 w 101320"/>
                  <a:gd name="connsiteY4" fmla="*/ 24193 h 101250"/>
                  <a:gd name="connsiteX5" fmla="*/ 99919 w 101320"/>
                  <a:gd name="connsiteY5" fmla="*/ 62484 h 101250"/>
                  <a:gd name="connsiteX6" fmla="*/ 77154 w 101320"/>
                  <a:gd name="connsiteY6" fmla="*/ 93821 h 101250"/>
                  <a:gd name="connsiteX7" fmla="*/ 50675 w 101320"/>
                  <a:gd name="connsiteY7" fmla="*/ 101251 h 10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1320" h="101250">
                    <a:moveTo>
                      <a:pt x="50675" y="101251"/>
                    </a:moveTo>
                    <a:cubicBezTo>
                      <a:pt x="32863" y="101251"/>
                      <a:pt x="16671" y="92202"/>
                      <a:pt x="7431" y="77057"/>
                    </a:cubicBezTo>
                    <a:cubicBezTo>
                      <a:pt x="-7142" y="53245"/>
                      <a:pt x="383" y="22003"/>
                      <a:pt x="24195" y="7429"/>
                    </a:cubicBezTo>
                    <a:cubicBezTo>
                      <a:pt x="32196" y="2572"/>
                      <a:pt x="41340" y="0"/>
                      <a:pt x="50579" y="0"/>
                    </a:cubicBezTo>
                    <a:cubicBezTo>
                      <a:pt x="68391" y="0"/>
                      <a:pt x="84584" y="9049"/>
                      <a:pt x="93823" y="24193"/>
                    </a:cubicBezTo>
                    <a:cubicBezTo>
                      <a:pt x="100871" y="35719"/>
                      <a:pt x="103062" y="49340"/>
                      <a:pt x="99919" y="62484"/>
                    </a:cubicBezTo>
                    <a:cubicBezTo>
                      <a:pt x="96776" y="75628"/>
                      <a:pt x="88679" y="86773"/>
                      <a:pt x="77154" y="93821"/>
                    </a:cubicBezTo>
                    <a:cubicBezTo>
                      <a:pt x="69153" y="98679"/>
                      <a:pt x="60009" y="101251"/>
                      <a:pt x="50675" y="101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0716E72B-2ED5-4ECE-B0E1-98E3C338F104}"/>
                  </a:ext>
                </a:extLst>
              </p:cNvPr>
              <p:cNvSpPr/>
              <p:nvPr/>
            </p:nvSpPr>
            <p:spPr>
              <a:xfrm>
                <a:off x="7039481" y="1567053"/>
                <a:ext cx="73886" cy="73913"/>
              </a:xfrm>
              <a:custGeom>
                <a:avLst/>
                <a:gdLst>
                  <a:gd name="connsiteX0" fmla="*/ 72454 w 73886"/>
                  <a:gd name="connsiteY0" fmla="*/ 26860 h 73913"/>
                  <a:gd name="connsiteX1" fmla="*/ 36926 w 73886"/>
                  <a:gd name="connsiteY1" fmla="*/ 0 h 73913"/>
                  <a:gd name="connsiteX2" fmla="*/ 26830 w 73886"/>
                  <a:gd name="connsiteY2" fmla="*/ 1429 h 73913"/>
                  <a:gd name="connsiteX3" fmla="*/ 1398 w 73886"/>
                  <a:gd name="connsiteY3" fmla="*/ 47053 h 73913"/>
                  <a:gd name="connsiteX4" fmla="*/ 36926 w 73886"/>
                  <a:gd name="connsiteY4" fmla="*/ 73914 h 73913"/>
                  <a:gd name="connsiteX5" fmla="*/ 47023 w 73886"/>
                  <a:gd name="connsiteY5" fmla="*/ 72485 h 73913"/>
                  <a:gd name="connsiteX6" fmla="*/ 72454 w 73886"/>
                  <a:gd name="connsiteY6" fmla="*/ 26860 h 7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886" h="73913">
                    <a:moveTo>
                      <a:pt x="72454" y="26860"/>
                    </a:moveTo>
                    <a:cubicBezTo>
                      <a:pt x="67978" y="11049"/>
                      <a:pt x="53404" y="0"/>
                      <a:pt x="36926" y="0"/>
                    </a:cubicBezTo>
                    <a:cubicBezTo>
                      <a:pt x="33497" y="0"/>
                      <a:pt x="30163" y="476"/>
                      <a:pt x="26830" y="1429"/>
                    </a:cubicBezTo>
                    <a:cubicBezTo>
                      <a:pt x="7208" y="6953"/>
                      <a:pt x="-4127" y="27432"/>
                      <a:pt x="1398" y="47053"/>
                    </a:cubicBezTo>
                    <a:cubicBezTo>
                      <a:pt x="5875" y="62865"/>
                      <a:pt x="20448" y="73914"/>
                      <a:pt x="36926" y="73914"/>
                    </a:cubicBezTo>
                    <a:cubicBezTo>
                      <a:pt x="40355" y="73914"/>
                      <a:pt x="43689" y="73438"/>
                      <a:pt x="47023" y="72485"/>
                    </a:cubicBezTo>
                    <a:cubicBezTo>
                      <a:pt x="66644" y="66866"/>
                      <a:pt x="78074" y="46387"/>
                      <a:pt x="72454" y="268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5F3AB7F2-FF1C-4B14-B45E-3AC16C63623B}"/>
                </a:ext>
              </a:extLst>
            </p:cNvPr>
            <p:cNvGrpSpPr/>
            <p:nvPr userDrawn="1"/>
          </p:nvGrpSpPr>
          <p:grpSpPr>
            <a:xfrm>
              <a:off x="1743201" y="5071037"/>
              <a:ext cx="97371" cy="146970"/>
              <a:chOff x="7706195" y="2665285"/>
              <a:chExt cx="97371" cy="146970"/>
            </a:xfrm>
            <a:grpFill/>
          </p:grpSpPr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793B5F26-60CE-48FB-AB98-7C2A8BE07287}"/>
                  </a:ext>
                </a:extLst>
              </p:cNvPr>
              <p:cNvSpPr/>
              <p:nvPr/>
            </p:nvSpPr>
            <p:spPr>
              <a:xfrm>
                <a:off x="7706195" y="2772917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5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4"/>
                      <a:pt x="37343" y="24765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48A4AFA-90AA-4CD1-BC19-1ABD426DCEA4}"/>
                  </a:ext>
                </a:extLst>
              </p:cNvPr>
              <p:cNvSpPr/>
              <p:nvPr/>
            </p:nvSpPr>
            <p:spPr>
              <a:xfrm>
                <a:off x="7781862" y="2665285"/>
                <a:ext cx="21704" cy="24193"/>
              </a:xfrm>
              <a:custGeom>
                <a:avLst/>
                <a:gdLst>
                  <a:gd name="connsiteX0" fmla="*/ 21303 w 21704"/>
                  <a:gd name="connsiteY0" fmla="*/ 8763 h 24193"/>
                  <a:gd name="connsiteX1" fmla="*/ 10825 w 21704"/>
                  <a:gd name="connsiteY1" fmla="*/ 0 h 24193"/>
                  <a:gd name="connsiteX2" fmla="*/ 7872 w 21704"/>
                  <a:gd name="connsiteY2" fmla="*/ 476 h 24193"/>
                  <a:gd name="connsiteX3" fmla="*/ 443 w 21704"/>
                  <a:gd name="connsiteY3" fmla="*/ 15430 h 24193"/>
                  <a:gd name="connsiteX4" fmla="*/ 10921 w 21704"/>
                  <a:gd name="connsiteY4" fmla="*/ 24193 h 24193"/>
                  <a:gd name="connsiteX5" fmla="*/ 13873 w 21704"/>
                  <a:gd name="connsiteY5" fmla="*/ 23717 h 24193"/>
                  <a:gd name="connsiteX6" fmla="*/ 21303 w 21704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04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1" y="24193"/>
                    </a:cubicBezTo>
                    <a:cubicBezTo>
                      <a:pt x="11968" y="24193"/>
                      <a:pt x="12921" y="24003"/>
                      <a:pt x="13873" y="23717"/>
                    </a:cubicBezTo>
                    <a:cubicBezTo>
                      <a:pt x="19493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1A47449B-2DE6-42EC-997E-C1E80BDD2D94}"/>
                </a:ext>
              </a:extLst>
            </p:cNvPr>
            <p:cNvGrpSpPr/>
            <p:nvPr userDrawn="1"/>
          </p:nvGrpSpPr>
          <p:grpSpPr>
            <a:xfrm>
              <a:off x="9472602" y="6777347"/>
              <a:ext cx="222672" cy="305942"/>
              <a:chOff x="4352672" y="4771834"/>
              <a:chExt cx="222672" cy="305942"/>
            </a:xfrm>
            <a:grpFill/>
          </p:grpSpPr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18767E5B-A64A-45E7-AFAE-89A4D2EB07B5}"/>
                  </a:ext>
                </a:extLst>
              </p:cNvPr>
              <p:cNvSpPr/>
              <p:nvPr/>
            </p:nvSpPr>
            <p:spPr>
              <a:xfrm>
                <a:off x="4539990" y="4771834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862" y="33433"/>
                      <a:pt x="9815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914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64AF3AC2-4F91-42C2-AA3C-CE1E9B6B0FE7}"/>
                  </a:ext>
                </a:extLst>
              </p:cNvPr>
              <p:cNvSpPr/>
              <p:nvPr/>
            </p:nvSpPr>
            <p:spPr>
              <a:xfrm>
                <a:off x="4352672" y="505358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9A060A0C-D307-4AEC-8877-DA68CD26738F}"/>
                </a:ext>
              </a:extLst>
            </p:cNvPr>
            <p:cNvGrpSpPr/>
            <p:nvPr userDrawn="1"/>
          </p:nvGrpSpPr>
          <p:grpSpPr>
            <a:xfrm>
              <a:off x="7877825" y="5365140"/>
              <a:ext cx="470148" cy="213073"/>
              <a:chOff x="6590666" y="5384673"/>
              <a:chExt cx="470148" cy="213073"/>
            </a:xfrm>
            <a:grpFill/>
          </p:grpSpPr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D5703B23-D41C-4502-8437-8D454CCC7F3A}"/>
                  </a:ext>
                </a:extLst>
              </p:cNvPr>
              <p:cNvSpPr/>
              <p:nvPr/>
            </p:nvSpPr>
            <p:spPr>
              <a:xfrm>
                <a:off x="6761696" y="5397722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3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3" y="762"/>
                    </a:cubicBezTo>
                    <a:cubicBezTo>
                      <a:pt x="3529" y="3715"/>
                      <a:pt x="-1996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4" y="39053"/>
                      <a:pt x="22484" y="38576"/>
                    </a:cubicBezTo>
                    <a:cubicBezTo>
                      <a:pt x="31913" y="35623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06509EEB-C58B-4AAB-A14C-EDD8783A8F86}"/>
                  </a:ext>
                </a:extLst>
              </p:cNvPr>
              <p:cNvSpPr/>
              <p:nvPr/>
            </p:nvSpPr>
            <p:spPr>
              <a:xfrm>
                <a:off x="6590666" y="538467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3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5783F52D-4055-4121-BF72-29901A575AAE}"/>
                  </a:ext>
                </a:extLst>
              </p:cNvPr>
              <p:cNvSpPr/>
              <p:nvPr/>
            </p:nvSpPr>
            <p:spPr>
              <a:xfrm>
                <a:off x="7039103" y="5573553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0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908"/>
                      <a:pt x="22922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8E7C6760-CEA2-4CEA-9494-0841E80E4F39}"/>
                </a:ext>
              </a:extLst>
            </p:cNvPr>
            <p:cNvGrpSpPr/>
            <p:nvPr userDrawn="1"/>
          </p:nvGrpSpPr>
          <p:grpSpPr>
            <a:xfrm>
              <a:off x="3451843" y="5287516"/>
              <a:ext cx="469846" cy="267651"/>
              <a:chOff x="5629212" y="1257300"/>
              <a:chExt cx="469846" cy="267651"/>
            </a:xfrm>
            <a:grp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B6AFCEA4-5DDE-4FA8-A3EA-8C9B9EEE048B}"/>
                  </a:ext>
                </a:extLst>
              </p:cNvPr>
              <p:cNvSpPr/>
              <p:nvPr/>
            </p:nvSpPr>
            <p:spPr>
              <a:xfrm>
                <a:off x="6063704" y="1257300"/>
                <a:ext cx="35354" cy="39338"/>
              </a:xfrm>
              <a:custGeom>
                <a:avLst/>
                <a:gdLst>
                  <a:gd name="connsiteX0" fmla="*/ 34676 w 35354"/>
                  <a:gd name="connsiteY0" fmla="*/ 14288 h 39338"/>
                  <a:gd name="connsiteX1" fmla="*/ 17721 w 35354"/>
                  <a:gd name="connsiteY1" fmla="*/ 0 h 39338"/>
                  <a:gd name="connsiteX2" fmla="*/ 12864 w 35354"/>
                  <a:gd name="connsiteY2" fmla="*/ 762 h 39338"/>
                  <a:gd name="connsiteX3" fmla="*/ 671 w 35354"/>
                  <a:gd name="connsiteY3" fmla="*/ 25051 h 39338"/>
                  <a:gd name="connsiteX4" fmla="*/ 17626 w 35354"/>
                  <a:gd name="connsiteY4" fmla="*/ 39338 h 39338"/>
                  <a:gd name="connsiteX5" fmla="*/ 22484 w 35354"/>
                  <a:gd name="connsiteY5" fmla="*/ 38576 h 39338"/>
                  <a:gd name="connsiteX6" fmla="*/ 34676 w 35354"/>
                  <a:gd name="connsiteY6" fmla="*/ 14288 h 39338"/>
                  <a:gd name="connsiteX7" fmla="*/ 9244 w 35354"/>
                  <a:gd name="connsiteY7" fmla="*/ 9049 h 39338"/>
                  <a:gd name="connsiteX8" fmla="*/ 10006 w 35354"/>
                  <a:gd name="connsiteY8" fmla="*/ 9811 h 39338"/>
                  <a:gd name="connsiteX9" fmla="*/ 9054 w 35354"/>
                  <a:gd name="connsiteY9" fmla="*/ 10668 h 39338"/>
                  <a:gd name="connsiteX10" fmla="*/ 8482 w 35354"/>
                  <a:gd name="connsiteY10" fmla="*/ 12478 h 39338"/>
                  <a:gd name="connsiteX11" fmla="*/ 9435 w 35354"/>
                  <a:gd name="connsiteY11" fmla="*/ 14478 h 39338"/>
                  <a:gd name="connsiteX12" fmla="*/ 6387 w 35354"/>
                  <a:gd name="connsiteY12" fmla="*/ 13145 h 39338"/>
                  <a:gd name="connsiteX13" fmla="*/ 9244 w 35354"/>
                  <a:gd name="connsiteY13" fmla="*/ 9049 h 39338"/>
                  <a:gd name="connsiteX14" fmla="*/ 14197 w 35354"/>
                  <a:gd name="connsiteY14" fmla="*/ 6001 h 39338"/>
                  <a:gd name="connsiteX15" fmla="*/ 14769 w 35354"/>
                  <a:gd name="connsiteY15" fmla="*/ 5906 h 39338"/>
                  <a:gd name="connsiteX16" fmla="*/ 19436 w 35354"/>
                  <a:gd name="connsiteY16" fmla="*/ 10668 h 39338"/>
                  <a:gd name="connsiteX17" fmla="*/ 16483 w 35354"/>
                  <a:gd name="connsiteY17" fmla="*/ 9430 h 39338"/>
                  <a:gd name="connsiteX18" fmla="*/ 13245 w 35354"/>
                  <a:gd name="connsiteY18" fmla="*/ 6477 h 39338"/>
                  <a:gd name="connsiteX19" fmla="*/ 14197 w 35354"/>
                  <a:gd name="connsiteY19" fmla="*/ 6001 h 39338"/>
                  <a:gd name="connsiteX20" fmla="*/ 24579 w 35354"/>
                  <a:gd name="connsiteY20" fmla="*/ 8477 h 39338"/>
                  <a:gd name="connsiteX21" fmla="*/ 20960 w 35354"/>
                  <a:gd name="connsiteY21" fmla="*/ 5906 h 39338"/>
                  <a:gd name="connsiteX22" fmla="*/ 21912 w 35354"/>
                  <a:gd name="connsiteY22" fmla="*/ 6191 h 39338"/>
                  <a:gd name="connsiteX23" fmla="*/ 24579 w 35354"/>
                  <a:gd name="connsiteY23" fmla="*/ 8477 h 39338"/>
                  <a:gd name="connsiteX24" fmla="*/ 12292 w 35354"/>
                  <a:gd name="connsiteY24" fmla="*/ 22574 h 39338"/>
                  <a:gd name="connsiteX25" fmla="*/ 6577 w 35354"/>
                  <a:gd name="connsiteY25" fmla="*/ 18098 h 39338"/>
                  <a:gd name="connsiteX26" fmla="*/ 12292 w 35354"/>
                  <a:gd name="connsiteY26" fmla="*/ 22574 h 39338"/>
                  <a:gd name="connsiteX27" fmla="*/ 5434 w 35354"/>
                  <a:gd name="connsiteY27" fmla="*/ 23527 h 39338"/>
                  <a:gd name="connsiteX28" fmla="*/ 5339 w 35354"/>
                  <a:gd name="connsiteY28" fmla="*/ 23241 h 39338"/>
                  <a:gd name="connsiteX29" fmla="*/ 7149 w 35354"/>
                  <a:gd name="connsiteY29" fmla="*/ 24765 h 39338"/>
                  <a:gd name="connsiteX30" fmla="*/ 5625 w 35354"/>
                  <a:gd name="connsiteY30" fmla="*/ 24098 h 39338"/>
                  <a:gd name="connsiteX31" fmla="*/ 5434 w 35354"/>
                  <a:gd name="connsiteY31" fmla="*/ 23527 h 39338"/>
                  <a:gd name="connsiteX32" fmla="*/ 21627 w 35354"/>
                  <a:gd name="connsiteY32" fmla="*/ 20003 h 39338"/>
                  <a:gd name="connsiteX33" fmla="*/ 28866 w 35354"/>
                  <a:gd name="connsiteY33" fmla="*/ 26575 h 39338"/>
                  <a:gd name="connsiteX34" fmla="*/ 28580 w 35354"/>
                  <a:gd name="connsiteY34" fmla="*/ 27051 h 39338"/>
                  <a:gd name="connsiteX35" fmla="*/ 21627 w 35354"/>
                  <a:gd name="connsiteY35" fmla="*/ 20003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5354" h="39338">
                    <a:moveTo>
                      <a:pt x="34676" y="14288"/>
                    </a:moveTo>
                    <a:cubicBezTo>
                      <a:pt x="32580" y="5906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5" y="14573"/>
                      <a:pt x="671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3"/>
                      <a:pt x="22484" y="38576"/>
                    </a:cubicBezTo>
                    <a:cubicBezTo>
                      <a:pt x="31914" y="35624"/>
                      <a:pt x="37343" y="24670"/>
                      <a:pt x="34676" y="14288"/>
                    </a:cubicBezTo>
                    <a:close/>
                    <a:moveTo>
                      <a:pt x="9244" y="9049"/>
                    </a:moveTo>
                    <a:cubicBezTo>
                      <a:pt x="9530" y="9335"/>
                      <a:pt x="9720" y="9525"/>
                      <a:pt x="10006" y="9811"/>
                    </a:cubicBezTo>
                    <a:cubicBezTo>
                      <a:pt x="9720" y="10096"/>
                      <a:pt x="9339" y="10287"/>
                      <a:pt x="9054" y="10668"/>
                    </a:cubicBezTo>
                    <a:cubicBezTo>
                      <a:pt x="8673" y="11144"/>
                      <a:pt x="8387" y="11811"/>
                      <a:pt x="8482" y="12478"/>
                    </a:cubicBezTo>
                    <a:cubicBezTo>
                      <a:pt x="8482" y="13145"/>
                      <a:pt x="8482" y="13430"/>
                      <a:pt x="9435" y="14478"/>
                    </a:cubicBezTo>
                    <a:cubicBezTo>
                      <a:pt x="8292" y="13811"/>
                      <a:pt x="7339" y="13335"/>
                      <a:pt x="6387" y="13145"/>
                    </a:cubicBezTo>
                    <a:cubicBezTo>
                      <a:pt x="7149" y="11525"/>
                      <a:pt x="8101" y="10192"/>
                      <a:pt x="9244" y="9049"/>
                    </a:cubicBezTo>
                    <a:close/>
                    <a:moveTo>
                      <a:pt x="14197" y="6001"/>
                    </a:moveTo>
                    <a:cubicBezTo>
                      <a:pt x="14388" y="5906"/>
                      <a:pt x="14578" y="6001"/>
                      <a:pt x="14769" y="5906"/>
                    </a:cubicBezTo>
                    <a:cubicBezTo>
                      <a:pt x="15626" y="7525"/>
                      <a:pt x="17150" y="9049"/>
                      <a:pt x="19436" y="10668"/>
                    </a:cubicBezTo>
                    <a:cubicBezTo>
                      <a:pt x="18388" y="10192"/>
                      <a:pt x="17436" y="9716"/>
                      <a:pt x="16483" y="9430"/>
                    </a:cubicBezTo>
                    <a:cubicBezTo>
                      <a:pt x="15435" y="8477"/>
                      <a:pt x="14292" y="7429"/>
                      <a:pt x="13245" y="6477"/>
                    </a:cubicBezTo>
                    <a:cubicBezTo>
                      <a:pt x="13530" y="6287"/>
                      <a:pt x="13911" y="6096"/>
                      <a:pt x="14197" y="6001"/>
                    </a:cubicBezTo>
                    <a:close/>
                    <a:moveTo>
                      <a:pt x="24579" y="8477"/>
                    </a:moveTo>
                    <a:cubicBezTo>
                      <a:pt x="23341" y="7620"/>
                      <a:pt x="22008" y="6763"/>
                      <a:pt x="20960" y="5906"/>
                    </a:cubicBezTo>
                    <a:cubicBezTo>
                      <a:pt x="21246" y="6001"/>
                      <a:pt x="21627" y="6096"/>
                      <a:pt x="21912" y="6191"/>
                    </a:cubicBezTo>
                    <a:cubicBezTo>
                      <a:pt x="22770" y="6953"/>
                      <a:pt x="23627" y="7715"/>
                      <a:pt x="24579" y="8477"/>
                    </a:cubicBezTo>
                    <a:close/>
                    <a:moveTo>
                      <a:pt x="12292" y="22574"/>
                    </a:moveTo>
                    <a:cubicBezTo>
                      <a:pt x="10006" y="21050"/>
                      <a:pt x="7625" y="19336"/>
                      <a:pt x="6577" y="18098"/>
                    </a:cubicBezTo>
                    <a:cubicBezTo>
                      <a:pt x="7911" y="18764"/>
                      <a:pt x="10101" y="20574"/>
                      <a:pt x="12292" y="22574"/>
                    </a:cubicBezTo>
                    <a:close/>
                    <a:moveTo>
                      <a:pt x="5434" y="23527"/>
                    </a:moveTo>
                    <a:cubicBezTo>
                      <a:pt x="5434" y="23432"/>
                      <a:pt x="5434" y="23336"/>
                      <a:pt x="5339" y="23241"/>
                    </a:cubicBezTo>
                    <a:cubicBezTo>
                      <a:pt x="5910" y="23717"/>
                      <a:pt x="6387" y="24194"/>
                      <a:pt x="7149" y="24765"/>
                    </a:cubicBezTo>
                    <a:cubicBezTo>
                      <a:pt x="6577" y="24479"/>
                      <a:pt x="6101" y="24289"/>
                      <a:pt x="5625" y="24098"/>
                    </a:cubicBezTo>
                    <a:cubicBezTo>
                      <a:pt x="5529" y="23813"/>
                      <a:pt x="5434" y="23717"/>
                      <a:pt x="5434" y="23527"/>
                    </a:cubicBezTo>
                    <a:close/>
                    <a:moveTo>
                      <a:pt x="21627" y="20003"/>
                    </a:moveTo>
                    <a:cubicBezTo>
                      <a:pt x="24008" y="22193"/>
                      <a:pt x="26580" y="24384"/>
                      <a:pt x="28866" y="26575"/>
                    </a:cubicBezTo>
                    <a:cubicBezTo>
                      <a:pt x="28770" y="26765"/>
                      <a:pt x="28675" y="26861"/>
                      <a:pt x="28580" y="27051"/>
                    </a:cubicBezTo>
                    <a:cubicBezTo>
                      <a:pt x="26675" y="25146"/>
                      <a:pt x="24389" y="22860"/>
                      <a:pt x="21627" y="20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137FC6AD-0F46-4CCE-87BE-6D3FE52F292C}"/>
                  </a:ext>
                </a:extLst>
              </p:cNvPr>
              <p:cNvSpPr/>
              <p:nvPr/>
            </p:nvSpPr>
            <p:spPr>
              <a:xfrm>
                <a:off x="5629212" y="1500758"/>
                <a:ext cx="21711" cy="24193"/>
              </a:xfrm>
              <a:custGeom>
                <a:avLst/>
                <a:gdLst>
                  <a:gd name="connsiteX0" fmla="*/ 21303 w 21711"/>
                  <a:gd name="connsiteY0" fmla="*/ 8763 h 24193"/>
                  <a:gd name="connsiteX1" fmla="*/ 10825 w 21711"/>
                  <a:gd name="connsiteY1" fmla="*/ 0 h 24193"/>
                  <a:gd name="connsiteX2" fmla="*/ 7872 w 21711"/>
                  <a:gd name="connsiteY2" fmla="*/ 476 h 24193"/>
                  <a:gd name="connsiteX3" fmla="*/ 443 w 21711"/>
                  <a:gd name="connsiteY3" fmla="*/ 15431 h 24193"/>
                  <a:gd name="connsiteX4" fmla="*/ 10920 w 21711"/>
                  <a:gd name="connsiteY4" fmla="*/ 24194 h 24193"/>
                  <a:gd name="connsiteX5" fmla="*/ 13873 w 21711"/>
                  <a:gd name="connsiteY5" fmla="*/ 23717 h 24193"/>
                  <a:gd name="connsiteX6" fmla="*/ 21303 w 21711"/>
                  <a:gd name="connsiteY6" fmla="*/ 8763 h 24193"/>
                  <a:gd name="connsiteX7" fmla="*/ 5682 w 21711"/>
                  <a:gd name="connsiteY7" fmla="*/ 5524 h 24193"/>
                  <a:gd name="connsiteX8" fmla="*/ 6158 w 21711"/>
                  <a:gd name="connsiteY8" fmla="*/ 6001 h 24193"/>
                  <a:gd name="connsiteX9" fmla="*/ 5586 w 21711"/>
                  <a:gd name="connsiteY9" fmla="*/ 6572 h 24193"/>
                  <a:gd name="connsiteX10" fmla="*/ 5205 w 21711"/>
                  <a:gd name="connsiteY10" fmla="*/ 7620 h 24193"/>
                  <a:gd name="connsiteX11" fmla="*/ 5777 w 21711"/>
                  <a:gd name="connsiteY11" fmla="*/ 8858 h 24193"/>
                  <a:gd name="connsiteX12" fmla="*/ 3872 w 21711"/>
                  <a:gd name="connsiteY12" fmla="*/ 8001 h 24193"/>
                  <a:gd name="connsiteX13" fmla="*/ 5682 w 21711"/>
                  <a:gd name="connsiteY13" fmla="*/ 5524 h 24193"/>
                  <a:gd name="connsiteX14" fmla="*/ 8730 w 21711"/>
                  <a:gd name="connsiteY14" fmla="*/ 3620 h 24193"/>
                  <a:gd name="connsiteX15" fmla="*/ 9111 w 21711"/>
                  <a:gd name="connsiteY15" fmla="*/ 3524 h 24193"/>
                  <a:gd name="connsiteX16" fmla="*/ 11968 w 21711"/>
                  <a:gd name="connsiteY16" fmla="*/ 6477 h 24193"/>
                  <a:gd name="connsiteX17" fmla="*/ 10158 w 21711"/>
                  <a:gd name="connsiteY17" fmla="*/ 5715 h 24193"/>
                  <a:gd name="connsiteX18" fmla="*/ 8158 w 21711"/>
                  <a:gd name="connsiteY18" fmla="*/ 3905 h 24193"/>
                  <a:gd name="connsiteX19" fmla="*/ 8730 w 21711"/>
                  <a:gd name="connsiteY19" fmla="*/ 3620 h 24193"/>
                  <a:gd name="connsiteX20" fmla="*/ 15016 w 21711"/>
                  <a:gd name="connsiteY20" fmla="*/ 5144 h 24193"/>
                  <a:gd name="connsiteX21" fmla="*/ 12825 w 21711"/>
                  <a:gd name="connsiteY21" fmla="*/ 3620 h 24193"/>
                  <a:gd name="connsiteX22" fmla="*/ 13397 w 21711"/>
                  <a:gd name="connsiteY22" fmla="*/ 3810 h 24193"/>
                  <a:gd name="connsiteX23" fmla="*/ 15016 w 21711"/>
                  <a:gd name="connsiteY23" fmla="*/ 5144 h 24193"/>
                  <a:gd name="connsiteX24" fmla="*/ 7491 w 21711"/>
                  <a:gd name="connsiteY24" fmla="*/ 13811 h 24193"/>
                  <a:gd name="connsiteX25" fmla="*/ 3967 w 21711"/>
                  <a:gd name="connsiteY25" fmla="*/ 11049 h 24193"/>
                  <a:gd name="connsiteX26" fmla="*/ 7491 w 21711"/>
                  <a:gd name="connsiteY26" fmla="*/ 13811 h 24193"/>
                  <a:gd name="connsiteX27" fmla="*/ 3300 w 21711"/>
                  <a:gd name="connsiteY27" fmla="*/ 14383 h 24193"/>
                  <a:gd name="connsiteX28" fmla="*/ 3300 w 21711"/>
                  <a:gd name="connsiteY28" fmla="*/ 14192 h 24193"/>
                  <a:gd name="connsiteX29" fmla="*/ 4443 w 21711"/>
                  <a:gd name="connsiteY29" fmla="*/ 15145 h 24193"/>
                  <a:gd name="connsiteX30" fmla="*/ 3491 w 21711"/>
                  <a:gd name="connsiteY30" fmla="*/ 14669 h 24193"/>
                  <a:gd name="connsiteX31" fmla="*/ 3300 w 21711"/>
                  <a:gd name="connsiteY31" fmla="*/ 14383 h 24193"/>
                  <a:gd name="connsiteX32" fmla="*/ 13206 w 21711"/>
                  <a:gd name="connsiteY32" fmla="*/ 12287 h 24193"/>
                  <a:gd name="connsiteX33" fmla="*/ 17683 w 21711"/>
                  <a:gd name="connsiteY33" fmla="*/ 16288 h 24193"/>
                  <a:gd name="connsiteX34" fmla="*/ 17493 w 21711"/>
                  <a:gd name="connsiteY34" fmla="*/ 16573 h 24193"/>
                  <a:gd name="connsiteX35" fmla="*/ 13206 w 21711"/>
                  <a:gd name="connsiteY35" fmla="*/ 12287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1711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1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968" y="24194"/>
                      <a:pt x="12921" y="24003"/>
                      <a:pt x="13873" y="23717"/>
                    </a:cubicBezTo>
                    <a:cubicBezTo>
                      <a:pt x="19588" y="21812"/>
                      <a:pt x="22922" y="15145"/>
                      <a:pt x="21303" y="8763"/>
                    </a:cubicBezTo>
                    <a:close/>
                    <a:moveTo>
                      <a:pt x="5682" y="5524"/>
                    </a:moveTo>
                    <a:cubicBezTo>
                      <a:pt x="5872" y="5715"/>
                      <a:pt x="5967" y="5810"/>
                      <a:pt x="6158" y="6001"/>
                    </a:cubicBezTo>
                    <a:cubicBezTo>
                      <a:pt x="5967" y="6191"/>
                      <a:pt x="5777" y="6286"/>
                      <a:pt x="5586" y="6572"/>
                    </a:cubicBezTo>
                    <a:cubicBezTo>
                      <a:pt x="5301" y="6858"/>
                      <a:pt x="5205" y="7239"/>
                      <a:pt x="5205" y="7620"/>
                    </a:cubicBezTo>
                    <a:cubicBezTo>
                      <a:pt x="5205" y="8001"/>
                      <a:pt x="5205" y="8192"/>
                      <a:pt x="5777" y="8858"/>
                    </a:cubicBezTo>
                    <a:cubicBezTo>
                      <a:pt x="5110" y="8382"/>
                      <a:pt x="4443" y="8192"/>
                      <a:pt x="3872" y="8001"/>
                    </a:cubicBezTo>
                    <a:cubicBezTo>
                      <a:pt x="4348" y="7048"/>
                      <a:pt x="4920" y="6191"/>
                      <a:pt x="5682" y="5524"/>
                    </a:cubicBezTo>
                    <a:close/>
                    <a:moveTo>
                      <a:pt x="8730" y="3620"/>
                    </a:moveTo>
                    <a:cubicBezTo>
                      <a:pt x="8825" y="3620"/>
                      <a:pt x="8920" y="3620"/>
                      <a:pt x="9111" y="3524"/>
                    </a:cubicBezTo>
                    <a:cubicBezTo>
                      <a:pt x="9587" y="4477"/>
                      <a:pt x="10635" y="5429"/>
                      <a:pt x="11968" y="6477"/>
                    </a:cubicBezTo>
                    <a:cubicBezTo>
                      <a:pt x="11301" y="6191"/>
                      <a:pt x="10730" y="5906"/>
                      <a:pt x="10158" y="5715"/>
                    </a:cubicBezTo>
                    <a:cubicBezTo>
                      <a:pt x="9492" y="5144"/>
                      <a:pt x="8825" y="4477"/>
                      <a:pt x="8158" y="3905"/>
                    </a:cubicBezTo>
                    <a:cubicBezTo>
                      <a:pt x="8349" y="3810"/>
                      <a:pt x="8539" y="3715"/>
                      <a:pt x="8730" y="3620"/>
                    </a:cubicBezTo>
                    <a:close/>
                    <a:moveTo>
                      <a:pt x="15016" y="5144"/>
                    </a:moveTo>
                    <a:cubicBezTo>
                      <a:pt x="14254" y="4667"/>
                      <a:pt x="13492" y="4096"/>
                      <a:pt x="12825" y="3620"/>
                    </a:cubicBezTo>
                    <a:cubicBezTo>
                      <a:pt x="13016" y="3715"/>
                      <a:pt x="13206" y="3715"/>
                      <a:pt x="13397" y="3810"/>
                    </a:cubicBezTo>
                    <a:cubicBezTo>
                      <a:pt x="13968" y="4191"/>
                      <a:pt x="14540" y="4667"/>
                      <a:pt x="15016" y="5144"/>
                    </a:cubicBezTo>
                    <a:close/>
                    <a:moveTo>
                      <a:pt x="7491" y="13811"/>
                    </a:moveTo>
                    <a:cubicBezTo>
                      <a:pt x="6063" y="12859"/>
                      <a:pt x="4634" y="11811"/>
                      <a:pt x="3967" y="11049"/>
                    </a:cubicBezTo>
                    <a:cubicBezTo>
                      <a:pt x="4824" y="11525"/>
                      <a:pt x="6158" y="12573"/>
                      <a:pt x="7491" y="13811"/>
                    </a:cubicBezTo>
                    <a:close/>
                    <a:moveTo>
                      <a:pt x="3300" y="14383"/>
                    </a:moveTo>
                    <a:cubicBezTo>
                      <a:pt x="3300" y="14288"/>
                      <a:pt x="3300" y="14288"/>
                      <a:pt x="3300" y="14192"/>
                    </a:cubicBezTo>
                    <a:cubicBezTo>
                      <a:pt x="3681" y="14478"/>
                      <a:pt x="3967" y="14764"/>
                      <a:pt x="4443" y="15145"/>
                    </a:cubicBezTo>
                    <a:cubicBezTo>
                      <a:pt x="4158" y="14954"/>
                      <a:pt x="3777" y="14859"/>
                      <a:pt x="3491" y="14669"/>
                    </a:cubicBezTo>
                    <a:cubicBezTo>
                      <a:pt x="3396" y="14573"/>
                      <a:pt x="3300" y="14478"/>
                      <a:pt x="3300" y="14383"/>
                    </a:cubicBezTo>
                    <a:close/>
                    <a:moveTo>
                      <a:pt x="13206" y="12287"/>
                    </a:moveTo>
                    <a:cubicBezTo>
                      <a:pt x="14730" y="13621"/>
                      <a:pt x="16254" y="14954"/>
                      <a:pt x="17683" y="16288"/>
                    </a:cubicBezTo>
                    <a:cubicBezTo>
                      <a:pt x="17588" y="16383"/>
                      <a:pt x="17588" y="16478"/>
                      <a:pt x="17493" y="16573"/>
                    </a:cubicBezTo>
                    <a:cubicBezTo>
                      <a:pt x="16350" y="15431"/>
                      <a:pt x="15016" y="14002"/>
                      <a:pt x="13206" y="12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ADF177A4-B5F1-4A16-8FC6-938EE3623FE9}"/>
                </a:ext>
              </a:extLst>
            </p:cNvPr>
            <p:cNvGrpSpPr/>
            <p:nvPr userDrawn="1"/>
          </p:nvGrpSpPr>
          <p:grpSpPr>
            <a:xfrm>
              <a:off x="7834236" y="4143322"/>
              <a:ext cx="119795" cy="224885"/>
              <a:chOff x="3976625" y="2665285"/>
              <a:chExt cx="119795" cy="224885"/>
            </a:xfrm>
            <a:grpFill/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DEAC83A0-EDD6-4045-B8D6-B421919A444D}"/>
                  </a:ext>
                </a:extLst>
              </p:cNvPr>
              <p:cNvSpPr/>
              <p:nvPr/>
            </p:nvSpPr>
            <p:spPr>
              <a:xfrm>
                <a:off x="4061073" y="2850832"/>
                <a:ext cx="35347" cy="39338"/>
              </a:xfrm>
              <a:custGeom>
                <a:avLst/>
                <a:gdLst>
                  <a:gd name="connsiteX0" fmla="*/ 34676 w 35347"/>
                  <a:gd name="connsiteY0" fmla="*/ 14288 h 39338"/>
                  <a:gd name="connsiteX1" fmla="*/ 17721 w 35347"/>
                  <a:gd name="connsiteY1" fmla="*/ 0 h 39338"/>
                  <a:gd name="connsiteX2" fmla="*/ 12864 w 35347"/>
                  <a:gd name="connsiteY2" fmla="*/ 762 h 39338"/>
                  <a:gd name="connsiteX3" fmla="*/ 672 w 35347"/>
                  <a:gd name="connsiteY3" fmla="*/ 25051 h 39338"/>
                  <a:gd name="connsiteX4" fmla="*/ 17626 w 35347"/>
                  <a:gd name="connsiteY4" fmla="*/ 39338 h 39338"/>
                  <a:gd name="connsiteX5" fmla="*/ 22484 w 35347"/>
                  <a:gd name="connsiteY5" fmla="*/ 38576 h 39338"/>
                  <a:gd name="connsiteX6" fmla="*/ 34676 w 35347"/>
                  <a:gd name="connsiteY6" fmla="*/ 14288 h 3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47" h="39338">
                    <a:moveTo>
                      <a:pt x="34676" y="14288"/>
                    </a:moveTo>
                    <a:cubicBezTo>
                      <a:pt x="32580" y="5905"/>
                      <a:pt x="25532" y="0"/>
                      <a:pt x="17721" y="0"/>
                    </a:cubicBezTo>
                    <a:cubicBezTo>
                      <a:pt x="16102" y="0"/>
                      <a:pt x="14483" y="286"/>
                      <a:pt x="12864" y="762"/>
                    </a:cubicBezTo>
                    <a:cubicBezTo>
                      <a:pt x="3529" y="3715"/>
                      <a:pt x="-1996" y="14573"/>
                      <a:pt x="672" y="25051"/>
                    </a:cubicBezTo>
                    <a:cubicBezTo>
                      <a:pt x="2767" y="33433"/>
                      <a:pt x="9816" y="39338"/>
                      <a:pt x="17626" y="39338"/>
                    </a:cubicBezTo>
                    <a:cubicBezTo>
                      <a:pt x="19245" y="39338"/>
                      <a:pt x="20865" y="39052"/>
                      <a:pt x="22484" y="38576"/>
                    </a:cubicBezTo>
                    <a:cubicBezTo>
                      <a:pt x="31818" y="35528"/>
                      <a:pt x="37343" y="24670"/>
                      <a:pt x="346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CC72DDA8-022D-4BD9-B8ED-3BC369EEE9CA}"/>
                  </a:ext>
                </a:extLst>
              </p:cNvPr>
              <p:cNvSpPr/>
              <p:nvPr/>
            </p:nvSpPr>
            <p:spPr>
              <a:xfrm>
                <a:off x="3976625" y="283873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4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20"/>
                      <a:pt x="15683" y="0"/>
                      <a:pt x="10825" y="0"/>
                    </a:cubicBezTo>
                    <a:cubicBezTo>
                      <a:pt x="9873" y="0"/>
                      <a:pt x="8825" y="191"/>
                      <a:pt x="7872" y="476"/>
                    </a:cubicBezTo>
                    <a:cubicBezTo>
                      <a:pt x="2157" y="2286"/>
                      <a:pt x="-1272" y="8954"/>
                      <a:pt x="443" y="15430"/>
                    </a:cubicBezTo>
                    <a:cubicBezTo>
                      <a:pt x="1776" y="20574"/>
                      <a:pt x="6063" y="24194"/>
                      <a:pt x="10920" y="24194"/>
                    </a:cubicBezTo>
                    <a:cubicBezTo>
                      <a:pt x="11873" y="24194"/>
                      <a:pt x="12921" y="24003"/>
                      <a:pt x="13873" y="23717"/>
                    </a:cubicBezTo>
                    <a:cubicBezTo>
                      <a:pt x="19588" y="21908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BD71AE23-9541-4DB3-BF4F-5989D75292B8}"/>
                  </a:ext>
                </a:extLst>
              </p:cNvPr>
              <p:cNvSpPr/>
              <p:nvPr/>
            </p:nvSpPr>
            <p:spPr>
              <a:xfrm>
                <a:off x="3987483" y="2665285"/>
                <a:ext cx="21745" cy="24193"/>
              </a:xfrm>
              <a:custGeom>
                <a:avLst/>
                <a:gdLst>
                  <a:gd name="connsiteX0" fmla="*/ 21303 w 21745"/>
                  <a:gd name="connsiteY0" fmla="*/ 8763 h 24193"/>
                  <a:gd name="connsiteX1" fmla="*/ 10825 w 21745"/>
                  <a:gd name="connsiteY1" fmla="*/ 0 h 24193"/>
                  <a:gd name="connsiteX2" fmla="*/ 7872 w 21745"/>
                  <a:gd name="connsiteY2" fmla="*/ 476 h 24193"/>
                  <a:gd name="connsiteX3" fmla="*/ 443 w 21745"/>
                  <a:gd name="connsiteY3" fmla="*/ 15430 h 24193"/>
                  <a:gd name="connsiteX4" fmla="*/ 10920 w 21745"/>
                  <a:gd name="connsiteY4" fmla="*/ 24193 h 24193"/>
                  <a:gd name="connsiteX5" fmla="*/ 13873 w 21745"/>
                  <a:gd name="connsiteY5" fmla="*/ 23717 h 24193"/>
                  <a:gd name="connsiteX6" fmla="*/ 21303 w 21745"/>
                  <a:gd name="connsiteY6" fmla="*/ 8763 h 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45" h="24193">
                    <a:moveTo>
                      <a:pt x="21303" y="8763"/>
                    </a:moveTo>
                    <a:cubicBezTo>
                      <a:pt x="19969" y="3619"/>
                      <a:pt x="15683" y="0"/>
                      <a:pt x="10825" y="0"/>
                    </a:cubicBezTo>
                    <a:cubicBezTo>
                      <a:pt x="9873" y="0"/>
                      <a:pt x="8825" y="190"/>
                      <a:pt x="7872" y="476"/>
                    </a:cubicBezTo>
                    <a:cubicBezTo>
                      <a:pt x="2157" y="2286"/>
                      <a:pt x="-1272" y="8953"/>
                      <a:pt x="443" y="15430"/>
                    </a:cubicBezTo>
                    <a:cubicBezTo>
                      <a:pt x="1776" y="20574"/>
                      <a:pt x="6063" y="24193"/>
                      <a:pt x="10920" y="24193"/>
                    </a:cubicBezTo>
                    <a:cubicBezTo>
                      <a:pt x="11873" y="24193"/>
                      <a:pt x="12921" y="24003"/>
                      <a:pt x="13873" y="23717"/>
                    </a:cubicBezTo>
                    <a:cubicBezTo>
                      <a:pt x="19588" y="21812"/>
                      <a:pt x="23017" y="15145"/>
                      <a:pt x="21303" y="87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6E2F0F4-9274-481D-BE3F-3F37B1EB1257}"/>
                </a:ext>
              </a:extLst>
            </p:cNvPr>
            <p:cNvSpPr/>
            <p:nvPr userDrawn="1"/>
          </p:nvSpPr>
          <p:spPr>
            <a:xfrm>
              <a:off x="7607450" y="5694999"/>
              <a:ext cx="180998" cy="178035"/>
            </a:xfrm>
            <a:custGeom>
              <a:avLst/>
              <a:gdLst>
                <a:gd name="connsiteX0" fmla="*/ 24203 w 180998"/>
                <a:gd name="connsiteY0" fmla="*/ 178036 h 178035"/>
                <a:gd name="connsiteX1" fmla="*/ 7249 w 180998"/>
                <a:gd name="connsiteY1" fmla="*/ 171178 h 178035"/>
                <a:gd name="connsiteX2" fmla="*/ 10 w 180998"/>
                <a:gd name="connsiteY2" fmla="*/ 153366 h 178035"/>
                <a:gd name="connsiteX3" fmla="*/ 8106 w 180998"/>
                <a:gd name="connsiteY3" fmla="*/ 135840 h 178035"/>
                <a:gd name="connsiteX4" fmla="*/ 12487 w 180998"/>
                <a:gd name="connsiteY4" fmla="*/ 131935 h 178035"/>
                <a:gd name="connsiteX5" fmla="*/ 117834 w 180998"/>
                <a:gd name="connsiteY5" fmla="*/ 39828 h 178035"/>
                <a:gd name="connsiteX6" fmla="*/ 129931 w 180998"/>
                <a:gd name="connsiteY6" fmla="*/ 35637 h 178035"/>
                <a:gd name="connsiteX7" fmla="*/ 141551 w 180998"/>
                <a:gd name="connsiteY7" fmla="*/ 41162 h 178035"/>
                <a:gd name="connsiteX8" fmla="*/ 145837 w 180998"/>
                <a:gd name="connsiteY8" fmla="*/ 53354 h 178035"/>
                <a:gd name="connsiteX9" fmla="*/ 140313 w 180998"/>
                <a:gd name="connsiteY9" fmla="*/ 64974 h 178035"/>
                <a:gd name="connsiteX10" fmla="*/ 70495 w 180998"/>
                <a:gd name="connsiteY10" fmla="*/ 121362 h 178035"/>
                <a:gd name="connsiteX11" fmla="*/ 63351 w 180998"/>
                <a:gd name="connsiteY11" fmla="*/ 120600 h 178035"/>
                <a:gd name="connsiteX12" fmla="*/ 64113 w 180998"/>
                <a:gd name="connsiteY12" fmla="*/ 113456 h 178035"/>
                <a:gd name="connsiteX13" fmla="*/ 133741 w 180998"/>
                <a:gd name="connsiteY13" fmla="*/ 57259 h 178035"/>
                <a:gd name="connsiteX14" fmla="*/ 135741 w 180998"/>
                <a:gd name="connsiteY14" fmla="*/ 52782 h 178035"/>
                <a:gd name="connsiteX15" fmla="*/ 134026 w 180998"/>
                <a:gd name="connsiteY15" fmla="*/ 47924 h 178035"/>
                <a:gd name="connsiteX16" fmla="*/ 129454 w 180998"/>
                <a:gd name="connsiteY16" fmla="*/ 45734 h 178035"/>
                <a:gd name="connsiteX17" fmla="*/ 124597 w 180998"/>
                <a:gd name="connsiteY17" fmla="*/ 47448 h 178035"/>
                <a:gd name="connsiteX18" fmla="*/ 14964 w 180998"/>
                <a:gd name="connsiteY18" fmla="*/ 143460 h 178035"/>
                <a:gd name="connsiteX19" fmla="*/ 10297 w 180998"/>
                <a:gd name="connsiteY19" fmla="*/ 153652 h 178035"/>
                <a:gd name="connsiteX20" fmla="*/ 14488 w 180998"/>
                <a:gd name="connsiteY20" fmla="*/ 164034 h 178035"/>
                <a:gd name="connsiteX21" fmla="*/ 33538 w 180998"/>
                <a:gd name="connsiteY21" fmla="*/ 164606 h 178035"/>
                <a:gd name="connsiteX22" fmla="*/ 163078 w 180998"/>
                <a:gd name="connsiteY22" fmla="*/ 51163 h 178035"/>
                <a:gd name="connsiteX23" fmla="*/ 170793 w 180998"/>
                <a:gd name="connsiteY23" fmla="*/ 34970 h 178035"/>
                <a:gd name="connsiteX24" fmla="*/ 164887 w 180998"/>
                <a:gd name="connsiteY24" fmla="*/ 18016 h 178035"/>
                <a:gd name="connsiteX25" fmla="*/ 131740 w 180998"/>
                <a:gd name="connsiteY25" fmla="*/ 16206 h 178035"/>
                <a:gd name="connsiteX26" fmla="*/ 23441 w 180998"/>
                <a:gd name="connsiteY26" fmla="*/ 113361 h 178035"/>
                <a:gd name="connsiteX27" fmla="*/ 16202 w 180998"/>
                <a:gd name="connsiteY27" fmla="*/ 112980 h 178035"/>
                <a:gd name="connsiteX28" fmla="*/ 16583 w 180998"/>
                <a:gd name="connsiteY28" fmla="*/ 105741 h 178035"/>
                <a:gd name="connsiteX29" fmla="*/ 124882 w 180998"/>
                <a:gd name="connsiteY29" fmla="*/ 8586 h 178035"/>
                <a:gd name="connsiteX30" fmla="*/ 172412 w 180998"/>
                <a:gd name="connsiteY30" fmla="*/ 11158 h 178035"/>
                <a:gd name="connsiteX31" fmla="*/ 169840 w 180998"/>
                <a:gd name="connsiteY31" fmla="*/ 58688 h 178035"/>
                <a:gd name="connsiteX32" fmla="*/ 40205 w 180998"/>
                <a:gd name="connsiteY32" fmla="*/ 172130 h 178035"/>
                <a:gd name="connsiteX33" fmla="*/ 24203 w 180998"/>
                <a:gd name="connsiteY33" fmla="*/ 178036 h 178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0998" h="178035">
                  <a:moveTo>
                    <a:pt x="24203" y="178036"/>
                  </a:moveTo>
                  <a:cubicBezTo>
                    <a:pt x="18012" y="178036"/>
                    <a:pt x="11916" y="175750"/>
                    <a:pt x="7249" y="171178"/>
                  </a:cubicBezTo>
                  <a:cubicBezTo>
                    <a:pt x="2486" y="166511"/>
                    <a:pt x="-181" y="160034"/>
                    <a:pt x="10" y="153366"/>
                  </a:cubicBezTo>
                  <a:cubicBezTo>
                    <a:pt x="200" y="146699"/>
                    <a:pt x="3058" y="140317"/>
                    <a:pt x="8106" y="135840"/>
                  </a:cubicBezTo>
                  <a:lnTo>
                    <a:pt x="12487" y="131935"/>
                  </a:lnTo>
                  <a:lnTo>
                    <a:pt x="117834" y="39828"/>
                  </a:lnTo>
                  <a:cubicBezTo>
                    <a:pt x="121168" y="36875"/>
                    <a:pt x="125454" y="35256"/>
                    <a:pt x="129931" y="35637"/>
                  </a:cubicBezTo>
                  <a:cubicBezTo>
                    <a:pt x="134407" y="35923"/>
                    <a:pt x="138598" y="37828"/>
                    <a:pt x="141551" y="41162"/>
                  </a:cubicBezTo>
                  <a:cubicBezTo>
                    <a:pt x="144504" y="44495"/>
                    <a:pt x="146028" y="48782"/>
                    <a:pt x="145837" y="53354"/>
                  </a:cubicBezTo>
                  <a:cubicBezTo>
                    <a:pt x="145552" y="57830"/>
                    <a:pt x="143647" y="62021"/>
                    <a:pt x="140313" y="64974"/>
                  </a:cubicBezTo>
                  <a:lnTo>
                    <a:pt x="70495" y="121362"/>
                  </a:lnTo>
                  <a:cubicBezTo>
                    <a:pt x="68304" y="123172"/>
                    <a:pt x="65065" y="122791"/>
                    <a:pt x="63351" y="120600"/>
                  </a:cubicBezTo>
                  <a:cubicBezTo>
                    <a:pt x="61541" y="118409"/>
                    <a:pt x="61922" y="115171"/>
                    <a:pt x="64113" y="113456"/>
                  </a:cubicBezTo>
                  <a:lnTo>
                    <a:pt x="133741" y="57259"/>
                  </a:lnTo>
                  <a:cubicBezTo>
                    <a:pt x="134884" y="56211"/>
                    <a:pt x="135646" y="54592"/>
                    <a:pt x="135741" y="52782"/>
                  </a:cubicBezTo>
                  <a:cubicBezTo>
                    <a:pt x="135836" y="50972"/>
                    <a:pt x="135265" y="49258"/>
                    <a:pt x="134026" y="47924"/>
                  </a:cubicBezTo>
                  <a:cubicBezTo>
                    <a:pt x="132883" y="46591"/>
                    <a:pt x="131169" y="45829"/>
                    <a:pt x="129454" y="45734"/>
                  </a:cubicBezTo>
                  <a:cubicBezTo>
                    <a:pt x="127549" y="45638"/>
                    <a:pt x="125930" y="46210"/>
                    <a:pt x="124597" y="47448"/>
                  </a:cubicBezTo>
                  <a:lnTo>
                    <a:pt x="14964" y="143460"/>
                  </a:lnTo>
                  <a:cubicBezTo>
                    <a:pt x="12011" y="146127"/>
                    <a:pt x="10392" y="149651"/>
                    <a:pt x="10297" y="153652"/>
                  </a:cubicBezTo>
                  <a:cubicBezTo>
                    <a:pt x="10201" y="157557"/>
                    <a:pt x="11725" y="161272"/>
                    <a:pt x="14488" y="164034"/>
                  </a:cubicBezTo>
                  <a:cubicBezTo>
                    <a:pt x="19726" y="169178"/>
                    <a:pt x="28108" y="169368"/>
                    <a:pt x="33538" y="164606"/>
                  </a:cubicBezTo>
                  <a:lnTo>
                    <a:pt x="163078" y="51163"/>
                  </a:lnTo>
                  <a:cubicBezTo>
                    <a:pt x="167650" y="47067"/>
                    <a:pt x="170412" y="41257"/>
                    <a:pt x="170793" y="34970"/>
                  </a:cubicBezTo>
                  <a:cubicBezTo>
                    <a:pt x="171174" y="28684"/>
                    <a:pt x="168983" y="22683"/>
                    <a:pt x="164887" y="18016"/>
                  </a:cubicBezTo>
                  <a:cubicBezTo>
                    <a:pt x="156220" y="8396"/>
                    <a:pt x="141361" y="7634"/>
                    <a:pt x="131740" y="16206"/>
                  </a:cubicBezTo>
                  <a:lnTo>
                    <a:pt x="23441" y="113361"/>
                  </a:lnTo>
                  <a:cubicBezTo>
                    <a:pt x="21346" y="115266"/>
                    <a:pt x="18107" y="115076"/>
                    <a:pt x="16202" y="112980"/>
                  </a:cubicBezTo>
                  <a:cubicBezTo>
                    <a:pt x="14297" y="110885"/>
                    <a:pt x="14488" y="107646"/>
                    <a:pt x="16583" y="105741"/>
                  </a:cubicBezTo>
                  <a:lnTo>
                    <a:pt x="124882" y="8586"/>
                  </a:lnTo>
                  <a:cubicBezTo>
                    <a:pt x="138694" y="-3796"/>
                    <a:pt x="160030" y="-2653"/>
                    <a:pt x="172412" y="11158"/>
                  </a:cubicBezTo>
                  <a:cubicBezTo>
                    <a:pt x="184795" y="24969"/>
                    <a:pt x="183652" y="46305"/>
                    <a:pt x="169840" y="58688"/>
                  </a:cubicBezTo>
                  <a:lnTo>
                    <a:pt x="40205" y="172130"/>
                  </a:lnTo>
                  <a:cubicBezTo>
                    <a:pt x="35538" y="176036"/>
                    <a:pt x="29823" y="178036"/>
                    <a:pt x="24203" y="1780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A6D17B1-5D5B-407A-A38F-2819B67795BF}"/>
                </a:ext>
              </a:extLst>
            </p:cNvPr>
            <p:cNvSpPr/>
            <p:nvPr userDrawn="1"/>
          </p:nvSpPr>
          <p:spPr>
            <a:xfrm>
              <a:off x="3346046" y="3958134"/>
              <a:ext cx="184233" cy="174698"/>
            </a:xfrm>
            <a:custGeom>
              <a:avLst/>
              <a:gdLst>
                <a:gd name="connsiteX0" fmla="*/ 150608 w 184233"/>
                <a:gd name="connsiteY0" fmla="*/ 174698 h 174698"/>
                <a:gd name="connsiteX1" fmla="*/ 126700 w 184233"/>
                <a:gd name="connsiteY1" fmla="*/ 164792 h 174698"/>
                <a:gd name="connsiteX2" fmla="*/ 6781 w 184233"/>
                <a:gd name="connsiteY2" fmla="*/ 41158 h 174698"/>
                <a:gd name="connsiteX3" fmla="*/ 6019 w 184233"/>
                <a:gd name="connsiteY3" fmla="*/ 8201 h 174698"/>
                <a:gd name="connsiteX4" fmla="*/ 23449 w 184233"/>
                <a:gd name="connsiteY4" fmla="*/ 10 h 174698"/>
                <a:gd name="connsiteX5" fmla="*/ 41356 w 184233"/>
                <a:gd name="connsiteY5" fmla="*/ 7154 h 174698"/>
                <a:gd name="connsiteX6" fmla="*/ 45452 w 184233"/>
                <a:gd name="connsiteY6" fmla="*/ 11249 h 174698"/>
                <a:gd name="connsiteX7" fmla="*/ 142893 w 184233"/>
                <a:gd name="connsiteY7" fmla="*/ 111738 h 174698"/>
                <a:gd name="connsiteX8" fmla="*/ 147751 w 184233"/>
                <a:gd name="connsiteY8" fmla="*/ 123644 h 174698"/>
                <a:gd name="connsiteX9" fmla="*/ 142798 w 184233"/>
                <a:gd name="connsiteY9" fmla="*/ 135551 h 174698"/>
                <a:gd name="connsiteX10" fmla="*/ 130891 w 184233"/>
                <a:gd name="connsiteY10" fmla="*/ 140408 h 174698"/>
                <a:gd name="connsiteX11" fmla="*/ 130796 w 184233"/>
                <a:gd name="connsiteY11" fmla="*/ 140408 h 174698"/>
                <a:gd name="connsiteX12" fmla="*/ 118890 w 184233"/>
                <a:gd name="connsiteY12" fmla="*/ 135455 h 174698"/>
                <a:gd name="connsiteX13" fmla="*/ 59073 w 184233"/>
                <a:gd name="connsiteY13" fmla="*/ 68590 h 174698"/>
                <a:gd name="connsiteX14" fmla="*/ 59454 w 184233"/>
                <a:gd name="connsiteY14" fmla="*/ 61351 h 174698"/>
                <a:gd name="connsiteX15" fmla="*/ 66693 w 184233"/>
                <a:gd name="connsiteY15" fmla="*/ 61732 h 174698"/>
                <a:gd name="connsiteX16" fmla="*/ 126319 w 184233"/>
                <a:gd name="connsiteY16" fmla="*/ 128407 h 174698"/>
                <a:gd name="connsiteX17" fmla="*/ 130891 w 184233"/>
                <a:gd name="connsiteY17" fmla="*/ 130217 h 174698"/>
                <a:gd name="connsiteX18" fmla="*/ 135559 w 184233"/>
                <a:gd name="connsiteY18" fmla="*/ 128312 h 174698"/>
                <a:gd name="connsiteX19" fmla="*/ 137559 w 184233"/>
                <a:gd name="connsiteY19" fmla="*/ 123549 h 174698"/>
                <a:gd name="connsiteX20" fmla="*/ 135654 w 184233"/>
                <a:gd name="connsiteY20" fmla="*/ 118787 h 174698"/>
                <a:gd name="connsiteX21" fmla="*/ 34213 w 184233"/>
                <a:gd name="connsiteY21" fmla="*/ 14202 h 174698"/>
                <a:gd name="connsiteX22" fmla="*/ 23830 w 184233"/>
                <a:gd name="connsiteY22" fmla="*/ 10106 h 174698"/>
                <a:gd name="connsiteX23" fmla="*/ 13734 w 184233"/>
                <a:gd name="connsiteY23" fmla="*/ 14869 h 174698"/>
                <a:gd name="connsiteX24" fmla="*/ 14115 w 184233"/>
                <a:gd name="connsiteY24" fmla="*/ 34014 h 174698"/>
                <a:gd name="connsiteX25" fmla="*/ 134035 w 184233"/>
                <a:gd name="connsiteY25" fmla="*/ 157553 h 174698"/>
                <a:gd name="connsiteX26" fmla="*/ 167182 w 184233"/>
                <a:gd name="connsiteY26" fmla="*/ 157649 h 174698"/>
                <a:gd name="connsiteX27" fmla="*/ 174040 w 184233"/>
                <a:gd name="connsiteY27" fmla="*/ 141075 h 174698"/>
                <a:gd name="connsiteX28" fmla="*/ 167277 w 184233"/>
                <a:gd name="connsiteY28" fmla="*/ 124502 h 174698"/>
                <a:gd name="connsiteX29" fmla="*/ 64693 w 184233"/>
                <a:gd name="connsiteY29" fmla="*/ 21346 h 174698"/>
                <a:gd name="connsiteX30" fmla="*/ 64693 w 184233"/>
                <a:gd name="connsiteY30" fmla="*/ 14107 h 174698"/>
                <a:gd name="connsiteX31" fmla="*/ 71932 w 184233"/>
                <a:gd name="connsiteY31" fmla="*/ 14107 h 174698"/>
                <a:gd name="connsiteX32" fmla="*/ 174516 w 184233"/>
                <a:gd name="connsiteY32" fmla="*/ 117263 h 174698"/>
                <a:gd name="connsiteX33" fmla="*/ 184231 w 184233"/>
                <a:gd name="connsiteY33" fmla="*/ 141075 h 174698"/>
                <a:gd name="connsiteX34" fmla="*/ 174325 w 184233"/>
                <a:gd name="connsiteY34" fmla="*/ 164888 h 174698"/>
                <a:gd name="connsiteX35" fmla="*/ 150608 w 184233"/>
                <a:gd name="connsiteY35" fmla="*/ 174698 h 1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4233" h="174698">
                  <a:moveTo>
                    <a:pt x="150608" y="174698"/>
                  </a:moveTo>
                  <a:cubicBezTo>
                    <a:pt x="141940" y="174698"/>
                    <a:pt x="133273" y="171365"/>
                    <a:pt x="126700" y="164792"/>
                  </a:cubicBezTo>
                  <a:lnTo>
                    <a:pt x="6781" y="41158"/>
                  </a:lnTo>
                  <a:cubicBezTo>
                    <a:pt x="-1982" y="32109"/>
                    <a:pt x="-2268" y="17631"/>
                    <a:pt x="6019" y="8201"/>
                  </a:cubicBezTo>
                  <a:cubicBezTo>
                    <a:pt x="10400" y="3248"/>
                    <a:pt x="16782" y="200"/>
                    <a:pt x="23449" y="10"/>
                  </a:cubicBezTo>
                  <a:cubicBezTo>
                    <a:pt x="30117" y="-181"/>
                    <a:pt x="36689" y="2391"/>
                    <a:pt x="41356" y="7154"/>
                  </a:cubicBezTo>
                  <a:lnTo>
                    <a:pt x="45452" y="11249"/>
                  </a:lnTo>
                  <a:lnTo>
                    <a:pt x="142893" y="111738"/>
                  </a:lnTo>
                  <a:cubicBezTo>
                    <a:pt x="146036" y="114881"/>
                    <a:pt x="147751" y="119168"/>
                    <a:pt x="147751" y="123644"/>
                  </a:cubicBezTo>
                  <a:cubicBezTo>
                    <a:pt x="147751" y="128121"/>
                    <a:pt x="145941" y="132407"/>
                    <a:pt x="142798" y="135551"/>
                  </a:cubicBezTo>
                  <a:cubicBezTo>
                    <a:pt x="139654" y="138694"/>
                    <a:pt x="135368" y="140408"/>
                    <a:pt x="130891" y="140408"/>
                  </a:cubicBezTo>
                  <a:cubicBezTo>
                    <a:pt x="130891" y="140408"/>
                    <a:pt x="130891" y="140408"/>
                    <a:pt x="130796" y="140408"/>
                  </a:cubicBezTo>
                  <a:cubicBezTo>
                    <a:pt x="126319" y="140408"/>
                    <a:pt x="122033" y="138599"/>
                    <a:pt x="118890" y="135455"/>
                  </a:cubicBezTo>
                  <a:lnTo>
                    <a:pt x="59073" y="68590"/>
                  </a:lnTo>
                  <a:cubicBezTo>
                    <a:pt x="57168" y="66494"/>
                    <a:pt x="57358" y="63256"/>
                    <a:pt x="59454" y="61351"/>
                  </a:cubicBezTo>
                  <a:cubicBezTo>
                    <a:pt x="61549" y="59446"/>
                    <a:pt x="64788" y="59636"/>
                    <a:pt x="66693" y="61732"/>
                  </a:cubicBezTo>
                  <a:lnTo>
                    <a:pt x="126319" y="128407"/>
                  </a:lnTo>
                  <a:cubicBezTo>
                    <a:pt x="127367" y="129455"/>
                    <a:pt x="128891" y="130598"/>
                    <a:pt x="130891" y="130217"/>
                  </a:cubicBezTo>
                  <a:cubicBezTo>
                    <a:pt x="132701" y="130217"/>
                    <a:pt x="134320" y="129550"/>
                    <a:pt x="135559" y="128312"/>
                  </a:cubicBezTo>
                  <a:cubicBezTo>
                    <a:pt x="136797" y="127073"/>
                    <a:pt x="137464" y="125359"/>
                    <a:pt x="137559" y="123549"/>
                  </a:cubicBezTo>
                  <a:cubicBezTo>
                    <a:pt x="137559" y="121739"/>
                    <a:pt x="136892" y="120120"/>
                    <a:pt x="135654" y="118787"/>
                  </a:cubicBezTo>
                  <a:lnTo>
                    <a:pt x="34213" y="14202"/>
                  </a:lnTo>
                  <a:cubicBezTo>
                    <a:pt x="31450" y="11440"/>
                    <a:pt x="27640" y="9821"/>
                    <a:pt x="23830" y="10106"/>
                  </a:cubicBezTo>
                  <a:cubicBezTo>
                    <a:pt x="19925" y="10202"/>
                    <a:pt x="16306" y="11916"/>
                    <a:pt x="13734" y="14869"/>
                  </a:cubicBezTo>
                  <a:cubicBezTo>
                    <a:pt x="8876" y="20298"/>
                    <a:pt x="9067" y="28680"/>
                    <a:pt x="14115" y="34014"/>
                  </a:cubicBezTo>
                  <a:lnTo>
                    <a:pt x="134035" y="157553"/>
                  </a:lnTo>
                  <a:cubicBezTo>
                    <a:pt x="143083" y="166697"/>
                    <a:pt x="158038" y="166697"/>
                    <a:pt x="167182" y="157649"/>
                  </a:cubicBezTo>
                  <a:cubicBezTo>
                    <a:pt x="171563" y="153267"/>
                    <a:pt x="174040" y="147362"/>
                    <a:pt x="174040" y="141075"/>
                  </a:cubicBezTo>
                  <a:cubicBezTo>
                    <a:pt x="174040" y="134789"/>
                    <a:pt x="171658" y="128883"/>
                    <a:pt x="167277" y="124502"/>
                  </a:cubicBezTo>
                  <a:lnTo>
                    <a:pt x="64693" y="21346"/>
                  </a:lnTo>
                  <a:cubicBezTo>
                    <a:pt x="62692" y="19346"/>
                    <a:pt x="62692" y="16107"/>
                    <a:pt x="64693" y="14107"/>
                  </a:cubicBezTo>
                  <a:cubicBezTo>
                    <a:pt x="66693" y="12107"/>
                    <a:pt x="69931" y="12107"/>
                    <a:pt x="71932" y="14107"/>
                  </a:cubicBezTo>
                  <a:lnTo>
                    <a:pt x="174516" y="117263"/>
                  </a:lnTo>
                  <a:cubicBezTo>
                    <a:pt x="180802" y="123644"/>
                    <a:pt x="184327" y="132122"/>
                    <a:pt x="184231" y="141075"/>
                  </a:cubicBezTo>
                  <a:cubicBezTo>
                    <a:pt x="184231" y="150124"/>
                    <a:pt x="180707" y="158506"/>
                    <a:pt x="174325" y="164888"/>
                  </a:cubicBezTo>
                  <a:cubicBezTo>
                    <a:pt x="167753" y="171365"/>
                    <a:pt x="159181" y="174698"/>
                    <a:pt x="150608" y="1746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F7EFC30-8910-4CF5-BC5D-939058615436}"/>
                </a:ext>
              </a:extLst>
            </p:cNvPr>
            <p:cNvSpPr/>
            <p:nvPr userDrawn="1"/>
          </p:nvSpPr>
          <p:spPr>
            <a:xfrm>
              <a:off x="2547594" y="5692663"/>
              <a:ext cx="229973" cy="67532"/>
            </a:xfrm>
            <a:custGeom>
              <a:avLst/>
              <a:gdLst>
                <a:gd name="connsiteX0" fmla="*/ 196159 w 229973"/>
                <a:gd name="connsiteY0" fmla="*/ 67532 h 67532"/>
                <a:gd name="connsiteX1" fmla="*/ 196159 w 229973"/>
                <a:gd name="connsiteY1" fmla="*/ 67532 h 67532"/>
                <a:gd name="connsiteX2" fmla="*/ 23852 w 229973"/>
                <a:gd name="connsiteY2" fmla="*/ 65056 h 67532"/>
                <a:gd name="connsiteX3" fmla="*/ 40 w 229973"/>
                <a:gd name="connsiteY3" fmla="*/ 42291 h 67532"/>
                <a:gd name="connsiteX4" fmla="*/ 6612 w 229973"/>
                <a:gd name="connsiteY4" fmla="*/ 24194 h 67532"/>
                <a:gd name="connsiteX5" fmla="*/ 24233 w 229973"/>
                <a:gd name="connsiteY5" fmla="*/ 16574 h 67532"/>
                <a:gd name="connsiteX6" fmla="*/ 24328 w 229973"/>
                <a:gd name="connsiteY6" fmla="*/ 16574 h 67532"/>
                <a:gd name="connsiteX7" fmla="*/ 30139 w 229973"/>
                <a:gd name="connsiteY7" fmla="*/ 16574 h 67532"/>
                <a:gd name="connsiteX8" fmla="*/ 170061 w 229973"/>
                <a:gd name="connsiteY8" fmla="*/ 18669 h 67532"/>
                <a:gd name="connsiteX9" fmla="*/ 186825 w 229973"/>
                <a:gd name="connsiteY9" fmla="*/ 35624 h 67532"/>
                <a:gd name="connsiteX10" fmla="*/ 169966 w 229973"/>
                <a:gd name="connsiteY10" fmla="*/ 52483 h 67532"/>
                <a:gd name="connsiteX11" fmla="*/ 169966 w 229973"/>
                <a:gd name="connsiteY11" fmla="*/ 52483 h 67532"/>
                <a:gd name="connsiteX12" fmla="*/ 80335 w 229973"/>
                <a:gd name="connsiteY12" fmla="*/ 47530 h 67532"/>
                <a:gd name="connsiteX13" fmla="*/ 75573 w 229973"/>
                <a:gd name="connsiteY13" fmla="*/ 42196 h 67532"/>
                <a:gd name="connsiteX14" fmla="*/ 80907 w 229973"/>
                <a:gd name="connsiteY14" fmla="*/ 37433 h 67532"/>
                <a:gd name="connsiteX15" fmla="*/ 170251 w 229973"/>
                <a:gd name="connsiteY15" fmla="*/ 42386 h 67532"/>
                <a:gd name="connsiteX16" fmla="*/ 174728 w 229973"/>
                <a:gd name="connsiteY16" fmla="*/ 40386 h 67532"/>
                <a:gd name="connsiteX17" fmla="*/ 176728 w 229973"/>
                <a:gd name="connsiteY17" fmla="*/ 35719 h 67532"/>
                <a:gd name="connsiteX18" fmla="*/ 170061 w 229973"/>
                <a:gd name="connsiteY18" fmla="*/ 29051 h 67532"/>
                <a:gd name="connsiteX19" fmla="*/ 24328 w 229973"/>
                <a:gd name="connsiteY19" fmla="*/ 26956 h 67532"/>
                <a:gd name="connsiteX20" fmla="*/ 24328 w 229973"/>
                <a:gd name="connsiteY20" fmla="*/ 26956 h 67532"/>
                <a:gd name="connsiteX21" fmla="*/ 14137 w 229973"/>
                <a:gd name="connsiteY21" fmla="*/ 31337 h 67532"/>
                <a:gd name="connsiteX22" fmla="*/ 10327 w 229973"/>
                <a:gd name="connsiteY22" fmla="*/ 41815 h 67532"/>
                <a:gd name="connsiteX23" fmla="*/ 24138 w 229973"/>
                <a:gd name="connsiteY23" fmla="*/ 55054 h 67532"/>
                <a:gd name="connsiteX24" fmla="*/ 196255 w 229973"/>
                <a:gd name="connsiteY24" fmla="*/ 57531 h 67532"/>
                <a:gd name="connsiteX25" fmla="*/ 196350 w 229973"/>
                <a:gd name="connsiteY25" fmla="*/ 57531 h 67532"/>
                <a:gd name="connsiteX26" fmla="*/ 219781 w 229973"/>
                <a:gd name="connsiteY26" fmla="*/ 34100 h 67532"/>
                <a:gd name="connsiteX27" fmla="*/ 212923 w 229973"/>
                <a:gd name="connsiteY27" fmla="*/ 17526 h 67532"/>
                <a:gd name="connsiteX28" fmla="*/ 196350 w 229973"/>
                <a:gd name="connsiteY28" fmla="*/ 10573 h 67532"/>
                <a:gd name="connsiteX29" fmla="*/ 50808 w 229973"/>
                <a:gd name="connsiteY29" fmla="*/ 10192 h 67532"/>
                <a:gd name="connsiteX30" fmla="*/ 45760 w 229973"/>
                <a:gd name="connsiteY30" fmla="*/ 5048 h 67532"/>
                <a:gd name="connsiteX31" fmla="*/ 50903 w 229973"/>
                <a:gd name="connsiteY31" fmla="*/ 0 h 67532"/>
                <a:gd name="connsiteX32" fmla="*/ 50903 w 229973"/>
                <a:gd name="connsiteY32" fmla="*/ 0 h 67532"/>
                <a:gd name="connsiteX33" fmla="*/ 196445 w 229973"/>
                <a:gd name="connsiteY33" fmla="*/ 381 h 67532"/>
                <a:gd name="connsiteX34" fmla="*/ 220162 w 229973"/>
                <a:gd name="connsiteY34" fmla="*/ 10287 h 67532"/>
                <a:gd name="connsiteX35" fmla="*/ 229973 w 229973"/>
                <a:gd name="connsiteY35" fmla="*/ 34100 h 67532"/>
                <a:gd name="connsiteX36" fmla="*/ 220067 w 229973"/>
                <a:gd name="connsiteY36" fmla="*/ 57817 h 67532"/>
                <a:gd name="connsiteX37" fmla="*/ 196159 w 229973"/>
                <a:gd name="connsiteY37" fmla="*/ 67532 h 6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9973" h="67532">
                  <a:moveTo>
                    <a:pt x="196159" y="67532"/>
                  </a:moveTo>
                  <a:cubicBezTo>
                    <a:pt x="196159" y="67532"/>
                    <a:pt x="196064" y="67532"/>
                    <a:pt x="196159" y="67532"/>
                  </a:cubicBezTo>
                  <a:lnTo>
                    <a:pt x="23852" y="65056"/>
                  </a:lnTo>
                  <a:cubicBezTo>
                    <a:pt x="11279" y="64865"/>
                    <a:pt x="802" y="54864"/>
                    <a:pt x="40" y="42291"/>
                  </a:cubicBezTo>
                  <a:cubicBezTo>
                    <a:pt x="-341" y="35624"/>
                    <a:pt x="2040" y="29051"/>
                    <a:pt x="6612" y="24194"/>
                  </a:cubicBezTo>
                  <a:cubicBezTo>
                    <a:pt x="11184" y="19336"/>
                    <a:pt x="17566" y="16574"/>
                    <a:pt x="24233" y="16574"/>
                  </a:cubicBezTo>
                  <a:cubicBezTo>
                    <a:pt x="24233" y="16574"/>
                    <a:pt x="24233" y="16574"/>
                    <a:pt x="24328" y="16574"/>
                  </a:cubicBezTo>
                  <a:lnTo>
                    <a:pt x="30139" y="16574"/>
                  </a:lnTo>
                  <a:lnTo>
                    <a:pt x="170061" y="18669"/>
                  </a:lnTo>
                  <a:cubicBezTo>
                    <a:pt x="179300" y="18669"/>
                    <a:pt x="186825" y="26289"/>
                    <a:pt x="186825" y="35624"/>
                  </a:cubicBezTo>
                  <a:cubicBezTo>
                    <a:pt x="186825" y="44958"/>
                    <a:pt x="179205" y="52483"/>
                    <a:pt x="169966" y="52483"/>
                  </a:cubicBezTo>
                  <a:cubicBezTo>
                    <a:pt x="169966" y="52483"/>
                    <a:pt x="169966" y="52483"/>
                    <a:pt x="169966" y="52483"/>
                  </a:cubicBezTo>
                  <a:lnTo>
                    <a:pt x="80335" y="47530"/>
                  </a:lnTo>
                  <a:cubicBezTo>
                    <a:pt x="77478" y="47339"/>
                    <a:pt x="75382" y="44958"/>
                    <a:pt x="75573" y="42196"/>
                  </a:cubicBezTo>
                  <a:cubicBezTo>
                    <a:pt x="75763" y="39338"/>
                    <a:pt x="78049" y="37147"/>
                    <a:pt x="80907" y="37433"/>
                  </a:cubicBezTo>
                  <a:lnTo>
                    <a:pt x="170251" y="42386"/>
                  </a:lnTo>
                  <a:cubicBezTo>
                    <a:pt x="171775" y="42386"/>
                    <a:pt x="173395" y="41720"/>
                    <a:pt x="174728" y="40386"/>
                  </a:cubicBezTo>
                  <a:cubicBezTo>
                    <a:pt x="175966" y="39148"/>
                    <a:pt x="176728" y="37433"/>
                    <a:pt x="176728" y="35719"/>
                  </a:cubicBezTo>
                  <a:cubicBezTo>
                    <a:pt x="176728" y="32004"/>
                    <a:pt x="173776" y="29051"/>
                    <a:pt x="170061" y="29051"/>
                  </a:cubicBezTo>
                  <a:lnTo>
                    <a:pt x="24328" y="26956"/>
                  </a:lnTo>
                  <a:cubicBezTo>
                    <a:pt x="24328" y="26956"/>
                    <a:pt x="24328" y="26956"/>
                    <a:pt x="24328" y="26956"/>
                  </a:cubicBezTo>
                  <a:cubicBezTo>
                    <a:pt x="20423" y="26956"/>
                    <a:pt x="16804" y="28480"/>
                    <a:pt x="14137" y="31337"/>
                  </a:cubicBezTo>
                  <a:cubicBezTo>
                    <a:pt x="11470" y="34195"/>
                    <a:pt x="10136" y="37910"/>
                    <a:pt x="10327" y="41815"/>
                  </a:cubicBezTo>
                  <a:cubicBezTo>
                    <a:pt x="10803" y="49054"/>
                    <a:pt x="16804" y="54864"/>
                    <a:pt x="24138" y="55054"/>
                  </a:cubicBezTo>
                  <a:lnTo>
                    <a:pt x="196255" y="57531"/>
                  </a:lnTo>
                  <a:cubicBezTo>
                    <a:pt x="196255" y="57531"/>
                    <a:pt x="196255" y="57531"/>
                    <a:pt x="196350" y="57531"/>
                  </a:cubicBezTo>
                  <a:cubicBezTo>
                    <a:pt x="209209" y="57531"/>
                    <a:pt x="219686" y="47054"/>
                    <a:pt x="219781" y="34100"/>
                  </a:cubicBezTo>
                  <a:cubicBezTo>
                    <a:pt x="219781" y="27908"/>
                    <a:pt x="217400" y="22003"/>
                    <a:pt x="212923" y="17526"/>
                  </a:cubicBezTo>
                  <a:cubicBezTo>
                    <a:pt x="208447" y="13049"/>
                    <a:pt x="202636" y="10573"/>
                    <a:pt x="196350" y="10573"/>
                  </a:cubicBezTo>
                  <a:lnTo>
                    <a:pt x="50808" y="10192"/>
                  </a:lnTo>
                  <a:cubicBezTo>
                    <a:pt x="47950" y="10192"/>
                    <a:pt x="45760" y="7906"/>
                    <a:pt x="45760" y="5048"/>
                  </a:cubicBezTo>
                  <a:cubicBezTo>
                    <a:pt x="45760" y="2191"/>
                    <a:pt x="48046" y="0"/>
                    <a:pt x="50903" y="0"/>
                  </a:cubicBezTo>
                  <a:lnTo>
                    <a:pt x="50903" y="0"/>
                  </a:lnTo>
                  <a:lnTo>
                    <a:pt x="196445" y="381"/>
                  </a:lnTo>
                  <a:cubicBezTo>
                    <a:pt x="205399" y="381"/>
                    <a:pt x="213876" y="3905"/>
                    <a:pt x="220162" y="10287"/>
                  </a:cubicBezTo>
                  <a:cubicBezTo>
                    <a:pt x="226544" y="16669"/>
                    <a:pt x="229973" y="25146"/>
                    <a:pt x="229973" y="34100"/>
                  </a:cubicBezTo>
                  <a:cubicBezTo>
                    <a:pt x="229973" y="43053"/>
                    <a:pt x="226449" y="51530"/>
                    <a:pt x="220067" y="57817"/>
                  </a:cubicBezTo>
                  <a:cubicBezTo>
                    <a:pt x="213495" y="64103"/>
                    <a:pt x="205113" y="67532"/>
                    <a:pt x="196159" y="675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BE8A6A4-9D51-40E5-9E28-EBFF0F72FE35}"/>
                </a:ext>
              </a:extLst>
            </p:cNvPr>
            <p:cNvSpPr/>
            <p:nvPr userDrawn="1"/>
          </p:nvSpPr>
          <p:spPr>
            <a:xfrm>
              <a:off x="9150243" y="197367"/>
              <a:ext cx="184837" cy="173845"/>
            </a:xfrm>
            <a:custGeom>
              <a:avLst/>
              <a:gdLst>
                <a:gd name="connsiteX0" fmla="*/ 24327 w 184837"/>
                <a:gd name="connsiteY0" fmla="*/ 173845 h 173845"/>
                <a:gd name="connsiteX1" fmla="*/ 6706 w 184837"/>
                <a:gd name="connsiteY1" fmla="*/ 166321 h 173845"/>
                <a:gd name="connsiteX2" fmla="*/ 38 w 184837"/>
                <a:gd name="connsiteY2" fmla="*/ 148223 h 173845"/>
                <a:gd name="connsiteX3" fmla="*/ 8706 w 184837"/>
                <a:gd name="connsiteY3" fmla="*/ 130983 h 173845"/>
                <a:gd name="connsiteX4" fmla="*/ 13183 w 184837"/>
                <a:gd name="connsiteY4" fmla="*/ 127268 h 173845"/>
                <a:gd name="connsiteX5" fmla="*/ 121673 w 184837"/>
                <a:gd name="connsiteY5" fmla="*/ 38876 h 173845"/>
                <a:gd name="connsiteX6" fmla="*/ 133960 w 184837"/>
                <a:gd name="connsiteY6" fmla="*/ 35066 h 173845"/>
                <a:gd name="connsiteX7" fmla="*/ 145390 w 184837"/>
                <a:gd name="connsiteY7" fmla="*/ 41067 h 173845"/>
                <a:gd name="connsiteX8" fmla="*/ 149200 w 184837"/>
                <a:gd name="connsiteY8" fmla="*/ 53354 h 173845"/>
                <a:gd name="connsiteX9" fmla="*/ 143199 w 184837"/>
                <a:gd name="connsiteY9" fmla="*/ 64784 h 173845"/>
                <a:gd name="connsiteX10" fmla="*/ 71381 w 184837"/>
                <a:gd name="connsiteY10" fmla="*/ 118696 h 173845"/>
                <a:gd name="connsiteX11" fmla="*/ 64237 w 184837"/>
                <a:gd name="connsiteY11" fmla="*/ 117648 h 173845"/>
                <a:gd name="connsiteX12" fmla="*/ 65285 w 184837"/>
                <a:gd name="connsiteY12" fmla="*/ 110504 h 173845"/>
                <a:gd name="connsiteX13" fmla="*/ 136817 w 184837"/>
                <a:gd name="connsiteY13" fmla="*/ 56783 h 173845"/>
                <a:gd name="connsiteX14" fmla="*/ 138913 w 184837"/>
                <a:gd name="connsiteY14" fmla="*/ 52402 h 173845"/>
                <a:gd name="connsiteX15" fmla="*/ 137389 w 184837"/>
                <a:gd name="connsiteY15" fmla="*/ 47544 h 173845"/>
                <a:gd name="connsiteX16" fmla="*/ 132817 w 184837"/>
                <a:gd name="connsiteY16" fmla="*/ 45163 h 173845"/>
                <a:gd name="connsiteX17" fmla="*/ 127959 w 184837"/>
                <a:gd name="connsiteY17" fmla="*/ 46687 h 173845"/>
                <a:gd name="connsiteX18" fmla="*/ 14993 w 184837"/>
                <a:gd name="connsiteY18" fmla="*/ 138793 h 173845"/>
                <a:gd name="connsiteX19" fmla="*/ 9944 w 184837"/>
                <a:gd name="connsiteY19" fmla="*/ 148795 h 173845"/>
                <a:gd name="connsiteX20" fmla="*/ 13754 w 184837"/>
                <a:gd name="connsiteY20" fmla="*/ 159272 h 173845"/>
                <a:gd name="connsiteX21" fmla="*/ 32804 w 184837"/>
                <a:gd name="connsiteY21" fmla="*/ 160510 h 173845"/>
                <a:gd name="connsiteX22" fmla="*/ 166250 w 184837"/>
                <a:gd name="connsiteY22" fmla="*/ 51640 h 173845"/>
                <a:gd name="connsiteX23" fmla="*/ 174441 w 184837"/>
                <a:gd name="connsiteY23" fmla="*/ 35733 h 173845"/>
                <a:gd name="connsiteX24" fmla="*/ 169107 w 184837"/>
                <a:gd name="connsiteY24" fmla="*/ 18588 h 173845"/>
                <a:gd name="connsiteX25" fmla="*/ 136056 w 184837"/>
                <a:gd name="connsiteY25" fmla="*/ 15635 h 173845"/>
                <a:gd name="connsiteX26" fmla="*/ 24423 w 184837"/>
                <a:gd name="connsiteY26" fmla="*/ 108980 h 173845"/>
                <a:gd name="connsiteX27" fmla="*/ 17279 w 184837"/>
                <a:gd name="connsiteY27" fmla="*/ 108313 h 173845"/>
                <a:gd name="connsiteX28" fmla="*/ 17945 w 184837"/>
                <a:gd name="connsiteY28" fmla="*/ 101170 h 173845"/>
                <a:gd name="connsiteX29" fmla="*/ 129578 w 184837"/>
                <a:gd name="connsiteY29" fmla="*/ 7825 h 173845"/>
                <a:gd name="connsiteX30" fmla="*/ 177013 w 184837"/>
                <a:gd name="connsiteY30" fmla="*/ 12016 h 173845"/>
                <a:gd name="connsiteX31" fmla="*/ 172822 w 184837"/>
                <a:gd name="connsiteY31" fmla="*/ 59450 h 173845"/>
                <a:gd name="connsiteX32" fmla="*/ 39377 w 184837"/>
                <a:gd name="connsiteY32" fmla="*/ 168321 h 173845"/>
                <a:gd name="connsiteX33" fmla="*/ 24327 w 184837"/>
                <a:gd name="connsiteY33" fmla="*/ 173845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4837" h="173845">
                  <a:moveTo>
                    <a:pt x="24327" y="173845"/>
                  </a:moveTo>
                  <a:cubicBezTo>
                    <a:pt x="17850" y="173845"/>
                    <a:pt x="11468" y="171274"/>
                    <a:pt x="6706" y="166321"/>
                  </a:cubicBezTo>
                  <a:cubicBezTo>
                    <a:pt x="2134" y="161463"/>
                    <a:pt x="-342" y="154891"/>
                    <a:pt x="38" y="148223"/>
                  </a:cubicBezTo>
                  <a:cubicBezTo>
                    <a:pt x="419" y="141556"/>
                    <a:pt x="3563" y="135269"/>
                    <a:pt x="8706" y="130983"/>
                  </a:cubicBezTo>
                  <a:lnTo>
                    <a:pt x="13183" y="127268"/>
                  </a:lnTo>
                  <a:lnTo>
                    <a:pt x="121673" y="38876"/>
                  </a:lnTo>
                  <a:cubicBezTo>
                    <a:pt x="125102" y="36019"/>
                    <a:pt x="129388" y="34685"/>
                    <a:pt x="133960" y="35066"/>
                  </a:cubicBezTo>
                  <a:cubicBezTo>
                    <a:pt x="138437" y="35447"/>
                    <a:pt x="142533" y="37638"/>
                    <a:pt x="145390" y="41067"/>
                  </a:cubicBezTo>
                  <a:cubicBezTo>
                    <a:pt x="148248" y="44496"/>
                    <a:pt x="149676" y="48877"/>
                    <a:pt x="149200" y="53354"/>
                  </a:cubicBezTo>
                  <a:cubicBezTo>
                    <a:pt x="148819" y="57831"/>
                    <a:pt x="146724" y="61927"/>
                    <a:pt x="143199" y="64784"/>
                  </a:cubicBezTo>
                  <a:lnTo>
                    <a:pt x="71381" y="118696"/>
                  </a:lnTo>
                  <a:cubicBezTo>
                    <a:pt x="69095" y="120410"/>
                    <a:pt x="65951" y="119934"/>
                    <a:pt x="64237" y="117648"/>
                  </a:cubicBezTo>
                  <a:cubicBezTo>
                    <a:pt x="62523" y="115362"/>
                    <a:pt x="62999" y="112219"/>
                    <a:pt x="65285" y="110504"/>
                  </a:cubicBezTo>
                  <a:lnTo>
                    <a:pt x="136817" y="56783"/>
                  </a:lnTo>
                  <a:cubicBezTo>
                    <a:pt x="137960" y="55831"/>
                    <a:pt x="138818" y="54211"/>
                    <a:pt x="138913" y="52402"/>
                  </a:cubicBezTo>
                  <a:cubicBezTo>
                    <a:pt x="139103" y="50592"/>
                    <a:pt x="138532" y="48877"/>
                    <a:pt x="137389" y="47544"/>
                  </a:cubicBezTo>
                  <a:cubicBezTo>
                    <a:pt x="136246" y="46210"/>
                    <a:pt x="134627" y="45353"/>
                    <a:pt x="132817" y="45163"/>
                  </a:cubicBezTo>
                  <a:cubicBezTo>
                    <a:pt x="131007" y="44972"/>
                    <a:pt x="129293" y="45544"/>
                    <a:pt x="127959" y="46687"/>
                  </a:cubicBezTo>
                  <a:lnTo>
                    <a:pt x="14993" y="138793"/>
                  </a:lnTo>
                  <a:cubicBezTo>
                    <a:pt x="11945" y="141270"/>
                    <a:pt x="10230" y="144889"/>
                    <a:pt x="9944" y="148795"/>
                  </a:cubicBezTo>
                  <a:cubicBezTo>
                    <a:pt x="9754" y="152700"/>
                    <a:pt x="11087" y="156415"/>
                    <a:pt x="13754" y="159272"/>
                  </a:cubicBezTo>
                  <a:cubicBezTo>
                    <a:pt x="18803" y="164606"/>
                    <a:pt x="27185" y="165082"/>
                    <a:pt x="32804" y="160510"/>
                  </a:cubicBezTo>
                  <a:lnTo>
                    <a:pt x="166250" y="51640"/>
                  </a:lnTo>
                  <a:cubicBezTo>
                    <a:pt x="171012" y="47639"/>
                    <a:pt x="173965" y="42019"/>
                    <a:pt x="174441" y="35733"/>
                  </a:cubicBezTo>
                  <a:cubicBezTo>
                    <a:pt x="175013" y="29446"/>
                    <a:pt x="173108" y="23350"/>
                    <a:pt x="169107" y="18588"/>
                  </a:cubicBezTo>
                  <a:cubicBezTo>
                    <a:pt x="160820" y="8682"/>
                    <a:pt x="145961" y="7348"/>
                    <a:pt x="136056" y="15635"/>
                  </a:cubicBezTo>
                  <a:lnTo>
                    <a:pt x="24423" y="108980"/>
                  </a:lnTo>
                  <a:cubicBezTo>
                    <a:pt x="22327" y="110790"/>
                    <a:pt x="19088" y="110504"/>
                    <a:pt x="17279" y="108313"/>
                  </a:cubicBezTo>
                  <a:cubicBezTo>
                    <a:pt x="15469" y="106123"/>
                    <a:pt x="15755" y="102979"/>
                    <a:pt x="17945" y="101170"/>
                  </a:cubicBezTo>
                  <a:lnTo>
                    <a:pt x="129578" y="7825"/>
                  </a:lnTo>
                  <a:cubicBezTo>
                    <a:pt x="143771" y="-4082"/>
                    <a:pt x="165107" y="-2177"/>
                    <a:pt x="177013" y="12016"/>
                  </a:cubicBezTo>
                  <a:cubicBezTo>
                    <a:pt x="188919" y="26208"/>
                    <a:pt x="187014" y="47544"/>
                    <a:pt x="172822" y="59450"/>
                  </a:cubicBezTo>
                  <a:lnTo>
                    <a:pt x="39377" y="168321"/>
                  </a:lnTo>
                  <a:cubicBezTo>
                    <a:pt x="35091" y="172036"/>
                    <a:pt x="29661" y="173845"/>
                    <a:pt x="24327" y="173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A919AAD-8363-44D0-A254-E79E5F9B3A7C}"/>
                </a:ext>
              </a:extLst>
            </p:cNvPr>
            <p:cNvSpPr/>
            <p:nvPr userDrawn="1"/>
          </p:nvSpPr>
          <p:spPr>
            <a:xfrm>
              <a:off x="738988" y="6010080"/>
              <a:ext cx="199037" cy="156418"/>
            </a:xfrm>
            <a:custGeom>
              <a:avLst/>
              <a:gdLst>
                <a:gd name="connsiteX0" fmla="*/ 24411 w 199037"/>
                <a:gd name="connsiteY0" fmla="*/ 156418 h 156418"/>
                <a:gd name="connsiteX1" fmla="*/ 4695 w 199037"/>
                <a:gd name="connsiteY1" fmla="*/ 146513 h 156418"/>
                <a:gd name="connsiteX2" fmla="*/ 408 w 199037"/>
                <a:gd name="connsiteY2" fmla="*/ 127653 h 156418"/>
                <a:gd name="connsiteX3" fmla="*/ 11267 w 199037"/>
                <a:gd name="connsiteY3" fmla="*/ 111746 h 156418"/>
                <a:gd name="connsiteX4" fmla="*/ 16220 w 199037"/>
                <a:gd name="connsiteY4" fmla="*/ 108603 h 156418"/>
                <a:gd name="connsiteX5" fmla="*/ 135282 w 199037"/>
                <a:gd name="connsiteY5" fmla="*/ 34975 h 156418"/>
                <a:gd name="connsiteX6" fmla="*/ 158523 w 199037"/>
                <a:gd name="connsiteY6" fmla="*/ 40214 h 156418"/>
                <a:gd name="connsiteX7" fmla="*/ 160714 w 199037"/>
                <a:gd name="connsiteY7" fmla="*/ 52977 h 156418"/>
                <a:gd name="connsiteX8" fmla="*/ 153285 w 199037"/>
                <a:gd name="connsiteY8" fmla="*/ 63550 h 156418"/>
                <a:gd name="connsiteX9" fmla="*/ 75180 w 199037"/>
                <a:gd name="connsiteY9" fmla="*/ 107650 h 156418"/>
                <a:gd name="connsiteX10" fmla="*/ 68226 w 199037"/>
                <a:gd name="connsiteY10" fmla="*/ 105745 h 156418"/>
                <a:gd name="connsiteX11" fmla="*/ 70131 w 199037"/>
                <a:gd name="connsiteY11" fmla="*/ 98792 h 156418"/>
                <a:gd name="connsiteX12" fmla="*/ 148046 w 199037"/>
                <a:gd name="connsiteY12" fmla="*/ 54787 h 156418"/>
                <a:gd name="connsiteX13" fmla="*/ 150713 w 199037"/>
                <a:gd name="connsiteY13" fmla="*/ 50691 h 156418"/>
                <a:gd name="connsiteX14" fmla="*/ 149856 w 199037"/>
                <a:gd name="connsiteY14" fmla="*/ 45643 h 156418"/>
                <a:gd name="connsiteX15" fmla="*/ 145665 w 199037"/>
                <a:gd name="connsiteY15" fmla="*/ 42690 h 156418"/>
                <a:gd name="connsiteX16" fmla="*/ 140616 w 199037"/>
                <a:gd name="connsiteY16" fmla="*/ 43547 h 156418"/>
                <a:gd name="connsiteX17" fmla="*/ 16696 w 199037"/>
                <a:gd name="connsiteY17" fmla="*/ 120319 h 156418"/>
                <a:gd name="connsiteX18" fmla="*/ 10410 w 199037"/>
                <a:gd name="connsiteY18" fmla="*/ 129558 h 156418"/>
                <a:gd name="connsiteX19" fmla="*/ 12886 w 199037"/>
                <a:gd name="connsiteY19" fmla="*/ 140416 h 156418"/>
                <a:gd name="connsiteX20" fmla="*/ 31650 w 199037"/>
                <a:gd name="connsiteY20" fmla="*/ 144131 h 156418"/>
                <a:gd name="connsiteX21" fmla="*/ 178050 w 199037"/>
                <a:gd name="connsiteY21" fmla="*/ 53453 h 156418"/>
                <a:gd name="connsiteX22" fmla="*/ 185193 w 199037"/>
                <a:gd name="connsiteY22" fmla="*/ 21068 h 156418"/>
                <a:gd name="connsiteX23" fmla="*/ 170525 w 199037"/>
                <a:gd name="connsiteY23" fmla="*/ 10781 h 156418"/>
                <a:gd name="connsiteX24" fmla="*/ 152808 w 199037"/>
                <a:gd name="connsiteY24" fmla="*/ 13829 h 156418"/>
                <a:gd name="connsiteX25" fmla="*/ 30031 w 199037"/>
                <a:gd name="connsiteY25" fmla="*/ 91934 h 156418"/>
                <a:gd name="connsiteX26" fmla="*/ 22983 w 199037"/>
                <a:gd name="connsiteY26" fmla="*/ 90410 h 156418"/>
                <a:gd name="connsiteX27" fmla="*/ 24507 w 199037"/>
                <a:gd name="connsiteY27" fmla="*/ 83362 h 156418"/>
                <a:gd name="connsiteX28" fmla="*/ 147284 w 199037"/>
                <a:gd name="connsiteY28" fmla="*/ 5257 h 156418"/>
                <a:gd name="connsiteX29" fmla="*/ 172620 w 199037"/>
                <a:gd name="connsiteY29" fmla="*/ 780 h 156418"/>
                <a:gd name="connsiteX30" fmla="*/ 193766 w 199037"/>
                <a:gd name="connsiteY30" fmla="*/ 15544 h 156418"/>
                <a:gd name="connsiteX31" fmla="*/ 183479 w 199037"/>
                <a:gd name="connsiteY31" fmla="*/ 62026 h 156418"/>
                <a:gd name="connsiteX32" fmla="*/ 36984 w 199037"/>
                <a:gd name="connsiteY32" fmla="*/ 152704 h 156418"/>
                <a:gd name="connsiteX33" fmla="*/ 24411 w 199037"/>
                <a:gd name="connsiteY33" fmla="*/ 156418 h 15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9037" h="156418">
                  <a:moveTo>
                    <a:pt x="24411" y="156418"/>
                  </a:moveTo>
                  <a:cubicBezTo>
                    <a:pt x="16887" y="156418"/>
                    <a:pt x="9457" y="152990"/>
                    <a:pt x="4695" y="146513"/>
                  </a:cubicBezTo>
                  <a:cubicBezTo>
                    <a:pt x="789" y="141083"/>
                    <a:pt x="-830" y="134225"/>
                    <a:pt x="408" y="127653"/>
                  </a:cubicBezTo>
                  <a:cubicBezTo>
                    <a:pt x="1647" y="121081"/>
                    <a:pt x="5552" y="115270"/>
                    <a:pt x="11267" y="111746"/>
                  </a:cubicBezTo>
                  <a:lnTo>
                    <a:pt x="16220" y="108603"/>
                  </a:lnTo>
                  <a:lnTo>
                    <a:pt x="135282" y="34975"/>
                  </a:lnTo>
                  <a:cubicBezTo>
                    <a:pt x="143093" y="30022"/>
                    <a:pt x="153570" y="32308"/>
                    <a:pt x="158523" y="40214"/>
                  </a:cubicBezTo>
                  <a:cubicBezTo>
                    <a:pt x="160905" y="44023"/>
                    <a:pt x="161762" y="48500"/>
                    <a:pt x="160714" y="52977"/>
                  </a:cubicBezTo>
                  <a:cubicBezTo>
                    <a:pt x="159762" y="57358"/>
                    <a:pt x="157095" y="61168"/>
                    <a:pt x="153285" y="63550"/>
                  </a:cubicBezTo>
                  <a:lnTo>
                    <a:pt x="75180" y="107650"/>
                  </a:lnTo>
                  <a:cubicBezTo>
                    <a:pt x="72703" y="109079"/>
                    <a:pt x="69655" y="108127"/>
                    <a:pt x="68226" y="105745"/>
                  </a:cubicBezTo>
                  <a:cubicBezTo>
                    <a:pt x="66798" y="103269"/>
                    <a:pt x="67750" y="100221"/>
                    <a:pt x="70131" y="98792"/>
                  </a:cubicBezTo>
                  <a:lnTo>
                    <a:pt x="148046" y="54787"/>
                  </a:lnTo>
                  <a:cubicBezTo>
                    <a:pt x="149284" y="54025"/>
                    <a:pt x="150332" y="52501"/>
                    <a:pt x="150713" y="50691"/>
                  </a:cubicBezTo>
                  <a:cubicBezTo>
                    <a:pt x="151094" y="48976"/>
                    <a:pt x="150808" y="47167"/>
                    <a:pt x="149856" y="45643"/>
                  </a:cubicBezTo>
                  <a:cubicBezTo>
                    <a:pt x="148903" y="44119"/>
                    <a:pt x="147379" y="43071"/>
                    <a:pt x="145665" y="42690"/>
                  </a:cubicBezTo>
                  <a:cubicBezTo>
                    <a:pt x="143950" y="42309"/>
                    <a:pt x="142140" y="42595"/>
                    <a:pt x="140616" y="43547"/>
                  </a:cubicBezTo>
                  <a:lnTo>
                    <a:pt x="16696" y="120319"/>
                  </a:lnTo>
                  <a:cubicBezTo>
                    <a:pt x="13362" y="122414"/>
                    <a:pt x="11172" y="125748"/>
                    <a:pt x="10410" y="129558"/>
                  </a:cubicBezTo>
                  <a:cubicBezTo>
                    <a:pt x="9648" y="133368"/>
                    <a:pt x="10600" y="137273"/>
                    <a:pt x="12886" y="140416"/>
                  </a:cubicBezTo>
                  <a:cubicBezTo>
                    <a:pt x="17172" y="146322"/>
                    <a:pt x="25459" y="147941"/>
                    <a:pt x="31650" y="144131"/>
                  </a:cubicBezTo>
                  <a:lnTo>
                    <a:pt x="178050" y="53453"/>
                  </a:lnTo>
                  <a:cubicBezTo>
                    <a:pt x="188908" y="46500"/>
                    <a:pt x="192147" y="32022"/>
                    <a:pt x="185193" y="21068"/>
                  </a:cubicBezTo>
                  <a:cubicBezTo>
                    <a:pt x="181860" y="15830"/>
                    <a:pt x="176621" y="12115"/>
                    <a:pt x="170525" y="10781"/>
                  </a:cubicBezTo>
                  <a:cubicBezTo>
                    <a:pt x="164429" y="9448"/>
                    <a:pt x="158142" y="10495"/>
                    <a:pt x="152808" y="13829"/>
                  </a:cubicBezTo>
                  <a:lnTo>
                    <a:pt x="30031" y="91934"/>
                  </a:lnTo>
                  <a:cubicBezTo>
                    <a:pt x="27650" y="93458"/>
                    <a:pt x="24507" y="92696"/>
                    <a:pt x="22983" y="90410"/>
                  </a:cubicBezTo>
                  <a:cubicBezTo>
                    <a:pt x="21459" y="88029"/>
                    <a:pt x="22125" y="84886"/>
                    <a:pt x="24507" y="83362"/>
                  </a:cubicBezTo>
                  <a:lnTo>
                    <a:pt x="147284" y="5257"/>
                  </a:lnTo>
                  <a:cubicBezTo>
                    <a:pt x="154809" y="494"/>
                    <a:pt x="163857" y="-1125"/>
                    <a:pt x="172620" y="780"/>
                  </a:cubicBezTo>
                  <a:cubicBezTo>
                    <a:pt x="181383" y="2780"/>
                    <a:pt x="188908" y="8019"/>
                    <a:pt x="193766" y="15544"/>
                  </a:cubicBezTo>
                  <a:cubicBezTo>
                    <a:pt x="203767" y="31165"/>
                    <a:pt x="199100" y="52024"/>
                    <a:pt x="183479" y="62026"/>
                  </a:cubicBezTo>
                  <a:lnTo>
                    <a:pt x="36984" y="152704"/>
                  </a:lnTo>
                  <a:cubicBezTo>
                    <a:pt x="33174" y="155275"/>
                    <a:pt x="28698" y="156418"/>
                    <a:pt x="24411" y="156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6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7AFA63-0CCB-4A64-95E7-F7B672FE0163}"/>
              </a:ext>
            </a:extLst>
          </p:cNvPr>
          <p:cNvGrpSpPr/>
          <p:nvPr userDrawn="1"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BE560663-3FA9-4A95-8D8C-49661B9FE1C6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BBD4EA0-A78F-47C9-9F08-C31E103598D1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1108E66-226D-4C66-9C8A-29F167F685E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924F1E-EB30-40DB-90DC-104B64DB5803}"/>
              </a:ext>
            </a:extLst>
          </p:cNvPr>
          <p:cNvSpPr txBox="1"/>
          <p:nvPr userDrawn="1"/>
        </p:nvSpPr>
        <p:spPr>
          <a:xfrm flipH="1">
            <a:off x="6058114" y="47109"/>
            <a:ext cx="513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‹#›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5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6" r:id="rId2"/>
    <p:sldLayoutId id="2147483718" r:id="rId3"/>
    <p:sldLayoutId id="2147483681" r:id="rId4"/>
    <p:sldLayoutId id="2147483650" r:id="rId5"/>
    <p:sldLayoutId id="2147483672" r:id="rId6"/>
    <p:sldLayoutId id="2147483673" r:id="rId7"/>
    <p:sldLayoutId id="2147483662" r:id="rId8"/>
    <p:sldLayoutId id="2147483671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7" r:id="rId15"/>
    <p:sldLayoutId id="2147483656" r:id="rId16"/>
    <p:sldLayoutId id="2147483658" r:id="rId17"/>
    <p:sldLayoutId id="2147483659" r:id="rId18"/>
    <p:sldLayoutId id="2147483660" r:id="rId19"/>
    <p:sldLayoutId id="2147483661" r:id="rId20"/>
    <p:sldLayoutId id="2147483663" r:id="rId21"/>
    <p:sldLayoutId id="2147483664" r:id="rId22"/>
    <p:sldLayoutId id="2147483665" r:id="rId23"/>
    <p:sldLayoutId id="2147483666" r:id="rId24"/>
    <p:sldLayoutId id="2147483667" r:id="rId25"/>
    <p:sldLayoutId id="2147483668" r:id="rId26"/>
    <p:sldLayoutId id="2147483669" r:id="rId27"/>
    <p:sldLayoutId id="2147483670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9" r:id="rId71"/>
    <p:sldLayoutId id="2147483721" r:id="rId72"/>
    <p:sldLayoutId id="2147483733" r:id="rId7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883815-DB29-4C8C-9F06-C2B66CF53601}"/>
              </a:ext>
            </a:extLst>
          </p:cNvPr>
          <p:cNvGrpSpPr/>
          <p:nvPr/>
        </p:nvGrpSpPr>
        <p:grpSpPr>
          <a:xfrm rot="21300000">
            <a:off x="2997834" y="1925310"/>
            <a:ext cx="1584345" cy="1584342"/>
            <a:chOff x="2527969" y="1005710"/>
            <a:chExt cx="4307158" cy="43071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78E83F-EF95-4689-BB6D-A266451283A6}"/>
                </a:ext>
              </a:extLst>
            </p:cNvPr>
            <p:cNvSpPr/>
            <p:nvPr/>
          </p:nvSpPr>
          <p:spPr>
            <a:xfrm>
              <a:off x="2527969" y="1005710"/>
              <a:ext cx="4307158" cy="4307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65100" dir="13200000" sx="99000" sy="99000" algn="tl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FFC5BB-EA44-47CE-AAF5-E05B047B2547}"/>
                </a:ext>
              </a:extLst>
            </p:cNvPr>
            <p:cNvSpPr/>
            <p:nvPr/>
          </p:nvSpPr>
          <p:spPr>
            <a:xfrm>
              <a:off x="2527969" y="1005710"/>
              <a:ext cx="4307158" cy="4307157"/>
            </a:xfrm>
            <a:prstGeom prst="ellipse">
              <a:avLst/>
            </a:prstGeom>
            <a:solidFill>
              <a:srgbClr val="F3F6FB"/>
            </a:solidFill>
            <a:ln>
              <a:noFill/>
            </a:ln>
            <a:effectLst>
              <a:outerShdw blurRad="825500" dist="508000" dir="3000000" algn="tl" rotWithShape="0">
                <a:srgbClr val="DDE7F4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EF36DE-8925-4B34-B1C2-0D063D50A865}"/>
              </a:ext>
            </a:extLst>
          </p:cNvPr>
          <p:cNvSpPr/>
          <p:nvPr/>
        </p:nvSpPr>
        <p:spPr>
          <a:xfrm rot="21300000">
            <a:off x="3576310" y="2504186"/>
            <a:ext cx="5917415" cy="1213121"/>
          </a:xfrm>
          <a:prstGeom prst="roundRect">
            <a:avLst/>
          </a:prstGeom>
          <a:solidFill>
            <a:schemeClr val="bg1"/>
          </a:solidFill>
          <a:ln w="0">
            <a:noFill/>
          </a:ln>
          <a:effectLst>
            <a:outerShdw blurRad="889000" dist="787400" dir="3000000" algn="tl" rotWithShape="0">
              <a:srgbClr val="DDE7F4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D0139C-DC74-434B-AC85-CDCCD45FDADD}"/>
              </a:ext>
            </a:extLst>
          </p:cNvPr>
          <p:cNvSpPr txBox="1"/>
          <p:nvPr/>
        </p:nvSpPr>
        <p:spPr>
          <a:xfrm rot="21300000">
            <a:off x="3571397" y="2593326"/>
            <a:ext cx="6091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rgbClr val="2F305B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rPr>
              <a:t>UNSW-NB 15</a:t>
            </a:r>
            <a:r>
              <a:rPr lang="en-US" sz="6600" b="1" dirty="0">
                <a:solidFill>
                  <a:schemeClr val="accent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A0B054-852E-4669-BD06-BAD5FBBDBF68}"/>
              </a:ext>
            </a:extLst>
          </p:cNvPr>
          <p:cNvGrpSpPr/>
          <p:nvPr/>
        </p:nvGrpSpPr>
        <p:grpSpPr>
          <a:xfrm rot="21300000">
            <a:off x="5021232" y="3794958"/>
            <a:ext cx="4391066" cy="429435"/>
            <a:chOff x="3215176" y="2731378"/>
            <a:chExt cx="1943023" cy="42943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B838A4-5F79-4250-AA2C-D3B625C6CDA3}"/>
                </a:ext>
              </a:extLst>
            </p:cNvPr>
            <p:cNvSpPr/>
            <p:nvPr/>
          </p:nvSpPr>
          <p:spPr>
            <a:xfrm>
              <a:off x="3215176" y="2731378"/>
              <a:ext cx="1937387" cy="429435"/>
            </a:xfrm>
            <a:prstGeom prst="roundRect">
              <a:avLst>
                <a:gd name="adj" fmla="val 50000"/>
              </a:avLst>
            </a:prstGeom>
            <a:gradFill>
              <a:gsLst>
                <a:gs pos="52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709D3C-078E-4770-9894-198C5F5EC799}"/>
                </a:ext>
              </a:extLst>
            </p:cNvPr>
            <p:cNvSpPr/>
            <p:nvPr/>
          </p:nvSpPr>
          <p:spPr>
            <a:xfrm>
              <a:off x="3461318" y="2761429"/>
              <a:ext cx="1696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cs typeface="Poppins SemiBold" panose="00000700000000000000" pitchFamily="2" charset="0"/>
                </a:rPr>
                <a:t>Anomaly Detection Assignment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3591EEF-B60B-4476-BC45-2B958F129CD3}"/>
              </a:ext>
            </a:extLst>
          </p:cNvPr>
          <p:cNvSpPr/>
          <p:nvPr/>
        </p:nvSpPr>
        <p:spPr>
          <a:xfrm rot="21300000">
            <a:off x="3416300" y="2343775"/>
            <a:ext cx="747410" cy="747410"/>
          </a:xfrm>
          <a:prstGeom prst="ellipse">
            <a:avLst/>
          </a:prstGeom>
          <a:gradFill>
            <a:gsLst>
              <a:gs pos="52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Graphic 365">
            <a:extLst>
              <a:ext uri="{FF2B5EF4-FFF2-40B4-BE49-F238E27FC236}">
                <a16:creationId xmlns:a16="http://schemas.microsoft.com/office/drawing/2014/main" id="{AEE670CC-5FD5-40A3-A1A9-2D2F71AC28C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247" y="2500155"/>
            <a:ext cx="417516" cy="417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2D80C-B7F5-4B9E-A0F2-945B09A39762}"/>
              </a:ext>
            </a:extLst>
          </p:cNvPr>
          <p:cNvSpPr txBox="1"/>
          <p:nvPr/>
        </p:nvSpPr>
        <p:spPr>
          <a:xfrm>
            <a:off x="4804488" y="5240239"/>
            <a:ext cx="3625517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Lala Ayoade Stephen</a:t>
            </a:r>
            <a:br>
              <a:rPr lang="en-GB" sz="3200" dirty="0">
                <a:latin typeface="Arial Nova Cond" panose="020B0506020202020204" pitchFamily="34" charset="0"/>
              </a:rPr>
            </a:br>
            <a:r>
              <a:rPr lang="en-US" sz="3200" b="1" dirty="0">
                <a:solidFill>
                  <a:srgbClr val="262626"/>
                </a:solidFill>
                <a:effectLst/>
                <a:latin typeface="Arial Nova Cond" panose="020B0506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R2010D11397905</a:t>
            </a:r>
            <a:endParaRPr lang="en-NG" sz="3200" dirty="0">
              <a:effectLst/>
              <a:latin typeface="Arial Nova Cond" panose="020B0506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/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2921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/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-30445" y="-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886502" y="65455"/>
            <a:ext cx="358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10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2026926" y="1063260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485371" y="1773745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720876" y="605362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1063259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Data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Visualization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45" y="2596507"/>
            <a:ext cx="3500272" cy="2622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7" y="2133991"/>
            <a:ext cx="6146071" cy="3265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550225-4C33-4251-B6B1-A7224B5B9CF7}"/>
              </a:ext>
            </a:extLst>
          </p:cNvPr>
          <p:cNvSpPr txBox="1"/>
          <p:nvPr/>
        </p:nvSpPr>
        <p:spPr>
          <a:xfrm flipH="1">
            <a:off x="7134226" y="5620712"/>
            <a:ext cx="1962477" cy="33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32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en-US" sz="1600" dirty="0">
                <a:solidFill>
                  <a:schemeClr val="accent1"/>
                </a:solidFill>
                <a:latin typeface="Lexend" pitchFamily="2" charset="0"/>
                <a:ea typeface="Vollkorn" panose="00000500000000000000" pitchFamily="2" charset="0"/>
              </a:rPr>
              <a:t>Multi Class Labels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550225-4C33-4251-B6B1-A7224B5B9CF7}"/>
              </a:ext>
            </a:extLst>
          </p:cNvPr>
          <p:cNvSpPr txBox="1"/>
          <p:nvPr/>
        </p:nvSpPr>
        <p:spPr>
          <a:xfrm flipH="1">
            <a:off x="1744450" y="5451385"/>
            <a:ext cx="214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32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l"/>
            <a:r>
              <a:rPr lang="en-US" sz="1600" dirty="0">
                <a:solidFill>
                  <a:schemeClr val="accent1"/>
                </a:solidFill>
                <a:latin typeface="Lexend" pitchFamily="2" charset="0"/>
                <a:ea typeface="Vollkorn" panose="00000500000000000000" pitchFamily="2" charset="0"/>
              </a:rPr>
              <a:t>Binary Class Labels</a:t>
            </a:r>
          </a:p>
        </p:txBody>
      </p:sp>
    </p:spTree>
    <p:extLst>
      <p:ext uri="{BB962C8B-B14F-4D97-AF65-F5344CB8AC3E}">
        <p14:creationId xmlns:p14="http://schemas.microsoft.com/office/powerpoint/2010/main" val="8678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11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775473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Data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Visualization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73" y="1784144"/>
            <a:ext cx="5442937" cy="27645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03F61D-A2E8-4A46-8AB9-E5819CC84203}"/>
              </a:ext>
            </a:extLst>
          </p:cNvPr>
          <p:cNvGrpSpPr/>
          <p:nvPr/>
        </p:nvGrpSpPr>
        <p:grpSpPr>
          <a:xfrm>
            <a:off x="2407609" y="4577830"/>
            <a:ext cx="4054417" cy="1518170"/>
            <a:chOff x="9693047" y="2106297"/>
            <a:chExt cx="1901373" cy="15181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B679D6-8011-44CB-999B-8364D7A32621}"/>
                </a:ext>
              </a:extLst>
            </p:cNvPr>
            <p:cNvSpPr txBox="1"/>
            <p:nvPr/>
          </p:nvSpPr>
          <p:spPr>
            <a:xfrm flipH="1">
              <a:off x="9693048" y="2106297"/>
              <a:ext cx="190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l"/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Top State and Protocol used in Attack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D2A50-9256-4833-AAD1-043D28943A26}"/>
                </a:ext>
              </a:extLst>
            </p:cNvPr>
            <p:cNvSpPr txBox="1"/>
            <p:nvPr/>
          </p:nvSpPr>
          <p:spPr>
            <a:xfrm flipH="1">
              <a:off x="9693047" y="2424138"/>
              <a:ext cx="1901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FIN and TCP is the most used state and protocol when anomaly attack occur</a:t>
              </a:r>
              <a:endParaRPr lang="en-US" dirty="0">
                <a:latin typeface="Lexend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latin typeface="Lexend" pitchFamily="2" charset="0"/>
                </a:rPr>
                <a:t>Generic attack occurred the most with INT and UDP being used by it along with FIN and TCP for Exploit Attack</a:t>
              </a:r>
              <a:endParaRPr lang="en-US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93" y="1614727"/>
            <a:ext cx="3006499" cy="4067617"/>
          </a:xfrm>
          <a:prstGeom prst="rect">
            <a:avLst/>
          </a:prstGeom>
        </p:spPr>
      </p:pic>
      <p:sp>
        <p:nvSpPr>
          <p:cNvPr id="29" name="Freeform: Shape 4">
            <a:extLst>
              <a:ext uri="{FF2B5EF4-FFF2-40B4-BE49-F238E27FC236}">
                <a16:creationId xmlns:a16="http://schemas.microsoft.com/office/drawing/2014/main" id="{18E813E7-75BC-45FF-9865-A62209286313}"/>
              </a:ext>
            </a:extLst>
          </p:cNvPr>
          <p:cNvSpPr/>
          <p:nvPr/>
        </p:nvSpPr>
        <p:spPr>
          <a:xfrm flipV="1">
            <a:off x="1423909" y="4859201"/>
            <a:ext cx="852566" cy="495300"/>
          </a:xfrm>
          <a:custGeom>
            <a:avLst/>
            <a:gdLst>
              <a:gd name="connsiteX0" fmla="*/ 0 w 1962150"/>
              <a:gd name="connsiteY0" fmla="*/ 495300 h 495300"/>
              <a:gd name="connsiteX1" fmla="*/ 742950 w 1962150"/>
              <a:gd name="connsiteY1" fmla="*/ 495300 h 495300"/>
              <a:gd name="connsiteX2" fmla="*/ 1028700 w 1962150"/>
              <a:gd name="connsiteY2" fmla="*/ 0 h 495300"/>
              <a:gd name="connsiteX3" fmla="*/ 1962150 w 1962150"/>
              <a:gd name="connsiteY3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95300">
                <a:moveTo>
                  <a:pt x="0" y="495300"/>
                </a:moveTo>
                <a:lnTo>
                  <a:pt x="742950" y="495300"/>
                </a:lnTo>
                <a:lnTo>
                  <a:pt x="1028700" y="0"/>
                </a:lnTo>
                <a:lnTo>
                  <a:pt x="196215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62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12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775473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Data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Visualization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718663"/>
            <a:ext cx="5349450" cy="2764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5" y="1777533"/>
            <a:ext cx="5165392" cy="27645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703F61D-A2E8-4A46-8AB9-E5819CC84203}"/>
              </a:ext>
            </a:extLst>
          </p:cNvPr>
          <p:cNvGrpSpPr/>
          <p:nvPr/>
        </p:nvGrpSpPr>
        <p:grpSpPr>
          <a:xfrm>
            <a:off x="1450788" y="4597829"/>
            <a:ext cx="4442321" cy="1339373"/>
            <a:chOff x="9638069" y="2089909"/>
            <a:chExt cx="2083286" cy="13393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B679D6-8011-44CB-999B-8364D7A32621}"/>
                </a:ext>
              </a:extLst>
            </p:cNvPr>
            <p:cNvSpPr txBox="1"/>
            <p:nvPr/>
          </p:nvSpPr>
          <p:spPr>
            <a:xfrm flipH="1">
              <a:off x="9638069" y="2089909"/>
              <a:ext cx="2083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l"/>
              <a:r>
                <a:rPr lang="en-US" sz="1600" dirty="0" err="1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Swin</a:t>
              </a:r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 (Source TCP window advertisement)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D2A50-9256-4833-AAD1-043D28943A26}"/>
                </a:ext>
              </a:extLst>
            </p:cNvPr>
            <p:cNvSpPr txBox="1"/>
            <p:nvPr/>
          </p:nvSpPr>
          <p:spPr>
            <a:xfrm flipH="1">
              <a:off x="9638069" y="2450553"/>
              <a:ext cx="190137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Values are spread only on 0 or 255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Normal data has most of its values at 255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 Attack data has most of its value at 0 with small portion at 255 which is an inverse of normal data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03F61D-A2E8-4A46-8AB9-E5819CC84203}"/>
              </a:ext>
            </a:extLst>
          </p:cNvPr>
          <p:cNvGrpSpPr/>
          <p:nvPr/>
        </p:nvGrpSpPr>
        <p:grpSpPr>
          <a:xfrm>
            <a:off x="6352313" y="4542109"/>
            <a:ext cx="4952997" cy="1339373"/>
            <a:chOff x="9538285" y="2089909"/>
            <a:chExt cx="2322774" cy="13393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B679D6-8011-44CB-999B-8364D7A32621}"/>
                </a:ext>
              </a:extLst>
            </p:cNvPr>
            <p:cNvSpPr txBox="1"/>
            <p:nvPr/>
          </p:nvSpPr>
          <p:spPr>
            <a:xfrm flipH="1">
              <a:off x="9638068" y="2089909"/>
              <a:ext cx="2083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State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CD2A50-9256-4833-AAD1-043D28943A26}"/>
                </a:ext>
              </a:extLst>
            </p:cNvPr>
            <p:cNvSpPr txBox="1"/>
            <p:nvPr/>
          </p:nvSpPr>
          <p:spPr>
            <a:xfrm flipH="1">
              <a:off x="9538285" y="2450553"/>
              <a:ext cx="232277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For Normal Data: Fin is the most occurred state along with CON and few INT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For Anomaly Data: INT is the most used state along with few Fin and </a:t>
              </a:r>
              <a:r>
                <a:rPr lang="en-US" dirty="0" err="1"/>
                <a:t>Req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243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13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775473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Data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Visualization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97" y="1822118"/>
            <a:ext cx="2878500" cy="2845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88" y="1903220"/>
            <a:ext cx="3236954" cy="27645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30" y="1903220"/>
            <a:ext cx="3699421" cy="26474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3F61D-A2E8-4A46-8AB9-E5819CC84203}"/>
              </a:ext>
            </a:extLst>
          </p:cNvPr>
          <p:cNvGrpSpPr/>
          <p:nvPr/>
        </p:nvGrpSpPr>
        <p:grpSpPr>
          <a:xfrm>
            <a:off x="1423909" y="4667796"/>
            <a:ext cx="6025688" cy="2225770"/>
            <a:chOff x="9538285" y="2089909"/>
            <a:chExt cx="2322774" cy="22257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B679D6-8011-44CB-999B-8364D7A32621}"/>
                </a:ext>
              </a:extLst>
            </p:cNvPr>
            <p:cNvSpPr txBox="1"/>
            <p:nvPr/>
          </p:nvSpPr>
          <p:spPr>
            <a:xfrm flipH="1">
              <a:off x="9638068" y="2089909"/>
              <a:ext cx="2083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Ct </a:t>
              </a:r>
              <a:r>
                <a:rPr lang="en-US" sz="1600" dirty="0" err="1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Srv</a:t>
              </a:r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Src</a:t>
              </a:r>
              <a:endParaRPr lang="en-US" sz="1600" dirty="0">
                <a:solidFill>
                  <a:schemeClr val="accent1"/>
                </a:solidFill>
                <a:latin typeface="Lexend" pitchFamily="2" charset="0"/>
                <a:ea typeface="Vollkorn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CD2A50-9256-4833-AAD1-043D28943A26}"/>
                </a:ext>
              </a:extLst>
            </p:cNvPr>
            <p:cNvSpPr txBox="1"/>
            <p:nvPr/>
          </p:nvSpPr>
          <p:spPr>
            <a:xfrm flipH="1">
              <a:off x="9538285" y="2450553"/>
              <a:ext cx="2322774" cy="186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No. of connections that contain the same service and source 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For normal most of the values are from 0 to 15 shown in Figure 1.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For anomaly most of the values are from 0 to 10 with more distributed between</a:t>
              </a:r>
            </a:p>
            <a:p>
              <a:r>
                <a:rPr lang="en-US" dirty="0"/>
                <a:t>     25 to 35 shown in Figure 2.</a:t>
              </a:r>
            </a:p>
            <a:p>
              <a:r>
                <a:rPr lang="en-US" dirty="0"/>
                <a:t> </a:t>
              </a:r>
            </a:p>
            <a:p>
              <a:br>
                <a:rPr lang="en-US" dirty="0"/>
              </a:b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03F61D-A2E8-4A46-8AB9-E5819CC84203}"/>
              </a:ext>
            </a:extLst>
          </p:cNvPr>
          <p:cNvGrpSpPr/>
          <p:nvPr/>
        </p:nvGrpSpPr>
        <p:grpSpPr>
          <a:xfrm>
            <a:off x="7532111" y="4690806"/>
            <a:ext cx="3914821" cy="2668968"/>
            <a:chOff x="9538285" y="2089909"/>
            <a:chExt cx="2322774" cy="26689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B679D6-8011-44CB-999B-8364D7A32621}"/>
                </a:ext>
              </a:extLst>
            </p:cNvPr>
            <p:cNvSpPr txBox="1"/>
            <p:nvPr/>
          </p:nvSpPr>
          <p:spPr>
            <a:xfrm flipH="1">
              <a:off x="9638068" y="2089909"/>
              <a:ext cx="2083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Ct </a:t>
              </a:r>
              <a:r>
                <a:rPr lang="en-US" sz="1600" dirty="0" err="1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flw</a:t>
              </a:r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 http </a:t>
              </a:r>
              <a:r>
                <a:rPr lang="en-US" sz="1600" dirty="0" err="1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mthd</a:t>
              </a:r>
              <a:endParaRPr lang="en-US" sz="1600" dirty="0">
                <a:solidFill>
                  <a:schemeClr val="accent1"/>
                </a:solidFill>
                <a:latin typeface="Lexend" pitchFamily="2" charset="0"/>
                <a:ea typeface="Vollkorn" panose="000005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CD2A50-9256-4833-AAD1-043D28943A26}"/>
                </a:ext>
              </a:extLst>
            </p:cNvPr>
            <p:cNvSpPr txBox="1"/>
            <p:nvPr/>
          </p:nvSpPr>
          <p:spPr>
            <a:xfrm flipH="1">
              <a:off x="9538285" y="2450553"/>
              <a:ext cx="232277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No. of flows that has methods such as Get and Post in http service.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For normal almost all the values are 0 and few 1.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/>
                <a:t>In attack data everything is 0 and there is very little </a:t>
              </a:r>
            </a:p>
            <a:p>
              <a:r>
                <a:rPr lang="en-US" dirty="0"/>
                <a:t>    no of 1's</a:t>
              </a:r>
            </a:p>
            <a:p>
              <a:endParaRPr lang="en-US" dirty="0"/>
            </a:p>
            <a:p>
              <a:r>
                <a:rPr lang="en-US" dirty="0"/>
                <a:t> </a:t>
              </a:r>
            </a:p>
            <a:p>
              <a:br>
                <a:rPr lang="en-US" dirty="0"/>
              </a:b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057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14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775473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Data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Visualization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60" y="1545509"/>
            <a:ext cx="3530918" cy="3238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913" y="1636883"/>
            <a:ext cx="4073669" cy="3144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29183" y="4781364"/>
            <a:ext cx="4937377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 correlation coefficient has a range of values from -1 to 1.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number near 0 indicates a lesser connection (precise 0 indicates no association).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 value near 1 indicates a stronger positive correlation.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A number nearer to 1 denotes a more pronounced negative correlation.</a:t>
            </a:r>
          </a:p>
          <a:p>
            <a:pPr>
              <a:lnSpc>
                <a:spcPct val="150000"/>
              </a:lnSpc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69995" y="4655333"/>
            <a:ext cx="49373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06994" y="4704038"/>
            <a:ext cx="4937377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Pairplot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sbytes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sloss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showing the highly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correleated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Along with this few other highly correlated features are: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dbytes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dpkts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tcprtt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and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synack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ct_dst_ltm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ct_src_ltm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stime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ltime</a:t>
            </a:r>
            <a:r>
              <a:rPr lang="en-US" alt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93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/>
              <a:t>Logistic Regression: </a:t>
            </a:r>
            <a:r>
              <a:rPr lang="en-GB" dirty="0"/>
              <a:t> It is used to tackle issues involving both binary and multiclass classification. The chance of an event occurring is predicted by fitting data to a Logistic function. This method returns a value between 0 and 1. The intermediate value, 0.5, is regarded as the barrier between classes 1 and 0. If the result is larger than 0.5, it is classified as class 1, and if it is less than 0.5, it is classified as class 0.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15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775473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Model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Training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69995" y="4655333"/>
            <a:ext cx="49373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 descr="C:\Users\ahmed\Downloads\lo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41" y="3037478"/>
            <a:ext cx="5495911" cy="295779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/>
          <p:cNvSpPr/>
          <p:nvPr/>
        </p:nvSpPr>
        <p:spPr>
          <a:xfrm>
            <a:off x="1812220" y="1668670"/>
            <a:ext cx="9080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 Regression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It</a:t>
            </a:r>
            <a:r>
              <a:rPr lang="en-US" dirty="0"/>
              <a:t>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classification algorithm used to find the probability of event success and event failure. It is used when the dependent variable is binary(0/1, True/False, Yes/No) in nature. It supports categorizing data into discrete classes by studying the relationship from a given set of labelled data. It learns a linear relationship from the given dataset and then introduces a non-linearity in the form of the Sigmoid function.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74" y="3563689"/>
            <a:ext cx="3813193" cy="19121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B679D6-8011-44CB-999B-8364D7A32621}"/>
              </a:ext>
            </a:extLst>
          </p:cNvPr>
          <p:cNvSpPr txBox="1"/>
          <p:nvPr/>
        </p:nvSpPr>
        <p:spPr>
          <a:xfrm flipH="1">
            <a:off x="2300534" y="5475828"/>
            <a:ext cx="196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algn="r">
              <a:defRPr sz="3200" b="1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Rajdhani" panose="02000000000000000000" pitchFamily="2" charset="0"/>
                <a:cs typeface="Rajdhani" panose="02000000000000000000" pitchFamily="2" charset="0"/>
              </a:defRPr>
            </a:lvl1pPr>
          </a:lstStyle>
          <a:p>
            <a:pPr algn="ctr"/>
            <a:r>
              <a:rPr lang="en-US" sz="1600" dirty="0">
                <a:solidFill>
                  <a:schemeClr val="accent1"/>
                </a:solidFill>
                <a:latin typeface="Lexend" pitchFamily="2" charset="0"/>
                <a:ea typeface="Vollkorn" panose="00000500000000000000" pitchFamily="2" charset="0"/>
              </a:rPr>
              <a:t>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1406830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/>
              <a:t>Logistic Regression: </a:t>
            </a:r>
            <a:r>
              <a:rPr lang="en-GB" dirty="0"/>
              <a:t> It is used to tackle issues involving both binary and multiclass classification. The chance of an event occurring is predicted by fitting data to a Logistic function. This method returns a value between 0 and 1. The intermediate value, 0.5, is regarded as the barrier between classes 1 and 0. If the result is larger than 0.5, it is classified as class 1, and if it is less than 0.5, it is classified as class 0.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16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775473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Feature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Assembler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69995" y="4655333"/>
            <a:ext cx="49373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12220" y="1668670"/>
            <a:ext cx="908063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 Assembler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 a transformer that combines a given list of columns into a single vector column. It is useful for combining raw features and features generated by different feature transformers into a single feature vector, in order to train ML models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Model Training Three Step were performed: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StringInderxing : Convert String Columns into Numeric Columns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Hot Encoding: Convert Numeric Column into One Hot Encoding Method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 Max Scaler: Normalize the data using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minmax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formula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23" y="3482315"/>
            <a:ext cx="3795672" cy="900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31" y="4683453"/>
            <a:ext cx="6183046" cy="14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9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/>
              <a:t>Logistic Regression: </a:t>
            </a:r>
            <a:r>
              <a:rPr lang="en-GB" dirty="0"/>
              <a:t> It is used to tackle issues involving both binary and multiclass classification. The chance of an event occurring is predicted by fitting data to a Logistic function. This method returns a value between 0 and 1. The intermediate value, 0.5, is regarded as the barrier between classes 1 and 0. If the result is larger than 0.5, it is classified as class 1, and if it is less than 0.5, it is classified as class 0.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17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8" name="Rectangle 17"/>
          <p:cNvSpPr/>
          <p:nvPr/>
        </p:nvSpPr>
        <p:spPr>
          <a:xfrm>
            <a:off x="6869995" y="4655333"/>
            <a:ext cx="493737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8ED178-CF15-47DA-A5DA-44545A2B33B0}"/>
              </a:ext>
            </a:extLst>
          </p:cNvPr>
          <p:cNvGrpSpPr/>
          <p:nvPr/>
        </p:nvGrpSpPr>
        <p:grpSpPr>
          <a:xfrm>
            <a:off x="1013791" y="2393505"/>
            <a:ext cx="6229712" cy="3706576"/>
            <a:chOff x="1346202" y="2501901"/>
            <a:chExt cx="6772228" cy="3706576"/>
          </a:xfrm>
        </p:grpSpPr>
        <p:sp>
          <p:nvSpPr>
            <p:cNvPr id="24" name="Rectangle: Rounded Corners 7">
              <a:extLst>
                <a:ext uri="{FF2B5EF4-FFF2-40B4-BE49-F238E27FC236}">
                  <a16:creationId xmlns:a16="http://schemas.microsoft.com/office/drawing/2014/main" id="{4C3E7D66-103E-4B8B-852D-91401C3A060B}"/>
                </a:ext>
              </a:extLst>
            </p:cNvPr>
            <p:cNvSpPr/>
            <p:nvPr/>
          </p:nvSpPr>
          <p:spPr>
            <a:xfrm>
              <a:off x="1346202" y="2501901"/>
              <a:ext cx="6668796" cy="3706576"/>
            </a:xfrm>
            <a:prstGeom prst="roundRect">
              <a:avLst>
                <a:gd name="adj" fmla="val 17394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FADF08E4-B447-4156-990F-E74E6938D3CF}"/>
                </a:ext>
              </a:extLst>
            </p:cNvPr>
            <p:cNvSpPr/>
            <p:nvPr/>
          </p:nvSpPr>
          <p:spPr>
            <a:xfrm>
              <a:off x="1477164" y="2627814"/>
              <a:ext cx="6641266" cy="3454745"/>
            </a:xfrm>
            <a:prstGeom prst="roundRect">
              <a:avLst>
                <a:gd name="adj" fmla="val 15942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237D0-EC68-4270-8B6B-F3179DEAB5EA}"/>
              </a:ext>
            </a:extLst>
          </p:cNvPr>
          <p:cNvGrpSpPr/>
          <p:nvPr/>
        </p:nvGrpSpPr>
        <p:grpSpPr>
          <a:xfrm>
            <a:off x="4101781" y="4907585"/>
            <a:ext cx="1404392" cy="647510"/>
            <a:chOff x="4691608" y="3424213"/>
            <a:chExt cx="1404392" cy="647510"/>
          </a:xfrm>
        </p:grpSpPr>
        <p:sp>
          <p:nvSpPr>
            <p:cNvPr id="28" name="Rectangle: Rounded Corners 11">
              <a:extLst>
                <a:ext uri="{FF2B5EF4-FFF2-40B4-BE49-F238E27FC236}">
                  <a16:creationId xmlns:a16="http://schemas.microsoft.com/office/drawing/2014/main" id="{09F58FC4-82A4-48F7-9BCF-FEF4AACDB080}"/>
                </a:ext>
              </a:extLst>
            </p:cNvPr>
            <p:cNvSpPr/>
            <p:nvPr/>
          </p:nvSpPr>
          <p:spPr>
            <a:xfrm>
              <a:off x="4691608" y="3601423"/>
              <a:ext cx="154031" cy="154031"/>
            </a:xfrm>
            <a:prstGeom prst="roundRect">
              <a:avLst>
                <a:gd name="adj" fmla="val 31615"/>
              </a:avLst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80000">
                  <a:schemeClr val="accent5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65100" dist="101600" dir="8100000" sx="92000" sy="92000" algn="tr" rotWithShape="0">
                <a:schemeClr val="accent5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D6FA3DC-F951-4A09-86AC-E26FAC637E75}"/>
                </a:ext>
              </a:extLst>
            </p:cNvPr>
            <p:cNvGrpSpPr/>
            <p:nvPr/>
          </p:nvGrpSpPr>
          <p:grpSpPr>
            <a:xfrm>
              <a:off x="4889560" y="3424213"/>
              <a:ext cx="1206440" cy="647510"/>
              <a:chOff x="4889560" y="3517523"/>
              <a:chExt cx="1206440" cy="6475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B59F66-67F9-49A7-839C-FFBEF23EAE7F}"/>
                  </a:ext>
                </a:extLst>
              </p:cNvPr>
              <p:cNvSpPr txBox="1"/>
              <p:nvPr/>
            </p:nvSpPr>
            <p:spPr>
              <a:xfrm>
                <a:off x="4889560" y="3517523"/>
                <a:ext cx="1206440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F1-Score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B078C54-8032-44D3-8465-60EA74ECDE7F}"/>
                  </a:ext>
                </a:extLst>
              </p:cNvPr>
              <p:cNvSpPr txBox="1"/>
              <p:nvPr/>
            </p:nvSpPr>
            <p:spPr>
              <a:xfrm>
                <a:off x="4889560" y="3762359"/>
                <a:ext cx="1206440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2F305B"/>
                    </a:solidFill>
                    <a:latin typeface="+mj-lt"/>
                  </a:rPr>
                  <a:t>100%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EC5319-99D7-4795-A101-9191B81C91DB}"/>
              </a:ext>
            </a:extLst>
          </p:cNvPr>
          <p:cNvGrpSpPr/>
          <p:nvPr/>
        </p:nvGrpSpPr>
        <p:grpSpPr>
          <a:xfrm>
            <a:off x="4101781" y="4100321"/>
            <a:ext cx="1404392" cy="647510"/>
            <a:chOff x="4691608" y="3424213"/>
            <a:chExt cx="1404392" cy="647510"/>
          </a:xfrm>
        </p:grpSpPr>
        <p:sp>
          <p:nvSpPr>
            <p:cNvPr id="33" name="Rectangle: Rounded Corners 16">
              <a:extLst>
                <a:ext uri="{FF2B5EF4-FFF2-40B4-BE49-F238E27FC236}">
                  <a16:creationId xmlns:a16="http://schemas.microsoft.com/office/drawing/2014/main" id="{8AFA9405-B254-4D7A-8364-CD450870EF0C}"/>
                </a:ext>
              </a:extLst>
            </p:cNvPr>
            <p:cNvSpPr/>
            <p:nvPr/>
          </p:nvSpPr>
          <p:spPr>
            <a:xfrm>
              <a:off x="4691608" y="3601423"/>
              <a:ext cx="154031" cy="154031"/>
            </a:xfrm>
            <a:prstGeom prst="roundRect">
              <a:avLst>
                <a:gd name="adj" fmla="val 31615"/>
              </a:avLst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80000">
                  <a:schemeClr val="accent3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65100" dist="101600" dir="8100000" sx="92000" sy="92000" algn="tr" rotWithShape="0">
                <a:schemeClr val="accent3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1911FFB-364C-4DDA-AF02-FEFE9774C6CD}"/>
                </a:ext>
              </a:extLst>
            </p:cNvPr>
            <p:cNvGrpSpPr/>
            <p:nvPr/>
          </p:nvGrpSpPr>
          <p:grpSpPr>
            <a:xfrm>
              <a:off x="4889560" y="3424213"/>
              <a:ext cx="1206440" cy="647510"/>
              <a:chOff x="4889560" y="3517523"/>
              <a:chExt cx="1206440" cy="64751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BBC60B-9D4F-4AB7-8EA6-A9F1074FBCC5}"/>
                  </a:ext>
                </a:extLst>
              </p:cNvPr>
              <p:cNvSpPr txBox="1"/>
              <p:nvPr/>
            </p:nvSpPr>
            <p:spPr>
              <a:xfrm>
                <a:off x="4889560" y="3517523"/>
                <a:ext cx="1206440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False Negative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90B2A5-C495-4D39-A38E-1808502ABFB7}"/>
                  </a:ext>
                </a:extLst>
              </p:cNvPr>
              <p:cNvSpPr txBox="1"/>
              <p:nvPr/>
            </p:nvSpPr>
            <p:spPr>
              <a:xfrm>
                <a:off x="4889560" y="3762359"/>
                <a:ext cx="1206440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2F305B"/>
                    </a:solidFill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1A4A2A-B015-4D3C-AAC6-C1BBF0732195}"/>
              </a:ext>
            </a:extLst>
          </p:cNvPr>
          <p:cNvGrpSpPr/>
          <p:nvPr/>
        </p:nvGrpSpPr>
        <p:grpSpPr>
          <a:xfrm>
            <a:off x="4101781" y="3293058"/>
            <a:ext cx="1404392" cy="639046"/>
            <a:chOff x="4691608" y="3424213"/>
            <a:chExt cx="1404392" cy="639046"/>
          </a:xfrm>
        </p:grpSpPr>
        <p:sp>
          <p:nvSpPr>
            <p:cNvPr id="38" name="Rectangle: Rounded Corners 21">
              <a:extLst>
                <a:ext uri="{FF2B5EF4-FFF2-40B4-BE49-F238E27FC236}">
                  <a16:creationId xmlns:a16="http://schemas.microsoft.com/office/drawing/2014/main" id="{FBEBDF4F-2234-48D8-86FC-38353C440A93}"/>
                </a:ext>
              </a:extLst>
            </p:cNvPr>
            <p:cNvSpPr/>
            <p:nvPr/>
          </p:nvSpPr>
          <p:spPr>
            <a:xfrm>
              <a:off x="4691608" y="3601423"/>
              <a:ext cx="154031" cy="154031"/>
            </a:xfrm>
            <a:prstGeom prst="roundRect">
              <a:avLst>
                <a:gd name="adj" fmla="val 31615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65100" dist="101600" dir="8100000" sx="92000" sy="92000" algn="tr" rotWithShape="0">
                <a:schemeClr val="accent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7E92D9C-DB1F-4435-A65D-47D74F49CBFE}"/>
                </a:ext>
              </a:extLst>
            </p:cNvPr>
            <p:cNvGrpSpPr/>
            <p:nvPr/>
          </p:nvGrpSpPr>
          <p:grpSpPr>
            <a:xfrm>
              <a:off x="4889560" y="3424213"/>
              <a:ext cx="1206440" cy="639046"/>
              <a:chOff x="4889560" y="3517523"/>
              <a:chExt cx="1206440" cy="63904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3CD4B-B7F6-4C48-AAA6-9F9EFE9A2169}"/>
                  </a:ext>
                </a:extLst>
              </p:cNvPr>
              <p:cNvSpPr txBox="1"/>
              <p:nvPr/>
            </p:nvSpPr>
            <p:spPr>
              <a:xfrm>
                <a:off x="4889560" y="3517523"/>
                <a:ext cx="1206440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True Negative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BB3C25-70BB-48E5-B438-03709BD17EF0}"/>
                  </a:ext>
                </a:extLst>
              </p:cNvPr>
              <p:cNvSpPr txBox="1"/>
              <p:nvPr/>
            </p:nvSpPr>
            <p:spPr>
              <a:xfrm>
                <a:off x="4889560" y="3762359"/>
                <a:ext cx="120644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443088</a:t>
                </a:r>
                <a:endParaRPr lang="en-US" dirty="0">
                  <a:solidFill>
                    <a:srgbClr val="2F305B"/>
                  </a:solidFill>
                  <a:latin typeface="+mj-lt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99DB2-7BB3-4E0A-BC7E-668D5797F67E}"/>
              </a:ext>
            </a:extLst>
          </p:cNvPr>
          <p:cNvGrpSpPr/>
          <p:nvPr/>
        </p:nvGrpSpPr>
        <p:grpSpPr>
          <a:xfrm>
            <a:off x="5743965" y="4907585"/>
            <a:ext cx="1404392" cy="647510"/>
            <a:chOff x="4691608" y="3424213"/>
            <a:chExt cx="1404392" cy="647510"/>
          </a:xfrm>
        </p:grpSpPr>
        <p:sp>
          <p:nvSpPr>
            <p:cNvPr id="43" name="Rectangle: Rounded Corners 26">
              <a:extLst>
                <a:ext uri="{FF2B5EF4-FFF2-40B4-BE49-F238E27FC236}">
                  <a16:creationId xmlns:a16="http://schemas.microsoft.com/office/drawing/2014/main" id="{B0EC72CC-3D8A-43C9-9CFA-19F298D0444C}"/>
                </a:ext>
              </a:extLst>
            </p:cNvPr>
            <p:cNvSpPr/>
            <p:nvPr/>
          </p:nvSpPr>
          <p:spPr>
            <a:xfrm>
              <a:off x="4691608" y="3601423"/>
              <a:ext cx="154031" cy="154031"/>
            </a:xfrm>
            <a:prstGeom prst="roundRect">
              <a:avLst>
                <a:gd name="adj" fmla="val 31615"/>
              </a:avLst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6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65100" dist="101600" dir="8100000" sx="92000" sy="92000" algn="tr" rotWithShape="0">
                <a:schemeClr val="accent6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9FD5E20-88BD-4437-A847-6343A602DA5C}"/>
                </a:ext>
              </a:extLst>
            </p:cNvPr>
            <p:cNvGrpSpPr/>
            <p:nvPr/>
          </p:nvGrpSpPr>
          <p:grpSpPr>
            <a:xfrm>
              <a:off x="4889560" y="3424213"/>
              <a:ext cx="1206440" cy="647510"/>
              <a:chOff x="4889560" y="3517523"/>
              <a:chExt cx="1206440" cy="6475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621FCD-AEF7-4766-B2C3-2765BEE0DB06}"/>
                  </a:ext>
                </a:extLst>
              </p:cNvPr>
              <p:cNvSpPr txBox="1"/>
              <p:nvPr/>
            </p:nvSpPr>
            <p:spPr>
              <a:xfrm>
                <a:off x="4889560" y="3517523"/>
                <a:ext cx="1206440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Recall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96246A-B6FE-43FA-8E3B-7E3FCA8B7803}"/>
                  </a:ext>
                </a:extLst>
              </p:cNvPr>
              <p:cNvSpPr txBox="1"/>
              <p:nvPr/>
            </p:nvSpPr>
            <p:spPr>
              <a:xfrm>
                <a:off x="4889560" y="3762359"/>
                <a:ext cx="1206440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2F305B"/>
                    </a:solidFill>
                  </a:rPr>
                  <a:t>100%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EC88D7-6735-4449-9EEC-05181F070150}"/>
              </a:ext>
            </a:extLst>
          </p:cNvPr>
          <p:cNvGrpSpPr/>
          <p:nvPr/>
        </p:nvGrpSpPr>
        <p:grpSpPr>
          <a:xfrm>
            <a:off x="5743965" y="4100321"/>
            <a:ext cx="1404392" cy="639046"/>
            <a:chOff x="4691608" y="3424213"/>
            <a:chExt cx="1404392" cy="639046"/>
          </a:xfrm>
        </p:grpSpPr>
        <p:sp>
          <p:nvSpPr>
            <p:cNvPr id="51" name="Rectangle: Rounded Corners 31">
              <a:extLst>
                <a:ext uri="{FF2B5EF4-FFF2-40B4-BE49-F238E27FC236}">
                  <a16:creationId xmlns:a16="http://schemas.microsoft.com/office/drawing/2014/main" id="{4B24D26C-6CF2-4BDB-9486-53D206EAABD8}"/>
                </a:ext>
              </a:extLst>
            </p:cNvPr>
            <p:cNvSpPr/>
            <p:nvPr/>
          </p:nvSpPr>
          <p:spPr>
            <a:xfrm>
              <a:off x="4691608" y="3601423"/>
              <a:ext cx="154031" cy="154031"/>
            </a:xfrm>
            <a:prstGeom prst="roundRect">
              <a:avLst>
                <a:gd name="adj" fmla="val 31615"/>
              </a:avLst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65100" dist="101600" dir="8100000" sx="92000" sy="92000" algn="tr" rotWithShape="0">
                <a:schemeClr val="accent4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DE65184-F132-456C-8555-1A9E76224C16}"/>
                </a:ext>
              </a:extLst>
            </p:cNvPr>
            <p:cNvGrpSpPr/>
            <p:nvPr/>
          </p:nvGrpSpPr>
          <p:grpSpPr>
            <a:xfrm>
              <a:off x="4889560" y="3424213"/>
              <a:ext cx="1206440" cy="639046"/>
              <a:chOff x="4889560" y="3517523"/>
              <a:chExt cx="1206440" cy="63904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7C7AABE-46E2-47AC-8E5F-15DFFD8C6F94}"/>
                  </a:ext>
                </a:extLst>
              </p:cNvPr>
              <p:cNvSpPr txBox="1"/>
              <p:nvPr/>
            </p:nvSpPr>
            <p:spPr>
              <a:xfrm>
                <a:off x="4889560" y="3517523"/>
                <a:ext cx="1206440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True Positive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44B55C-97FD-4A64-B516-E72CBAB175C6}"/>
                  </a:ext>
                </a:extLst>
              </p:cNvPr>
              <p:cNvSpPr txBox="1"/>
              <p:nvPr/>
            </p:nvSpPr>
            <p:spPr>
              <a:xfrm>
                <a:off x="4889560" y="3762359"/>
                <a:ext cx="120644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64276</a:t>
                </a:r>
                <a:endParaRPr lang="en-US" dirty="0">
                  <a:solidFill>
                    <a:srgbClr val="2F305B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D5A9ED-4B68-4658-82F7-2ADA28D34CD5}"/>
              </a:ext>
            </a:extLst>
          </p:cNvPr>
          <p:cNvGrpSpPr/>
          <p:nvPr/>
        </p:nvGrpSpPr>
        <p:grpSpPr>
          <a:xfrm>
            <a:off x="5743965" y="3293058"/>
            <a:ext cx="1404392" cy="647510"/>
            <a:chOff x="4691608" y="3424213"/>
            <a:chExt cx="1404392" cy="647510"/>
          </a:xfrm>
        </p:grpSpPr>
        <p:sp>
          <p:nvSpPr>
            <p:cNvPr id="56" name="Rectangle: Rounded Corners 36">
              <a:extLst>
                <a:ext uri="{FF2B5EF4-FFF2-40B4-BE49-F238E27FC236}">
                  <a16:creationId xmlns:a16="http://schemas.microsoft.com/office/drawing/2014/main" id="{471DE5C9-B8AA-4502-8E1F-140F692AC8B3}"/>
                </a:ext>
              </a:extLst>
            </p:cNvPr>
            <p:cNvSpPr/>
            <p:nvPr/>
          </p:nvSpPr>
          <p:spPr>
            <a:xfrm>
              <a:off x="4691608" y="3601423"/>
              <a:ext cx="154031" cy="154031"/>
            </a:xfrm>
            <a:prstGeom prst="roundRect">
              <a:avLst>
                <a:gd name="adj" fmla="val 31615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80000">
                  <a:schemeClr val="accent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65100" dist="101600" dir="8100000" sx="92000" sy="92000" algn="tr" rotWithShape="0">
                <a:schemeClr val="accent2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BF20B78-4DA0-47DF-9FF3-4FDC76C58451}"/>
                </a:ext>
              </a:extLst>
            </p:cNvPr>
            <p:cNvGrpSpPr/>
            <p:nvPr/>
          </p:nvGrpSpPr>
          <p:grpSpPr>
            <a:xfrm>
              <a:off x="4889560" y="3424213"/>
              <a:ext cx="1206440" cy="647510"/>
              <a:chOff x="4889560" y="3517523"/>
              <a:chExt cx="1206440" cy="64751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FCA344-A190-4FB1-8078-7C0F40830AE6}"/>
                  </a:ext>
                </a:extLst>
              </p:cNvPr>
              <p:cNvSpPr txBox="1"/>
              <p:nvPr/>
            </p:nvSpPr>
            <p:spPr>
              <a:xfrm>
                <a:off x="4889560" y="3517523"/>
                <a:ext cx="1206440" cy="297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False Positive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386532A-3A48-4650-99DE-3F3B7B585674}"/>
                  </a:ext>
                </a:extLst>
              </p:cNvPr>
              <p:cNvSpPr txBox="1"/>
              <p:nvPr/>
            </p:nvSpPr>
            <p:spPr>
              <a:xfrm>
                <a:off x="4889560" y="3762359"/>
                <a:ext cx="1206440" cy="402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rgbClr val="2F305B"/>
                    </a:solidFill>
                    <a:latin typeface="+mj-lt"/>
                  </a:rPr>
                  <a:t>0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90C770-9B5C-4540-BBAC-8FA13D36DD6F}"/>
              </a:ext>
            </a:extLst>
          </p:cNvPr>
          <p:cNvGrpSpPr/>
          <p:nvPr/>
        </p:nvGrpSpPr>
        <p:grpSpPr>
          <a:xfrm>
            <a:off x="918645" y="3163912"/>
            <a:ext cx="3207608" cy="2483004"/>
            <a:chOff x="1477164" y="3159831"/>
            <a:chExt cx="3207608" cy="2483004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B394BBA4-E20C-41F2-9D85-34420E89D875}"/>
                </a:ext>
              </a:extLst>
            </p:cNvPr>
            <p:cNvGraphicFramePr/>
            <p:nvPr/>
          </p:nvGraphicFramePr>
          <p:xfrm>
            <a:off x="1477164" y="3159831"/>
            <a:ext cx="3207608" cy="24830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938236-B59A-4A4D-BE71-4F0034B77D35}"/>
                </a:ext>
              </a:extLst>
            </p:cNvPr>
            <p:cNvGrpSpPr/>
            <p:nvPr/>
          </p:nvGrpSpPr>
          <p:grpSpPr>
            <a:xfrm>
              <a:off x="2162280" y="3925124"/>
              <a:ext cx="1837374" cy="905763"/>
              <a:chOff x="2341984" y="3729700"/>
              <a:chExt cx="1837374" cy="90576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056305-FB08-4B8F-98E1-7050F752030B}"/>
                  </a:ext>
                </a:extLst>
              </p:cNvPr>
              <p:cNvSpPr txBox="1"/>
              <p:nvPr/>
            </p:nvSpPr>
            <p:spPr>
              <a:xfrm>
                <a:off x="2341984" y="3989132"/>
                <a:ext cx="1837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rgbClr val="2F305B"/>
                    </a:solidFill>
                    <a:latin typeface="+mj-lt"/>
                  </a:rPr>
                  <a:t>100%</a:t>
                </a:r>
                <a:endParaRPr lang="aa-ET" sz="3600" baseline="30000" dirty="0">
                  <a:solidFill>
                    <a:srgbClr val="2F305B"/>
                  </a:solidFill>
                  <a:latin typeface="+mj-lt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327863-43B1-41F2-9A31-759F139D9800}"/>
                  </a:ext>
                </a:extLst>
              </p:cNvPr>
              <p:cNvSpPr txBox="1"/>
              <p:nvPr/>
            </p:nvSpPr>
            <p:spPr>
              <a:xfrm>
                <a:off x="2379307" y="3729700"/>
                <a:ext cx="1762729" cy="347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Accuracy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43CAFA-ABF1-47F9-8BB8-B3B9C91C5FB9}"/>
              </a:ext>
            </a:extLst>
          </p:cNvPr>
          <p:cNvGrpSpPr/>
          <p:nvPr/>
        </p:nvGrpSpPr>
        <p:grpSpPr>
          <a:xfrm>
            <a:off x="2205657" y="2032726"/>
            <a:ext cx="3489292" cy="905110"/>
            <a:chOff x="3495904" y="3793502"/>
            <a:chExt cx="3489292" cy="905110"/>
          </a:xfrm>
        </p:grpSpPr>
        <p:sp>
          <p:nvSpPr>
            <p:cNvPr id="73" name="Rectangle: Rounded Corners 82">
              <a:extLst>
                <a:ext uri="{FF2B5EF4-FFF2-40B4-BE49-F238E27FC236}">
                  <a16:creationId xmlns:a16="http://schemas.microsoft.com/office/drawing/2014/main" id="{F89F670C-F686-4344-A340-6B77463EEF96}"/>
                </a:ext>
              </a:extLst>
            </p:cNvPr>
            <p:cNvSpPr/>
            <p:nvPr/>
          </p:nvSpPr>
          <p:spPr>
            <a:xfrm>
              <a:off x="3495904" y="3793502"/>
              <a:ext cx="3489292" cy="905110"/>
            </a:xfrm>
            <a:prstGeom prst="roundRect">
              <a:avLst>
                <a:gd name="adj" fmla="val 3507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4" name="Rectangle: Rounded Corners 83">
              <a:extLst>
                <a:ext uri="{FF2B5EF4-FFF2-40B4-BE49-F238E27FC236}">
                  <a16:creationId xmlns:a16="http://schemas.microsoft.com/office/drawing/2014/main" id="{F8F29EF2-1880-49F6-9E9E-E01FA5E834C7}"/>
                </a:ext>
              </a:extLst>
            </p:cNvPr>
            <p:cNvSpPr/>
            <p:nvPr/>
          </p:nvSpPr>
          <p:spPr>
            <a:xfrm>
              <a:off x="3676991" y="3942962"/>
              <a:ext cx="3127120" cy="606190"/>
            </a:xfrm>
            <a:prstGeom prst="roundRect">
              <a:avLst>
                <a:gd name="adj" fmla="val 31426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711CBD-6C8C-4487-91BD-324316DEE8B3}"/>
                </a:ext>
              </a:extLst>
            </p:cNvPr>
            <p:cNvSpPr txBox="1"/>
            <p:nvPr/>
          </p:nvSpPr>
          <p:spPr>
            <a:xfrm>
              <a:off x="3849900" y="4061391"/>
              <a:ext cx="2781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+mj-lt"/>
                </a:rPr>
                <a:t>Evaluation Metrics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E2E1CC3-D4F6-4BE6-AD3B-F67594C674D0}"/>
              </a:ext>
            </a:extLst>
          </p:cNvPr>
          <p:cNvGrpSpPr/>
          <p:nvPr/>
        </p:nvGrpSpPr>
        <p:grpSpPr>
          <a:xfrm>
            <a:off x="1462242" y="2122851"/>
            <a:ext cx="788146" cy="788146"/>
            <a:chOff x="5498354" y="1121097"/>
            <a:chExt cx="788146" cy="788146"/>
          </a:xfrm>
        </p:grpSpPr>
        <p:sp>
          <p:nvSpPr>
            <p:cNvPr id="77" name="Rectangle: Rounded Corners 86">
              <a:extLst>
                <a:ext uri="{FF2B5EF4-FFF2-40B4-BE49-F238E27FC236}">
                  <a16:creationId xmlns:a16="http://schemas.microsoft.com/office/drawing/2014/main" id="{1E66698B-1D20-41D2-B9C9-9CC832D240F9}"/>
                </a:ext>
              </a:extLst>
            </p:cNvPr>
            <p:cNvSpPr/>
            <p:nvPr/>
          </p:nvSpPr>
          <p:spPr>
            <a:xfrm>
              <a:off x="5498354" y="1121097"/>
              <a:ext cx="788146" cy="788146"/>
            </a:xfrm>
            <a:prstGeom prst="roundRect">
              <a:avLst>
                <a:gd name="adj" fmla="val 24171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98500" dist="292100" dir="8100000" sx="92000" sy="92000" algn="tr" rotWithShape="0">
                <a:srgbClr val="2F305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6E88723-6B1B-475E-B99F-4B71D88B4667}"/>
                </a:ext>
              </a:extLst>
            </p:cNvPr>
            <p:cNvSpPr/>
            <p:nvPr/>
          </p:nvSpPr>
          <p:spPr>
            <a:xfrm>
              <a:off x="5674047" y="1296790"/>
              <a:ext cx="436760" cy="43676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8000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330200" dist="152400" dir="8100000" sx="92000" sy="92000" algn="tr" rotWithShape="0">
                <a:schemeClr val="accent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88">
              <a:extLst>
                <a:ext uri="{FF2B5EF4-FFF2-40B4-BE49-F238E27FC236}">
                  <a16:creationId xmlns:a16="http://schemas.microsoft.com/office/drawing/2014/main" id="{777BB6CB-CAAA-4354-90D5-2A5CABF5CA21}"/>
                </a:ext>
              </a:extLst>
            </p:cNvPr>
            <p:cNvSpPr/>
            <p:nvPr/>
          </p:nvSpPr>
          <p:spPr>
            <a:xfrm>
              <a:off x="5798095" y="1420838"/>
              <a:ext cx="188664" cy="188664"/>
            </a:xfrm>
            <a:prstGeom prst="roundRect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101600" dist="50800" dir="8100000" sx="98000" sy="98000" algn="tr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325977" y="1035095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Binary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Classification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946" y="1799788"/>
            <a:ext cx="3740941" cy="248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588" y="4414130"/>
            <a:ext cx="380275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0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/>
              <a:t>Logistic Regression: </a:t>
            </a:r>
            <a:r>
              <a:rPr lang="en-GB" dirty="0"/>
              <a:t> It is used to tackle issues involving both binary and multiclass classification. The chance of an event occurring is predicted by fitting data to a Logistic function. This method returns a value between 0 and 1. The intermediate value, 0.5, is regarded as the barrier between classes 1 and 0. If the result is larger than 0.5, it is classified as class 1, and if it is less than 0.5, it is classified as class 0.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18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90C770-9B5C-4540-BBAC-8FA13D36DD6F}"/>
              </a:ext>
            </a:extLst>
          </p:cNvPr>
          <p:cNvGrpSpPr/>
          <p:nvPr/>
        </p:nvGrpSpPr>
        <p:grpSpPr>
          <a:xfrm>
            <a:off x="8898724" y="4691262"/>
            <a:ext cx="2289589" cy="1939031"/>
            <a:chOff x="1477165" y="3159831"/>
            <a:chExt cx="3207609" cy="2483004"/>
          </a:xfrm>
        </p:grpSpPr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B394BBA4-E20C-41F2-9D85-34420E89D875}"/>
                </a:ext>
              </a:extLst>
            </p:cNvPr>
            <p:cNvGraphicFramePr/>
            <p:nvPr/>
          </p:nvGraphicFramePr>
          <p:xfrm>
            <a:off x="1477165" y="3159831"/>
            <a:ext cx="3207609" cy="24830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938236-B59A-4A4D-BE71-4F0034B77D35}"/>
                </a:ext>
              </a:extLst>
            </p:cNvPr>
            <p:cNvGrpSpPr/>
            <p:nvPr/>
          </p:nvGrpSpPr>
          <p:grpSpPr>
            <a:xfrm>
              <a:off x="2162280" y="3925124"/>
              <a:ext cx="1837374" cy="1087083"/>
              <a:chOff x="2341984" y="3729700"/>
              <a:chExt cx="1837374" cy="108708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D056305-FB08-4B8F-98E1-7050F752030B}"/>
                  </a:ext>
                </a:extLst>
              </p:cNvPr>
              <p:cNvSpPr txBox="1"/>
              <p:nvPr/>
            </p:nvSpPr>
            <p:spPr>
              <a:xfrm>
                <a:off x="2341984" y="3989132"/>
                <a:ext cx="1837374" cy="827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2F305B"/>
                    </a:solidFill>
                    <a:latin typeface="+mj-lt"/>
                  </a:rPr>
                  <a:t>100</a:t>
                </a:r>
                <a:r>
                  <a:rPr lang="en-US" sz="3600" dirty="0">
                    <a:solidFill>
                      <a:srgbClr val="2F305B"/>
                    </a:solidFill>
                    <a:latin typeface="+mj-lt"/>
                  </a:rPr>
                  <a:t>%</a:t>
                </a:r>
                <a:endParaRPr lang="aa-ET" sz="3600" baseline="30000" dirty="0">
                  <a:solidFill>
                    <a:srgbClr val="2F305B"/>
                  </a:solidFill>
                  <a:latin typeface="+mj-lt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327863-43B1-41F2-9A31-759F139D9800}"/>
                  </a:ext>
                </a:extLst>
              </p:cNvPr>
              <p:cNvSpPr txBox="1"/>
              <p:nvPr/>
            </p:nvSpPr>
            <p:spPr>
              <a:xfrm>
                <a:off x="2379307" y="3729700"/>
                <a:ext cx="1762729" cy="347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Accuracy</a:t>
                </a:r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522448" y="797542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Multi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Classification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942" y="1748362"/>
            <a:ext cx="3569404" cy="3440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558" y="1866256"/>
            <a:ext cx="3704929" cy="30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66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4856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/>
              <a:t>Logistic Regression: </a:t>
            </a:r>
            <a:r>
              <a:rPr lang="en-GB" dirty="0"/>
              <a:t> It is used to tackle issues involving both binary and multiclass classification. The chance of an event occurring is predicted by fitting data to a Logistic function. This method returns a value between 0 and 1. The intermediate value, 0.5, is regarded as the barrier between classes 1 and 0. If the result is larger than 0.5, it is classified as class 1, and if it is less than 0.5, it is classified as class 0.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19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5BB8F3-4CF5-4B18-8E6E-73E42FA591AF}"/>
              </a:ext>
            </a:extLst>
          </p:cNvPr>
          <p:cNvSpPr/>
          <p:nvPr/>
        </p:nvSpPr>
        <p:spPr>
          <a:xfrm>
            <a:off x="1842750" y="1085014"/>
            <a:ext cx="853621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accent1"/>
                </a:solidFill>
                <a:latin typeface="+mj-lt"/>
              </a:rPr>
              <a:t>Limitation</a:t>
            </a:r>
            <a:endParaRPr lang="en-US" sz="4400" b="1" dirty="0">
              <a:solidFill>
                <a:srgbClr val="2F305B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4D3C08-C29E-41B9-9BE5-4C35C4823583}"/>
              </a:ext>
            </a:extLst>
          </p:cNvPr>
          <p:cNvGrpSpPr/>
          <p:nvPr/>
        </p:nvGrpSpPr>
        <p:grpSpPr>
          <a:xfrm>
            <a:off x="3649138" y="2157352"/>
            <a:ext cx="941034" cy="3516042"/>
            <a:chOff x="4002926" y="1215421"/>
            <a:chExt cx="941033" cy="4427157"/>
          </a:xfrm>
        </p:grpSpPr>
        <p:sp>
          <p:nvSpPr>
            <p:cNvPr id="44" name="Rectangle: Rounded Corners 28">
              <a:extLst>
                <a:ext uri="{FF2B5EF4-FFF2-40B4-BE49-F238E27FC236}">
                  <a16:creationId xmlns:a16="http://schemas.microsoft.com/office/drawing/2014/main" id="{F5E48B45-39EF-4C09-89DE-626373308DE3}"/>
                </a:ext>
              </a:extLst>
            </p:cNvPr>
            <p:cNvSpPr/>
            <p:nvPr/>
          </p:nvSpPr>
          <p:spPr>
            <a:xfrm rot="5400000">
              <a:off x="2259864" y="2958483"/>
              <a:ext cx="4427157" cy="9410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65100" dir="13200000" sx="99000" sy="99000" algn="tl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: Rounded Corners 29">
              <a:extLst>
                <a:ext uri="{FF2B5EF4-FFF2-40B4-BE49-F238E27FC236}">
                  <a16:creationId xmlns:a16="http://schemas.microsoft.com/office/drawing/2014/main" id="{961434E1-35DC-44F9-BD61-DB4A99FF84D9}"/>
                </a:ext>
              </a:extLst>
            </p:cNvPr>
            <p:cNvSpPr/>
            <p:nvPr/>
          </p:nvSpPr>
          <p:spPr>
            <a:xfrm rot="5400000">
              <a:off x="2259864" y="2958483"/>
              <a:ext cx="4427157" cy="941033"/>
            </a:xfrm>
            <a:prstGeom prst="roundRect">
              <a:avLst>
                <a:gd name="adj" fmla="val 50000"/>
              </a:avLst>
            </a:prstGeom>
            <a:solidFill>
              <a:srgbClr val="F3F6FB"/>
            </a:solidFill>
            <a:ln>
              <a:noFill/>
            </a:ln>
            <a:effectLst>
              <a:outerShdw blurRad="825500" dist="508000" dir="3000000" algn="tl" rotWithShape="0">
                <a:srgbClr val="DDE7F4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2C6ED41-9003-42AD-A611-4FE09EC420AB}"/>
              </a:ext>
            </a:extLst>
          </p:cNvPr>
          <p:cNvSpPr/>
          <p:nvPr/>
        </p:nvSpPr>
        <p:spPr>
          <a:xfrm>
            <a:off x="867032" y="2491654"/>
            <a:ext cx="247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Limitation 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A348E8-5CED-4690-B6DE-99AE18D53AF9}"/>
              </a:ext>
            </a:extLst>
          </p:cNvPr>
          <p:cNvSpPr/>
          <p:nvPr/>
        </p:nvSpPr>
        <p:spPr>
          <a:xfrm>
            <a:off x="867032" y="3743757"/>
            <a:ext cx="247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</a:rPr>
              <a:t>Limitation 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FF2716-1765-41A3-A945-18B7F874A0AF}"/>
              </a:ext>
            </a:extLst>
          </p:cNvPr>
          <p:cNvSpPr/>
          <p:nvPr/>
        </p:nvSpPr>
        <p:spPr>
          <a:xfrm>
            <a:off x="867032" y="4969761"/>
            <a:ext cx="247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</a:rPr>
              <a:t>Limitation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17B013-2DFC-435E-82FF-D70F10EA73BD}"/>
              </a:ext>
            </a:extLst>
          </p:cNvPr>
          <p:cNvSpPr/>
          <p:nvPr/>
        </p:nvSpPr>
        <p:spPr>
          <a:xfrm>
            <a:off x="5028943" y="2334094"/>
            <a:ext cx="6391022" cy="70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PCA or Auto encoder methods not implemented to decrease the dimensionality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data without effecting the overall information of the dataset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0DC697-8658-48A3-8340-CF446143AF96}"/>
              </a:ext>
            </a:extLst>
          </p:cNvPr>
          <p:cNvSpPr/>
          <p:nvPr/>
        </p:nvSpPr>
        <p:spPr>
          <a:xfrm>
            <a:off x="5039955" y="3482000"/>
            <a:ext cx="610181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 like Smote or RandomUndersampling could have been used to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Oversample and under sample the Labels to balance the overall dataset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2541B3-7653-4806-9027-3ECB87726904}"/>
              </a:ext>
            </a:extLst>
          </p:cNvPr>
          <p:cNvSpPr/>
          <p:nvPr/>
        </p:nvSpPr>
        <p:spPr>
          <a:xfrm>
            <a:off x="5039954" y="4721053"/>
            <a:ext cx="570899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Extraction Technique could have been used to extract the important feature so that our model could train only on the importance features and train faster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8222B6-5075-4442-A50D-B6CC998223E1}"/>
              </a:ext>
            </a:extLst>
          </p:cNvPr>
          <p:cNvCxnSpPr>
            <a:cxnSpLocks/>
          </p:cNvCxnSpPr>
          <p:nvPr/>
        </p:nvCxnSpPr>
        <p:spPr>
          <a:xfrm>
            <a:off x="4902602" y="3182442"/>
            <a:ext cx="4851592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4C00DA-778C-47A7-BCDF-1A7EAE3D5DEF}"/>
              </a:ext>
            </a:extLst>
          </p:cNvPr>
          <p:cNvCxnSpPr>
            <a:cxnSpLocks/>
          </p:cNvCxnSpPr>
          <p:nvPr/>
        </p:nvCxnSpPr>
        <p:spPr>
          <a:xfrm>
            <a:off x="4902602" y="4430670"/>
            <a:ext cx="4851592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BBBCDA1-7E58-47D8-B8E5-56EED1388C02}"/>
              </a:ext>
            </a:extLst>
          </p:cNvPr>
          <p:cNvSpPr/>
          <p:nvPr/>
        </p:nvSpPr>
        <p:spPr>
          <a:xfrm>
            <a:off x="3779923" y="2336588"/>
            <a:ext cx="679464" cy="679464"/>
          </a:xfrm>
          <a:prstGeom prst="ellipse">
            <a:avLst/>
          </a:prstGeom>
          <a:gradFill>
            <a:gsLst>
              <a:gs pos="52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D7733D-10E6-4474-9E47-9016BFB5C5F9}"/>
              </a:ext>
            </a:extLst>
          </p:cNvPr>
          <p:cNvSpPr/>
          <p:nvPr/>
        </p:nvSpPr>
        <p:spPr>
          <a:xfrm>
            <a:off x="3779923" y="4814695"/>
            <a:ext cx="679464" cy="679464"/>
          </a:xfrm>
          <a:prstGeom prst="ellipse">
            <a:avLst/>
          </a:prstGeom>
          <a:gradFill>
            <a:gsLst>
              <a:gs pos="52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E797D5-791A-4EFD-BCAF-C6AEC5A1CD90}"/>
              </a:ext>
            </a:extLst>
          </p:cNvPr>
          <p:cNvSpPr/>
          <p:nvPr/>
        </p:nvSpPr>
        <p:spPr>
          <a:xfrm>
            <a:off x="3779923" y="3575642"/>
            <a:ext cx="679464" cy="679464"/>
          </a:xfrm>
          <a:prstGeom prst="ellipse">
            <a:avLst/>
          </a:prstGeom>
          <a:gradFill>
            <a:gsLst>
              <a:gs pos="52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379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8" grpId="0" animBg="1"/>
      <p:bldP spid="67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4DDDB6-1F35-41E3-B4AE-7E4D71A8205E}"/>
              </a:ext>
            </a:extLst>
          </p:cNvPr>
          <p:cNvGrpSpPr/>
          <p:nvPr/>
        </p:nvGrpSpPr>
        <p:grpSpPr>
          <a:xfrm>
            <a:off x="4939787" y="2272787"/>
            <a:ext cx="2312427" cy="2312427"/>
            <a:chOff x="1553578" y="2614897"/>
            <a:chExt cx="2367923" cy="162820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4D8BD52-1319-402A-8507-6A5C5A954BC9}"/>
                </a:ext>
              </a:extLst>
            </p:cNvPr>
            <p:cNvSpPr/>
            <p:nvPr/>
          </p:nvSpPr>
          <p:spPr>
            <a:xfrm>
              <a:off x="1553578" y="2614897"/>
              <a:ext cx="2367923" cy="16282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65100" dir="13200000" sx="99000" sy="99000" algn="tl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4F060E7-EFE1-4B40-B8A6-E0AE3C510B73}"/>
                </a:ext>
              </a:extLst>
            </p:cNvPr>
            <p:cNvSpPr/>
            <p:nvPr/>
          </p:nvSpPr>
          <p:spPr>
            <a:xfrm>
              <a:off x="1553578" y="2614897"/>
              <a:ext cx="2367923" cy="1628208"/>
            </a:xfrm>
            <a:prstGeom prst="ellipse">
              <a:avLst/>
            </a:prstGeom>
            <a:solidFill>
              <a:srgbClr val="F3F6FB"/>
            </a:solidFill>
            <a:ln>
              <a:noFill/>
            </a:ln>
            <a:effectLst>
              <a:outerShdw blurRad="825500" dist="508000" dir="3000000" algn="tl" rotWithShape="0">
                <a:srgbClr val="DDE7F4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E7FAF8-AF09-4FC0-A40D-27CF3EDCB46A}"/>
              </a:ext>
            </a:extLst>
          </p:cNvPr>
          <p:cNvGrpSpPr/>
          <p:nvPr/>
        </p:nvGrpSpPr>
        <p:grpSpPr>
          <a:xfrm>
            <a:off x="4483294" y="4799295"/>
            <a:ext cx="3225413" cy="1329809"/>
            <a:chOff x="4483294" y="4799295"/>
            <a:chExt cx="3225413" cy="132980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514496-C6CE-4CFB-9C48-849BD1215A1A}"/>
                </a:ext>
              </a:extLst>
            </p:cNvPr>
            <p:cNvSpPr/>
            <p:nvPr/>
          </p:nvSpPr>
          <p:spPr>
            <a:xfrm>
              <a:off x="4718815" y="5196541"/>
              <a:ext cx="2754377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Overall Summary of the Presentation along with limitation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6C9A260-7D74-4535-8D10-F6A7758BC859}"/>
                </a:ext>
              </a:extLst>
            </p:cNvPr>
            <p:cNvSpPr/>
            <p:nvPr/>
          </p:nvSpPr>
          <p:spPr>
            <a:xfrm>
              <a:off x="4483294" y="4799295"/>
              <a:ext cx="3225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Conclusion</a:t>
              </a:r>
              <a:endParaRPr lang="en-US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FC4C2D-D79B-4D32-9F6E-C9A197789D70}"/>
              </a:ext>
            </a:extLst>
          </p:cNvPr>
          <p:cNvGrpSpPr/>
          <p:nvPr/>
        </p:nvGrpSpPr>
        <p:grpSpPr>
          <a:xfrm>
            <a:off x="4483294" y="1036032"/>
            <a:ext cx="3225413" cy="1027790"/>
            <a:chOff x="4483294" y="1036032"/>
            <a:chExt cx="3225413" cy="102779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8A0AEC-380F-4431-8C10-AE8204FC92B2}"/>
                </a:ext>
              </a:extLst>
            </p:cNvPr>
            <p:cNvSpPr/>
            <p:nvPr/>
          </p:nvSpPr>
          <p:spPr>
            <a:xfrm>
              <a:off x="4722699" y="1440510"/>
              <a:ext cx="2746607" cy="623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Problem trying to solve in this assignment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228ED80-BF67-4A70-89EE-BF57C88C8E5B}"/>
                </a:ext>
              </a:extLst>
            </p:cNvPr>
            <p:cNvSpPr/>
            <p:nvPr/>
          </p:nvSpPr>
          <p:spPr>
            <a:xfrm>
              <a:off x="4483294" y="1036032"/>
              <a:ext cx="3225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Problem of Interest</a:t>
              </a:r>
              <a:endParaRPr lang="en-US" b="1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04358B-0D8C-4D36-AD2C-8DDFAE5550F1}"/>
              </a:ext>
            </a:extLst>
          </p:cNvPr>
          <p:cNvGrpSpPr/>
          <p:nvPr/>
        </p:nvGrpSpPr>
        <p:grpSpPr>
          <a:xfrm>
            <a:off x="1717156" y="2900724"/>
            <a:ext cx="3225413" cy="1363687"/>
            <a:chOff x="1717156" y="2900724"/>
            <a:chExt cx="3225413" cy="13636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A5B490-61A1-4115-AFA7-619D13CE3C31}"/>
                </a:ext>
              </a:extLst>
            </p:cNvPr>
            <p:cNvSpPr/>
            <p:nvPr/>
          </p:nvSpPr>
          <p:spPr>
            <a:xfrm>
              <a:off x="1952674" y="3331848"/>
              <a:ext cx="2754377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Simple explanation of anomalies and methods to handle those anomalies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C9F4ED-1074-4D5E-9956-1B9BE25E5B5F}"/>
                </a:ext>
              </a:extLst>
            </p:cNvPr>
            <p:cNvSpPr/>
            <p:nvPr/>
          </p:nvSpPr>
          <p:spPr>
            <a:xfrm>
              <a:off x="1717156" y="2900724"/>
              <a:ext cx="3225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Introduction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07394C-53E9-4C78-90DE-E93C0385FC1C}"/>
              </a:ext>
            </a:extLst>
          </p:cNvPr>
          <p:cNvGrpSpPr/>
          <p:nvPr/>
        </p:nvGrpSpPr>
        <p:grpSpPr>
          <a:xfrm>
            <a:off x="7249431" y="2900724"/>
            <a:ext cx="3225413" cy="1363687"/>
            <a:chOff x="7249431" y="2900724"/>
            <a:chExt cx="3225413" cy="136368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5CCD472-65EF-4CCF-8FA0-4AB8C5A54751}"/>
                </a:ext>
              </a:extLst>
            </p:cNvPr>
            <p:cNvSpPr/>
            <p:nvPr/>
          </p:nvSpPr>
          <p:spPr>
            <a:xfrm>
              <a:off x="7484949" y="3331848"/>
              <a:ext cx="2754377" cy="932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Approach used to solve the problem of interest along with results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C0AD6E-BC86-4B25-BD44-5EEF8AB0E3D6}"/>
                </a:ext>
              </a:extLst>
            </p:cNvPr>
            <p:cNvSpPr/>
            <p:nvPr/>
          </p:nvSpPr>
          <p:spPr>
            <a:xfrm>
              <a:off x="7249431" y="2900724"/>
              <a:ext cx="32254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Proposed Methodology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1CD7F2-8937-4B1B-BA06-AD3C35C2C70F}"/>
              </a:ext>
            </a:extLst>
          </p:cNvPr>
          <p:cNvGrpSpPr/>
          <p:nvPr/>
        </p:nvGrpSpPr>
        <p:grpSpPr>
          <a:xfrm>
            <a:off x="5079884" y="2451934"/>
            <a:ext cx="2017076" cy="1949494"/>
            <a:chOff x="5079884" y="2451934"/>
            <a:chExt cx="2017076" cy="19494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02EF89-D1B3-4701-B741-CE1304480EB0}"/>
                </a:ext>
              </a:extLst>
            </p:cNvPr>
            <p:cNvSpPr/>
            <p:nvPr/>
          </p:nvSpPr>
          <p:spPr>
            <a:xfrm>
              <a:off x="6474194" y="2793368"/>
              <a:ext cx="594254" cy="1272308"/>
            </a:xfrm>
            <a:custGeom>
              <a:avLst/>
              <a:gdLst>
                <a:gd name="connsiteX0" fmla="*/ 32145 w 742950"/>
                <a:gd name="connsiteY0" fmla="*/ 1248459 h 1590675"/>
                <a:gd name="connsiteX1" fmla="*/ 344470 w 742950"/>
                <a:gd name="connsiteY1" fmla="*/ 1560783 h 1590675"/>
                <a:gd name="connsiteX2" fmla="*/ 472581 w 742950"/>
                <a:gd name="connsiteY2" fmla="*/ 1553163 h 1590675"/>
                <a:gd name="connsiteX3" fmla="*/ 472581 w 742950"/>
                <a:gd name="connsiteY3" fmla="*/ 39831 h 1590675"/>
                <a:gd name="connsiteX4" fmla="*/ 344470 w 742950"/>
                <a:gd name="connsiteY4" fmla="*/ 32211 h 1590675"/>
                <a:gd name="connsiteX5" fmla="*/ 32145 w 742950"/>
                <a:gd name="connsiteY5" fmla="*/ 344536 h 1590675"/>
                <a:gd name="connsiteX6" fmla="*/ 22429 w 742950"/>
                <a:gd name="connsiteY6" fmla="*/ 454169 h 1590675"/>
                <a:gd name="connsiteX7" fmla="*/ 22429 w 742950"/>
                <a:gd name="connsiteY7" fmla="*/ 1138921 h 1590675"/>
                <a:gd name="connsiteX8" fmla="*/ 32145 w 742950"/>
                <a:gd name="connsiteY8" fmla="*/ 1248459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590675">
                  <a:moveTo>
                    <a:pt x="32145" y="1248459"/>
                  </a:moveTo>
                  <a:lnTo>
                    <a:pt x="344470" y="1560783"/>
                  </a:lnTo>
                  <a:cubicBezTo>
                    <a:pt x="380855" y="1597169"/>
                    <a:pt x="440577" y="1593359"/>
                    <a:pt x="472581" y="1553163"/>
                  </a:cubicBezTo>
                  <a:cubicBezTo>
                    <a:pt x="823577" y="1111775"/>
                    <a:pt x="823577" y="481125"/>
                    <a:pt x="472581" y="39831"/>
                  </a:cubicBezTo>
                  <a:cubicBezTo>
                    <a:pt x="440577" y="-364"/>
                    <a:pt x="380855" y="-4174"/>
                    <a:pt x="344470" y="32211"/>
                  </a:cubicBezTo>
                  <a:lnTo>
                    <a:pt x="32145" y="344536"/>
                  </a:lnTo>
                  <a:cubicBezTo>
                    <a:pt x="2808" y="373873"/>
                    <a:pt x="-907" y="419879"/>
                    <a:pt x="22429" y="454169"/>
                  </a:cubicBezTo>
                  <a:cubicBezTo>
                    <a:pt x="162923" y="660099"/>
                    <a:pt x="162923" y="932991"/>
                    <a:pt x="22429" y="1138921"/>
                  </a:cubicBezTo>
                  <a:cubicBezTo>
                    <a:pt x="-1002" y="1173211"/>
                    <a:pt x="2713" y="1219122"/>
                    <a:pt x="32145" y="1248459"/>
                  </a:cubicBezTo>
                  <a:close/>
                </a:path>
              </a:pathLst>
            </a:custGeom>
            <a:gradFill>
              <a:gsLst>
                <a:gs pos="52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B3C970-5F91-41BF-9539-7CF55F9A5856}"/>
                </a:ext>
              </a:extLst>
            </p:cNvPr>
            <p:cNvSpPr/>
            <p:nvPr/>
          </p:nvSpPr>
          <p:spPr>
            <a:xfrm>
              <a:off x="5111351" y="2793368"/>
              <a:ext cx="586635" cy="1272308"/>
            </a:xfrm>
            <a:custGeom>
              <a:avLst/>
              <a:gdLst>
                <a:gd name="connsiteX0" fmla="*/ 710827 w 733425"/>
                <a:gd name="connsiteY0" fmla="*/ 344536 h 1590675"/>
                <a:gd name="connsiteX1" fmla="*/ 398502 w 733425"/>
                <a:gd name="connsiteY1" fmla="*/ 32211 h 1590675"/>
                <a:gd name="connsiteX2" fmla="*/ 270391 w 733425"/>
                <a:gd name="connsiteY2" fmla="*/ 39831 h 1590675"/>
                <a:gd name="connsiteX3" fmla="*/ 270391 w 733425"/>
                <a:gd name="connsiteY3" fmla="*/ 1553163 h 1590675"/>
                <a:gd name="connsiteX4" fmla="*/ 398502 w 733425"/>
                <a:gd name="connsiteY4" fmla="*/ 1560783 h 1590675"/>
                <a:gd name="connsiteX5" fmla="*/ 710827 w 733425"/>
                <a:gd name="connsiteY5" fmla="*/ 1248459 h 1590675"/>
                <a:gd name="connsiteX6" fmla="*/ 720542 w 733425"/>
                <a:gd name="connsiteY6" fmla="*/ 1138826 h 1590675"/>
                <a:gd name="connsiteX7" fmla="*/ 720542 w 733425"/>
                <a:gd name="connsiteY7" fmla="*/ 454074 h 1590675"/>
                <a:gd name="connsiteX8" fmla="*/ 710827 w 733425"/>
                <a:gd name="connsiteY8" fmla="*/ 344536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5" h="1590675">
                  <a:moveTo>
                    <a:pt x="710827" y="344536"/>
                  </a:moveTo>
                  <a:lnTo>
                    <a:pt x="398502" y="32211"/>
                  </a:lnTo>
                  <a:cubicBezTo>
                    <a:pt x="362117" y="-4174"/>
                    <a:pt x="302395" y="-364"/>
                    <a:pt x="270391" y="39831"/>
                  </a:cubicBezTo>
                  <a:cubicBezTo>
                    <a:pt x="-80605" y="481220"/>
                    <a:pt x="-80605" y="1111870"/>
                    <a:pt x="270391" y="1553163"/>
                  </a:cubicBezTo>
                  <a:cubicBezTo>
                    <a:pt x="302395" y="1593359"/>
                    <a:pt x="362117" y="1597169"/>
                    <a:pt x="398502" y="1560783"/>
                  </a:cubicBezTo>
                  <a:lnTo>
                    <a:pt x="710827" y="1248459"/>
                  </a:lnTo>
                  <a:cubicBezTo>
                    <a:pt x="740164" y="1219122"/>
                    <a:pt x="743879" y="1173211"/>
                    <a:pt x="720542" y="1138826"/>
                  </a:cubicBezTo>
                  <a:cubicBezTo>
                    <a:pt x="580049" y="932895"/>
                    <a:pt x="580049" y="660004"/>
                    <a:pt x="720542" y="454074"/>
                  </a:cubicBezTo>
                  <a:cubicBezTo>
                    <a:pt x="743879" y="419879"/>
                    <a:pt x="740164" y="373873"/>
                    <a:pt x="710827" y="344536"/>
                  </a:cubicBezTo>
                  <a:close/>
                </a:path>
              </a:pathLst>
            </a:custGeom>
            <a:gradFill>
              <a:gsLst>
                <a:gs pos="52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A1821A4-3EFB-426D-B5BB-2619E9955191}"/>
                </a:ext>
              </a:extLst>
            </p:cNvPr>
            <p:cNvSpPr/>
            <p:nvPr/>
          </p:nvSpPr>
          <p:spPr>
            <a:xfrm>
              <a:off x="5452786" y="3814795"/>
              <a:ext cx="1272313" cy="586633"/>
            </a:xfrm>
            <a:custGeom>
              <a:avLst/>
              <a:gdLst>
                <a:gd name="connsiteX0" fmla="*/ 344536 w 1590675"/>
                <a:gd name="connsiteY0" fmla="*/ 32114 h 733425"/>
                <a:gd name="connsiteX1" fmla="*/ 32211 w 1590675"/>
                <a:gd name="connsiteY1" fmla="*/ 344439 h 733425"/>
                <a:gd name="connsiteX2" fmla="*/ 39831 w 1590675"/>
                <a:gd name="connsiteY2" fmla="*/ 472550 h 733425"/>
                <a:gd name="connsiteX3" fmla="*/ 1553163 w 1590675"/>
                <a:gd name="connsiteY3" fmla="*/ 472550 h 733425"/>
                <a:gd name="connsiteX4" fmla="*/ 1560783 w 1590675"/>
                <a:gd name="connsiteY4" fmla="*/ 344439 h 733425"/>
                <a:gd name="connsiteX5" fmla="*/ 1248459 w 1590675"/>
                <a:gd name="connsiteY5" fmla="*/ 32114 h 733425"/>
                <a:gd name="connsiteX6" fmla="*/ 1138826 w 1590675"/>
                <a:gd name="connsiteY6" fmla="*/ 22399 h 733425"/>
                <a:gd name="connsiteX7" fmla="*/ 454074 w 1590675"/>
                <a:gd name="connsiteY7" fmla="*/ 22399 h 733425"/>
                <a:gd name="connsiteX8" fmla="*/ 344536 w 1590675"/>
                <a:gd name="connsiteY8" fmla="*/ 32114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675" h="733425">
                  <a:moveTo>
                    <a:pt x="344536" y="32114"/>
                  </a:moveTo>
                  <a:lnTo>
                    <a:pt x="32211" y="344439"/>
                  </a:lnTo>
                  <a:cubicBezTo>
                    <a:pt x="-4174" y="380824"/>
                    <a:pt x="-364" y="440546"/>
                    <a:pt x="39831" y="472550"/>
                  </a:cubicBezTo>
                  <a:cubicBezTo>
                    <a:pt x="481220" y="823547"/>
                    <a:pt x="1111870" y="823547"/>
                    <a:pt x="1553163" y="472550"/>
                  </a:cubicBezTo>
                  <a:cubicBezTo>
                    <a:pt x="1593359" y="440546"/>
                    <a:pt x="1597169" y="380824"/>
                    <a:pt x="1560783" y="344439"/>
                  </a:cubicBezTo>
                  <a:lnTo>
                    <a:pt x="1248459" y="32114"/>
                  </a:lnTo>
                  <a:cubicBezTo>
                    <a:pt x="1219122" y="2777"/>
                    <a:pt x="1173116" y="-938"/>
                    <a:pt x="1138826" y="22399"/>
                  </a:cubicBezTo>
                  <a:cubicBezTo>
                    <a:pt x="932895" y="162893"/>
                    <a:pt x="660004" y="162893"/>
                    <a:pt x="454074" y="22399"/>
                  </a:cubicBezTo>
                  <a:cubicBezTo>
                    <a:pt x="419879" y="-1033"/>
                    <a:pt x="373873" y="2777"/>
                    <a:pt x="344536" y="32114"/>
                  </a:cubicBezTo>
                  <a:close/>
                </a:path>
              </a:pathLst>
            </a:custGeom>
            <a:gradFill>
              <a:gsLst>
                <a:gs pos="52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7A294F7-2889-4906-ADD1-E178ABBD5656}"/>
                </a:ext>
              </a:extLst>
            </p:cNvPr>
            <p:cNvSpPr/>
            <p:nvPr/>
          </p:nvSpPr>
          <p:spPr>
            <a:xfrm>
              <a:off x="5452786" y="2451934"/>
              <a:ext cx="1272313" cy="586633"/>
            </a:xfrm>
            <a:custGeom>
              <a:avLst/>
              <a:gdLst>
                <a:gd name="connsiteX0" fmla="*/ 1248459 w 1590675"/>
                <a:gd name="connsiteY0" fmla="*/ 710827 h 733425"/>
                <a:gd name="connsiteX1" fmla="*/ 1560783 w 1590675"/>
                <a:gd name="connsiteY1" fmla="*/ 398502 h 733425"/>
                <a:gd name="connsiteX2" fmla="*/ 1553163 w 1590675"/>
                <a:gd name="connsiteY2" fmla="*/ 270391 h 733425"/>
                <a:gd name="connsiteX3" fmla="*/ 39831 w 1590675"/>
                <a:gd name="connsiteY3" fmla="*/ 270391 h 733425"/>
                <a:gd name="connsiteX4" fmla="*/ 32211 w 1590675"/>
                <a:gd name="connsiteY4" fmla="*/ 398502 h 733425"/>
                <a:gd name="connsiteX5" fmla="*/ 344536 w 1590675"/>
                <a:gd name="connsiteY5" fmla="*/ 710827 h 733425"/>
                <a:gd name="connsiteX6" fmla="*/ 454169 w 1590675"/>
                <a:gd name="connsiteY6" fmla="*/ 720542 h 733425"/>
                <a:gd name="connsiteX7" fmla="*/ 1138921 w 1590675"/>
                <a:gd name="connsiteY7" fmla="*/ 720542 h 733425"/>
                <a:gd name="connsiteX8" fmla="*/ 1248459 w 1590675"/>
                <a:gd name="connsiteY8" fmla="*/ 710827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675" h="733425">
                  <a:moveTo>
                    <a:pt x="1248459" y="710827"/>
                  </a:moveTo>
                  <a:lnTo>
                    <a:pt x="1560783" y="398502"/>
                  </a:lnTo>
                  <a:cubicBezTo>
                    <a:pt x="1597169" y="362117"/>
                    <a:pt x="1593359" y="302395"/>
                    <a:pt x="1553163" y="270391"/>
                  </a:cubicBezTo>
                  <a:cubicBezTo>
                    <a:pt x="1111870" y="-80605"/>
                    <a:pt x="481220" y="-80605"/>
                    <a:pt x="39831" y="270391"/>
                  </a:cubicBezTo>
                  <a:cubicBezTo>
                    <a:pt x="-364" y="302395"/>
                    <a:pt x="-4174" y="362117"/>
                    <a:pt x="32211" y="398502"/>
                  </a:cubicBezTo>
                  <a:lnTo>
                    <a:pt x="344536" y="710827"/>
                  </a:lnTo>
                  <a:cubicBezTo>
                    <a:pt x="373873" y="740164"/>
                    <a:pt x="419879" y="743879"/>
                    <a:pt x="454169" y="720542"/>
                  </a:cubicBezTo>
                  <a:cubicBezTo>
                    <a:pt x="660099" y="580049"/>
                    <a:pt x="932991" y="580049"/>
                    <a:pt x="1138921" y="720542"/>
                  </a:cubicBezTo>
                  <a:cubicBezTo>
                    <a:pt x="1173211" y="743879"/>
                    <a:pt x="1219122" y="740164"/>
                    <a:pt x="1248459" y="710827"/>
                  </a:cubicBezTo>
                  <a:close/>
                </a:path>
              </a:pathLst>
            </a:custGeom>
            <a:gradFill>
              <a:gsLst>
                <a:gs pos="52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5BFCC04-FCED-47A5-BD3C-49A1F930CF54}"/>
                </a:ext>
              </a:extLst>
            </p:cNvPr>
            <p:cNvSpPr/>
            <p:nvPr/>
          </p:nvSpPr>
          <p:spPr>
            <a:xfrm>
              <a:off x="5823139" y="2520883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1B799C-83FF-48F7-B1D7-40EE583C0B5C}"/>
                </a:ext>
              </a:extLst>
            </p:cNvPr>
            <p:cNvSpPr/>
            <p:nvPr/>
          </p:nvSpPr>
          <p:spPr>
            <a:xfrm>
              <a:off x="5823139" y="3967895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0EE8EE2-C127-48C3-B551-2A616796BE33}"/>
                </a:ext>
              </a:extLst>
            </p:cNvPr>
            <p:cNvSpPr/>
            <p:nvPr/>
          </p:nvSpPr>
          <p:spPr>
            <a:xfrm>
              <a:off x="5079884" y="3244335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183F21-2EF2-4225-9E32-F3E2033E0725}"/>
                </a:ext>
              </a:extLst>
            </p:cNvPr>
            <p:cNvSpPr/>
            <p:nvPr/>
          </p:nvSpPr>
          <p:spPr>
            <a:xfrm>
              <a:off x="6551238" y="3244335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sp>
        <p:nvSpPr>
          <p:cNvPr id="89" name="Arc 88">
            <a:extLst>
              <a:ext uri="{FF2B5EF4-FFF2-40B4-BE49-F238E27FC236}">
                <a16:creationId xmlns:a16="http://schemas.microsoft.com/office/drawing/2014/main" id="{B3294196-4B53-4680-B09D-9FC018C0C062}"/>
              </a:ext>
            </a:extLst>
          </p:cNvPr>
          <p:cNvSpPr/>
          <p:nvPr/>
        </p:nvSpPr>
        <p:spPr>
          <a:xfrm>
            <a:off x="6982383" y="1267335"/>
            <a:ext cx="1817594" cy="1817594"/>
          </a:xfrm>
          <a:prstGeom prst="arc">
            <a:avLst/>
          </a:prstGeom>
          <a:noFill/>
          <a:ln w="50800" cap="rnd">
            <a:gradFill>
              <a:gsLst>
                <a:gs pos="48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A56BC2F6-BF91-4B93-8DD6-966482428F85}"/>
              </a:ext>
            </a:extLst>
          </p:cNvPr>
          <p:cNvSpPr/>
          <p:nvPr/>
        </p:nvSpPr>
        <p:spPr>
          <a:xfrm rot="5400000">
            <a:off x="6982383" y="3773072"/>
            <a:ext cx="1817594" cy="1817594"/>
          </a:xfrm>
          <a:prstGeom prst="arc">
            <a:avLst/>
          </a:prstGeom>
          <a:noFill/>
          <a:ln w="50800" cap="rnd">
            <a:gradFill>
              <a:gsLst>
                <a:gs pos="48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55260D8D-090B-462A-9B56-942D39FBDF45}"/>
              </a:ext>
            </a:extLst>
          </p:cNvPr>
          <p:cNvSpPr/>
          <p:nvPr/>
        </p:nvSpPr>
        <p:spPr>
          <a:xfrm rot="16200000">
            <a:off x="3392023" y="1267335"/>
            <a:ext cx="1817594" cy="1817594"/>
          </a:xfrm>
          <a:prstGeom prst="arc">
            <a:avLst/>
          </a:prstGeom>
          <a:noFill/>
          <a:ln w="50800" cap="rnd">
            <a:gradFill>
              <a:gsLst>
                <a:gs pos="4800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5400000" scaled="1"/>
            </a:gra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6799FD73-E094-413C-9915-7895A33BBFE4}"/>
              </a:ext>
            </a:extLst>
          </p:cNvPr>
          <p:cNvSpPr/>
          <p:nvPr/>
        </p:nvSpPr>
        <p:spPr>
          <a:xfrm rot="10800000">
            <a:off x="3392024" y="3773072"/>
            <a:ext cx="1817594" cy="1817594"/>
          </a:xfrm>
          <a:prstGeom prst="arc">
            <a:avLst/>
          </a:prstGeom>
          <a:noFill/>
          <a:ln w="50800" cap="rnd">
            <a:gradFill>
              <a:gsLst>
                <a:gs pos="4800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prstDash val="solid"/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5E58C-C56C-42D0-888E-BED7316A96C8}"/>
              </a:ext>
            </a:extLst>
          </p:cNvPr>
          <p:cNvGrpSpPr/>
          <p:nvPr/>
        </p:nvGrpSpPr>
        <p:grpSpPr>
          <a:xfrm>
            <a:off x="5578982" y="2917241"/>
            <a:ext cx="1018881" cy="1018881"/>
            <a:chOff x="5586560" y="2919615"/>
            <a:chExt cx="1018881" cy="10188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46C4815-498E-4AAE-B0AC-51540AA0522A}"/>
                </a:ext>
              </a:extLst>
            </p:cNvPr>
            <p:cNvSpPr/>
            <p:nvPr/>
          </p:nvSpPr>
          <p:spPr>
            <a:xfrm>
              <a:off x="5586560" y="2919615"/>
              <a:ext cx="1018881" cy="1018881"/>
            </a:xfrm>
            <a:prstGeom prst="ellipse">
              <a:avLst/>
            </a:prstGeom>
            <a:solidFill>
              <a:schemeClr val="bg1"/>
            </a:solidFill>
            <a:ln w="0">
              <a:noFill/>
            </a:ln>
            <a:effectLst>
              <a:outerShdw blurRad="889000" dist="787400" dir="3000000" algn="tl" rotWithShape="0">
                <a:srgbClr val="DDE7F4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6905B4-53F2-4856-BB2E-2EFB6277E637}"/>
                </a:ext>
              </a:extLst>
            </p:cNvPr>
            <p:cNvSpPr/>
            <p:nvPr/>
          </p:nvSpPr>
          <p:spPr>
            <a:xfrm>
              <a:off x="5888105" y="3221160"/>
              <a:ext cx="415791" cy="415791"/>
            </a:xfrm>
            <a:prstGeom prst="rect">
              <a:avLst/>
            </a:prstGeom>
            <a:blipFill>
              <a:blip r:embed="rId2">
                <a:lum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73B72A8-F2E3-4090-8779-CCBB6FDA1657}"/>
              </a:ext>
            </a:extLst>
          </p:cNvPr>
          <p:cNvSpPr/>
          <p:nvPr/>
        </p:nvSpPr>
        <p:spPr>
          <a:xfrm>
            <a:off x="5573302" y="0"/>
            <a:ext cx="795559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</a:rPr>
              <a:t>Outline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b="1" dirty="0"/>
              <a:t>Logistic Regression: </a:t>
            </a:r>
            <a:r>
              <a:rPr lang="en-GB" dirty="0"/>
              <a:t> It is used to tackle issues involving both binary and multiclass classification. The chance of an event occurring is predicted by fitting data to a Logistic function. This method returns a value between 0 and 1. The intermediate value, 0.5, is regarded as the barrier between classes 1 and 0. If the result is larger than 0.5, it is classified as class 1, and if it is less than 0.5, it is classified as class 0.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745132" y="56774"/>
            <a:ext cx="530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20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1812220" y="597939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270665" y="1308424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506170" y="140041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522448" y="797542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Reference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2455" y="1635446"/>
            <a:ext cx="8470485" cy="449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N.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Moustafa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J. Slay, “The evaluation of network anomaly detection systems: statistical analysis of the unsw-nb15 data set and the comparison with the kdd99 data set,” Information Security Journal: A Global Perspective, vol. 25, no. 1-3, pp. 18–31, 2016.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PySpark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tutorial for beginners: Python examples. Spark by {Examples}. (2021, September. Retrieved December 18, 2021, from https://sparkbyexamples.com/pyspark-tutorial/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Katari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K. (2020, October 26). Exploratory data Analysis(EDA): Python. Medium. Retrieved December 18, 2021, from https://towardsdatascience.com/exploratory-data-analysis-eda-python-87178e35b14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G.,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Dr.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Ranganathan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“Real Time Anomaly Detection Techniques Using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Pyspark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Frame Work.” March 2020, vol. 2, no. 1, 2020, pp. 20–30., https://doi.org/10.36548/jaicn.2020.1.003.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Pwint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Phyo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Shwe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Thanda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(2019). Network Traffic Anomaly Detection based on Apache Spark. 222-226. 10.1109/AITC.2019.8920897.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Approch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the Application of Dynamic Multi-Class Classifier for Network Intrusion Detection Systems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Apache Spark. The Apache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Sprk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Lightning-fast cluster computing. http://spark.apache.org/, June 2016.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Ahmad M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Karimi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Quamar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Niyaz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Weiqing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Sun, Ahmad Y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Javaid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Vijay K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Devabhaktuni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Distributed network traffic feature extraction for a real-time ids.2016.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G, M. (2021). Intrusion Detection System Using. Advances in Parallel Computing Technologies and Applications, 8.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9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54D78-3BB8-47EE-8729-F3A1DAEF3895}"/>
              </a:ext>
            </a:extLst>
          </p:cNvPr>
          <p:cNvSpPr txBox="1"/>
          <p:nvPr/>
        </p:nvSpPr>
        <p:spPr>
          <a:xfrm>
            <a:off x="2037347" y="3104358"/>
            <a:ext cx="8117306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8800" b="1" dirty="0">
                <a:solidFill>
                  <a:srgbClr val="2F305B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rPr>
              <a:t>THANK YOU</a:t>
            </a:r>
            <a:r>
              <a:rPr lang="en-US" sz="8800" b="1" dirty="0">
                <a:solidFill>
                  <a:schemeClr val="accent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4ABFDF-35E3-40EA-BB07-8244E67B51F8}"/>
              </a:ext>
            </a:extLst>
          </p:cNvPr>
          <p:cNvGrpSpPr/>
          <p:nvPr/>
        </p:nvGrpSpPr>
        <p:grpSpPr>
          <a:xfrm>
            <a:off x="5722294" y="2012908"/>
            <a:ext cx="747410" cy="747410"/>
            <a:chOff x="5684924" y="1975538"/>
            <a:chExt cx="822151" cy="82215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2973D8-C735-4659-A1C0-9FEC6B400CDC}"/>
                </a:ext>
              </a:extLst>
            </p:cNvPr>
            <p:cNvSpPr/>
            <p:nvPr/>
          </p:nvSpPr>
          <p:spPr>
            <a:xfrm>
              <a:off x="5684924" y="1975538"/>
              <a:ext cx="822151" cy="822151"/>
            </a:xfrm>
            <a:prstGeom prst="ellipse">
              <a:avLst/>
            </a:prstGeom>
            <a:gradFill>
              <a:gsLst>
                <a:gs pos="52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9A86E3-A597-4E36-BCC2-1927B23FC5D4}"/>
                </a:ext>
              </a:extLst>
            </p:cNvPr>
            <p:cNvSpPr/>
            <p:nvPr/>
          </p:nvSpPr>
          <p:spPr>
            <a:xfrm>
              <a:off x="5908484" y="2207643"/>
              <a:ext cx="375030" cy="375030"/>
            </a:xfrm>
            <a:prstGeom prst="rect">
              <a:avLst/>
            </a:prstGeom>
            <a:blipFill>
              <a:blip r:embed="rId3">
                <a:lum bright="10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47340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68A382-CE8E-4C2F-845D-E0C3F7126194}"/>
              </a:ext>
            </a:extLst>
          </p:cNvPr>
          <p:cNvGrpSpPr/>
          <p:nvPr/>
        </p:nvGrpSpPr>
        <p:grpSpPr>
          <a:xfrm>
            <a:off x="619125" y="619125"/>
            <a:ext cx="10953752" cy="5619750"/>
            <a:chOff x="1346201" y="2501901"/>
            <a:chExt cx="9499601" cy="37065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94816-9B41-4721-8AC9-1A22A44BE014}"/>
                </a:ext>
              </a:extLst>
            </p:cNvPr>
            <p:cNvSpPr/>
            <p:nvPr/>
          </p:nvSpPr>
          <p:spPr>
            <a:xfrm>
              <a:off x="1346201" y="2501901"/>
              <a:ext cx="9499601" cy="3706576"/>
            </a:xfrm>
            <a:prstGeom prst="roundRect">
              <a:avLst>
                <a:gd name="adj" fmla="val 1247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9C28B0-09C1-4331-B91E-1B6410860A2F}"/>
                </a:ext>
              </a:extLst>
            </p:cNvPr>
            <p:cNvSpPr/>
            <p:nvPr/>
          </p:nvSpPr>
          <p:spPr>
            <a:xfrm>
              <a:off x="1490761" y="2596135"/>
              <a:ext cx="9210484" cy="3518108"/>
            </a:xfrm>
            <a:prstGeom prst="roundRect">
              <a:avLst>
                <a:gd name="adj" fmla="val 10138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20A26D-9917-44AD-A1EF-3491B0707B90}"/>
              </a:ext>
            </a:extLst>
          </p:cNvPr>
          <p:cNvGrpSpPr/>
          <p:nvPr/>
        </p:nvGrpSpPr>
        <p:grpSpPr>
          <a:xfrm>
            <a:off x="1508449" y="1750424"/>
            <a:ext cx="3780453" cy="1792016"/>
            <a:chOff x="1508449" y="1750424"/>
            <a:chExt cx="3780453" cy="17920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66D7A-9743-4298-BB64-58C2771B03CB}"/>
                </a:ext>
              </a:extLst>
            </p:cNvPr>
            <p:cNvSpPr txBox="1"/>
            <p:nvPr/>
          </p:nvSpPr>
          <p:spPr>
            <a:xfrm>
              <a:off x="1508449" y="2268245"/>
              <a:ext cx="3780453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800" dirty="0">
                  <a:solidFill>
                    <a:srgbClr val="2F305B"/>
                  </a:solidFill>
                  <a:latin typeface="+mj-lt"/>
                </a:rPr>
                <a:t>What are</a:t>
              </a:r>
            </a:p>
            <a:p>
              <a:pPr>
                <a:lnSpc>
                  <a:spcPct val="80000"/>
                </a:lnSpc>
              </a:pPr>
              <a:r>
                <a:rPr lang="en-US" sz="4800" dirty="0">
                  <a:solidFill>
                    <a:srgbClr val="2F305B"/>
                  </a:solidFill>
                  <a:latin typeface="+mj-lt"/>
                </a:rPr>
                <a:t>Anomalies?</a:t>
              </a:r>
              <a:endParaRPr lang="aa-ET" sz="4800" dirty="0">
                <a:solidFill>
                  <a:srgbClr val="2F305B"/>
                </a:solidFill>
                <a:latin typeface="+mj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D53FAB-2FDF-4773-86B6-C047A4E76E71}"/>
                </a:ext>
              </a:extLst>
            </p:cNvPr>
            <p:cNvGrpSpPr/>
            <p:nvPr/>
          </p:nvGrpSpPr>
          <p:grpSpPr>
            <a:xfrm>
              <a:off x="1591013" y="1750424"/>
              <a:ext cx="2820139" cy="307777"/>
              <a:chOff x="1377964" y="1828801"/>
              <a:chExt cx="2820139" cy="3077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5F1884-60DF-4B83-9153-D578C477D5BC}"/>
                  </a:ext>
                </a:extLst>
              </p:cNvPr>
              <p:cNvSpPr txBox="1"/>
              <p:nvPr/>
            </p:nvSpPr>
            <p:spPr>
              <a:xfrm>
                <a:off x="1582264" y="1828801"/>
                <a:ext cx="2615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Introduction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E8C8546-D5E7-4D3D-8C41-6891C2D06066}"/>
                  </a:ext>
                </a:extLst>
              </p:cNvPr>
              <p:cNvSpPr/>
              <p:nvPr/>
            </p:nvSpPr>
            <p:spPr>
              <a:xfrm>
                <a:off x="1377964" y="1900195"/>
                <a:ext cx="169906" cy="169906"/>
              </a:xfrm>
              <a:prstGeom prst="roundRect">
                <a:avLst>
                  <a:gd name="adj" fmla="val 31615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80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165100" dist="101600" dir="8100000" sx="92000" sy="92000" algn="tr" rotWithShape="0">
                  <a:schemeClr val="accent2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B7E1F0-62CD-45DB-A863-647EDB29A6FC}"/>
              </a:ext>
            </a:extLst>
          </p:cNvPr>
          <p:cNvGrpSpPr/>
          <p:nvPr/>
        </p:nvGrpSpPr>
        <p:grpSpPr>
          <a:xfrm>
            <a:off x="5502425" y="1750424"/>
            <a:ext cx="5160121" cy="3405726"/>
            <a:chOff x="5502425" y="1750424"/>
            <a:chExt cx="5160121" cy="34057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8A899E-7184-4917-8FF8-E0DF08068B70}"/>
                </a:ext>
              </a:extLst>
            </p:cNvPr>
            <p:cNvSpPr txBox="1"/>
            <p:nvPr/>
          </p:nvSpPr>
          <p:spPr>
            <a:xfrm>
              <a:off x="5761667" y="1995041"/>
              <a:ext cx="4889242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2F305B"/>
                  </a:solidFill>
                  <a:latin typeface="+mj-lt"/>
                </a:rPr>
                <a:t>Anomalies </a:t>
              </a:r>
              <a:r>
                <a:rPr lang="en-GB" altLang="en-US" sz="1600" dirty="0">
                  <a:solidFill>
                    <a:srgbClr val="2F305B"/>
                  </a:solidFill>
                  <a:latin typeface="+mj-lt"/>
                </a:rPr>
                <a:t>is a pattern in the data that does not conform to the expected behaviour.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B82D25-3F5F-4B63-B073-9F9F0B0C65DA}"/>
                </a:ext>
              </a:extLst>
            </p:cNvPr>
            <p:cNvSpPr txBox="1"/>
            <p:nvPr/>
          </p:nvSpPr>
          <p:spPr>
            <a:xfrm>
              <a:off x="5773305" y="2847826"/>
              <a:ext cx="48892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altLang="en-US" sz="1600" dirty="0">
                  <a:solidFill>
                    <a:srgbClr val="2F305B"/>
                  </a:solidFill>
                  <a:latin typeface="+mj-lt"/>
                </a:rPr>
                <a:t>Also referred to as outliers, exceptions, peculiarities, surprise, etc.</a:t>
              </a:r>
            </a:p>
            <a:p>
              <a:pPr>
                <a:lnSpc>
                  <a:spcPct val="150000"/>
                </a:lnSpc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altLang="en-US" sz="1600" dirty="0">
                  <a:solidFill>
                    <a:srgbClr val="2F305B"/>
                  </a:solidFill>
                  <a:latin typeface="+mj-lt"/>
                </a:rPr>
                <a:t>Anomalies translate to significant (often critical) </a:t>
              </a:r>
            </a:p>
            <a:p>
              <a:pPr>
                <a:lnSpc>
                  <a:spcPct val="150000"/>
                </a:lnSpc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altLang="en-US" sz="1600" dirty="0">
                  <a:solidFill>
                    <a:srgbClr val="2F305B"/>
                  </a:solidFill>
                  <a:latin typeface="+mj-lt"/>
                </a:rPr>
                <a:t>real life entities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altLang="en-US" sz="1600" dirty="0">
                  <a:solidFill>
                    <a:srgbClr val="2F305B"/>
                  </a:solidFill>
                  <a:latin typeface="+mj-lt"/>
                </a:rPr>
                <a:t>Cyber intrusions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en-GB" altLang="en-US" sz="1600" dirty="0">
                  <a:solidFill>
                    <a:srgbClr val="2F305B"/>
                  </a:solidFill>
                  <a:latin typeface="+mj-lt"/>
                </a:rPr>
                <a:t>Credit card fraud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AE010C-E0F8-40AB-A3F5-58A40D51C20A}"/>
                </a:ext>
              </a:extLst>
            </p:cNvPr>
            <p:cNvGrpSpPr/>
            <p:nvPr/>
          </p:nvGrpSpPr>
          <p:grpSpPr>
            <a:xfrm>
              <a:off x="5502425" y="1750424"/>
              <a:ext cx="45719" cy="3319828"/>
              <a:chOff x="1432874" y="1611749"/>
              <a:chExt cx="45719" cy="331982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A79A6A-1237-4A79-BC1E-33F26793C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5733" y="1611749"/>
                <a:ext cx="0" cy="32627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0532E40-3978-4233-B62E-191BB034015C}"/>
                  </a:ext>
                </a:extLst>
              </p:cNvPr>
              <p:cNvSpPr/>
              <p:nvPr/>
            </p:nvSpPr>
            <p:spPr>
              <a:xfrm>
                <a:off x="1432874" y="4699334"/>
                <a:ext cx="45719" cy="23224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14300" dist="38100" dir="8100000" algn="tr" rotWithShape="0">
                  <a:schemeClr val="accent1"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B781F20-4119-467A-B695-88F900B99A28}"/>
              </a:ext>
            </a:extLst>
          </p:cNvPr>
          <p:cNvSpPr/>
          <p:nvPr/>
        </p:nvSpPr>
        <p:spPr>
          <a:xfrm>
            <a:off x="2189035" y="4718596"/>
            <a:ext cx="352133" cy="352133"/>
          </a:xfrm>
          <a:prstGeom prst="roundRect">
            <a:avLst>
              <a:gd name="adj" fmla="val 27571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67B3B-A2B9-4C62-8B5F-109982A87813}"/>
              </a:ext>
            </a:extLst>
          </p:cNvPr>
          <p:cNvSpPr/>
          <p:nvPr/>
        </p:nvSpPr>
        <p:spPr>
          <a:xfrm>
            <a:off x="1593183" y="4676282"/>
            <a:ext cx="436760" cy="436760"/>
          </a:xfrm>
          <a:prstGeom prst="roundRect">
            <a:avLst>
              <a:gd name="adj" fmla="val 27571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330200" dist="152400" dir="8100000" sx="92000" sy="92000" algn="tr" rotWithShape="0">
              <a:schemeClr val="accent2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F640484-2517-472E-8026-A50CEFF6909A}"/>
              </a:ext>
            </a:extLst>
          </p:cNvPr>
          <p:cNvSpPr/>
          <p:nvPr/>
        </p:nvSpPr>
        <p:spPr>
          <a:xfrm>
            <a:off x="2700260" y="4718596"/>
            <a:ext cx="352133" cy="352133"/>
          </a:xfrm>
          <a:prstGeom prst="roundRect">
            <a:avLst>
              <a:gd name="adj" fmla="val 27571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69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68A382-CE8E-4C2F-845D-E0C3F7126194}"/>
              </a:ext>
            </a:extLst>
          </p:cNvPr>
          <p:cNvGrpSpPr/>
          <p:nvPr/>
        </p:nvGrpSpPr>
        <p:grpSpPr>
          <a:xfrm>
            <a:off x="619125" y="619125"/>
            <a:ext cx="10953752" cy="5619750"/>
            <a:chOff x="1346201" y="2501901"/>
            <a:chExt cx="9499601" cy="37065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A694816-9B41-4721-8AC9-1A22A44BE014}"/>
                </a:ext>
              </a:extLst>
            </p:cNvPr>
            <p:cNvSpPr/>
            <p:nvPr/>
          </p:nvSpPr>
          <p:spPr>
            <a:xfrm>
              <a:off x="1346201" y="2501901"/>
              <a:ext cx="9499601" cy="3706576"/>
            </a:xfrm>
            <a:prstGeom prst="roundRect">
              <a:avLst>
                <a:gd name="adj" fmla="val 12479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304800" dist="114300" dir="8100000" algn="tr" rotWithShape="0">
                <a:srgbClr val="2F305B">
                  <a:alpha val="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9C28B0-09C1-4331-B91E-1B6410860A2F}"/>
                </a:ext>
              </a:extLst>
            </p:cNvPr>
            <p:cNvSpPr/>
            <p:nvPr/>
          </p:nvSpPr>
          <p:spPr>
            <a:xfrm>
              <a:off x="1490761" y="2596135"/>
              <a:ext cx="9210484" cy="3518108"/>
            </a:xfrm>
            <a:prstGeom prst="roundRect">
              <a:avLst>
                <a:gd name="adj" fmla="val 10138"/>
              </a:avLst>
            </a:prstGeom>
            <a:solidFill>
              <a:schemeClr val="bg1"/>
            </a:solidFill>
            <a:ln>
              <a:noFill/>
            </a:ln>
            <a:effectLst>
              <a:outerShdw blurRad="939800" dist="508000" dir="8100000" sx="93000" sy="93000" algn="tr" rotWithShape="0">
                <a:srgbClr val="2F305B">
                  <a:alpha val="1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20A26D-9917-44AD-A1EF-3491B0707B90}"/>
              </a:ext>
            </a:extLst>
          </p:cNvPr>
          <p:cNvGrpSpPr/>
          <p:nvPr/>
        </p:nvGrpSpPr>
        <p:grpSpPr>
          <a:xfrm>
            <a:off x="1508449" y="1750424"/>
            <a:ext cx="3780453" cy="1792016"/>
            <a:chOff x="1508449" y="1750424"/>
            <a:chExt cx="3780453" cy="17920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F66D7A-9743-4298-BB64-58C2771B03CB}"/>
                </a:ext>
              </a:extLst>
            </p:cNvPr>
            <p:cNvSpPr txBox="1"/>
            <p:nvPr/>
          </p:nvSpPr>
          <p:spPr>
            <a:xfrm>
              <a:off x="1508449" y="2268245"/>
              <a:ext cx="3780453" cy="127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4800" dirty="0">
                  <a:solidFill>
                    <a:srgbClr val="2F305B"/>
                  </a:solidFill>
                  <a:latin typeface="+mj-lt"/>
                </a:rPr>
                <a:t>Type of </a:t>
              </a:r>
            </a:p>
            <a:p>
              <a:pPr>
                <a:lnSpc>
                  <a:spcPct val="80000"/>
                </a:lnSpc>
              </a:pPr>
              <a:r>
                <a:rPr lang="en-US" sz="4800" dirty="0">
                  <a:solidFill>
                    <a:srgbClr val="2F305B"/>
                  </a:solidFill>
                  <a:latin typeface="+mj-lt"/>
                </a:rPr>
                <a:t>Anomalies?</a:t>
              </a:r>
              <a:endParaRPr lang="aa-ET" sz="4800" dirty="0">
                <a:solidFill>
                  <a:srgbClr val="2F305B"/>
                </a:solidFill>
                <a:latin typeface="+mj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D53FAB-2FDF-4773-86B6-C047A4E76E71}"/>
                </a:ext>
              </a:extLst>
            </p:cNvPr>
            <p:cNvGrpSpPr/>
            <p:nvPr/>
          </p:nvGrpSpPr>
          <p:grpSpPr>
            <a:xfrm>
              <a:off x="1591013" y="1750424"/>
              <a:ext cx="2820139" cy="307777"/>
              <a:chOff x="1377964" y="1828801"/>
              <a:chExt cx="2820139" cy="3077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5F1884-60DF-4B83-9153-D578C477D5BC}"/>
                  </a:ext>
                </a:extLst>
              </p:cNvPr>
              <p:cNvSpPr txBox="1"/>
              <p:nvPr/>
            </p:nvSpPr>
            <p:spPr>
              <a:xfrm>
                <a:off x="1582264" y="1828801"/>
                <a:ext cx="26158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Introduction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5E8C8546-D5E7-4D3D-8C41-6891C2D06066}"/>
                  </a:ext>
                </a:extLst>
              </p:cNvPr>
              <p:cNvSpPr/>
              <p:nvPr/>
            </p:nvSpPr>
            <p:spPr>
              <a:xfrm>
                <a:off x="1377964" y="1900195"/>
                <a:ext cx="169906" cy="169906"/>
              </a:xfrm>
              <a:prstGeom prst="roundRect">
                <a:avLst>
                  <a:gd name="adj" fmla="val 31615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80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165100" dist="101600" dir="8100000" sx="92000" sy="92000" algn="tr" rotWithShape="0">
                  <a:schemeClr val="accent2">
                    <a:alpha val="2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B7E1F0-62CD-45DB-A863-647EDB29A6FC}"/>
              </a:ext>
            </a:extLst>
          </p:cNvPr>
          <p:cNvGrpSpPr/>
          <p:nvPr/>
        </p:nvGrpSpPr>
        <p:grpSpPr>
          <a:xfrm>
            <a:off x="5314553" y="1750424"/>
            <a:ext cx="5642371" cy="3785652"/>
            <a:chOff x="5559751" y="1750424"/>
            <a:chExt cx="5131028" cy="37856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8A899E-7184-4917-8FF8-E0DF08068B70}"/>
                </a:ext>
              </a:extLst>
            </p:cNvPr>
            <p:cNvSpPr txBox="1"/>
            <p:nvPr/>
          </p:nvSpPr>
          <p:spPr>
            <a:xfrm>
              <a:off x="5801537" y="1750424"/>
              <a:ext cx="488924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Non-human error: </a:t>
              </a:r>
              <a:r>
                <a:rPr lang="en-US" sz="1600" dirty="0">
                  <a:solidFill>
                    <a:srgbClr val="2F305B"/>
                  </a:solidFill>
                  <a:latin typeface="+mj-lt"/>
                </a:rPr>
                <a:t>such as equipment failure or weather-related radio communication;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Human error: </a:t>
              </a:r>
              <a:r>
                <a:rPr lang="en-US" sz="1600" dirty="0">
                  <a:solidFill>
                    <a:srgbClr val="2F305B"/>
                  </a:solidFill>
                  <a:latin typeface="+mj-lt"/>
                </a:rPr>
                <a:t>such as a network service interruption caused by a misconfiguration or a network cable that was accidentally disconnected;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Malicious human behavior: </a:t>
              </a:r>
              <a:r>
                <a:rPr lang="en-US" sz="1600" dirty="0">
                  <a:solidFill>
                    <a:srgbClr val="2F305B"/>
                  </a:solidFill>
                  <a:latin typeface="+mj-lt"/>
                </a:rPr>
                <a:t>such as an insider attack in which a disgruntled employee destroys the network printer or an external attack in which an opponent attempts to disrupt the network and harm the company's reputation.</a:t>
              </a:r>
              <a:endParaRPr lang="en-GB" altLang="en-US" sz="1600" dirty="0">
                <a:solidFill>
                  <a:srgbClr val="2F305B"/>
                </a:solidFill>
                <a:latin typeface="+mj-lt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AE010C-E0F8-40AB-A3F5-58A40D51C20A}"/>
                </a:ext>
              </a:extLst>
            </p:cNvPr>
            <p:cNvGrpSpPr/>
            <p:nvPr/>
          </p:nvGrpSpPr>
          <p:grpSpPr>
            <a:xfrm>
              <a:off x="5559751" y="1904312"/>
              <a:ext cx="41576" cy="3334182"/>
              <a:chOff x="1490200" y="1765637"/>
              <a:chExt cx="41576" cy="333418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A79A6A-1237-4A79-BC1E-33F26793C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988" y="1765637"/>
                <a:ext cx="0" cy="32627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0532E40-3978-4233-B62E-191BB034015C}"/>
                  </a:ext>
                </a:extLst>
              </p:cNvPr>
              <p:cNvSpPr/>
              <p:nvPr/>
            </p:nvSpPr>
            <p:spPr>
              <a:xfrm>
                <a:off x="1490200" y="4867576"/>
                <a:ext cx="41576" cy="23224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14300" dist="38100" dir="8100000" algn="tr" rotWithShape="0">
                  <a:schemeClr val="accent1"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B781F20-4119-467A-B695-88F900B99A28}"/>
              </a:ext>
            </a:extLst>
          </p:cNvPr>
          <p:cNvSpPr/>
          <p:nvPr/>
        </p:nvSpPr>
        <p:spPr>
          <a:xfrm>
            <a:off x="1614995" y="4718596"/>
            <a:ext cx="352133" cy="352133"/>
          </a:xfrm>
          <a:prstGeom prst="roundRect">
            <a:avLst>
              <a:gd name="adj" fmla="val 27571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6F67B3B-A2B9-4C62-8B5F-109982A87813}"/>
              </a:ext>
            </a:extLst>
          </p:cNvPr>
          <p:cNvSpPr/>
          <p:nvPr/>
        </p:nvSpPr>
        <p:spPr>
          <a:xfrm>
            <a:off x="2096815" y="4676282"/>
            <a:ext cx="436760" cy="436760"/>
          </a:xfrm>
          <a:prstGeom prst="roundRect">
            <a:avLst>
              <a:gd name="adj" fmla="val 27571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330200" dist="152400" dir="8100000" sx="92000" sy="92000" algn="tr" rotWithShape="0">
              <a:schemeClr val="accent2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F640484-2517-472E-8026-A50CEFF6909A}"/>
              </a:ext>
            </a:extLst>
          </p:cNvPr>
          <p:cNvSpPr/>
          <p:nvPr/>
        </p:nvSpPr>
        <p:spPr>
          <a:xfrm>
            <a:off x="2700260" y="4718596"/>
            <a:ext cx="352133" cy="352133"/>
          </a:xfrm>
          <a:prstGeom prst="roundRect">
            <a:avLst>
              <a:gd name="adj" fmla="val 27571"/>
            </a:avLst>
          </a:prstGeom>
          <a:solidFill>
            <a:schemeClr val="bg1">
              <a:lumMod val="85000"/>
              <a:alpha val="5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547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1" y="4083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1775" indent="-231775"/>
            <a:r>
              <a:rPr lang="en-US" altLang="en-US"/>
              <a:t>Intrusion detection begins where the firewall ends.</a:t>
            </a:r>
          </a:p>
          <a:p>
            <a:pPr marL="231775" indent="-231775"/>
            <a:r>
              <a:rPr lang="en-US" altLang="en-US"/>
              <a:t>Preventing unauthorized entry is best, but not always possible.</a:t>
            </a:r>
          </a:p>
          <a:p>
            <a:pPr marL="231775" indent="-231775"/>
            <a:r>
              <a:rPr lang="en-US" altLang="en-US"/>
              <a:t>It is important that the system is reliable and accurate and secure.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B52D9C2-A379-4C4F-8EFC-935E39ADB5F0}"/>
              </a:ext>
            </a:extLst>
          </p:cNvPr>
          <p:cNvSpPr/>
          <p:nvPr/>
        </p:nvSpPr>
        <p:spPr>
          <a:xfrm>
            <a:off x="-445930" y="3915351"/>
            <a:ext cx="1458390" cy="1458390"/>
          </a:xfrm>
          <a:prstGeom prst="roundRect">
            <a:avLst>
              <a:gd name="adj" fmla="val 1240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B91F4-5965-4AF1-8C69-112886A6DA12}"/>
              </a:ext>
            </a:extLst>
          </p:cNvPr>
          <p:cNvSpPr txBox="1"/>
          <p:nvPr/>
        </p:nvSpPr>
        <p:spPr>
          <a:xfrm>
            <a:off x="10775950" y="6359996"/>
            <a:ext cx="1041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9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Page/ </a:t>
            </a:r>
            <a:fld id="{2D5FDE0C-44B5-44DE-A4F2-5C65205386BE}" type="slidenum">
              <a:rPr lang="en-ID" sz="9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pPr algn="r"/>
              <a:t>5</a:t>
            </a:fld>
            <a:endParaRPr lang="en-ID" sz="9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951255" y="49350"/>
            <a:ext cx="2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5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D51F9-4561-480E-BD8D-F5C8E10D96FB}"/>
              </a:ext>
            </a:extLst>
          </p:cNvPr>
          <p:cNvSpPr txBox="1"/>
          <p:nvPr/>
        </p:nvSpPr>
        <p:spPr>
          <a:xfrm>
            <a:off x="2666472" y="1080605"/>
            <a:ext cx="78105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dirty="0">
                <a:solidFill>
                  <a:srgbClr val="2F305B"/>
                </a:solidFill>
                <a:latin typeface="+mj-lt"/>
              </a:rPr>
              <a:t>Intrusion Detection System</a:t>
            </a:r>
            <a:endParaRPr lang="en-GB" sz="4000" dirty="0">
              <a:solidFill>
                <a:srgbClr val="2F305B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7" y="3521353"/>
            <a:ext cx="5827678" cy="2607985"/>
          </a:xfrm>
          <a:prstGeom prst="rect">
            <a:avLst/>
          </a:prstGeom>
        </p:spPr>
      </p:pic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2437851" y="1959854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/>
            <a:r>
              <a:rPr lang="en-US" altLang="en-US" sz="2400" dirty="0">
                <a:latin typeface="+mj-lt"/>
              </a:rPr>
              <a:t>Intrusion detection begins where the firewall ends.</a:t>
            </a:r>
          </a:p>
          <a:p>
            <a:pPr marL="231775" indent="-231775"/>
            <a:r>
              <a:rPr lang="en-US" altLang="en-US" sz="2400" dirty="0">
                <a:latin typeface="+mj-lt"/>
              </a:rPr>
              <a:t>Preventing unauthorized entry is best, but not always possible.</a:t>
            </a:r>
          </a:p>
          <a:p>
            <a:pPr marL="231775" indent="-231775"/>
            <a:r>
              <a:rPr lang="en-US" altLang="en-US" sz="2400" dirty="0">
                <a:latin typeface="+mj-lt"/>
              </a:rPr>
              <a:t>It is important that the system is reliable and accurate and secure.</a:t>
            </a:r>
          </a:p>
        </p:txBody>
      </p:sp>
      <p:sp>
        <p:nvSpPr>
          <p:cNvPr id="52" name="Rectangle: Rounded Corners 13">
            <a:extLst>
              <a:ext uri="{FF2B5EF4-FFF2-40B4-BE49-F238E27FC236}">
                <a16:creationId xmlns:a16="http://schemas.microsoft.com/office/drawing/2014/main" id="{BD84B9D4-9EAE-4D2E-82B2-7C2D62FF6B77}"/>
              </a:ext>
            </a:extLst>
          </p:cNvPr>
          <p:cNvSpPr/>
          <p:nvPr/>
        </p:nvSpPr>
        <p:spPr>
          <a:xfrm>
            <a:off x="457627" y="431254"/>
            <a:ext cx="1128622" cy="1128622"/>
          </a:xfrm>
          <a:prstGeom prst="roundRect">
            <a:avLst>
              <a:gd name="adj" fmla="val 1240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3" name="Rectangle: Rounded Corners 11">
            <a:extLst>
              <a:ext uri="{FF2B5EF4-FFF2-40B4-BE49-F238E27FC236}">
                <a16:creationId xmlns:a16="http://schemas.microsoft.com/office/drawing/2014/main" id="{9128E164-C04A-45B5-8B95-FC1DBDD3135D}"/>
              </a:ext>
            </a:extLst>
          </p:cNvPr>
          <p:cNvSpPr/>
          <p:nvPr/>
        </p:nvSpPr>
        <p:spPr>
          <a:xfrm>
            <a:off x="1143428" y="1167044"/>
            <a:ext cx="785663" cy="785663"/>
          </a:xfrm>
          <a:prstGeom prst="roundRect">
            <a:avLst>
              <a:gd name="adj" fmla="val 16286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4" name="Rectangle: Rounded Corners 17">
            <a:extLst>
              <a:ext uri="{FF2B5EF4-FFF2-40B4-BE49-F238E27FC236}">
                <a16:creationId xmlns:a16="http://schemas.microsoft.com/office/drawing/2014/main" id="{80341AF3-51AF-4394-941B-C179F5DA93AD}"/>
              </a:ext>
            </a:extLst>
          </p:cNvPr>
          <p:cNvSpPr/>
          <p:nvPr/>
        </p:nvSpPr>
        <p:spPr>
          <a:xfrm>
            <a:off x="2192402" y="693977"/>
            <a:ext cx="948140" cy="948140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5" name="Rectangle: Rounded Corners 28">
            <a:extLst>
              <a:ext uri="{FF2B5EF4-FFF2-40B4-BE49-F238E27FC236}">
                <a16:creationId xmlns:a16="http://schemas.microsoft.com/office/drawing/2014/main" id="{96B3E4E7-08AD-44FE-98B9-E628E5A599CC}"/>
              </a:ext>
            </a:extLst>
          </p:cNvPr>
          <p:cNvSpPr/>
          <p:nvPr/>
        </p:nvSpPr>
        <p:spPr>
          <a:xfrm>
            <a:off x="2893279" y="1944428"/>
            <a:ext cx="785663" cy="785663"/>
          </a:xfrm>
          <a:prstGeom prst="roundRect">
            <a:avLst>
              <a:gd name="adj" fmla="val 1240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56" name="Rectangle: Rounded Corners 15">
            <a:extLst>
              <a:ext uri="{FF2B5EF4-FFF2-40B4-BE49-F238E27FC236}">
                <a16:creationId xmlns:a16="http://schemas.microsoft.com/office/drawing/2014/main" id="{DBCFE764-5067-464B-9DF3-7EB34A5E1811}"/>
              </a:ext>
            </a:extLst>
          </p:cNvPr>
          <p:cNvSpPr/>
          <p:nvPr/>
        </p:nvSpPr>
        <p:spPr>
          <a:xfrm>
            <a:off x="1961267" y="2088869"/>
            <a:ext cx="462270" cy="462270"/>
          </a:xfrm>
          <a:prstGeom prst="roundRect">
            <a:avLst>
              <a:gd name="adj" fmla="val 19771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9024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31775" indent="-231775"/>
            <a:r>
              <a:rPr lang="en-US" altLang="en-US" dirty="0"/>
              <a:t>Intrusion detection begins where the firewall ends.</a:t>
            </a:r>
          </a:p>
          <a:p>
            <a:pPr marL="231775" indent="-231775"/>
            <a:r>
              <a:rPr lang="en-US" altLang="en-US" dirty="0"/>
              <a:t>Preventing unauthorized entry is best, but not always possible.</a:t>
            </a:r>
          </a:p>
          <a:p>
            <a:pPr marL="231775" indent="-231775"/>
            <a:r>
              <a:rPr lang="en-US" altLang="en-US" dirty="0"/>
              <a:t>It is important that the system is reliable and accurate and secure.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B52D9C2-A379-4C4F-8EFC-935E39ADB5F0}"/>
              </a:ext>
            </a:extLst>
          </p:cNvPr>
          <p:cNvSpPr/>
          <p:nvPr/>
        </p:nvSpPr>
        <p:spPr>
          <a:xfrm>
            <a:off x="853337" y="4225160"/>
            <a:ext cx="1458390" cy="1458390"/>
          </a:xfrm>
          <a:prstGeom prst="roundRect">
            <a:avLst>
              <a:gd name="adj" fmla="val 1240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951255" y="49350"/>
            <a:ext cx="2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6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A4584-3E2C-4F69-B900-7CCA5C54ADF3}"/>
              </a:ext>
            </a:extLst>
          </p:cNvPr>
          <p:cNvSpPr txBox="1"/>
          <p:nvPr/>
        </p:nvSpPr>
        <p:spPr>
          <a:xfrm>
            <a:off x="5518753" y="967233"/>
            <a:ext cx="6604273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2F305B"/>
                </a:solidFill>
                <a:latin typeface="+mj-lt"/>
              </a:rPr>
              <a:t>Anomaly Based </a:t>
            </a:r>
          </a:p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2F305B"/>
                </a:solidFill>
                <a:latin typeface="+mj-lt"/>
              </a:rPr>
              <a:t>Detection System</a:t>
            </a:r>
            <a:endParaRPr lang="en-GB" sz="4400" b="1" dirty="0">
              <a:solidFill>
                <a:srgbClr val="2F305B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E20830-58A0-4860-B2A4-45674F15A1A5}"/>
              </a:ext>
            </a:extLst>
          </p:cNvPr>
          <p:cNvSpPr/>
          <p:nvPr/>
        </p:nvSpPr>
        <p:spPr>
          <a:xfrm>
            <a:off x="5518753" y="2317656"/>
            <a:ext cx="5767560" cy="16927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31775" indent="-231775"/>
            <a:r>
              <a:rPr lang="en-US" altLang="en-US" sz="1600" dirty="0">
                <a:latin typeface="+mj-lt"/>
              </a:rPr>
              <a:t>Anomaly based IDS are based on tracking unknown</a:t>
            </a:r>
          </a:p>
          <a:p>
            <a:pPr marL="231775" indent="-231775"/>
            <a:r>
              <a:rPr lang="en-US" altLang="en-US" sz="1600" dirty="0">
                <a:latin typeface="+mj-lt"/>
              </a:rPr>
              <a:t>unique behavior pattern of detrimental activity</a:t>
            </a:r>
          </a:p>
          <a:p>
            <a:pPr marL="231775" indent="-231775"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Advantages: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j-lt"/>
              </a:rPr>
              <a:t>Helps to reduce the “limitations problem”.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j-lt"/>
              </a:rPr>
              <a:t>Conducts a thorough screening of what comes through.</a:t>
            </a:r>
          </a:p>
        </p:txBody>
      </p:sp>
      <p:sp>
        <p:nvSpPr>
          <p:cNvPr id="39" name="Rectangle: Rounded Corners 13">
            <a:extLst>
              <a:ext uri="{FF2B5EF4-FFF2-40B4-BE49-F238E27FC236}">
                <a16:creationId xmlns:a16="http://schemas.microsoft.com/office/drawing/2014/main" id="{BD84B9D4-9EAE-4D2E-82B2-7C2D62FF6B77}"/>
              </a:ext>
            </a:extLst>
          </p:cNvPr>
          <p:cNvSpPr/>
          <p:nvPr/>
        </p:nvSpPr>
        <p:spPr>
          <a:xfrm>
            <a:off x="457627" y="431254"/>
            <a:ext cx="1128622" cy="1128622"/>
          </a:xfrm>
          <a:prstGeom prst="roundRect">
            <a:avLst>
              <a:gd name="adj" fmla="val 1240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0" name="Rectangle: Rounded Corners 11">
            <a:extLst>
              <a:ext uri="{FF2B5EF4-FFF2-40B4-BE49-F238E27FC236}">
                <a16:creationId xmlns:a16="http://schemas.microsoft.com/office/drawing/2014/main" id="{9128E164-C04A-45B5-8B95-FC1DBDD3135D}"/>
              </a:ext>
            </a:extLst>
          </p:cNvPr>
          <p:cNvSpPr/>
          <p:nvPr/>
        </p:nvSpPr>
        <p:spPr>
          <a:xfrm>
            <a:off x="1143428" y="1167044"/>
            <a:ext cx="785663" cy="785663"/>
          </a:xfrm>
          <a:prstGeom prst="roundRect">
            <a:avLst>
              <a:gd name="adj" fmla="val 16286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1" name="Rectangle: Rounded Corners 17">
            <a:extLst>
              <a:ext uri="{FF2B5EF4-FFF2-40B4-BE49-F238E27FC236}">
                <a16:creationId xmlns:a16="http://schemas.microsoft.com/office/drawing/2014/main" id="{80341AF3-51AF-4394-941B-C179F5DA93AD}"/>
              </a:ext>
            </a:extLst>
          </p:cNvPr>
          <p:cNvSpPr/>
          <p:nvPr/>
        </p:nvSpPr>
        <p:spPr>
          <a:xfrm>
            <a:off x="2192402" y="693977"/>
            <a:ext cx="948140" cy="948140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2" name="Rectangle: Rounded Corners 28">
            <a:extLst>
              <a:ext uri="{FF2B5EF4-FFF2-40B4-BE49-F238E27FC236}">
                <a16:creationId xmlns:a16="http://schemas.microsoft.com/office/drawing/2014/main" id="{96B3E4E7-08AD-44FE-98B9-E628E5A599CC}"/>
              </a:ext>
            </a:extLst>
          </p:cNvPr>
          <p:cNvSpPr/>
          <p:nvPr/>
        </p:nvSpPr>
        <p:spPr>
          <a:xfrm>
            <a:off x="2893279" y="1944428"/>
            <a:ext cx="785663" cy="785663"/>
          </a:xfrm>
          <a:prstGeom prst="roundRect">
            <a:avLst>
              <a:gd name="adj" fmla="val 12409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3" name="Rectangle: Rounded Corners 15">
            <a:extLst>
              <a:ext uri="{FF2B5EF4-FFF2-40B4-BE49-F238E27FC236}">
                <a16:creationId xmlns:a16="http://schemas.microsoft.com/office/drawing/2014/main" id="{DBCFE764-5067-464B-9DF3-7EB34A5E1811}"/>
              </a:ext>
            </a:extLst>
          </p:cNvPr>
          <p:cNvSpPr/>
          <p:nvPr/>
        </p:nvSpPr>
        <p:spPr>
          <a:xfrm>
            <a:off x="1961267" y="2088869"/>
            <a:ext cx="462270" cy="462270"/>
          </a:xfrm>
          <a:prstGeom prst="roundRect">
            <a:avLst>
              <a:gd name="adj" fmla="val 19771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7707E15-C183-40EE-AAAD-3C6F3112D8AF}"/>
              </a:ext>
            </a:extLst>
          </p:cNvPr>
          <p:cNvGrpSpPr/>
          <p:nvPr/>
        </p:nvGrpSpPr>
        <p:grpSpPr>
          <a:xfrm>
            <a:off x="1904369" y="1809863"/>
            <a:ext cx="3144644" cy="3457347"/>
            <a:chOff x="1583151" y="1809863"/>
            <a:chExt cx="3144644" cy="345734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EF6AB7-C678-475C-898E-3D3A03535728}"/>
                </a:ext>
              </a:extLst>
            </p:cNvPr>
            <p:cNvSpPr/>
            <p:nvPr/>
          </p:nvSpPr>
          <p:spPr>
            <a:xfrm>
              <a:off x="1583151" y="1809863"/>
              <a:ext cx="3144644" cy="34573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Lexend" pitchFamily="2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CA5CBF-652C-4F73-8093-AC9B74FF0720}"/>
                </a:ext>
              </a:extLst>
            </p:cNvPr>
            <p:cNvGrpSpPr/>
            <p:nvPr/>
          </p:nvGrpSpPr>
          <p:grpSpPr>
            <a:xfrm>
              <a:off x="1816100" y="2898875"/>
              <a:ext cx="2768057" cy="2093939"/>
              <a:chOff x="1816100" y="2983843"/>
              <a:chExt cx="2768057" cy="209393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C7318B3-C127-47D7-8F59-67F22A4FEE12}"/>
                  </a:ext>
                </a:extLst>
              </p:cNvPr>
              <p:cNvSpPr/>
              <p:nvPr/>
            </p:nvSpPr>
            <p:spPr>
              <a:xfrm>
                <a:off x="1816100" y="3871298"/>
                <a:ext cx="2678746" cy="1206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Lexend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There are two type of Intrusion Detection System</a:t>
                </a:r>
              </a:p>
              <a:p>
                <a:pPr marL="171450" indent="-171450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Lexend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 Signature Based System</a:t>
                </a:r>
              </a:p>
              <a:p>
                <a:pPr marL="171450" indent="-171450">
                  <a:lnSpc>
                    <a:spcPct val="13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Lexend" pitchFamily="2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Anomaly Based System</a:t>
                </a:r>
                <a:endParaRPr lang="en-GB" sz="1200" dirty="0">
                  <a:solidFill>
                    <a:schemeClr val="bg1"/>
                  </a:solidFill>
                  <a:latin typeface="Lexend" pitchFamily="2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C87399-66A1-42C8-AD25-D46D76E12FC7}"/>
                  </a:ext>
                </a:extLst>
              </p:cNvPr>
              <p:cNvSpPr/>
              <p:nvPr/>
            </p:nvSpPr>
            <p:spPr>
              <a:xfrm>
                <a:off x="1816100" y="2983843"/>
                <a:ext cx="2768057" cy="830997"/>
              </a:xfrm>
              <a:prstGeom prst="rect">
                <a:avLst/>
              </a:prstGeom>
            </p:spPr>
            <p:txBody>
              <a:bodyPr wrap="square" anchor="b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  <a:latin typeface="Lexend" pitchFamily="2" charset="0"/>
                    <a:ea typeface="Vollkorn" panose="00000500000000000000" pitchFamily="2" charset="0"/>
                    <a:cs typeface="Open Sans Light" panose="020B0306030504020204" pitchFamily="34" charset="0"/>
                  </a:rPr>
                  <a:t>Intrusion Detection Type</a:t>
                </a:r>
                <a:endParaRPr lang="en-GB" sz="2400" dirty="0">
                  <a:solidFill>
                    <a:schemeClr val="bg1"/>
                  </a:solidFill>
                  <a:latin typeface="Lexend" pitchFamily="2" charset="0"/>
                  <a:ea typeface="Vollkorn" panose="00000500000000000000" pitchFamily="2" charset="0"/>
                  <a:cs typeface="Open Sans Light" panose="020B0306030504020204" pitchFamily="34" charset="0"/>
                </a:endParaRPr>
              </a:p>
            </p:txBody>
          </p:sp>
        </p:grp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6" y="3969452"/>
            <a:ext cx="5055509" cy="2156685"/>
          </a:xfrm>
          <a:prstGeom prst="rect">
            <a:avLst/>
          </a:prstGeom>
        </p:spPr>
      </p:pic>
      <p:pic>
        <p:nvPicPr>
          <p:cNvPr id="44" name="Graphic 378">
            <a:extLst>
              <a:ext uri="{FF2B5EF4-FFF2-40B4-BE49-F238E27FC236}">
                <a16:creationId xmlns:a16="http://schemas.microsoft.com/office/drawing/2014/main" id="{FF7EE56F-B861-473C-945D-EA9C2289FB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6254" y="2104480"/>
            <a:ext cx="608050" cy="6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1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-30445" y="-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951255" y="49350"/>
            <a:ext cx="2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7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2E7CE-383F-4944-B146-FCA46EDA9361}"/>
              </a:ext>
            </a:extLst>
          </p:cNvPr>
          <p:cNvSpPr/>
          <p:nvPr/>
        </p:nvSpPr>
        <p:spPr>
          <a:xfrm>
            <a:off x="2066368" y="2005187"/>
            <a:ext cx="496936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Anomaly Detection of </a:t>
            </a:r>
            <a:r>
              <a:rPr lang="en-US" sz="2400" dirty="0">
                <a:solidFill>
                  <a:schemeClr val="accent2"/>
                </a:solidFill>
              </a:rPr>
              <a:t>Binary and Multi Class Label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UNSW-NB15 Dataset using Spark Machine Learning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4DA269-1B7D-49EE-A6AC-0B0E338D70BD}"/>
              </a:ext>
            </a:extLst>
          </p:cNvPr>
          <p:cNvGrpSpPr/>
          <p:nvPr/>
        </p:nvGrpSpPr>
        <p:grpSpPr>
          <a:xfrm>
            <a:off x="2179172" y="4274114"/>
            <a:ext cx="4604013" cy="0"/>
            <a:chOff x="5192380" y="4134509"/>
            <a:chExt cx="4604013" cy="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7E5B07-D9E4-4E5B-B5FB-369B0BBC9229}"/>
                </a:ext>
              </a:extLst>
            </p:cNvPr>
            <p:cNvCxnSpPr>
              <a:cxnSpLocks/>
            </p:cNvCxnSpPr>
            <p:nvPr/>
          </p:nvCxnSpPr>
          <p:spPr>
            <a:xfrm>
              <a:off x="5192380" y="4134509"/>
              <a:ext cx="4604013" cy="0"/>
            </a:xfrm>
            <a:prstGeom prst="line">
              <a:avLst/>
            </a:prstGeom>
            <a:ln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234CBD-5F28-4762-9A3D-16F62D199CF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192380" y="4134509"/>
              <a:ext cx="1141515" cy="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D7772C-1E19-45F5-A513-A70737D4CD2C}"/>
              </a:ext>
            </a:extLst>
          </p:cNvPr>
          <p:cNvSpPr txBox="1"/>
          <p:nvPr/>
        </p:nvSpPr>
        <p:spPr>
          <a:xfrm>
            <a:off x="2066368" y="4539752"/>
            <a:ext cx="3165140" cy="39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Heavy" panose="020F0502020204030203" pitchFamily="34" charset="0"/>
                <a:cs typeface="Lato Heavy" panose="020F0502020204030203" pitchFamily="34" charset="0"/>
              </a:rPr>
              <a:t>Problem Statement.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74">
            <a:extLst>
              <a:ext uri="{FF2B5EF4-FFF2-40B4-BE49-F238E27FC236}">
                <a16:creationId xmlns:a16="http://schemas.microsoft.com/office/drawing/2014/main" id="{50C69DF5-1087-4017-8B1E-AB54A94671D5}"/>
              </a:ext>
            </a:extLst>
          </p:cNvPr>
          <p:cNvSpPr/>
          <p:nvPr/>
        </p:nvSpPr>
        <p:spPr>
          <a:xfrm>
            <a:off x="2123050" y="4500132"/>
            <a:ext cx="2959882" cy="429435"/>
          </a:xfrm>
          <a:prstGeom prst="roundRect">
            <a:avLst>
              <a:gd name="adj" fmla="val 50000"/>
            </a:avLst>
          </a:prstGeom>
          <a:gradFill>
            <a:gsLst>
              <a:gs pos="52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81F01E-3D24-4F89-B19D-0795D153A820}"/>
              </a:ext>
            </a:extLst>
          </p:cNvPr>
          <p:cNvSpPr/>
          <p:nvPr/>
        </p:nvSpPr>
        <p:spPr>
          <a:xfrm>
            <a:off x="2291444" y="4530183"/>
            <a:ext cx="272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B86CC6-34EE-4CD1-BE29-C1DEFD5E57D1}"/>
              </a:ext>
            </a:extLst>
          </p:cNvPr>
          <p:cNvGrpSpPr/>
          <p:nvPr/>
        </p:nvGrpSpPr>
        <p:grpSpPr>
          <a:xfrm>
            <a:off x="7407649" y="1079804"/>
            <a:ext cx="3044558" cy="4698388"/>
            <a:chOff x="5646914" y="1331745"/>
            <a:chExt cx="1923414" cy="3176513"/>
          </a:xfrm>
        </p:grpSpPr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C91064AF-A55D-4C3C-B776-86BF5EAB3CF5}"/>
                </a:ext>
              </a:extLst>
            </p:cNvPr>
            <p:cNvSpPr/>
            <p:nvPr/>
          </p:nvSpPr>
          <p:spPr>
            <a:xfrm>
              <a:off x="5646914" y="1331745"/>
              <a:ext cx="1923413" cy="3176513"/>
            </a:xfrm>
            <a:custGeom>
              <a:avLst/>
              <a:gdLst/>
              <a:ahLst/>
              <a:cxnLst/>
              <a:rect l="l" t="t" r="r" b="b"/>
              <a:pathLst>
                <a:path w="1923413" h="3176513">
                  <a:moveTo>
                    <a:pt x="928617" y="2525413"/>
                  </a:moveTo>
                  <a:cubicBezTo>
                    <a:pt x="1029662" y="2525413"/>
                    <a:pt x="1112562" y="2556267"/>
                    <a:pt x="1177316" y="2617975"/>
                  </a:cubicBezTo>
                  <a:cubicBezTo>
                    <a:pt x="1242070" y="2679683"/>
                    <a:pt x="1274448" y="2758057"/>
                    <a:pt x="1274448" y="2853098"/>
                  </a:cubicBezTo>
                  <a:cubicBezTo>
                    <a:pt x="1274448" y="2946716"/>
                    <a:pt x="1242782" y="3024023"/>
                    <a:pt x="1179451" y="3085019"/>
                  </a:cubicBezTo>
                  <a:cubicBezTo>
                    <a:pt x="1116120" y="3146015"/>
                    <a:pt x="1032509" y="3176513"/>
                    <a:pt x="928617" y="3176513"/>
                  </a:cubicBezTo>
                  <a:cubicBezTo>
                    <a:pt x="824726" y="3176513"/>
                    <a:pt x="741115" y="3146015"/>
                    <a:pt x="677784" y="3085019"/>
                  </a:cubicBezTo>
                  <a:cubicBezTo>
                    <a:pt x="614453" y="3024023"/>
                    <a:pt x="582787" y="2946716"/>
                    <a:pt x="582787" y="2853098"/>
                  </a:cubicBezTo>
                  <a:cubicBezTo>
                    <a:pt x="582787" y="2758057"/>
                    <a:pt x="615164" y="2679683"/>
                    <a:pt x="679919" y="2617975"/>
                  </a:cubicBezTo>
                  <a:cubicBezTo>
                    <a:pt x="744673" y="2556267"/>
                    <a:pt x="827572" y="2525413"/>
                    <a:pt x="928617" y="2525413"/>
                  </a:cubicBezTo>
                  <a:close/>
                  <a:moveTo>
                    <a:pt x="971313" y="0"/>
                  </a:moveTo>
                  <a:cubicBezTo>
                    <a:pt x="1273024" y="0"/>
                    <a:pt x="1507136" y="73010"/>
                    <a:pt x="1673647" y="219029"/>
                  </a:cubicBezTo>
                  <a:cubicBezTo>
                    <a:pt x="1840158" y="365048"/>
                    <a:pt x="1923413" y="571258"/>
                    <a:pt x="1923413" y="837657"/>
                  </a:cubicBezTo>
                  <a:cubicBezTo>
                    <a:pt x="1923413" y="958738"/>
                    <a:pt x="1896373" y="1073053"/>
                    <a:pt x="1842292" y="1180602"/>
                  </a:cubicBezTo>
                  <a:cubicBezTo>
                    <a:pt x="1788212" y="1288151"/>
                    <a:pt x="1693571" y="1407459"/>
                    <a:pt x="1558370" y="1538524"/>
                  </a:cubicBezTo>
                  <a:lnTo>
                    <a:pt x="1385455" y="1703066"/>
                  </a:lnTo>
                  <a:cubicBezTo>
                    <a:pt x="1277294" y="1807047"/>
                    <a:pt x="1215386" y="1928839"/>
                    <a:pt x="1199731" y="2068443"/>
                  </a:cubicBezTo>
                  <a:lnTo>
                    <a:pt x="1191192" y="2198796"/>
                  </a:lnTo>
                  <a:lnTo>
                    <a:pt x="644695" y="2198796"/>
                  </a:lnTo>
                  <a:cubicBezTo>
                    <a:pt x="644695" y="1999352"/>
                    <a:pt x="668889" y="1840513"/>
                    <a:pt x="717277" y="1722279"/>
                  </a:cubicBezTo>
                  <a:cubicBezTo>
                    <a:pt x="765665" y="1604045"/>
                    <a:pt x="854257" y="1487590"/>
                    <a:pt x="983054" y="1372913"/>
                  </a:cubicBezTo>
                  <a:cubicBezTo>
                    <a:pt x="1111850" y="1258237"/>
                    <a:pt x="1197596" y="1164903"/>
                    <a:pt x="1240292" y="1092910"/>
                  </a:cubicBezTo>
                  <a:cubicBezTo>
                    <a:pt x="1282987" y="1020918"/>
                    <a:pt x="1304334" y="945007"/>
                    <a:pt x="1304334" y="865176"/>
                  </a:cubicBezTo>
                  <a:cubicBezTo>
                    <a:pt x="1304334" y="624260"/>
                    <a:pt x="1193327" y="503802"/>
                    <a:pt x="971313" y="503802"/>
                  </a:cubicBezTo>
                  <a:cubicBezTo>
                    <a:pt x="865998" y="503802"/>
                    <a:pt x="781675" y="536251"/>
                    <a:pt x="718344" y="601150"/>
                  </a:cubicBezTo>
                  <a:cubicBezTo>
                    <a:pt x="655013" y="666049"/>
                    <a:pt x="621925" y="755558"/>
                    <a:pt x="619078" y="869679"/>
                  </a:cubicBezTo>
                  <a:lnTo>
                    <a:pt x="0" y="869679"/>
                  </a:lnTo>
                  <a:cubicBezTo>
                    <a:pt x="2846" y="597586"/>
                    <a:pt x="90727" y="384617"/>
                    <a:pt x="263642" y="230770"/>
                  </a:cubicBezTo>
                  <a:cubicBezTo>
                    <a:pt x="436557" y="76923"/>
                    <a:pt x="672447" y="0"/>
                    <a:pt x="9713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17500" dist="165100" dir="13200000" sx="99000" sy="99000" algn="tl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03CA506F-853F-400D-8C7A-0E7F0F2AA10B}"/>
                </a:ext>
              </a:extLst>
            </p:cNvPr>
            <p:cNvSpPr/>
            <p:nvPr/>
          </p:nvSpPr>
          <p:spPr>
            <a:xfrm>
              <a:off x="5646915" y="1331745"/>
              <a:ext cx="1923413" cy="3176513"/>
            </a:xfrm>
            <a:custGeom>
              <a:avLst/>
              <a:gdLst/>
              <a:ahLst/>
              <a:cxnLst/>
              <a:rect l="l" t="t" r="r" b="b"/>
              <a:pathLst>
                <a:path w="1923413" h="3176513">
                  <a:moveTo>
                    <a:pt x="928617" y="2525413"/>
                  </a:moveTo>
                  <a:cubicBezTo>
                    <a:pt x="1029662" y="2525413"/>
                    <a:pt x="1112562" y="2556267"/>
                    <a:pt x="1177316" y="2617975"/>
                  </a:cubicBezTo>
                  <a:cubicBezTo>
                    <a:pt x="1242070" y="2679683"/>
                    <a:pt x="1274448" y="2758057"/>
                    <a:pt x="1274448" y="2853098"/>
                  </a:cubicBezTo>
                  <a:cubicBezTo>
                    <a:pt x="1274448" y="2946716"/>
                    <a:pt x="1242782" y="3024023"/>
                    <a:pt x="1179451" y="3085019"/>
                  </a:cubicBezTo>
                  <a:cubicBezTo>
                    <a:pt x="1116120" y="3146015"/>
                    <a:pt x="1032509" y="3176513"/>
                    <a:pt x="928617" y="3176513"/>
                  </a:cubicBezTo>
                  <a:cubicBezTo>
                    <a:pt x="824726" y="3176513"/>
                    <a:pt x="741115" y="3146015"/>
                    <a:pt x="677784" y="3085019"/>
                  </a:cubicBezTo>
                  <a:cubicBezTo>
                    <a:pt x="614453" y="3024023"/>
                    <a:pt x="582787" y="2946716"/>
                    <a:pt x="582787" y="2853098"/>
                  </a:cubicBezTo>
                  <a:cubicBezTo>
                    <a:pt x="582787" y="2758057"/>
                    <a:pt x="615164" y="2679683"/>
                    <a:pt x="679919" y="2617975"/>
                  </a:cubicBezTo>
                  <a:cubicBezTo>
                    <a:pt x="744673" y="2556267"/>
                    <a:pt x="827572" y="2525413"/>
                    <a:pt x="928617" y="2525413"/>
                  </a:cubicBezTo>
                  <a:close/>
                  <a:moveTo>
                    <a:pt x="971313" y="0"/>
                  </a:moveTo>
                  <a:cubicBezTo>
                    <a:pt x="1273024" y="0"/>
                    <a:pt x="1507136" y="73010"/>
                    <a:pt x="1673647" y="219029"/>
                  </a:cubicBezTo>
                  <a:cubicBezTo>
                    <a:pt x="1840158" y="365048"/>
                    <a:pt x="1923413" y="571258"/>
                    <a:pt x="1923413" y="837657"/>
                  </a:cubicBezTo>
                  <a:cubicBezTo>
                    <a:pt x="1923413" y="958738"/>
                    <a:pt x="1896373" y="1073053"/>
                    <a:pt x="1842292" y="1180602"/>
                  </a:cubicBezTo>
                  <a:cubicBezTo>
                    <a:pt x="1788212" y="1288151"/>
                    <a:pt x="1693571" y="1407459"/>
                    <a:pt x="1558370" y="1538524"/>
                  </a:cubicBezTo>
                  <a:lnTo>
                    <a:pt x="1385455" y="1703066"/>
                  </a:lnTo>
                  <a:cubicBezTo>
                    <a:pt x="1277294" y="1807047"/>
                    <a:pt x="1215386" y="1928839"/>
                    <a:pt x="1199731" y="2068443"/>
                  </a:cubicBezTo>
                  <a:lnTo>
                    <a:pt x="1191192" y="2198796"/>
                  </a:lnTo>
                  <a:lnTo>
                    <a:pt x="644695" y="2198796"/>
                  </a:lnTo>
                  <a:cubicBezTo>
                    <a:pt x="644695" y="1999352"/>
                    <a:pt x="668889" y="1840513"/>
                    <a:pt x="717277" y="1722279"/>
                  </a:cubicBezTo>
                  <a:cubicBezTo>
                    <a:pt x="765665" y="1604045"/>
                    <a:pt x="854257" y="1487590"/>
                    <a:pt x="983054" y="1372913"/>
                  </a:cubicBezTo>
                  <a:cubicBezTo>
                    <a:pt x="1111850" y="1258237"/>
                    <a:pt x="1197596" y="1164903"/>
                    <a:pt x="1240292" y="1092910"/>
                  </a:cubicBezTo>
                  <a:cubicBezTo>
                    <a:pt x="1282987" y="1020918"/>
                    <a:pt x="1304334" y="945007"/>
                    <a:pt x="1304334" y="865176"/>
                  </a:cubicBezTo>
                  <a:cubicBezTo>
                    <a:pt x="1304334" y="624260"/>
                    <a:pt x="1193327" y="503802"/>
                    <a:pt x="971313" y="503802"/>
                  </a:cubicBezTo>
                  <a:cubicBezTo>
                    <a:pt x="865998" y="503802"/>
                    <a:pt x="781675" y="536251"/>
                    <a:pt x="718344" y="601150"/>
                  </a:cubicBezTo>
                  <a:cubicBezTo>
                    <a:pt x="655013" y="666049"/>
                    <a:pt x="621925" y="755558"/>
                    <a:pt x="619078" y="869679"/>
                  </a:cubicBezTo>
                  <a:lnTo>
                    <a:pt x="0" y="869679"/>
                  </a:lnTo>
                  <a:cubicBezTo>
                    <a:pt x="2846" y="597586"/>
                    <a:pt x="90727" y="384617"/>
                    <a:pt x="263642" y="230770"/>
                  </a:cubicBezTo>
                  <a:cubicBezTo>
                    <a:pt x="436557" y="76923"/>
                    <a:pt x="672447" y="0"/>
                    <a:pt x="971313" y="0"/>
                  </a:cubicBezTo>
                  <a:close/>
                </a:path>
              </a:pathLst>
            </a:custGeom>
            <a:solidFill>
              <a:srgbClr val="F3F6FB"/>
            </a:solidFill>
            <a:ln>
              <a:noFill/>
            </a:ln>
            <a:effectLst>
              <a:outerShdw blurRad="825500" dist="508000" dir="3000000" algn="tl" rotWithShape="0">
                <a:srgbClr val="DDE7F4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4" name="Freeform: Shape 10">
            <a:extLst>
              <a:ext uri="{FF2B5EF4-FFF2-40B4-BE49-F238E27FC236}">
                <a16:creationId xmlns:a16="http://schemas.microsoft.com/office/drawing/2014/main" id="{E2667120-B819-43F0-B2E9-DBB610121237}"/>
              </a:ext>
            </a:extLst>
          </p:cNvPr>
          <p:cNvSpPr/>
          <p:nvPr/>
        </p:nvSpPr>
        <p:spPr>
          <a:xfrm rot="914203">
            <a:off x="9904220" y="3191810"/>
            <a:ext cx="1433023" cy="2531561"/>
          </a:xfrm>
          <a:custGeom>
            <a:avLst/>
            <a:gdLst/>
            <a:ahLst/>
            <a:cxnLst/>
            <a:rect l="l" t="t" r="r" b="b"/>
            <a:pathLst>
              <a:path w="1923413" h="3176513">
                <a:moveTo>
                  <a:pt x="928617" y="2525413"/>
                </a:moveTo>
                <a:cubicBezTo>
                  <a:pt x="1029662" y="2525413"/>
                  <a:pt x="1112562" y="2556267"/>
                  <a:pt x="1177316" y="2617975"/>
                </a:cubicBezTo>
                <a:cubicBezTo>
                  <a:pt x="1242070" y="2679683"/>
                  <a:pt x="1274448" y="2758057"/>
                  <a:pt x="1274448" y="2853098"/>
                </a:cubicBezTo>
                <a:cubicBezTo>
                  <a:pt x="1274448" y="2946716"/>
                  <a:pt x="1242782" y="3024023"/>
                  <a:pt x="1179451" y="3085019"/>
                </a:cubicBezTo>
                <a:cubicBezTo>
                  <a:pt x="1116120" y="3146015"/>
                  <a:pt x="1032509" y="3176513"/>
                  <a:pt x="928617" y="3176513"/>
                </a:cubicBezTo>
                <a:cubicBezTo>
                  <a:pt x="824726" y="3176513"/>
                  <a:pt x="741115" y="3146015"/>
                  <a:pt x="677784" y="3085019"/>
                </a:cubicBezTo>
                <a:cubicBezTo>
                  <a:pt x="614453" y="3024023"/>
                  <a:pt x="582787" y="2946716"/>
                  <a:pt x="582787" y="2853098"/>
                </a:cubicBezTo>
                <a:cubicBezTo>
                  <a:pt x="582787" y="2758057"/>
                  <a:pt x="615164" y="2679683"/>
                  <a:pt x="679919" y="2617975"/>
                </a:cubicBezTo>
                <a:cubicBezTo>
                  <a:pt x="744673" y="2556267"/>
                  <a:pt x="827572" y="2525413"/>
                  <a:pt x="928617" y="2525413"/>
                </a:cubicBezTo>
                <a:close/>
                <a:moveTo>
                  <a:pt x="971313" y="0"/>
                </a:moveTo>
                <a:cubicBezTo>
                  <a:pt x="1273024" y="0"/>
                  <a:pt x="1507136" y="73010"/>
                  <a:pt x="1673647" y="219029"/>
                </a:cubicBezTo>
                <a:cubicBezTo>
                  <a:pt x="1840158" y="365048"/>
                  <a:pt x="1923413" y="571258"/>
                  <a:pt x="1923413" y="837657"/>
                </a:cubicBezTo>
                <a:cubicBezTo>
                  <a:pt x="1923413" y="958738"/>
                  <a:pt x="1896373" y="1073053"/>
                  <a:pt x="1842292" y="1180602"/>
                </a:cubicBezTo>
                <a:cubicBezTo>
                  <a:pt x="1788212" y="1288151"/>
                  <a:pt x="1693571" y="1407459"/>
                  <a:pt x="1558370" y="1538524"/>
                </a:cubicBezTo>
                <a:lnTo>
                  <a:pt x="1385455" y="1703066"/>
                </a:lnTo>
                <a:cubicBezTo>
                  <a:pt x="1277294" y="1807047"/>
                  <a:pt x="1215386" y="1928839"/>
                  <a:pt x="1199731" y="2068443"/>
                </a:cubicBezTo>
                <a:lnTo>
                  <a:pt x="1191192" y="2198796"/>
                </a:lnTo>
                <a:lnTo>
                  <a:pt x="644695" y="2198796"/>
                </a:lnTo>
                <a:cubicBezTo>
                  <a:pt x="644695" y="1999352"/>
                  <a:pt x="668889" y="1840513"/>
                  <a:pt x="717277" y="1722279"/>
                </a:cubicBezTo>
                <a:cubicBezTo>
                  <a:pt x="765665" y="1604045"/>
                  <a:pt x="854257" y="1487590"/>
                  <a:pt x="983054" y="1372913"/>
                </a:cubicBezTo>
                <a:cubicBezTo>
                  <a:pt x="1111850" y="1258237"/>
                  <a:pt x="1197596" y="1164903"/>
                  <a:pt x="1240292" y="1092910"/>
                </a:cubicBezTo>
                <a:cubicBezTo>
                  <a:pt x="1282987" y="1020918"/>
                  <a:pt x="1304334" y="945007"/>
                  <a:pt x="1304334" y="865176"/>
                </a:cubicBezTo>
                <a:cubicBezTo>
                  <a:pt x="1304334" y="624260"/>
                  <a:pt x="1193327" y="503802"/>
                  <a:pt x="971313" y="503802"/>
                </a:cubicBezTo>
                <a:cubicBezTo>
                  <a:pt x="865998" y="503802"/>
                  <a:pt x="781675" y="536251"/>
                  <a:pt x="718344" y="601150"/>
                </a:cubicBezTo>
                <a:cubicBezTo>
                  <a:pt x="655013" y="666049"/>
                  <a:pt x="621925" y="755558"/>
                  <a:pt x="619078" y="869679"/>
                </a:cubicBezTo>
                <a:lnTo>
                  <a:pt x="0" y="869679"/>
                </a:lnTo>
                <a:cubicBezTo>
                  <a:pt x="2846" y="597586"/>
                  <a:pt x="90727" y="384617"/>
                  <a:pt x="263642" y="230770"/>
                </a:cubicBezTo>
                <a:cubicBezTo>
                  <a:pt x="436557" y="76923"/>
                  <a:pt x="672447" y="0"/>
                  <a:pt x="971313" y="0"/>
                </a:cubicBezTo>
                <a:close/>
              </a:path>
            </a:pathLst>
          </a:custGeom>
          <a:solidFill>
            <a:srgbClr val="CCDAEE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11">
            <a:extLst>
              <a:ext uri="{FF2B5EF4-FFF2-40B4-BE49-F238E27FC236}">
                <a16:creationId xmlns:a16="http://schemas.microsoft.com/office/drawing/2014/main" id="{2984081A-FA08-4972-813E-A75AD52DD57D}"/>
              </a:ext>
            </a:extLst>
          </p:cNvPr>
          <p:cNvSpPr/>
          <p:nvPr/>
        </p:nvSpPr>
        <p:spPr>
          <a:xfrm rot="20700000">
            <a:off x="6636135" y="3276055"/>
            <a:ext cx="1324123" cy="2527393"/>
          </a:xfrm>
          <a:custGeom>
            <a:avLst/>
            <a:gdLst/>
            <a:ahLst/>
            <a:cxnLst/>
            <a:rect l="l" t="t" r="r" b="b"/>
            <a:pathLst>
              <a:path w="1923413" h="3176513">
                <a:moveTo>
                  <a:pt x="928617" y="2525413"/>
                </a:moveTo>
                <a:cubicBezTo>
                  <a:pt x="1029662" y="2525413"/>
                  <a:pt x="1112562" y="2556267"/>
                  <a:pt x="1177316" y="2617975"/>
                </a:cubicBezTo>
                <a:cubicBezTo>
                  <a:pt x="1242070" y="2679683"/>
                  <a:pt x="1274448" y="2758057"/>
                  <a:pt x="1274448" y="2853098"/>
                </a:cubicBezTo>
                <a:cubicBezTo>
                  <a:pt x="1274448" y="2946716"/>
                  <a:pt x="1242782" y="3024023"/>
                  <a:pt x="1179451" y="3085019"/>
                </a:cubicBezTo>
                <a:cubicBezTo>
                  <a:pt x="1116120" y="3146015"/>
                  <a:pt x="1032509" y="3176513"/>
                  <a:pt x="928617" y="3176513"/>
                </a:cubicBezTo>
                <a:cubicBezTo>
                  <a:pt x="824726" y="3176513"/>
                  <a:pt x="741115" y="3146015"/>
                  <a:pt x="677784" y="3085019"/>
                </a:cubicBezTo>
                <a:cubicBezTo>
                  <a:pt x="614453" y="3024023"/>
                  <a:pt x="582787" y="2946716"/>
                  <a:pt x="582787" y="2853098"/>
                </a:cubicBezTo>
                <a:cubicBezTo>
                  <a:pt x="582787" y="2758057"/>
                  <a:pt x="615164" y="2679683"/>
                  <a:pt x="679919" y="2617975"/>
                </a:cubicBezTo>
                <a:cubicBezTo>
                  <a:pt x="744673" y="2556267"/>
                  <a:pt x="827572" y="2525413"/>
                  <a:pt x="928617" y="2525413"/>
                </a:cubicBezTo>
                <a:close/>
                <a:moveTo>
                  <a:pt x="971313" y="0"/>
                </a:moveTo>
                <a:cubicBezTo>
                  <a:pt x="1273024" y="0"/>
                  <a:pt x="1507136" y="73010"/>
                  <a:pt x="1673647" y="219029"/>
                </a:cubicBezTo>
                <a:cubicBezTo>
                  <a:pt x="1840158" y="365048"/>
                  <a:pt x="1923413" y="571258"/>
                  <a:pt x="1923413" y="837657"/>
                </a:cubicBezTo>
                <a:cubicBezTo>
                  <a:pt x="1923413" y="958738"/>
                  <a:pt x="1896373" y="1073053"/>
                  <a:pt x="1842292" y="1180602"/>
                </a:cubicBezTo>
                <a:cubicBezTo>
                  <a:pt x="1788212" y="1288151"/>
                  <a:pt x="1693571" y="1407459"/>
                  <a:pt x="1558370" y="1538524"/>
                </a:cubicBezTo>
                <a:lnTo>
                  <a:pt x="1385455" y="1703066"/>
                </a:lnTo>
                <a:cubicBezTo>
                  <a:pt x="1277294" y="1807047"/>
                  <a:pt x="1215386" y="1928839"/>
                  <a:pt x="1199731" y="2068443"/>
                </a:cubicBezTo>
                <a:lnTo>
                  <a:pt x="1191192" y="2198796"/>
                </a:lnTo>
                <a:lnTo>
                  <a:pt x="644695" y="2198796"/>
                </a:lnTo>
                <a:cubicBezTo>
                  <a:pt x="644695" y="1999352"/>
                  <a:pt x="668889" y="1840513"/>
                  <a:pt x="717277" y="1722279"/>
                </a:cubicBezTo>
                <a:cubicBezTo>
                  <a:pt x="765665" y="1604045"/>
                  <a:pt x="854257" y="1487590"/>
                  <a:pt x="983054" y="1372913"/>
                </a:cubicBezTo>
                <a:cubicBezTo>
                  <a:pt x="1111850" y="1258237"/>
                  <a:pt x="1197596" y="1164903"/>
                  <a:pt x="1240292" y="1092910"/>
                </a:cubicBezTo>
                <a:cubicBezTo>
                  <a:pt x="1282987" y="1020918"/>
                  <a:pt x="1304334" y="945007"/>
                  <a:pt x="1304334" y="865176"/>
                </a:cubicBezTo>
                <a:cubicBezTo>
                  <a:pt x="1304334" y="624260"/>
                  <a:pt x="1193327" y="503802"/>
                  <a:pt x="971313" y="503802"/>
                </a:cubicBezTo>
                <a:cubicBezTo>
                  <a:pt x="865998" y="503802"/>
                  <a:pt x="781675" y="536251"/>
                  <a:pt x="718344" y="601150"/>
                </a:cubicBezTo>
                <a:cubicBezTo>
                  <a:pt x="655013" y="666049"/>
                  <a:pt x="621925" y="755558"/>
                  <a:pt x="619078" y="869679"/>
                </a:cubicBezTo>
                <a:lnTo>
                  <a:pt x="0" y="869679"/>
                </a:lnTo>
                <a:cubicBezTo>
                  <a:pt x="2846" y="597586"/>
                  <a:pt x="90727" y="384617"/>
                  <a:pt x="263642" y="230770"/>
                </a:cubicBezTo>
                <a:cubicBezTo>
                  <a:pt x="436557" y="76923"/>
                  <a:pt x="672447" y="0"/>
                  <a:pt x="971313" y="0"/>
                </a:cubicBezTo>
                <a:close/>
              </a:path>
            </a:pathLst>
          </a:custGeom>
          <a:solidFill>
            <a:srgbClr val="CCDAEE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2026926" y="1063260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485371" y="1773745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720876" y="605362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9151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-30445" y="-4031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951255" y="49350"/>
            <a:ext cx="2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8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8FD6FE-891E-4D39-98E2-6C8753A92D75}"/>
              </a:ext>
            </a:extLst>
          </p:cNvPr>
          <p:cNvGrpSpPr/>
          <p:nvPr/>
        </p:nvGrpSpPr>
        <p:grpSpPr>
          <a:xfrm>
            <a:off x="4918590" y="2682674"/>
            <a:ext cx="2354818" cy="2354817"/>
            <a:chOff x="6640643" y="1285590"/>
            <a:chExt cx="4027357" cy="4286821"/>
          </a:xfrm>
        </p:grpSpPr>
        <p:sp>
          <p:nvSpPr>
            <p:cNvPr id="28" name="Rectangle: Rounded Corners 5">
              <a:extLst>
                <a:ext uri="{FF2B5EF4-FFF2-40B4-BE49-F238E27FC236}">
                  <a16:creationId xmlns:a16="http://schemas.microsoft.com/office/drawing/2014/main" id="{DCACC3B5-FA16-43DA-8A19-DA9CD62B9D52}"/>
                </a:ext>
              </a:extLst>
            </p:cNvPr>
            <p:cNvSpPr/>
            <p:nvPr/>
          </p:nvSpPr>
          <p:spPr>
            <a:xfrm>
              <a:off x="6640643" y="1285590"/>
              <a:ext cx="4027357" cy="42868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65100" dir="13200000" sx="99000" sy="99000" algn="tl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6">
              <a:extLst>
                <a:ext uri="{FF2B5EF4-FFF2-40B4-BE49-F238E27FC236}">
                  <a16:creationId xmlns:a16="http://schemas.microsoft.com/office/drawing/2014/main" id="{F231A70E-8E61-49EA-8C20-9C03196133BB}"/>
                </a:ext>
              </a:extLst>
            </p:cNvPr>
            <p:cNvSpPr/>
            <p:nvPr/>
          </p:nvSpPr>
          <p:spPr>
            <a:xfrm>
              <a:off x="6640643" y="1285590"/>
              <a:ext cx="4027357" cy="4286821"/>
            </a:xfrm>
            <a:prstGeom prst="ellipse">
              <a:avLst/>
            </a:prstGeom>
            <a:solidFill>
              <a:srgbClr val="F3F6FB"/>
            </a:solidFill>
            <a:ln>
              <a:noFill/>
            </a:ln>
            <a:effectLst>
              <a:outerShdw blurRad="825500" dist="508000" dir="3000000" algn="tl" rotWithShape="0">
                <a:srgbClr val="DDE7F4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C8E1F8-CF93-40DF-95B0-C9FB0225272B}"/>
              </a:ext>
            </a:extLst>
          </p:cNvPr>
          <p:cNvGrpSpPr/>
          <p:nvPr/>
        </p:nvGrpSpPr>
        <p:grpSpPr>
          <a:xfrm>
            <a:off x="5175970" y="3002104"/>
            <a:ext cx="1840059" cy="3052597"/>
            <a:chOff x="4756717" y="1219200"/>
            <a:chExt cx="2678565" cy="4443650"/>
          </a:xfrm>
        </p:grpSpPr>
        <p:sp>
          <p:nvSpPr>
            <p:cNvPr id="34" name="Freeform: Shape 5">
              <a:extLst>
                <a:ext uri="{FF2B5EF4-FFF2-40B4-BE49-F238E27FC236}">
                  <a16:creationId xmlns:a16="http://schemas.microsoft.com/office/drawing/2014/main" id="{BA1FB643-36F5-4681-971E-1399512680BC}"/>
                </a:ext>
              </a:extLst>
            </p:cNvPr>
            <p:cNvSpPr/>
            <p:nvPr/>
          </p:nvSpPr>
          <p:spPr>
            <a:xfrm>
              <a:off x="4756717" y="1219200"/>
              <a:ext cx="2678565" cy="3453612"/>
            </a:xfrm>
            <a:custGeom>
              <a:avLst/>
              <a:gdLst>
                <a:gd name="connsiteX0" fmla="*/ 1341516 w 2678565"/>
                <a:gd name="connsiteY0" fmla="*/ 4674 h 3453611"/>
                <a:gd name="connsiteX1" fmla="*/ 4652 w 2678565"/>
                <a:gd name="connsiteY1" fmla="*/ 1306506 h 3453611"/>
                <a:gd name="connsiteX2" fmla="*/ 310021 w 2678565"/>
                <a:gd name="connsiteY2" fmla="*/ 2144735 h 3453611"/>
                <a:gd name="connsiteX3" fmla="*/ 634549 w 2678565"/>
                <a:gd name="connsiteY3" fmla="*/ 3016447 h 3453611"/>
                <a:gd name="connsiteX4" fmla="*/ 635789 w 2678565"/>
                <a:gd name="connsiteY4" fmla="*/ 3249085 h 3453611"/>
                <a:gd name="connsiteX5" fmla="*/ 844804 w 2678565"/>
                <a:gd name="connsiteY5" fmla="*/ 3453263 h 3453611"/>
                <a:gd name="connsiteX6" fmla="*/ 1859868 w 2678565"/>
                <a:gd name="connsiteY6" fmla="*/ 3453821 h 3453611"/>
                <a:gd name="connsiteX7" fmla="*/ 2066713 w 2678565"/>
                <a:gd name="connsiteY7" fmla="*/ 3249891 h 3453611"/>
                <a:gd name="connsiteX8" fmla="*/ 2065473 w 2678565"/>
                <a:gd name="connsiteY8" fmla="*/ 3017253 h 3453611"/>
                <a:gd name="connsiteX9" fmla="*/ 2379274 w 2678565"/>
                <a:gd name="connsiteY9" fmla="*/ 2147897 h 3453611"/>
                <a:gd name="connsiteX10" fmla="*/ 2677575 w 2678565"/>
                <a:gd name="connsiteY10" fmla="*/ 1316922 h 3453611"/>
                <a:gd name="connsiteX11" fmla="*/ 1341516 w 2678565"/>
                <a:gd name="connsiteY11" fmla="*/ 4674 h 3453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8565" h="3453611">
                  <a:moveTo>
                    <a:pt x="1341516" y="4674"/>
                  </a:moveTo>
                  <a:cubicBezTo>
                    <a:pt x="602183" y="395"/>
                    <a:pt x="5768" y="581061"/>
                    <a:pt x="4652" y="1306506"/>
                  </a:cubicBezTo>
                  <a:cubicBezTo>
                    <a:pt x="4156" y="1624523"/>
                    <a:pt x="118925" y="1916561"/>
                    <a:pt x="310021" y="2144735"/>
                  </a:cubicBezTo>
                  <a:cubicBezTo>
                    <a:pt x="516493" y="2391262"/>
                    <a:pt x="632875" y="2698243"/>
                    <a:pt x="634549" y="3016447"/>
                  </a:cubicBezTo>
                  <a:lnTo>
                    <a:pt x="635789" y="3249085"/>
                  </a:lnTo>
                  <a:cubicBezTo>
                    <a:pt x="636409" y="3361808"/>
                    <a:pt x="729973" y="3453201"/>
                    <a:pt x="844804" y="3453263"/>
                  </a:cubicBezTo>
                  <a:lnTo>
                    <a:pt x="1859868" y="3453821"/>
                  </a:lnTo>
                  <a:cubicBezTo>
                    <a:pt x="1974699" y="3453883"/>
                    <a:pt x="2067333" y="3362552"/>
                    <a:pt x="2066713" y="3249891"/>
                  </a:cubicBezTo>
                  <a:lnTo>
                    <a:pt x="2065473" y="3017253"/>
                  </a:lnTo>
                  <a:cubicBezTo>
                    <a:pt x="2063799" y="2699917"/>
                    <a:pt x="2175468" y="2393122"/>
                    <a:pt x="2379274" y="2147897"/>
                  </a:cubicBezTo>
                  <a:cubicBezTo>
                    <a:pt x="2567208" y="1921769"/>
                    <a:pt x="2679187" y="1632398"/>
                    <a:pt x="2677575" y="1316922"/>
                  </a:cubicBezTo>
                  <a:cubicBezTo>
                    <a:pt x="2673793" y="594950"/>
                    <a:pt x="2076324" y="8890"/>
                    <a:pt x="1341516" y="4674"/>
                  </a:cubicBezTo>
                  <a:close/>
                </a:path>
              </a:pathLst>
            </a:custGeom>
            <a:gradFill>
              <a:gsLst>
                <a:gs pos="1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6">
              <a:extLst>
                <a:ext uri="{FF2B5EF4-FFF2-40B4-BE49-F238E27FC236}">
                  <a16:creationId xmlns:a16="http://schemas.microsoft.com/office/drawing/2014/main" id="{9354F91D-2CB5-4C35-8C61-98474C7C72E3}"/>
                </a:ext>
              </a:extLst>
            </p:cNvPr>
            <p:cNvSpPr/>
            <p:nvPr/>
          </p:nvSpPr>
          <p:spPr>
            <a:xfrm>
              <a:off x="5484952" y="4774459"/>
              <a:ext cx="1249750" cy="888391"/>
            </a:xfrm>
            <a:custGeom>
              <a:avLst/>
              <a:gdLst>
                <a:gd name="connsiteX0" fmla="*/ 117808 w 1249750"/>
                <a:gd name="connsiteY0" fmla="*/ 445373 h 888391"/>
                <a:gd name="connsiteX1" fmla="*/ 1133432 w 1249750"/>
                <a:gd name="connsiteY1" fmla="*/ 445931 h 888391"/>
                <a:gd name="connsiteX2" fmla="*/ 1180369 w 1249750"/>
                <a:gd name="connsiteY2" fmla="*/ 491938 h 888391"/>
                <a:gd name="connsiteX3" fmla="*/ 1146763 w 1249750"/>
                <a:gd name="connsiteY3" fmla="*/ 624068 h 888391"/>
                <a:gd name="connsiteX4" fmla="*/ 1100260 w 1249750"/>
                <a:gd name="connsiteY4" fmla="*/ 669951 h 888391"/>
                <a:gd name="connsiteX5" fmla="*/ 993489 w 1249750"/>
                <a:gd name="connsiteY5" fmla="*/ 669889 h 888391"/>
                <a:gd name="connsiteX6" fmla="*/ 834636 w 1249750"/>
                <a:gd name="connsiteY6" fmla="*/ 888391 h 888391"/>
                <a:gd name="connsiteX7" fmla="*/ 437501 w 1249750"/>
                <a:gd name="connsiteY7" fmla="*/ 888143 h 888391"/>
                <a:gd name="connsiteX8" fmla="*/ 260045 w 1249750"/>
                <a:gd name="connsiteY8" fmla="*/ 669455 h 888391"/>
                <a:gd name="connsiteX9" fmla="*/ 156747 w 1249750"/>
                <a:gd name="connsiteY9" fmla="*/ 669393 h 888391"/>
                <a:gd name="connsiteX10" fmla="*/ 109748 w 1249750"/>
                <a:gd name="connsiteY10" fmla="*/ 623448 h 888391"/>
                <a:gd name="connsiteX11" fmla="*/ 71306 w 1249750"/>
                <a:gd name="connsiteY11" fmla="*/ 491256 h 888391"/>
                <a:gd name="connsiteX12" fmla="*/ 117808 w 1249750"/>
                <a:gd name="connsiteY12" fmla="*/ 445373 h 888391"/>
                <a:gd name="connsiteX13" fmla="*/ 44023 w 1249750"/>
                <a:gd name="connsiteY13" fmla="*/ 0 h 888391"/>
                <a:gd name="connsiteX14" fmla="*/ 1205293 w 1249750"/>
                <a:gd name="connsiteY14" fmla="*/ 620 h 888391"/>
                <a:gd name="connsiteX15" fmla="*/ 1249750 w 1249750"/>
                <a:gd name="connsiteY15" fmla="*/ 44085 h 888391"/>
                <a:gd name="connsiteX16" fmla="*/ 1174539 w 1249750"/>
                <a:gd name="connsiteY16" fmla="*/ 300595 h 888391"/>
                <a:gd name="connsiteX17" fmla="*/ 1130517 w 1249750"/>
                <a:gd name="connsiteY17" fmla="*/ 343997 h 888391"/>
                <a:gd name="connsiteX18" fmla="*/ 109933 w 1249750"/>
                <a:gd name="connsiteY18" fmla="*/ 343439 h 888391"/>
                <a:gd name="connsiteX19" fmla="*/ 65414 w 1249750"/>
                <a:gd name="connsiteY19" fmla="*/ 299975 h 888391"/>
                <a:gd name="connsiteX20" fmla="*/ 0 w 1249750"/>
                <a:gd name="connsiteY20" fmla="*/ 43403 h 888391"/>
                <a:gd name="connsiteX21" fmla="*/ 44023 w 1249750"/>
                <a:gd name="connsiteY21" fmla="*/ 0 h 888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49750" h="888391">
                  <a:moveTo>
                    <a:pt x="117808" y="445373"/>
                  </a:moveTo>
                  <a:lnTo>
                    <a:pt x="1133432" y="445931"/>
                  </a:lnTo>
                  <a:cubicBezTo>
                    <a:pt x="1159288" y="445994"/>
                    <a:pt x="1180307" y="466517"/>
                    <a:pt x="1180369" y="491938"/>
                  </a:cubicBezTo>
                  <a:lnTo>
                    <a:pt x="1146763" y="624068"/>
                  </a:lnTo>
                  <a:cubicBezTo>
                    <a:pt x="1146949" y="649428"/>
                    <a:pt x="1126116" y="669951"/>
                    <a:pt x="1100260" y="669951"/>
                  </a:cubicBezTo>
                  <a:lnTo>
                    <a:pt x="993489" y="669889"/>
                  </a:lnTo>
                  <a:lnTo>
                    <a:pt x="834636" y="888391"/>
                  </a:lnTo>
                  <a:lnTo>
                    <a:pt x="437501" y="888143"/>
                  </a:lnTo>
                  <a:lnTo>
                    <a:pt x="260045" y="669455"/>
                  </a:lnTo>
                  <a:lnTo>
                    <a:pt x="156747" y="669393"/>
                  </a:lnTo>
                  <a:cubicBezTo>
                    <a:pt x="130953" y="669331"/>
                    <a:pt x="109872" y="648808"/>
                    <a:pt x="109748" y="623448"/>
                  </a:cubicBezTo>
                  <a:lnTo>
                    <a:pt x="71306" y="491256"/>
                  </a:lnTo>
                  <a:cubicBezTo>
                    <a:pt x="71120" y="465897"/>
                    <a:pt x="91953" y="445373"/>
                    <a:pt x="117808" y="445373"/>
                  </a:cubicBezTo>
                  <a:close/>
                  <a:moveTo>
                    <a:pt x="44023" y="0"/>
                  </a:moveTo>
                  <a:lnTo>
                    <a:pt x="1205293" y="620"/>
                  </a:lnTo>
                  <a:cubicBezTo>
                    <a:pt x="1229723" y="620"/>
                    <a:pt x="1249688" y="20089"/>
                    <a:pt x="1249750" y="44085"/>
                  </a:cubicBezTo>
                  <a:lnTo>
                    <a:pt x="1174539" y="300595"/>
                  </a:lnTo>
                  <a:cubicBezTo>
                    <a:pt x="1167533" y="324218"/>
                    <a:pt x="1154946" y="343997"/>
                    <a:pt x="1130517" y="343997"/>
                  </a:cubicBezTo>
                  <a:lnTo>
                    <a:pt x="109933" y="343439"/>
                  </a:lnTo>
                  <a:cubicBezTo>
                    <a:pt x="85441" y="343439"/>
                    <a:pt x="72358" y="328372"/>
                    <a:pt x="65414" y="299975"/>
                  </a:cubicBezTo>
                  <a:lnTo>
                    <a:pt x="0" y="43403"/>
                  </a:lnTo>
                  <a:cubicBezTo>
                    <a:pt x="-124" y="19408"/>
                    <a:pt x="19593" y="0"/>
                    <a:pt x="44023" y="0"/>
                  </a:cubicBezTo>
                  <a:close/>
                </a:path>
              </a:pathLst>
            </a:custGeom>
            <a:gradFill>
              <a:gsLst>
                <a:gs pos="45000">
                  <a:srgbClr val="F3F6FB">
                    <a:lumMod val="88000"/>
                  </a:srgbClr>
                </a:gs>
                <a:gs pos="100000">
                  <a:srgbClr val="F3F6FB">
                    <a:lumMod val="95000"/>
                  </a:srgb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7">
              <a:extLst>
                <a:ext uri="{FF2B5EF4-FFF2-40B4-BE49-F238E27FC236}">
                  <a16:creationId xmlns:a16="http://schemas.microsoft.com/office/drawing/2014/main" id="{6003061E-69F5-4430-A0C3-851BAF1088F0}"/>
                </a:ext>
              </a:extLst>
            </p:cNvPr>
            <p:cNvSpPr/>
            <p:nvPr/>
          </p:nvSpPr>
          <p:spPr>
            <a:xfrm>
              <a:off x="5533151" y="2843378"/>
              <a:ext cx="1128470" cy="1829112"/>
            </a:xfrm>
            <a:custGeom>
              <a:avLst/>
              <a:gdLst>
                <a:gd name="connsiteX0" fmla="*/ 816755 w 1128469"/>
                <a:gd name="connsiteY0" fmla="*/ 1829520 h 1829112"/>
                <a:gd name="connsiteX1" fmla="*/ 798216 w 1128469"/>
                <a:gd name="connsiteY1" fmla="*/ 1829520 h 1829112"/>
                <a:gd name="connsiteX2" fmla="*/ 792512 w 1128469"/>
                <a:gd name="connsiteY2" fmla="*/ 747553 h 1829112"/>
                <a:gd name="connsiteX3" fmla="*/ 597944 w 1128469"/>
                <a:gd name="connsiteY3" fmla="*/ 838575 h 1829112"/>
                <a:gd name="connsiteX4" fmla="*/ 543505 w 1128469"/>
                <a:gd name="connsiteY4" fmla="*/ 838575 h 1829112"/>
                <a:gd name="connsiteX5" fmla="*/ 348006 w 1128469"/>
                <a:gd name="connsiteY5" fmla="*/ 746995 h 1829112"/>
                <a:gd name="connsiteX6" fmla="*/ 353711 w 1128469"/>
                <a:gd name="connsiteY6" fmla="*/ 1829334 h 1829112"/>
                <a:gd name="connsiteX7" fmla="*/ 335172 w 1128469"/>
                <a:gd name="connsiteY7" fmla="*/ 1829334 h 1829112"/>
                <a:gd name="connsiteX8" fmla="*/ 329405 w 1128469"/>
                <a:gd name="connsiteY8" fmla="*/ 733603 h 1829112"/>
                <a:gd name="connsiteX9" fmla="*/ 41708 w 1128469"/>
                <a:gd name="connsiteY9" fmla="*/ 322951 h 1829112"/>
                <a:gd name="connsiteX10" fmla="*/ 27509 w 1128469"/>
                <a:gd name="connsiteY10" fmla="*/ 57327 h 1829112"/>
                <a:gd name="connsiteX11" fmla="*/ 129877 w 1128469"/>
                <a:gd name="connsiteY11" fmla="*/ 5182 h 1829112"/>
                <a:gd name="connsiteX12" fmla="*/ 278934 w 1128469"/>
                <a:gd name="connsiteY12" fmla="*/ 56955 h 1829112"/>
                <a:gd name="connsiteX13" fmla="*/ 345216 w 1128469"/>
                <a:gd name="connsiteY13" fmla="*/ 204400 h 1829112"/>
                <a:gd name="connsiteX14" fmla="*/ 347945 w 1128469"/>
                <a:gd name="connsiteY14" fmla="*/ 726410 h 1829112"/>
                <a:gd name="connsiteX15" fmla="*/ 548031 w 1128469"/>
                <a:gd name="connsiteY15" fmla="*/ 820904 h 1829112"/>
                <a:gd name="connsiteX16" fmla="*/ 593418 w 1128469"/>
                <a:gd name="connsiteY16" fmla="*/ 820904 h 1829112"/>
                <a:gd name="connsiteX17" fmla="*/ 792450 w 1128469"/>
                <a:gd name="connsiteY17" fmla="*/ 724798 h 1829112"/>
                <a:gd name="connsiteX18" fmla="*/ 789722 w 1128469"/>
                <a:gd name="connsiteY18" fmla="*/ 204648 h 1829112"/>
                <a:gd name="connsiteX19" fmla="*/ 854454 w 1128469"/>
                <a:gd name="connsiteY19" fmla="*/ 57265 h 1829112"/>
                <a:gd name="connsiteX20" fmla="*/ 1002953 w 1128469"/>
                <a:gd name="connsiteY20" fmla="*/ 5678 h 1829112"/>
                <a:gd name="connsiteX21" fmla="*/ 1105879 w 1128469"/>
                <a:gd name="connsiteY21" fmla="*/ 57885 h 1829112"/>
                <a:gd name="connsiteX22" fmla="*/ 1094471 w 1128469"/>
                <a:gd name="connsiteY22" fmla="*/ 323447 h 1829112"/>
                <a:gd name="connsiteX23" fmla="*/ 827110 w 1128469"/>
                <a:gd name="connsiteY23" fmla="*/ 721760 h 1829112"/>
                <a:gd name="connsiteX24" fmla="*/ 811113 w 1128469"/>
                <a:gd name="connsiteY24" fmla="*/ 734098 h 1829112"/>
                <a:gd name="connsiteX25" fmla="*/ 816755 w 1128469"/>
                <a:gd name="connsiteY25" fmla="*/ 1829520 h 1829112"/>
                <a:gd name="connsiteX26" fmla="*/ 144696 w 1128469"/>
                <a:gd name="connsiteY26" fmla="*/ 22853 h 1829112"/>
                <a:gd name="connsiteX27" fmla="*/ 131303 w 1128469"/>
                <a:gd name="connsiteY27" fmla="*/ 23349 h 1829112"/>
                <a:gd name="connsiteX28" fmla="*/ 43010 w 1128469"/>
                <a:gd name="connsiteY28" fmla="*/ 67372 h 1829112"/>
                <a:gd name="connsiteX29" fmla="*/ 59193 w 1128469"/>
                <a:gd name="connsiteY29" fmla="*/ 317061 h 1829112"/>
                <a:gd name="connsiteX30" fmla="*/ 329219 w 1128469"/>
                <a:gd name="connsiteY30" fmla="*/ 712211 h 1829112"/>
                <a:gd name="connsiteX31" fmla="*/ 326553 w 1128469"/>
                <a:gd name="connsiteY31" fmla="*/ 204400 h 1829112"/>
                <a:gd name="connsiteX32" fmla="*/ 266285 w 1128469"/>
                <a:gd name="connsiteY32" fmla="*/ 70348 h 1829112"/>
                <a:gd name="connsiteX33" fmla="*/ 144696 w 1128469"/>
                <a:gd name="connsiteY33" fmla="*/ 22853 h 1829112"/>
                <a:gd name="connsiteX34" fmla="*/ 988196 w 1128469"/>
                <a:gd name="connsiteY34" fmla="*/ 23287 h 1829112"/>
                <a:gd name="connsiteX35" fmla="*/ 867040 w 1128469"/>
                <a:gd name="connsiteY35" fmla="*/ 70534 h 1829112"/>
                <a:gd name="connsiteX36" fmla="*/ 808199 w 1128469"/>
                <a:gd name="connsiteY36" fmla="*/ 204524 h 1829112"/>
                <a:gd name="connsiteX37" fmla="*/ 810865 w 1128469"/>
                <a:gd name="connsiteY37" fmla="*/ 710723 h 1829112"/>
                <a:gd name="connsiteX38" fmla="*/ 1076737 w 1128469"/>
                <a:gd name="connsiteY38" fmla="*/ 317495 h 1829112"/>
                <a:gd name="connsiteX39" fmla="*/ 1090316 w 1128469"/>
                <a:gd name="connsiteY39" fmla="*/ 67867 h 1829112"/>
                <a:gd name="connsiteX40" fmla="*/ 1001589 w 1128469"/>
                <a:gd name="connsiteY40" fmla="*/ 23783 h 1829112"/>
                <a:gd name="connsiteX41" fmla="*/ 988196 w 1128469"/>
                <a:gd name="connsiteY41" fmla="*/ 23287 h 182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28469" h="1829112">
                  <a:moveTo>
                    <a:pt x="816755" y="1829520"/>
                  </a:moveTo>
                  <a:lnTo>
                    <a:pt x="798216" y="1829520"/>
                  </a:lnTo>
                  <a:lnTo>
                    <a:pt x="792512" y="747553"/>
                  </a:lnTo>
                  <a:cubicBezTo>
                    <a:pt x="710481" y="804783"/>
                    <a:pt x="637068" y="828902"/>
                    <a:pt x="597944" y="838575"/>
                  </a:cubicBezTo>
                  <a:cubicBezTo>
                    <a:pt x="580149" y="842977"/>
                    <a:pt x="561300" y="842977"/>
                    <a:pt x="543505" y="838575"/>
                  </a:cubicBezTo>
                  <a:cubicBezTo>
                    <a:pt x="507170" y="829584"/>
                    <a:pt x="432332" y="805527"/>
                    <a:pt x="348006" y="746995"/>
                  </a:cubicBezTo>
                  <a:lnTo>
                    <a:pt x="353711" y="1829334"/>
                  </a:lnTo>
                  <a:lnTo>
                    <a:pt x="335172" y="1829334"/>
                  </a:lnTo>
                  <a:lnTo>
                    <a:pt x="329405" y="733603"/>
                  </a:lnTo>
                  <a:cubicBezTo>
                    <a:pt x="227843" y="658082"/>
                    <a:pt x="115864" y="532028"/>
                    <a:pt x="41708" y="322951"/>
                  </a:cubicBezTo>
                  <a:cubicBezTo>
                    <a:pt x="-2377" y="198634"/>
                    <a:pt x="-7151" y="109286"/>
                    <a:pt x="27509" y="57327"/>
                  </a:cubicBezTo>
                  <a:cubicBezTo>
                    <a:pt x="48342" y="26139"/>
                    <a:pt x="82754" y="8592"/>
                    <a:pt x="129877" y="5182"/>
                  </a:cubicBezTo>
                  <a:cubicBezTo>
                    <a:pt x="184812" y="1213"/>
                    <a:pt x="237764" y="19567"/>
                    <a:pt x="278934" y="56955"/>
                  </a:cubicBezTo>
                  <a:cubicBezTo>
                    <a:pt x="320725" y="94901"/>
                    <a:pt x="344906" y="148658"/>
                    <a:pt x="345216" y="204400"/>
                  </a:cubicBezTo>
                  <a:lnTo>
                    <a:pt x="347945" y="726410"/>
                  </a:lnTo>
                  <a:cubicBezTo>
                    <a:pt x="404864" y="768077"/>
                    <a:pt x="471146" y="801931"/>
                    <a:pt x="548031" y="820904"/>
                  </a:cubicBezTo>
                  <a:cubicBezTo>
                    <a:pt x="562912" y="824562"/>
                    <a:pt x="578599" y="824562"/>
                    <a:pt x="593418" y="820904"/>
                  </a:cubicBezTo>
                  <a:cubicBezTo>
                    <a:pt x="630062" y="811851"/>
                    <a:pt x="707009" y="786988"/>
                    <a:pt x="792450" y="724798"/>
                  </a:cubicBezTo>
                  <a:lnTo>
                    <a:pt x="789722" y="204648"/>
                  </a:lnTo>
                  <a:cubicBezTo>
                    <a:pt x="789412" y="148907"/>
                    <a:pt x="813035" y="95211"/>
                    <a:pt x="854454" y="57265"/>
                  </a:cubicBezTo>
                  <a:cubicBezTo>
                    <a:pt x="895190" y="20001"/>
                    <a:pt x="947893" y="1647"/>
                    <a:pt x="1002953" y="5678"/>
                  </a:cubicBezTo>
                  <a:cubicBezTo>
                    <a:pt x="1050076" y="9150"/>
                    <a:pt x="1084736" y="26697"/>
                    <a:pt x="1105879" y="57885"/>
                  </a:cubicBezTo>
                  <a:cubicBezTo>
                    <a:pt x="1141097" y="109844"/>
                    <a:pt x="1137253" y="199192"/>
                    <a:pt x="1094471" y="323447"/>
                  </a:cubicBezTo>
                  <a:cubicBezTo>
                    <a:pt x="1036001" y="493276"/>
                    <a:pt x="946095" y="627266"/>
                    <a:pt x="827110" y="721760"/>
                  </a:cubicBezTo>
                  <a:cubicBezTo>
                    <a:pt x="821778" y="726038"/>
                    <a:pt x="816383" y="730130"/>
                    <a:pt x="811113" y="734098"/>
                  </a:cubicBezTo>
                  <a:lnTo>
                    <a:pt x="816755" y="1829520"/>
                  </a:lnTo>
                  <a:close/>
                  <a:moveTo>
                    <a:pt x="144696" y="22853"/>
                  </a:moveTo>
                  <a:cubicBezTo>
                    <a:pt x="140232" y="22853"/>
                    <a:pt x="135767" y="22977"/>
                    <a:pt x="131303" y="23349"/>
                  </a:cubicBezTo>
                  <a:cubicBezTo>
                    <a:pt x="90257" y="26325"/>
                    <a:pt x="60495" y="41144"/>
                    <a:pt x="43010" y="67372"/>
                  </a:cubicBezTo>
                  <a:cubicBezTo>
                    <a:pt x="11698" y="114308"/>
                    <a:pt x="17154" y="198324"/>
                    <a:pt x="59193" y="317061"/>
                  </a:cubicBezTo>
                  <a:cubicBezTo>
                    <a:pt x="84676" y="388861"/>
                    <a:pt x="165157" y="582437"/>
                    <a:pt x="329219" y="712211"/>
                  </a:cubicBezTo>
                  <a:lnTo>
                    <a:pt x="326553" y="204400"/>
                  </a:lnTo>
                  <a:cubicBezTo>
                    <a:pt x="326305" y="153681"/>
                    <a:pt x="304294" y="104822"/>
                    <a:pt x="266285" y="70348"/>
                  </a:cubicBezTo>
                  <a:cubicBezTo>
                    <a:pt x="232369" y="39408"/>
                    <a:pt x="189587" y="22853"/>
                    <a:pt x="144696" y="22853"/>
                  </a:cubicBezTo>
                  <a:close/>
                  <a:moveTo>
                    <a:pt x="988196" y="23287"/>
                  </a:moveTo>
                  <a:cubicBezTo>
                    <a:pt x="943243" y="23287"/>
                    <a:pt x="900647" y="39780"/>
                    <a:pt x="867040" y="70534"/>
                  </a:cubicBezTo>
                  <a:cubicBezTo>
                    <a:pt x="829342" y="105008"/>
                    <a:pt x="807889" y="153867"/>
                    <a:pt x="808199" y="204524"/>
                  </a:cubicBezTo>
                  <a:lnTo>
                    <a:pt x="810865" y="710723"/>
                  </a:lnTo>
                  <a:cubicBezTo>
                    <a:pt x="906103" y="636256"/>
                    <a:pt x="1008843" y="514729"/>
                    <a:pt x="1076737" y="317495"/>
                  </a:cubicBezTo>
                  <a:cubicBezTo>
                    <a:pt x="1117598" y="198820"/>
                    <a:pt x="1122124" y="114804"/>
                    <a:pt x="1090316" y="67867"/>
                  </a:cubicBezTo>
                  <a:cubicBezTo>
                    <a:pt x="1072521" y="41640"/>
                    <a:pt x="1042697" y="26759"/>
                    <a:pt x="1001589" y="23783"/>
                  </a:cubicBezTo>
                  <a:cubicBezTo>
                    <a:pt x="997124" y="23473"/>
                    <a:pt x="992660" y="23287"/>
                    <a:pt x="988196" y="2328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8">
              <a:extLst>
                <a:ext uri="{FF2B5EF4-FFF2-40B4-BE49-F238E27FC236}">
                  <a16:creationId xmlns:a16="http://schemas.microsoft.com/office/drawing/2014/main" id="{EEDFF50D-5D8D-40D1-B497-DF720DD10C85}"/>
                </a:ext>
              </a:extLst>
            </p:cNvPr>
            <p:cNvSpPr/>
            <p:nvPr/>
          </p:nvSpPr>
          <p:spPr>
            <a:xfrm>
              <a:off x="5078827" y="1406824"/>
              <a:ext cx="812250" cy="750246"/>
            </a:xfrm>
            <a:custGeom>
              <a:avLst/>
              <a:gdLst>
                <a:gd name="connsiteX0" fmla="*/ 707412 w 812250"/>
                <a:gd name="connsiteY0" fmla="*/ 135177 h 750246"/>
                <a:gd name="connsiteX1" fmla="*/ 512690 w 812250"/>
                <a:gd name="connsiteY1" fmla="*/ 504727 h 750246"/>
                <a:gd name="connsiteX2" fmla="*/ 110349 w 812250"/>
                <a:gd name="connsiteY2" fmla="*/ 617001 h 750246"/>
                <a:gd name="connsiteX3" fmla="*/ 305070 w 812250"/>
                <a:gd name="connsiteY3" fmla="*/ 247451 h 750246"/>
                <a:gd name="connsiteX4" fmla="*/ 707412 w 812250"/>
                <a:gd name="connsiteY4" fmla="*/ 135177 h 75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250" h="750246">
                  <a:moveTo>
                    <a:pt x="707412" y="135177"/>
                  </a:moveTo>
                  <a:cubicBezTo>
                    <a:pt x="764744" y="206222"/>
                    <a:pt x="677564" y="371675"/>
                    <a:pt x="512690" y="504727"/>
                  </a:cubicBezTo>
                  <a:cubicBezTo>
                    <a:pt x="347816" y="637779"/>
                    <a:pt x="167682" y="688046"/>
                    <a:pt x="110349" y="617001"/>
                  </a:cubicBezTo>
                  <a:cubicBezTo>
                    <a:pt x="53016" y="545956"/>
                    <a:pt x="140196" y="380503"/>
                    <a:pt x="305070" y="247451"/>
                  </a:cubicBezTo>
                  <a:cubicBezTo>
                    <a:pt x="469945" y="114399"/>
                    <a:pt x="650079" y="64133"/>
                    <a:pt x="707412" y="13517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809CCC-2855-458D-A683-2679444A66C9}"/>
              </a:ext>
            </a:extLst>
          </p:cNvPr>
          <p:cNvGrpSpPr/>
          <p:nvPr/>
        </p:nvGrpSpPr>
        <p:grpSpPr>
          <a:xfrm>
            <a:off x="4342289" y="2379644"/>
            <a:ext cx="617695" cy="617695"/>
            <a:chOff x="4482651" y="3499166"/>
            <a:chExt cx="617695" cy="61769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32D5B3A-3600-4DED-8B8C-394B96FEBD57}"/>
                </a:ext>
              </a:extLst>
            </p:cNvPr>
            <p:cNvSpPr/>
            <p:nvPr/>
          </p:nvSpPr>
          <p:spPr>
            <a:xfrm>
              <a:off x="4482651" y="3499166"/>
              <a:ext cx="617695" cy="617695"/>
            </a:xfrm>
            <a:prstGeom prst="ellipse">
              <a:avLst/>
            </a:prstGeom>
            <a:gradFill>
              <a:gsLst>
                <a:gs pos="52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3CF534C-0413-482B-83E4-284CD468B9BD}"/>
                </a:ext>
              </a:extLst>
            </p:cNvPr>
            <p:cNvSpPr/>
            <p:nvPr/>
          </p:nvSpPr>
          <p:spPr>
            <a:xfrm>
              <a:off x="4518637" y="3629523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FC3D30-7D27-452D-AF7B-994BCA0A6A01}"/>
              </a:ext>
            </a:extLst>
          </p:cNvPr>
          <p:cNvGrpSpPr/>
          <p:nvPr/>
        </p:nvGrpSpPr>
        <p:grpSpPr>
          <a:xfrm>
            <a:off x="7232016" y="2379644"/>
            <a:ext cx="617695" cy="617695"/>
            <a:chOff x="4482651" y="3499166"/>
            <a:chExt cx="617695" cy="61769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D95413-78E3-4A26-AA2E-4F238B4584AF}"/>
                </a:ext>
              </a:extLst>
            </p:cNvPr>
            <p:cNvSpPr/>
            <p:nvPr/>
          </p:nvSpPr>
          <p:spPr>
            <a:xfrm>
              <a:off x="4482651" y="3499166"/>
              <a:ext cx="617695" cy="617695"/>
            </a:xfrm>
            <a:prstGeom prst="ellipse">
              <a:avLst/>
            </a:prstGeom>
            <a:gradFill>
              <a:gsLst>
                <a:gs pos="52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72E593F-765D-488A-B8F4-41B92157BB44}"/>
                </a:ext>
              </a:extLst>
            </p:cNvPr>
            <p:cNvSpPr/>
            <p:nvPr/>
          </p:nvSpPr>
          <p:spPr>
            <a:xfrm>
              <a:off x="4518637" y="3629523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9460EC-41ED-468B-A7E9-1D408B76910C}"/>
              </a:ext>
            </a:extLst>
          </p:cNvPr>
          <p:cNvGrpSpPr/>
          <p:nvPr/>
        </p:nvGrpSpPr>
        <p:grpSpPr>
          <a:xfrm>
            <a:off x="4087186" y="4216378"/>
            <a:ext cx="617695" cy="617695"/>
            <a:chOff x="4482651" y="3499166"/>
            <a:chExt cx="617695" cy="61769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95E5A87-B7BF-4AFB-917F-BAA7878F9E97}"/>
                </a:ext>
              </a:extLst>
            </p:cNvPr>
            <p:cNvSpPr/>
            <p:nvPr/>
          </p:nvSpPr>
          <p:spPr>
            <a:xfrm>
              <a:off x="4482651" y="3499166"/>
              <a:ext cx="617695" cy="617695"/>
            </a:xfrm>
            <a:prstGeom prst="ellipse">
              <a:avLst/>
            </a:prstGeom>
            <a:gradFill>
              <a:gsLst>
                <a:gs pos="52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93948ED-2BBB-4CEA-9C56-DDCBFF936552}"/>
                </a:ext>
              </a:extLst>
            </p:cNvPr>
            <p:cNvSpPr/>
            <p:nvPr/>
          </p:nvSpPr>
          <p:spPr>
            <a:xfrm>
              <a:off x="4518637" y="3629523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BEFBAB-1AA4-47B4-AD9C-9E3469464F46}"/>
              </a:ext>
            </a:extLst>
          </p:cNvPr>
          <p:cNvGrpSpPr/>
          <p:nvPr/>
        </p:nvGrpSpPr>
        <p:grpSpPr>
          <a:xfrm>
            <a:off x="7479631" y="4092315"/>
            <a:ext cx="617695" cy="617695"/>
            <a:chOff x="4482651" y="3499166"/>
            <a:chExt cx="617695" cy="617695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08ACB98-8870-4325-BEA3-DF63BA8FABCC}"/>
                </a:ext>
              </a:extLst>
            </p:cNvPr>
            <p:cNvSpPr/>
            <p:nvPr/>
          </p:nvSpPr>
          <p:spPr>
            <a:xfrm>
              <a:off x="4482651" y="3499166"/>
              <a:ext cx="617695" cy="617695"/>
            </a:xfrm>
            <a:prstGeom prst="ellipse">
              <a:avLst/>
            </a:prstGeom>
            <a:gradFill>
              <a:gsLst>
                <a:gs pos="52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5DC131-0BF8-4196-936E-2191F3622072}"/>
                </a:ext>
              </a:extLst>
            </p:cNvPr>
            <p:cNvSpPr/>
            <p:nvPr/>
          </p:nvSpPr>
          <p:spPr>
            <a:xfrm>
              <a:off x="4518637" y="3629523"/>
              <a:ext cx="5457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04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A527EE1-B86F-486A-8AFA-C3A53C7B2E9A}"/>
              </a:ext>
            </a:extLst>
          </p:cNvPr>
          <p:cNvSpPr/>
          <p:nvPr/>
        </p:nvSpPr>
        <p:spPr>
          <a:xfrm>
            <a:off x="1639622" y="1135921"/>
            <a:ext cx="891275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>
                <a:solidFill>
                  <a:schemeClr val="accent1"/>
                </a:solidFill>
                <a:latin typeface="+mj-lt"/>
              </a:rPr>
              <a:t>Proposed </a:t>
            </a:r>
            <a:r>
              <a:rPr lang="en-US" sz="4400" b="1" dirty="0">
                <a:solidFill>
                  <a:srgbClr val="2F305B"/>
                </a:solidFill>
                <a:latin typeface="+mj-lt"/>
              </a:rPr>
              <a:t>Methodology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E95070-24CF-4DD7-BC04-89BCD6A494BF}"/>
              </a:ext>
            </a:extLst>
          </p:cNvPr>
          <p:cNvSpPr/>
          <p:nvPr/>
        </p:nvSpPr>
        <p:spPr>
          <a:xfrm>
            <a:off x="8174394" y="4159398"/>
            <a:ext cx="2421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Evaluation Metrics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1A1597-375C-4E15-9A27-58BC12068F40}"/>
              </a:ext>
            </a:extLst>
          </p:cNvPr>
          <p:cNvSpPr/>
          <p:nvPr/>
        </p:nvSpPr>
        <p:spPr>
          <a:xfrm>
            <a:off x="8174393" y="4539543"/>
            <a:ext cx="261743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Evaluation of Model for both Binary and Multi class 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Precision, Recall and F1-Score along with confusion Matrix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D190DE-28B8-45C9-95D7-99CDBE1A2FED}"/>
              </a:ext>
            </a:extLst>
          </p:cNvPr>
          <p:cNvSpPr/>
          <p:nvPr/>
        </p:nvSpPr>
        <p:spPr>
          <a:xfrm>
            <a:off x="8016326" y="2388584"/>
            <a:ext cx="2421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Model Training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3E352D-5DFD-4F4A-867D-F69DFF38C1BA}"/>
              </a:ext>
            </a:extLst>
          </p:cNvPr>
          <p:cNvSpPr/>
          <p:nvPr/>
        </p:nvSpPr>
        <p:spPr>
          <a:xfrm>
            <a:off x="8046662" y="2730339"/>
            <a:ext cx="230628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of Model on the Feature Vector created through Vector Assembler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CD05B7-67ED-4B61-9267-2956305927C4}"/>
              </a:ext>
            </a:extLst>
          </p:cNvPr>
          <p:cNvSpPr/>
          <p:nvPr/>
        </p:nvSpPr>
        <p:spPr>
          <a:xfrm flipH="1">
            <a:off x="966200" y="4216378"/>
            <a:ext cx="3084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Exploratory Data </a:t>
            </a:r>
          </a:p>
          <a:p>
            <a:pPr algn="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Analysis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EE55E4-E7AD-4459-A473-C78BA97BB4ED}"/>
              </a:ext>
            </a:extLst>
          </p:cNvPr>
          <p:cNvSpPr/>
          <p:nvPr/>
        </p:nvSpPr>
        <p:spPr>
          <a:xfrm flipH="1">
            <a:off x="1540435" y="4834073"/>
            <a:ext cx="2635237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 was implemented using Hive,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seaborn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Matplotlib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get useful information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69A934-29F7-4380-9305-F3A701A29696}"/>
              </a:ext>
            </a:extLst>
          </p:cNvPr>
          <p:cNvSpPr/>
          <p:nvPr/>
        </p:nvSpPr>
        <p:spPr>
          <a:xfrm flipH="1">
            <a:off x="1884393" y="2510001"/>
            <a:ext cx="2421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Preprocessing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3FC89E-7F54-40FC-81E7-985367F47115}"/>
              </a:ext>
            </a:extLst>
          </p:cNvPr>
          <p:cNvSpPr/>
          <p:nvPr/>
        </p:nvSpPr>
        <p:spPr>
          <a:xfrm flipH="1">
            <a:off x="1515934" y="2927519"/>
            <a:ext cx="287893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Cleaning of data , along with filling null values with column rename were performed in this step</a:t>
            </a:r>
          </a:p>
        </p:txBody>
      </p:sp>
    </p:spTree>
    <p:extLst>
      <p:ext uri="{BB962C8B-B14F-4D97-AF65-F5344CB8AC3E}">
        <p14:creationId xmlns:p14="http://schemas.microsoft.com/office/powerpoint/2010/main" val="274606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6795CE-3C02-45D7-BACD-EA632343738C}"/>
              </a:ext>
            </a:extLst>
          </p:cNvPr>
          <p:cNvSpPr/>
          <p:nvPr/>
        </p:nvSpPr>
        <p:spPr>
          <a:xfrm>
            <a:off x="-30445" y="-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chemeClr val="bg1"/>
              </a:solidFill>
              <a:latin typeface="Work Sans" panose="00000500000000000000" pitchFamily="2" charset="0"/>
              <a:ea typeface="Adobe Fangsong Std R" panose="02020400000000000000" pitchFamily="18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CD8CA1-291F-4B91-A3A2-B9297A3FF662}"/>
              </a:ext>
            </a:extLst>
          </p:cNvPr>
          <p:cNvGrpSpPr/>
          <p:nvPr/>
        </p:nvGrpSpPr>
        <p:grpSpPr>
          <a:xfrm>
            <a:off x="5057777" y="0"/>
            <a:ext cx="2076448" cy="390548"/>
            <a:chOff x="5104209" y="-1"/>
            <a:chExt cx="1983583" cy="354807"/>
          </a:xfrm>
          <a:solidFill>
            <a:schemeClr val="accent1"/>
          </a:solidFill>
          <a:effectLst>
            <a:outerShdw blurRad="342900" dist="114300" dir="8100000" sx="98000" sy="98000" algn="tr" rotWithShape="0">
              <a:schemeClr val="accent1">
                <a:alpha val="20000"/>
              </a:schemeClr>
            </a:outerShdw>
          </a:effectLst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D1D973B9-7F0A-4FC8-8EE6-83B0583BAC7D}"/>
                </a:ext>
              </a:extLst>
            </p:cNvPr>
            <p:cNvSpPr/>
            <p:nvPr/>
          </p:nvSpPr>
          <p:spPr>
            <a:xfrm>
              <a:off x="5353051" y="-1"/>
              <a:ext cx="1485900" cy="354807"/>
            </a:xfrm>
            <a:prstGeom prst="round2SameRect">
              <a:avLst>
                <a:gd name="adj1" fmla="val 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653F612-4381-4009-9B7E-D4F1E6677C05}"/>
                </a:ext>
              </a:extLst>
            </p:cNvPr>
            <p:cNvSpPr/>
            <p:nvPr/>
          </p:nvSpPr>
          <p:spPr>
            <a:xfrm rot="5400000">
              <a:off x="6856809" y="-21431"/>
              <a:ext cx="209554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CB151EE-4553-40D4-81EB-DE34F4B807CA}"/>
                </a:ext>
              </a:extLst>
            </p:cNvPr>
            <p:cNvSpPr/>
            <p:nvPr/>
          </p:nvSpPr>
          <p:spPr>
            <a:xfrm rot="16200000" flipH="1">
              <a:off x="5125639" y="-21431"/>
              <a:ext cx="209553" cy="252413"/>
            </a:xfrm>
            <a:custGeom>
              <a:avLst/>
              <a:gdLst>
                <a:gd name="connsiteX0" fmla="*/ 0 w 211032"/>
                <a:gd name="connsiteY0" fmla="*/ 242890 h 242890"/>
                <a:gd name="connsiteX1" fmla="*/ 0 w 211032"/>
                <a:gd name="connsiteY1" fmla="*/ 0 h 242890"/>
                <a:gd name="connsiteX2" fmla="*/ 614 w 211032"/>
                <a:gd name="connsiteY2" fmla="*/ 0 h 242890"/>
                <a:gd name="connsiteX3" fmla="*/ 5058 w 211032"/>
                <a:gd name="connsiteY3" fmla="*/ 44089 h 242890"/>
                <a:gd name="connsiteX4" fmla="*/ 204907 w 211032"/>
                <a:gd name="connsiteY4" fmla="*/ 239001 h 242890"/>
                <a:gd name="connsiteX5" fmla="*/ 209074 w 211032"/>
                <a:gd name="connsiteY5" fmla="*/ 239369 h 242890"/>
                <a:gd name="connsiteX6" fmla="*/ 211032 w 211032"/>
                <a:gd name="connsiteY6" fmla="*/ 242890 h 24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032" h="242890">
                  <a:moveTo>
                    <a:pt x="0" y="242890"/>
                  </a:moveTo>
                  <a:lnTo>
                    <a:pt x="0" y="0"/>
                  </a:lnTo>
                  <a:lnTo>
                    <a:pt x="614" y="0"/>
                  </a:lnTo>
                  <a:lnTo>
                    <a:pt x="5058" y="44089"/>
                  </a:lnTo>
                  <a:cubicBezTo>
                    <a:pt x="25373" y="143362"/>
                    <a:pt x="104770" y="221115"/>
                    <a:pt x="204907" y="239001"/>
                  </a:cubicBezTo>
                  <a:lnTo>
                    <a:pt x="209074" y="239369"/>
                  </a:lnTo>
                  <a:lnTo>
                    <a:pt x="211032" y="2428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8600CD-2AA8-440C-8E85-42CEF36C4BFE}"/>
              </a:ext>
            </a:extLst>
          </p:cNvPr>
          <p:cNvSpPr txBox="1"/>
          <p:nvPr/>
        </p:nvSpPr>
        <p:spPr>
          <a:xfrm flipH="1">
            <a:off x="5951255" y="49350"/>
            <a:ext cx="2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>
                <a:gradFill>
                  <a:gsLst>
                    <a:gs pos="5000">
                      <a:srgbClr val="1D438F"/>
                    </a:gs>
                    <a:gs pos="100000">
                      <a:srgbClr val="73599C"/>
                    </a:gs>
                  </a:gsLst>
                  <a:lin ang="5400000" scaled="0"/>
                </a:gradFill>
                <a:latin typeface="ScoutCond Bold" panose="02000506000000020004" pitchFamily="50" charset="0"/>
                <a:cs typeface="Arial" panose="020B0604020202020204" pitchFamily="34" charset="0"/>
              </a:defRPr>
            </a:lvl1pPr>
          </a:lstStyle>
          <a:p>
            <a:pPr lvl="0" algn="r">
              <a:lnSpc>
                <a:spcPct val="100000"/>
              </a:lnSpc>
            </a:pPr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n-lt"/>
              </a:rPr>
              <a:pPr lvl="0" algn="r">
                <a:lnSpc>
                  <a:spcPct val="100000"/>
                </a:lnSpc>
              </a:pPr>
              <a:t>9</a:t>
            </a:fld>
            <a:endParaRPr lang="id-ID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: Rounded Corners 62">
            <a:extLst>
              <a:ext uri="{FF2B5EF4-FFF2-40B4-BE49-F238E27FC236}">
                <a16:creationId xmlns:a16="http://schemas.microsoft.com/office/drawing/2014/main" id="{012BAE58-9B30-4E24-8472-3E04984815C2}"/>
              </a:ext>
            </a:extLst>
          </p:cNvPr>
          <p:cNvSpPr/>
          <p:nvPr/>
        </p:nvSpPr>
        <p:spPr>
          <a:xfrm>
            <a:off x="2026926" y="1063260"/>
            <a:ext cx="760471" cy="760471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7" name="Rectangle: Rounded Corners 72">
            <a:extLst>
              <a:ext uri="{FF2B5EF4-FFF2-40B4-BE49-F238E27FC236}">
                <a16:creationId xmlns:a16="http://schemas.microsoft.com/office/drawing/2014/main" id="{CADF968A-FF9F-48B2-8D2F-91D047A4B6A9}"/>
              </a:ext>
            </a:extLst>
          </p:cNvPr>
          <p:cNvSpPr/>
          <p:nvPr/>
        </p:nvSpPr>
        <p:spPr>
          <a:xfrm>
            <a:off x="1485371" y="1773745"/>
            <a:ext cx="360246" cy="360246"/>
          </a:xfrm>
          <a:prstGeom prst="roundRect">
            <a:avLst>
              <a:gd name="adj" fmla="val 16286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8" name="Rectangle: Rounded Corners 65">
            <a:extLst>
              <a:ext uri="{FF2B5EF4-FFF2-40B4-BE49-F238E27FC236}">
                <a16:creationId xmlns:a16="http://schemas.microsoft.com/office/drawing/2014/main" id="{DF10BE42-0C4D-4A90-A76A-8A5C52E4B32B}"/>
              </a:ext>
            </a:extLst>
          </p:cNvPr>
          <p:cNvSpPr/>
          <p:nvPr/>
        </p:nvSpPr>
        <p:spPr>
          <a:xfrm>
            <a:off x="720876" y="605362"/>
            <a:ext cx="917739" cy="917739"/>
          </a:xfrm>
          <a:prstGeom prst="roundRect">
            <a:avLst>
              <a:gd name="adj" fmla="val 15423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0" dist="2667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10239F-F620-42A4-A5C5-1F39E21B80B6}"/>
              </a:ext>
            </a:extLst>
          </p:cNvPr>
          <p:cNvSpPr txBox="1"/>
          <p:nvPr/>
        </p:nvSpPr>
        <p:spPr>
          <a:xfrm>
            <a:off x="2274606" y="1063259"/>
            <a:ext cx="7810500" cy="6617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4000" dirty="0">
                <a:solidFill>
                  <a:schemeClr val="accent1"/>
                </a:solidFill>
                <a:latin typeface="Lexend" pitchFamily="2" charset="0"/>
                <a:ea typeface="Vollkorn SemiBold" panose="00000700000000000000" pitchFamily="2" charset="0"/>
              </a:rPr>
              <a:t>Data </a:t>
            </a:r>
            <a:r>
              <a:rPr lang="en-GB" sz="4000" dirty="0">
                <a:ln>
                  <a:solidFill>
                    <a:schemeClr val="accent1"/>
                  </a:solidFill>
                </a:ln>
                <a:noFill/>
                <a:latin typeface="Lexend" pitchFamily="2" charset="0"/>
                <a:ea typeface="Vollkorn SemiBold" panose="00000700000000000000" pitchFamily="2" charset="0"/>
              </a:rPr>
              <a:t>Pre-processing</a:t>
            </a:r>
            <a:endParaRPr lang="en-GB" sz="3600" dirty="0">
              <a:ln>
                <a:solidFill>
                  <a:schemeClr val="accent1"/>
                </a:solidFill>
              </a:ln>
              <a:noFill/>
              <a:latin typeface="Lexend" pitchFamily="2" charset="0"/>
              <a:ea typeface="Vollkorn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77" y="1871565"/>
            <a:ext cx="6337484" cy="2734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29" y="4810435"/>
            <a:ext cx="7143820" cy="1667259"/>
          </a:xfrm>
          <a:prstGeom prst="rect">
            <a:avLst/>
          </a:prstGeom>
        </p:spPr>
      </p:pic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18E813E7-75BC-45FF-9865-A62209286313}"/>
              </a:ext>
            </a:extLst>
          </p:cNvPr>
          <p:cNvSpPr/>
          <p:nvPr/>
        </p:nvSpPr>
        <p:spPr>
          <a:xfrm flipV="1">
            <a:off x="567693" y="3521378"/>
            <a:ext cx="1962150" cy="495300"/>
          </a:xfrm>
          <a:custGeom>
            <a:avLst/>
            <a:gdLst>
              <a:gd name="connsiteX0" fmla="*/ 0 w 1962150"/>
              <a:gd name="connsiteY0" fmla="*/ 495300 h 495300"/>
              <a:gd name="connsiteX1" fmla="*/ 742950 w 1962150"/>
              <a:gd name="connsiteY1" fmla="*/ 495300 h 495300"/>
              <a:gd name="connsiteX2" fmla="*/ 1028700 w 1962150"/>
              <a:gd name="connsiteY2" fmla="*/ 0 h 495300"/>
              <a:gd name="connsiteX3" fmla="*/ 1962150 w 1962150"/>
              <a:gd name="connsiteY3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95300">
                <a:moveTo>
                  <a:pt x="0" y="495300"/>
                </a:moveTo>
                <a:lnTo>
                  <a:pt x="742950" y="495300"/>
                </a:lnTo>
                <a:lnTo>
                  <a:pt x="1028700" y="0"/>
                </a:lnTo>
                <a:lnTo>
                  <a:pt x="196215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Lexend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03F197-9523-470A-AF90-020619021860}"/>
              </a:ext>
            </a:extLst>
          </p:cNvPr>
          <p:cNvGrpSpPr/>
          <p:nvPr/>
        </p:nvGrpSpPr>
        <p:grpSpPr>
          <a:xfrm>
            <a:off x="2725690" y="3599751"/>
            <a:ext cx="1912608" cy="1062935"/>
            <a:chOff x="9693048" y="3392138"/>
            <a:chExt cx="1912608" cy="10629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550225-4C33-4251-B6B1-A7224B5B9CF7}"/>
                </a:ext>
              </a:extLst>
            </p:cNvPr>
            <p:cNvSpPr txBox="1"/>
            <p:nvPr/>
          </p:nvSpPr>
          <p:spPr>
            <a:xfrm flipH="1">
              <a:off x="9704284" y="3392138"/>
              <a:ext cx="190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l"/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Fill </a:t>
              </a:r>
              <a:r>
                <a:rPr lang="en-US" sz="1600" dirty="0" err="1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NaN</a:t>
              </a:r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 values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40CA27-675F-4038-B269-356310D44899}"/>
                </a:ext>
              </a:extLst>
            </p:cNvPr>
            <p:cNvSpPr txBox="1"/>
            <p:nvPr/>
          </p:nvSpPr>
          <p:spPr>
            <a:xfrm flipH="1">
              <a:off x="9693048" y="3718525"/>
              <a:ext cx="1901372" cy="73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>
                  <a:latin typeface="Lexend" pitchFamily="2" charset="0"/>
                </a:rPr>
                <a:t>Nan Values in attack column are fill with normal.</a:t>
              </a:r>
            </a:p>
          </p:txBody>
        </p:sp>
      </p:grpSp>
      <p:sp>
        <p:nvSpPr>
          <p:cNvPr id="23" name="Freeform: Shape 2">
            <a:extLst>
              <a:ext uri="{FF2B5EF4-FFF2-40B4-BE49-F238E27FC236}">
                <a16:creationId xmlns:a16="http://schemas.microsoft.com/office/drawing/2014/main" id="{22F4BD32-692B-4AF6-90C3-32ED439C75F5}"/>
              </a:ext>
            </a:extLst>
          </p:cNvPr>
          <p:cNvSpPr/>
          <p:nvPr/>
        </p:nvSpPr>
        <p:spPr>
          <a:xfrm>
            <a:off x="531992" y="2726133"/>
            <a:ext cx="1962150" cy="495300"/>
          </a:xfrm>
          <a:custGeom>
            <a:avLst/>
            <a:gdLst>
              <a:gd name="connsiteX0" fmla="*/ 0 w 1962150"/>
              <a:gd name="connsiteY0" fmla="*/ 495300 h 495300"/>
              <a:gd name="connsiteX1" fmla="*/ 742950 w 1962150"/>
              <a:gd name="connsiteY1" fmla="*/ 495300 h 495300"/>
              <a:gd name="connsiteX2" fmla="*/ 1028700 w 1962150"/>
              <a:gd name="connsiteY2" fmla="*/ 0 h 495300"/>
              <a:gd name="connsiteX3" fmla="*/ 1962150 w 1962150"/>
              <a:gd name="connsiteY3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150" h="495300">
                <a:moveTo>
                  <a:pt x="0" y="495300"/>
                </a:moveTo>
                <a:lnTo>
                  <a:pt x="742950" y="495300"/>
                </a:lnTo>
                <a:lnTo>
                  <a:pt x="1028700" y="0"/>
                </a:lnTo>
                <a:lnTo>
                  <a:pt x="196215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Lexend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03F61D-A2E8-4A46-8AB9-E5819CC84203}"/>
              </a:ext>
            </a:extLst>
          </p:cNvPr>
          <p:cNvGrpSpPr/>
          <p:nvPr/>
        </p:nvGrpSpPr>
        <p:grpSpPr>
          <a:xfrm>
            <a:off x="2725690" y="2396327"/>
            <a:ext cx="1901372" cy="1074971"/>
            <a:chOff x="9693048" y="2106297"/>
            <a:chExt cx="1901372" cy="10749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B679D6-8011-44CB-999B-8364D7A32621}"/>
                </a:ext>
              </a:extLst>
            </p:cNvPr>
            <p:cNvSpPr txBox="1"/>
            <p:nvPr/>
          </p:nvSpPr>
          <p:spPr>
            <a:xfrm flipH="1">
              <a:off x="9693048" y="2106297"/>
              <a:ext cx="1901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algn="r">
                <a:defRPr sz="3200" b="1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1"/>
                    <a:tileRect/>
                  </a:gradFill>
                  <a:latin typeface="Rajdhani" panose="02000000000000000000" pitchFamily="2" charset="0"/>
                  <a:cs typeface="Rajdhani" panose="02000000000000000000" pitchFamily="2" charset="0"/>
                </a:defRPr>
              </a:lvl1pPr>
            </a:lstStyle>
            <a:p>
              <a:pPr algn="l"/>
              <a:r>
                <a:rPr lang="en-US" sz="1600" dirty="0">
                  <a:solidFill>
                    <a:schemeClr val="accent1"/>
                  </a:solidFill>
                  <a:latin typeface="Lexend" pitchFamily="2" charset="0"/>
                  <a:ea typeface="Vollkorn" panose="00000500000000000000" pitchFamily="2" charset="0"/>
                </a:rPr>
                <a:t>Column Rename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CD2A50-9256-4833-AAD1-043D28943A26}"/>
                </a:ext>
              </a:extLst>
            </p:cNvPr>
            <p:cNvSpPr txBox="1"/>
            <p:nvPr/>
          </p:nvSpPr>
          <p:spPr>
            <a:xfrm flipH="1">
              <a:off x="9693048" y="2424138"/>
              <a:ext cx="1901372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>
                <a:lnSpc>
                  <a:spcPct val="120000"/>
                </a:lnSpc>
                <a:defRPr sz="120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>
                  <a:latin typeface="Lexend" pitchFamily="2" charset="0"/>
                </a:rPr>
                <a:t>All columns name were changed into its original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711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27294"/>
      </a:accent1>
      <a:accent2>
        <a:srgbClr val="CB91F2"/>
      </a:accent2>
      <a:accent3>
        <a:srgbClr val="94ABF2"/>
      </a:accent3>
      <a:accent4>
        <a:srgbClr val="ADD9D4"/>
      </a:accent4>
      <a:accent5>
        <a:srgbClr val="94F2C6"/>
      </a:accent5>
      <a:accent6>
        <a:srgbClr val="82C0D9"/>
      </a:accent6>
      <a:hlink>
        <a:srgbClr val="0563C1"/>
      </a:hlink>
      <a:folHlink>
        <a:srgbClr val="954F72"/>
      </a:folHlink>
    </a:clrScheme>
    <a:fontScheme name="Custom 19">
      <a:majorFont>
        <a:latin typeface="Gilroy ExtraBold"/>
        <a:ea typeface=""/>
        <a:cs typeface=""/>
      </a:majorFont>
      <a:minorFont>
        <a:latin typeface="Gilro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7757</TotalTime>
  <Words>1950</Words>
  <Application>Microsoft Office PowerPoint</Application>
  <PresentationFormat>Widescreen</PresentationFormat>
  <Paragraphs>217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Nova Cond</vt:lpstr>
      <vt:lpstr>Calibri</vt:lpstr>
      <vt:lpstr>Courier New</vt:lpstr>
      <vt:lpstr>Gilroy ExtraBold</vt:lpstr>
      <vt:lpstr>Gilroy Light</vt:lpstr>
      <vt:lpstr>Lexend</vt:lpstr>
      <vt:lpstr>Segoe UI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Ayoade S. Lala</cp:lastModifiedBy>
  <cp:revision>1358</cp:revision>
  <dcterms:created xsi:type="dcterms:W3CDTF">2020-08-11T01:56:52Z</dcterms:created>
  <dcterms:modified xsi:type="dcterms:W3CDTF">2022-01-10T21:20:18Z</dcterms:modified>
</cp:coreProperties>
</file>