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2D210-4F53-45DE-A998-27E307A9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623CC-97BE-425F-BA3F-AEE3BC3F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B49E6-C8FB-4756-8D49-5320F94F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2D2E3-E55B-46C9-BCA9-C127856C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4DB4A6-104E-4BF1-BCB0-0EDBAB18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5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4165E-0D38-4C38-808B-9BFEEE89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770D1C-3730-4F61-B916-DBB83D316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A7E31-7BB7-4170-8AE5-8012362C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8EA99-50D3-4A2D-B736-6487D7C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31D15-44BB-445C-9C43-2DF8DDC5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5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86156-97F3-488C-A471-EE0998F2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3F8745-67EA-483F-92BC-C5E47FE4D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F402C-BBD1-4F18-909D-9BFCF27F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6E356-E725-47CF-8483-C02AEB35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DDAD91-DC52-46D6-9586-787C3593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5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13546-5CDB-425E-8ACA-5C2F868E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12825-B9E8-45BA-981D-BE634E52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785F1-76BF-4C45-9035-C957DF58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D3C31-B455-4E71-9C87-3B7A0CB0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DA634-73F6-42F6-BB52-692BACA3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06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DF513-1999-480E-ABE0-F47E97CE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0DC28-9E1E-430E-BDA0-248BC0AA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2EC94-A6ED-4BC3-B746-0D40DCE4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80584-205C-4C3E-AD60-6D6EEA90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A723F-C510-4733-9B07-67C7A3B8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2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6D0DF-42E6-46FC-8971-E1C7108E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4047D-3B1A-4FB0-AAD5-16934100A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327606-12B4-45BC-9076-B249AF022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C463E-907F-4663-B567-798D65B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15CD02-2A26-4711-A793-E4365EE0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7A499-4FE2-4A4D-841A-7C42250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92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CDBA8-A99A-47A7-B8BA-5CD453F2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959519-CEFC-4F68-BEE9-2168C11A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44232D-BA0D-41FF-A1E6-55D88210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F6569B-6139-43E9-A50D-EE269A0D7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53D53-4678-4FFC-A6A0-832AC4F31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E5396A-4299-4741-8A6B-BC691DE2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DAFBFB-8E44-474B-9D31-E411324D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6ADAC6-5B07-4C4A-B697-246F4CB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79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344FF-46BD-48C8-A5BA-F0628356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B108E2-27A6-498A-A7AE-69656169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C64C18-5AB9-4C91-9907-196BE8CC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EBA3AA-3832-4A4A-9E7A-F58F60C2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55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DDE672-9A85-4B39-A93E-FBEDDC26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D22CBC-BE49-479F-9178-85084B75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85272-8C65-4037-8CB7-F2053512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5BB2-E178-4CF0-955D-3B3D84B1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AC3AB-0E88-45AC-9AE5-B9CE1BAC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6BABA5-D7FA-4472-B448-875952DA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C5EAD-E866-4DFC-96C5-CFFD93C2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A6220-C203-4FB0-B24B-CE399CF8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EF614D-E4BE-4405-8F3F-A1647246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1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AE02-9B7E-4F8B-99B9-9F5436D9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C685F0-74DF-465C-BBE6-482327FEE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10163F-AEAD-49B4-BA46-59CC90275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FD514C-B39F-4770-B9A4-93F7ECE8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1CC88D-B96A-4318-B692-B191F295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7E7A6C-1D84-4733-A5C1-34B5B419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37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5A14CC-D473-4E2D-B220-C59B7E3B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2471-BB68-46A9-A6F6-DC071D42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C797C-DC73-4595-988F-BB42E145A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E46D2-4F4C-46C7-AB77-1F9CDC2C9330}" type="datetimeFigureOut">
              <a:rPr lang="es-MX" smtClean="0"/>
              <a:t>26/11/2022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A6108-12D5-4CC3-9BCE-5138B906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46A24-29C3-4AB0-9091-2E6516301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AF23-15A3-4C9C-940B-060104C738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20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9830EF9-8D03-45CB-9E0A-E1ECA4F0A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6849"/>
            <a:ext cx="4061012" cy="34146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408DD5-E426-4695-99E0-96B58584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14" y="1256849"/>
            <a:ext cx="3872752" cy="34146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FC6ACF-8280-45D1-BE65-A63549913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66" y="1256849"/>
            <a:ext cx="4258234" cy="34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Ayleen Saadrid  Orjuela Murillo</dc:creator>
  <cp:lastModifiedBy>Ayleen Saadrid  Orjuela Murillo</cp:lastModifiedBy>
  <cp:revision>1</cp:revision>
  <dcterms:created xsi:type="dcterms:W3CDTF">2022-11-26T05:35:31Z</dcterms:created>
  <dcterms:modified xsi:type="dcterms:W3CDTF">2022-11-26T05:39:32Z</dcterms:modified>
</cp:coreProperties>
</file>