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7" r:id="rId4"/>
    <p:sldId id="260" r:id="rId5"/>
    <p:sldId id="286" r:id="rId6"/>
    <p:sldId id="266" r:id="rId7"/>
    <p:sldId id="287" r:id="rId8"/>
    <p:sldId id="285" r:id="rId9"/>
    <p:sldId id="264" r:id="rId10"/>
    <p:sldId id="284" r:id="rId11"/>
    <p:sldId id="283" r:id="rId12"/>
    <p:sldId id="263" r:id="rId13"/>
    <p:sldId id="277" r:id="rId14"/>
    <p:sldId id="272" r:id="rId15"/>
    <p:sldId id="273" r:id="rId16"/>
    <p:sldId id="270" r:id="rId17"/>
    <p:sldId id="280" r:id="rId18"/>
    <p:sldId id="281" r:id="rId19"/>
    <p:sldId id="262" r:id="rId20"/>
    <p:sldId id="271" r:id="rId21"/>
    <p:sldId id="267" r:id="rId22"/>
    <p:sldId id="276" r:id="rId23"/>
    <p:sldId id="274" r:id="rId24"/>
    <p:sldId id="275" r:id="rId25"/>
    <p:sldId id="279" r:id="rId26"/>
    <p:sldId id="288" r:id="rId27"/>
    <p:sldId id="278"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7A"/>
    <a:srgbClr val="00A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74999-19D9-4FAA-B33A-1F2D3220DC70}" v="85" dt="2022-03-29T06:37:42.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61" autoAdjust="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lin aydin" userId="a83d0ff3ec248834" providerId="LiveId" clId="{4F974999-19D9-4FAA-B33A-1F2D3220DC70}"/>
    <pc:docChg chg="undo redo custSel addSld delSld modSld sldOrd">
      <pc:chgData name="aylin aydin" userId="a83d0ff3ec248834" providerId="LiveId" clId="{4F974999-19D9-4FAA-B33A-1F2D3220DC70}" dt="2022-03-29T06:38:03.003" v="2424" actId="20577"/>
      <pc:docMkLst>
        <pc:docMk/>
      </pc:docMkLst>
      <pc:sldChg chg="addSp delSp modSp new mod setBg">
        <pc:chgData name="aylin aydin" userId="a83d0ff3ec248834" providerId="LiveId" clId="{4F974999-19D9-4FAA-B33A-1F2D3220DC70}" dt="2022-03-26T15:36:15.043" v="191" actId="114"/>
        <pc:sldMkLst>
          <pc:docMk/>
          <pc:sldMk cId="2243863194" sldId="256"/>
        </pc:sldMkLst>
        <pc:spChg chg="mod">
          <ac:chgData name="aylin aydin" userId="a83d0ff3ec248834" providerId="LiveId" clId="{4F974999-19D9-4FAA-B33A-1F2D3220DC70}" dt="2022-03-26T15:36:15.043" v="191" actId="114"/>
          <ac:spMkLst>
            <pc:docMk/>
            <pc:sldMk cId="2243863194" sldId="256"/>
            <ac:spMk id="2" creationId="{0981A700-2688-4096-9DCB-99D8F8B697CC}"/>
          </ac:spMkLst>
        </pc:spChg>
        <pc:spChg chg="mod">
          <ac:chgData name="aylin aydin" userId="a83d0ff3ec248834" providerId="LiveId" clId="{4F974999-19D9-4FAA-B33A-1F2D3220DC70}" dt="2022-03-26T15:35:10.529" v="156" actId="207"/>
          <ac:spMkLst>
            <pc:docMk/>
            <pc:sldMk cId="2243863194" sldId="256"/>
            <ac:spMk id="3" creationId="{52C8F09C-D085-45ED-8821-6C3248E3033A}"/>
          </ac:spMkLst>
        </pc:spChg>
        <pc:spChg chg="add del">
          <ac:chgData name="aylin aydin" userId="a83d0ff3ec248834" providerId="LiveId" clId="{4F974999-19D9-4FAA-B33A-1F2D3220DC70}" dt="2022-03-26T15:28:26.694" v="3" actId="26606"/>
          <ac:spMkLst>
            <pc:docMk/>
            <pc:sldMk cId="2243863194" sldId="256"/>
            <ac:spMk id="8" creationId="{A8DB9CD9-59B1-4D73-BC4C-98796A48EF9B}"/>
          </ac:spMkLst>
        </pc:spChg>
        <pc:spChg chg="add del">
          <ac:chgData name="aylin aydin" userId="a83d0ff3ec248834" providerId="LiveId" clId="{4F974999-19D9-4FAA-B33A-1F2D3220DC70}" dt="2022-03-26T15:28:26.694" v="3" actId="26606"/>
          <ac:spMkLst>
            <pc:docMk/>
            <pc:sldMk cId="2243863194" sldId="256"/>
            <ac:spMk id="10" creationId="{8874A6A9-41FF-4E33-AFA8-F9F81436A59E}"/>
          </ac:spMkLst>
        </pc:spChg>
        <pc:spChg chg="add del">
          <ac:chgData name="aylin aydin" userId="a83d0ff3ec248834" providerId="LiveId" clId="{4F974999-19D9-4FAA-B33A-1F2D3220DC70}" dt="2022-03-26T15:28:51.796" v="7" actId="26606"/>
          <ac:spMkLst>
            <pc:docMk/>
            <pc:sldMk cId="2243863194" sldId="256"/>
            <ac:spMk id="21" creationId="{BAD76F3E-3A97-486B-B402-44400A8B9173}"/>
          </ac:spMkLst>
        </pc:spChg>
        <pc:spChg chg="add del">
          <ac:chgData name="aylin aydin" userId="a83d0ff3ec248834" providerId="LiveId" clId="{4F974999-19D9-4FAA-B33A-1F2D3220DC70}" dt="2022-03-26T15:28:51.796" v="7" actId="26606"/>
          <ac:spMkLst>
            <pc:docMk/>
            <pc:sldMk cId="2243863194" sldId="256"/>
            <ac:spMk id="22" creationId="{391F6B52-91F4-4AEB-B6DB-29FEBCF28C8B}"/>
          </ac:spMkLst>
        </pc:spChg>
        <pc:spChg chg="add del">
          <ac:chgData name="aylin aydin" userId="a83d0ff3ec248834" providerId="LiveId" clId="{4F974999-19D9-4FAA-B33A-1F2D3220DC70}" dt="2022-03-26T15:28:51.796" v="7" actId="26606"/>
          <ac:spMkLst>
            <pc:docMk/>
            <pc:sldMk cId="2243863194" sldId="256"/>
            <ac:spMk id="23" creationId="{2CD6F061-7C53-44F4-9794-953DB70A451B}"/>
          </ac:spMkLst>
        </pc:spChg>
        <pc:spChg chg="add del">
          <ac:chgData name="aylin aydin" userId="a83d0ff3ec248834" providerId="LiveId" clId="{4F974999-19D9-4FAA-B33A-1F2D3220DC70}" dt="2022-03-26T15:28:51.786" v="6" actId="26606"/>
          <ac:spMkLst>
            <pc:docMk/>
            <pc:sldMk cId="2243863194" sldId="256"/>
            <ac:spMk id="28" creationId="{C27D7A02-907B-496F-BA7E-AA3780733CA7}"/>
          </ac:spMkLst>
        </pc:spChg>
        <pc:spChg chg="add del">
          <ac:chgData name="aylin aydin" userId="a83d0ff3ec248834" providerId="LiveId" clId="{4F974999-19D9-4FAA-B33A-1F2D3220DC70}" dt="2022-03-26T15:28:51.786" v="6" actId="26606"/>
          <ac:spMkLst>
            <pc:docMk/>
            <pc:sldMk cId="2243863194" sldId="256"/>
            <ac:spMk id="30" creationId="{0FBA5268-0AE7-4CAD-9537-D0EB09E76406}"/>
          </ac:spMkLst>
        </pc:spChg>
        <pc:spChg chg="add del">
          <ac:chgData name="aylin aydin" userId="a83d0ff3ec248834" providerId="LiveId" clId="{4F974999-19D9-4FAA-B33A-1F2D3220DC70}" dt="2022-03-26T15:28:51.786" v="6" actId="26606"/>
          <ac:spMkLst>
            <pc:docMk/>
            <pc:sldMk cId="2243863194" sldId="256"/>
            <ac:spMk id="32" creationId="{088D065B-39DA-4077-B9CF-E489CE4C0169}"/>
          </ac:spMkLst>
        </pc:spChg>
        <pc:spChg chg="add">
          <ac:chgData name="aylin aydin" userId="a83d0ff3ec248834" providerId="LiveId" clId="{4F974999-19D9-4FAA-B33A-1F2D3220DC70}" dt="2022-03-26T15:28:51.796" v="7" actId="26606"/>
          <ac:spMkLst>
            <pc:docMk/>
            <pc:sldMk cId="2243863194" sldId="256"/>
            <ac:spMk id="34" creationId="{3629484E-3792-4B3D-89AD-7C8A1ED0E0D4}"/>
          </ac:spMkLst>
        </pc:spChg>
        <pc:spChg chg="add">
          <ac:chgData name="aylin aydin" userId="a83d0ff3ec248834" providerId="LiveId" clId="{4F974999-19D9-4FAA-B33A-1F2D3220DC70}" dt="2022-03-26T15:28:51.796" v="7" actId="26606"/>
          <ac:spMkLst>
            <pc:docMk/>
            <pc:sldMk cId="2243863194" sldId="256"/>
            <ac:spMk id="35" creationId="{FFD48BC7-DC40-47DE-87EE-9F4B6ECB9ABB}"/>
          </ac:spMkLst>
        </pc:spChg>
        <pc:spChg chg="add">
          <ac:chgData name="aylin aydin" userId="a83d0ff3ec248834" providerId="LiveId" clId="{4F974999-19D9-4FAA-B33A-1F2D3220DC70}" dt="2022-03-26T15:28:51.796" v="7" actId="26606"/>
          <ac:spMkLst>
            <pc:docMk/>
            <pc:sldMk cId="2243863194" sldId="256"/>
            <ac:spMk id="36" creationId="{E502BBC7-2C76-46F3-BC24-5985BC13DB88}"/>
          </ac:spMkLst>
        </pc:spChg>
        <pc:spChg chg="add">
          <ac:chgData name="aylin aydin" userId="a83d0ff3ec248834" providerId="LiveId" clId="{4F974999-19D9-4FAA-B33A-1F2D3220DC70}" dt="2022-03-26T15:28:51.796" v="7" actId="26606"/>
          <ac:spMkLst>
            <pc:docMk/>
            <pc:sldMk cId="2243863194" sldId="256"/>
            <ac:spMk id="37" creationId="{C7F28D52-2A5F-4D23-81AE-7CB8B591C7AF}"/>
          </ac:spMkLst>
        </pc:spChg>
        <pc:grpChg chg="add del">
          <ac:chgData name="aylin aydin" userId="a83d0ff3ec248834" providerId="LiveId" clId="{4F974999-19D9-4FAA-B33A-1F2D3220DC70}" dt="2022-03-26T15:28:26.694" v="3" actId="26606"/>
          <ac:grpSpMkLst>
            <pc:docMk/>
            <pc:sldMk cId="2243863194" sldId="256"/>
            <ac:grpSpMk id="12" creationId="{721D730E-1F97-4071-B143-B05E6D2599BC}"/>
          </ac:grpSpMkLst>
        </pc:grpChg>
        <pc:picChg chg="add mod">
          <ac:chgData name="aylin aydin" userId="a83d0ff3ec248834" providerId="LiveId" clId="{4F974999-19D9-4FAA-B33A-1F2D3220DC70}" dt="2022-03-26T15:35:20.462" v="158" actId="1076"/>
          <ac:picMkLst>
            <pc:docMk/>
            <pc:sldMk cId="2243863194" sldId="256"/>
            <ac:picMk id="1026" creationId="{351D142E-69F4-4075-8ECE-FAB96CE6D504}"/>
          </ac:picMkLst>
        </pc:picChg>
        <pc:picChg chg="add del mod">
          <ac:chgData name="aylin aydin" userId="a83d0ff3ec248834" providerId="LiveId" clId="{4F974999-19D9-4FAA-B33A-1F2D3220DC70}" dt="2022-03-26T15:34:32.788" v="153" actId="478"/>
          <ac:picMkLst>
            <pc:docMk/>
            <pc:sldMk cId="2243863194" sldId="256"/>
            <ac:picMk id="1028" creationId="{278FF2C0-55D5-4E37-8F95-E58779DF3C3B}"/>
          </ac:picMkLst>
        </pc:picChg>
      </pc:sldChg>
      <pc:sldChg chg="addSp delSp modSp new mod setBg modNotesTx">
        <pc:chgData name="aylin aydin" userId="a83d0ff3ec248834" providerId="LiveId" clId="{4F974999-19D9-4FAA-B33A-1F2D3220DC70}" dt="2022-03-29T06:32:53.210" v="2396" actId="20577"/>
        <pc:sldMkLst>
          <pc:docMk/>
          <pc:sldMk cId="3752844750" sldId="257"/>
        </pc:sldMkLst>
        <pc:spChg chg="mod">
          <ac:chgData name="aylin aydin" userId="a83d0ff3ec248834" providerId="LiveId" clId="{4F974999-19D9-4FAA-B33A-1F2D3220DC70}" dt="2022-03-28T14:51:28.009" v="1883" actId="14100"/>
          <ac:spMkLst>
            <pc:docMk/>
            <pc:sldMk cId="3752844750" sldId="257"/>
            <ac:spMk id="2" creationId="{14780DC4-866B-49D8-AD13-C6FFE42C4974}"/>
          </ac:spMkLst>
        </pc:spChg>
        <pc:spChg chg="add del">
          <ac:chgData name="aylin aydin" userId="a83d0ff3ec248834" providerId="LiveId" clId="{4F974999-19D9-4FAA-B33A-1F2D3220DC70}" dt="2022-03-26T15:29:33.976" v="12" actId="26606"/>
          <ac:spMkLst>
            <pc:docMk/>
            <pc:sldMk cId="3752844750" sldId="257"/>
            <ac:spMk id="3" creationId="{B0460848-45E4-47C4-B285-C134120DA1EF}"/>
          </ac:spMkLst>
        </pc:spChg>
        <pc:spChg chg="add del">
          <ac:chgData name="aylin aydin" userId="a83d0ff3ec248834" providerId="LiveId" clId="{4F974999-19D9-4FAA-B33A-1F2D3220DC70}" dt="2022-03-26T15:29:27.223" v="9" actId="26606"/>
          <ac:spMkLst>
            <pc:docMk/>
            <pc:sldMk cId="3752844750" sldId="257"/>
            <ac:spMk id="8" creationId="{FFD48BC7-DC40-47DE-87EE-9F4B6ECB9ABB}"/>
          </ac:spMkLst>
        </pc:spChg>
        <pc:spChg chg="add del">
          <ac:chgData name="aylin aydin" userId="a83d0ff3ec248834" providerId="LiveId" clId="{4F974999-19D9-4FAA-B33A-1F2D3220DC70}" dt="2022-03-26T15:29:27.223" v="9" actId="26606"/>
          <ac:spMkLst>
            <pc:docMk/>
            <pc:sldMk cId="3752844750" sldId="257"/>
            <ac:spMk id="10" creationId="{E502BBC7-2C76-46F3-BC24-5985BC13DB88}"/>
          </ac:spMkLst>
        </pc:spChg>
        <pc:spChg chg="add del">
          <ac:chgData name="aylin aydin" userId="a83d0ff3ec248834" providerId="LiveId" clId="{4F974999-19D9-4FAA-B33A-1F2D3220DC70}" dt="2022-03-27T17:27:57.853" v="518" actId="22"/>
          <ac:spMkLst>
            <pc:docMk/>
            <pc:sldMk cId="3752844750" sldId="257"/>
            <ac:spMk id="11" creationId="{D4A3BA9F-6839-4BFE-B7EA-C89249F65985}"/>
          </ac:spMkLst>
        </pc:spChg>
        <pc:spChg chg="add del">
          <ac:chgData name="aylin aydin" userId="a83d0ff3ec248834" providerId="LiveId" clId="{4F974999-19D9-4FAA-B33A-1F2D3220DC70}" dt="2022-03-26T15:29:27.223" v="9" actId="26606"/>
          <ac:spMkLst>
            <pc:docMk/>
            <pc:sldMk cId="3752844750" sldId="257"/>
            <ac:spMk id="12" creationId="{C7F28D52-2A5F-4D23-81AE-7CB8B591C7AF}"/>
          </ac:spMkLst>
        </pc:spChg>
        <pc:spChg chg="add del">
          <ac:chgData name="aylin aydin" userId="a83d0ff3ec248834" providerId="LiveId" clId="{4F974999-19D9-4FAA-B33A-1F2D3220DC70}" dt="2022-03-27T17:28:08.065" v="521" actId="22"/>
          <ac:spMkLst>
            <pc:docMk/>
            <pc:sldMk cId="3752844750" sldId="257"/>
            <ac:spMk id="13" creationId="{D6414D46-22EE-459F-B5EC-D0C7EF279A67}"/>
          </ac:spMkLst>
        </pc:spChg>
        <pc:spChg chg="add del">
          <ac:chgData name="aylin aydin" userId="a83d0ff3ec248834" providerId="LiveId" clId="{4F974999-19D9-4FAA-B33A-1F2D3220DC70}" dt="2022-03-26T15:29:27.223" v="9" actId="26606"/>
          <ac:spMkLst>
            <pc:docMk/>
            <pc:sldMk cId="3752844750" sldId="257"/>
            <ac:spMk id="14" creationId="{3629484E-3792-4B3D-89AD-7C8A1ED0E0D4}"/>
          </ac:spMkLst>
        </pc:spChg>
        <pc:spChg chg="add del">
          <ac:chgData name="aylin aydin" userId="a83d0ff3ec248834" providerId="LiveId" clId="{4F974999-19D9-4FAA-B33A-1F2D3220DC70}" dt="2022-03-26T15:29:33.960" v="11" actId="26606"/>
          <ac:spMkLst>
            <pc:docMk/>
            <pc:sldMk cId="3752844750" sldId="257"/>
            <ac:spMk id="16" creationId="{1BB867FF-FC45-48F7-8104-F89BE54909F1}"/>
          </ac:spMkLst>
        </pc:spChg>
        <pc:spChg chg="add del">
          <ac:chgData name="aylin aydin" userId="a83d0ff3ec248834" providerId="LiveId" clId="{4F974999-19D9-4FAA-B33A-1F2D3220DC70}" dt="2022-03-26T15:29:33.960" v="11" actId="26606"/>
          <ac:spMkLst>
            <pc:docMk/>
            <pc:sldMk cId="3752844750" sldId="257"/>
            <ac:spMk id="17" creationId="{8BB56887-D0D5-4F0C-9E19-7247EB83C8B7}"/>
          </ac:spMkLst>
        </pc:spChg>
        <pc:spChg chg="add del">
          <ac:chgData name="aylin aydin" userId="a83d0ff3ec248834" providerId="LiveId" clId="{4F974999-19D9-4FAA-B33A-1F2D3220DC70}" dt="2022-03-26T15:29:33.960" v="11" actId="26606"/>
          <ac:spMkLst>
            <pc:docMk/>
            <pc:sldMk cId="3752844750" sldId="257"/>
            <ac:spMk id="18" creationId="{081E4A58-353D-44AE-B2FC-2A74E2E400F7}"/>
          </ac:spMkLst>
        </pc:spChg>
        <pc:spChg chg="add del">
          <ac:chgData name="aylin aydin" userId="a83d0ff3ec248834" providerId="LiveId" clId="{4F974999-19D9-4FAA-B33A-1F2D3220DC70}" dt="2022-03-26T15:29:33.960" v="11" actId="26606"/>
          <ac:spMkLst>
            <pc:docMk/>
            <pc:sldMk cId="3752844750" sldId="257"/>
            <ac:spMk id="19" creationId="{B0460848-45E4-47C4-B285-C134120DA1EF}"/>
          </ac:spMkLst>
        </pc:spChg>
        <pc:spChg chg="add">
          <ac:chgData name="aylin aydin" userId="a83d0ff3ec248834" providerId="LiveId" clId="{4F974999-19D9-4FAA-B33A-1F2D3220DC70}" dt="2022-03-26T15:29:33.976" v="12" actId="26606"/>
          <ac:spMkLst>
            <pc:docMk/>
            <pc:sldMk cId="3752844750" sldId="257"/>
            <ac:spMk id="21" creationId="{100EDD19-6802-4EC3-95CE-CFFAB042CFD6}"/>
          </ac:spMkLst>
        </pc:spChg>
        <pc:spChg chg="add">
          <ac:chgData name="aylin aydin" userId="a83d0ff3ec248834" providerId="LiveId" clId="{4F974999-19D9-4FAA-B33A-1F2D3220DC70}" dt="2022-03-26T15:29:33.976" v="12" actId="26606"/>
          <ac:spMkLst>
            <pc:docMk/>
            <pc:sldMk cId="3752844750" sldId="257"/>
            <ac:spMk id="22" creationId="{DB17E863-922E-4C26-BD64-E8FD41D28661}"/>
          </ac:spMkLst>
        </pc:spChg>
        <pc:spChg chg="add mod">
          <ac:chgData name="aylin aydin" userId="a83d0ff3ec248834" providerId="LiveId" clId="{4F974999-19D9-4FAA-B33A-1F2D3220DC70}" dt="2022-03-27T18:36:44.693" v="755" actId="33524"/>
          <ac:spMkLst>
            <pc:docMk/>
            <pc:sldMk cId="3752844750" sldId="257"/>
            <ac:spMk id="23" creationId="{B0460848-45E4-47C4-B285-C134120DA1EF}"/>
          </ac:spMkLst>
        </pc:spChg>
        <pc:picChg chg="add del mod">
          <ac:chgData name="aylin aydin" userId="a83d0ff3ec248834" providerId="LiveId" clId="{4F974999-19D9-4FAA-B33A-1F2D3220DC70}" dt="2022-03-27T17:25:59.368" v="492" actId="21"/>
          <ac:picMkLst>
            <pc:docMk/>
            <pc:sldMk cId="3752844750" sldId="257"/>
            <ac:picMk id="4" creationId="{958AF818-9FA0-4151-9268-57FE4D558882}"/>
          </ac:picMkLst>
        </pc:picChg>
        <pc:picChg chg="add del mod">
          <ac:chgData name="aylin aydin" userId="a83d0ff3ec248834" providerId="LiveId" clId="{4F974999-19D9-4FAA-B33A-1F2D3220DC70}" dt="2022-03-27T17:07:34.785" v="450" actId="478"/>
          <ac:picMkLst>
            <pc:docMk/>
            <pc:sldMk cId="3752844750" sldId="257"/>
            <ac:picMk id="7" creationId="{44082869-8C2A-4548-AEC4-F643499B88E3}"/>
          </ac:picMkLst>
        </pc:picChg>
        <pc:picChg chg="add mod">
          <ac:chgData name="aylin aydin" userId="a83d0ff3ec248834" providerId="LiveId" clId="{4F974999-19D9-4FAA-B33A-1F2D3220DC70}" dt="2022-03-27T18:21:27.591" v="664" actId="1076"/>
          <ac:picMkLst>
            <pc:docMk/>
            <pc:sldMk cId="3752844750" sldId="257"/>
            <ac:picMk id="14" creationId="{046D872D-CC29-46C1-B630-69DE341B5EC4}"/>
          </ac:picMkLst>
        </pc:picChg>
        <pc:picChg chg="add mod">
          <ac:chgData name="aylin aydin" userId="a83d0ff3ec248834" providerId="LiveId" clId="{4F974999-19D9-4FAA-B33A-1F2D3220DC70}" dt="2022-03-27T18:36:54.305" v="756" actId="166"/>
          <ac:picMkLst>
            <pc:docMk/>
            <pc:sldMk cId="3752844750" sldId="257"/>
            <ac:picMk id="2050" creationId="{4B16F5BA-7477-4A7E-B6EA-3161F2D32F8A}"/>
          </ac:picMkLst>
        </pc:picChg>
      </pc:sldChg>
      <pc:sldChg chg="modSp add mod ord modNotesTx">
        <pc:chgData name="aylin aydin" userId="a83d0ff3ec248834" providerId="LiveId" clId="{4F974999-19D9-4FAA-B33A-1F2D3220DC70}" dt="2022-03-27T17:23:25.386" v="488" actId="20578"/>
        <pc:sldMkLst>
          <pc:docMk/>
          <pc:sldMk cId="1338578048" sldId="258"/>
        </pc:sldMkLst>
        <pc:spChg chg="mod">
          <ac:chgData name="aylin aydin" userId="a83d0ff3ec248834" providerId="LiveId" clId="{4F974999-19D9-4FAA-B33A-1F2D3220DC70}" dt="2022-03-26T15:47:47.667" v="287" actId="20577"/>
          <ac:spMkLst>
            <pc:docMk/>
            <pc:sldMk cId="1338578048" sldId="258"/>
            <ac:spMk id="2" creationId="{14780DC4-866B-49D8-AD13-C6FFE42C4974}"/>
          </ac:spMkLst>
        </pc:spChg>
        <pc:spChg chg="mod">
          <ac:chgData name="aylin aydin" userId="a83d0ff3ec248834" providerId="LiveId" clId="{4F974999-19D9-4FAA-B33A-1F2D3220DC70}" dt="2022-03-27T17:23:25.386" v="488" actId="20578"/>
          <ac:spMkLst>
            <pc:docMk/>
            <pc:sldMk cId="1338578048" sldId="258"/>
            <ac:spMk id="23" creationId="{B0460848-45E4-47C4-B285-C134120DA1EF}"/>
          </ac:spMkLst>
        </pc:spChg>
        <pc:picChg chg="mod">
          <ac:chgData name="aylin aydin" userId="a83d0ff3ec248834" providerId="LiveId" clId="{4F974999-19D9-4FAA-B33A-1F2D3220DC70}" dt="2022-03-26T16:15:51.196" v="378" actId="34135"/>
          <ac:picMkLst>
            <pc:docMk/>
            <pc:sldMk cId="1338578048" sldId="258"/>
            <ac:picMk id="2050" creationId="{4B16F5BA-7477-4A7E-B6EA-3161F2D32F8A}"/>
          </ac:picMkLst>
        </pc:picChg>
      </pc:sldChg>
      <pc:sldChg chg="new del">
        <pc:chgData name="aylin aydin" userId="a83d0ff3ec248834" providerId="LiveId" clId="{4F974999-19D9-4FAA-B33A-1F2D3220DC70}" dt="2022-03-26T15:34:08.132" v="147" actId="47"/>
        <pc:sldMkLst>
          <pc:docMk/>
          <pc:sldMk cId="3787058876" sldId="258"/>
        </pc:sldMkLst>
      </pc:sldChg>
      <pc:sldChg chg="add del">
        <pc:chgData name="aylin aydin" userId="a83d0ff3ec248834" providerId="LiveId" clId="{4F974999-19D9-4FAA-B33A-1F2D3220DC70}" dt="2022-03-26T15:34:24.119" v="149" actId="47"/>
        <pc:sldMkLst>
          <pc:docMk/>
          <pc:sldMk cId="375198637" sldId="259"/>
        </pc:sldMkLst>
      </pc:sldChg>
      <pc:sldChg chg="modSp add mod">
        <pc:chgData name="aylin aydin" userId="a83d0ff3ec248834" providerId="LiveId" clId="{4F974999-19D9-4FAA-B33A-1F2D3220DC70}" dt="2022-03-26T16:04:48.244" v="337" actId="20577"/>
        <pc:sldMkLst>
          <pc:docMk/>
          <pc:sldMk cId="2278487884" sldId="259"/>
        </pc:sldMkLst>
        <pc:spChg chg="mod">
          <ac:chgData name="aylin aydin" userId="a83d0ff3ec248834" providerId="LiveId" clId="{4F974999-19D9-4FAA-B33A-1F2D3220DC70}" dt="2022-03-26T15:44:04.142" v="249" actId="20577"/>
          <ac:spMkLst>
            <pc:docMk/>
            <pc:sldMk cId="2278487884" sldId="259"/>
            <ac:spMk id="2" creationId="{14780DC4-866B-49D8-AD13-C6FFE42C4974}"/>
          </ac:spMkLst>
        </pc:spChg>
        <pc:spChg chg="mod">
          <ac:chgData name="aylin aydin" userId="a83d0ff3ec248834" providerId="LiveId" clId="{4F974999-19D9-4FAA-B33A-1F2D3220DC70}" dt="2022-03-26T16:04:48.244" v="337" actId="20577"/>
          <ac:spMkLst>
            <pc:docMk/>
            <pc:sldMk cId="2278487884" sldId="259"/>
            <ac:spMk id="23" creationId="{B0460848-45E4-47C4-B285-C134120DA1EF}"/>
          </ac:spMkLst>
        </pc:spChg>
      </pc:sldChg>
      <pc:sldChg chg="addSp delSp modSp add mod ord modNotesTx">
        <pc:chgData name="aylin aydin" userId="a83d0ff3ec248834" providerId="LiveId" clId="{4F974999-19D9-4FAA-B33A-1F2D3220DC70}" dt="2022-03-29T06:18:01.506" v="2333"/>
        <pc:sldMkLst>
          <pc:docMk/>
          <pc:sldMk cId="520258075" sldId="260"/>
        </pc:sldMkLst>
        <pc:spChg chg="del mod">
          <ac:chgData name="aylin aydin" userId="a83d0ff3ec248834" providerId="LiveId" clId="{4F974999-19D9-4FAA-B33A-1F2D3220DC70}" dt="2022-03-27T17:08:40.089" v="457" actId="478"/>
          <ac:spMkLst>
            <pc:docMk/>
            <pc:sldMk cId="520258075" sldId="260"/>
            <ac:spMk id="2" creationId="{14780DC4-866B-49D8-AD13-C6FFE42C4974}"/>
          </ac:spMkLst>
        </pc:spChg>
        <pc:spChg chg="add del">
          <ac:chgData name="aylin aydin" userId="a83d0ff3ec248834" providerId="LiveId" clId="{4F974999-19D9-4FAA-B33A-1F2D3220DC70}" dt="2022-03-27T17:08:12.776" v="455" actId="26606"/>
          <ac:spMkLst>
            <pc:docMk/>
            <pc:sldMk cId="520258075" sldId="260"/>
            <ac:spMk id="21" creationId="{100EDD19-6802-4EC3-95CE-CFFAB042CFD6}"/>
          </ac:spMkLst>
        </pc:spChg>
        <pc:spChg chg="add del">
          <ac:chgData name="aylin aydin" userId="a83d0ff3ec248834" providerId="LiveId" clId="{4F974999-19D9-4FAA-B33A-1F2D3220DC70}" dt="2022-03-27T17:08:12.776" v="455" actId="26606"/>
          <ac:spMkLst>
            <pc:docMk/>
            <pc:sldMk cId="520258075" sldId="260"/>
            <ac:spMk id="22" creationId="{DB17E863-922E-4C26-BD64-E8FD41D28661}"/>
          </ac:spMkLst>
        </pc:spChg>
        <pc:spChg chg="del mod ord">
          <ac:chgData name="aylin aydin" userId="a83d0ff3ec248834" providerId="LiveId" clId="{4F974999-19D9-4FAA-B33A-1F2D3220DC70}" dt="2022-03-27T17:08:38.327" v="456" actId="478"/>
          <ac:spMkLst>
            <pc:docMk/>
            <pc:sldMk cId="520258075" sldId="260"/>
            <ac:spMk id="23" creationId="{B0460848-45E4-47C4-B285-C134120DA1EF}"/>
          </ac:spMkLst>
        </pc:spChg>
        <pc:spChg chg="add del">
          <ac:chgData name="aylin aydin" userId="a83d0ff3ec248834" providerId="LiveId" clId="{4F974999-19D9-4FAA-B33A-1F2D3220DC70}" dt="2022-03-27T17:06:54.197" v="441" actId="26606"/>
          <ac:spMkLst>
            <pc:docMk/>
            <pc:sldMk cId="520258075" sldId="260"/>
            <ac:spMk id="71" creationId="{385E1BDC-A9B0-4A87-82E3-F3187F69A802}"/>
          </ac:spMkLst>
        </pc:spChg>
        <pc:spChg chg="add del">
          <ac:chgData name="aylin aydin" userId="a83d0ff3ec248834" providerId="LiveId" clId="{4F974999-19D9-4FAA-B33A-1F2D3220DC70}" dt="2022-03-27T17:06:54.197" v="441" actId="26606"/>
          <ac:spMkLst>
            <pc:docMk/>
            <pc:sldMk cId="520258075" sldId="260"/>
            <ac:spMk id="73" creationId="{0990C621-3B8B-4820-8328-D47EF7CE823C}"/>
          </ac:spMkLst>
        </pc:spChg>
        <pc:spChg chg="add del">
          <ac:chgData name="aylin aydin" userId="a83d0ff3ec248834" providerId="LiveId" clId="{4F974999-19D9-4FAA-B33A-1F2D3220DC70}" dt="2022-03-27T17:06:54.197" v="441" actId="26606"/>
          <ac:spMkLst>
            <pc:docMk/>
            <pc:sldMk cId="520258075" sldId="260"/>
            <ac:spMk id="75" creationId="{C1A2385B-1D2A-4E17-84FA-6CB7F0AAE473}"/>
          </ac:spMkLst>
        </pc:spChg>
        <pc:spChg chg="add del">
          <ac:chgData name="aylin aydin" userId="a83d0ff3ec248834" providerId="LiveId" clId="{4F974999-19D9-4FAA-B33A-1F2D3220DC70}" dt="2022-03-27T17:06:54.197" v="441" actId="26606"/>
          <ac:spMkLst>
            <pc:docMk/>
            <pc:sldMk cId="520258075" sldId="260"/>
            <ac:spMk id="77" creationId="{5E791F2F-79DB-4CC0-9FA1-001E3E91E8B7}"/>
          </ac:spMkLst>
        </pc:spChg>
        <pc:spChg chg="add del">
          <ac:chgData name="aylin aydin" userId="a83d0ff3ec248834" providerId="LiveId" clId="{4F974999-19D9-4FAA-B33A-1F2D3220DC70}" dt="2022-03-27T17:06:57.856" v="443" actId="26606"/>
          <ac:spMkLst>
            <pc:docMk/>
            <pc:sldMk cId="520258075" sldId="260"/>
            <ac:spMk id="2052" creationId="{8761DDFE-071F-4200-B0AA-394476C2D2D6}"/>
          </ac:spMkLst>
        </pc:spChg>
        <pc:spChg chg="add">
          <ac:chgData name="aylin aydin" userId="a83d0ff3ec248834" providerId="LiveId" clId="{4F974999-19D9-4FAA-B33A-1F2D3220DC70}" dt="2022-03-27T17:08:12.776" v="455" actId="26606"/>
          <ac:spMkLst>
            <pc:docMk/>
            <pc:sldMk cId="520258075" sldId="260"/>
            <ac:spMk id="2053" creationId="{6EFFF4A2-EB01-4738-9824-8D9A72A51BB9}"/>
          </ac:spMkLst>
        </pc:spChg>
        <pc:grpChg chg="add">
          <ac:chgData name="aylin aydin" userId="a83d0ff3ec248834" providerId="LiveId" clId="{4F974999-19D9-4FAA-B33A-1F2D3220DC70}" dt="2022-03-27T17:08:12.776" v="455" actId="26606"/>
          <ac:grpSpMkLst>
            <pc:docMk/>
            <pc:sldMk cId="520258075" sldId="260"/>
            <ac:grpSpMk id="2054" creationId="{D4469D90-62FA-49B2-981E-5305361D5A58}"/>
          </ac:grpSpMkLst>
        </pc:grpChg>
        <pc:picChg chg="add mod ord">
          <ac:chgData name="aylin aydin" userId="a83d0ff3ec248834" providerId="LiveId" clId="{4F974999-19D9-4FAA-B33A-1F2D3220DC70}" dt="2022-03-27T17:21:55.698" v="482" actId="1076"/>
          <ac:picMkLst>
            <pc:docMk/>
            <pc:sldMk cId="520258075" sldId="260"/>
            <ac:picMk id="4" creationId="{37E88D6D-96D3-4D38-AE76-98F92B27844C}"/>
          </ac:picMkLst>
        </pc:picChg>
        <pc:picChg chg="add mod ord">
          <ac:chgData name="aylin aydin" userId="a83d0ff3ec248834" providerId="LiveId" clId="{4F974999-19D9-4FAA-B33A-1F2D3220DC70}" dt="2022-03-27T18:38:55.439" v="771" actId="14100"/>
          <ac:picMkLst>
            <pc:docMk/>
            <pc:sldMk cId="520258075" sldId="260"/>
            <ac:picMk id="14" creationId="{5B9B4519-999D-492A-A853-B8BF8B381F5E}"/>
          </ac:picMkLst>
        </pc:picChg>
        <pc:picChg chg="mod ord">
          <ac:chgData name="aylin aydin" userId="a83d0ff3ec248834" providerId="LiveId" clId="{4F974999-19D9-4FAA-B33A-1F2D3220DC70}" dt="2022-03-27T18:38:36.412" v="767" actId="1076"/>
          <ac:picMkLst>
            <pc:docMk/>
            <pc:sldMk cId="520258075" sldId="260"/>
            <ac:picMk id="2050" creationId="{4B16F5BA-7477-4A7E-B6EA-3161F2D32F8A}"/>
          </ac:picMkLst>
        </pc:picChg>
      </pc:sldChg>
      <pc:sldChg chg="addSp delSp modSp add del mod">
        <pc:chgData name="aylin aydin" userId="a83d0ff3ec248834" providerId="LiveId" clId="{4F974999-19D9-4FAA-B33A-1F2D3220DC70}" dt="2022-03-27T17:09:53.996" v="478" actId="47"/>
        <pc:sldMkLst>
          <pc:docMk/>
          <pc:sldMk cId="1204949701" sldId="261"/>
        </pc:sldMkLst>
        <pc:picChg chg="del">
          <ac:chgData name="aylin aydin" userId="a83d0ff3ec248834" providerId="LiveId" clId="{4F974999-19D9-4FAA-B33A-1F2D3220DC70}" dt="2022-03-27T17:05:54.778" v="435" actId="478"/>
          <ac:picMkLst>
            <pc:docMk/>
            <pc:sldMk cId="1204949701" sldId="261"/>
            <ac:picMk id="4" creationId="{37E88D6D-96D3-4D38-AE76-98F92B27844C}"/>
          </ac:picMkLst>
        </pc:picChg>
        <pc:picChg chg="add del mod">
          <ac:chgData name="aylin aydin" userId="a83d0ff3ec248834" providerId="LiveId" clId="{4F974999-19D9-4FAA-B33A-1F2D3220DC70}" dt="2022-03-27T17:07:47.606" v="453" actId="1076"/>
          <ac:picMkLst>
            <pc:docMk/>
            <pc:sldMk cId="1204949701" sldId="261"/>
            <ac:picMk id="5" creationId="{74A14C3A-D549-4B4B-B547-B6E471F3DBE3}"/>
          </ac:picMkLst>
        </pc:picChg>
      </pc:sldChg>
      <pc:sldChg chg="addSp delSp modSp add mod">
        <pc:chgData name="aylin aydin" userId="a83d0ff3ec248834" providerId="LiveId" clId="{4F974999-19D9-4FAA-B33A-1F2D3220DC70}" dt="2022-03-28T14:21:51.490" v="1724" actId="1582"/>
        <pc:sldMkLst>
          <pc:docMk/>
          <pc:sldMk cId="3111996222" sldId="262"/>
        </pc:sldMkLst>
        <pc:spChg chg="mod">
          <ac:chgData name="aylin aydin" userId="a83d0ff3ec248834" providerId="LiveId" clId="{4F974999-19D9-4FAA-B33A-1F2D3220DC70}" dt="2022-03-28T13:01:10.567" v="1374" actId="20577"/>
          <ac:spMkLst>
            <pc:docMk/>
            <pc:sldMk cId="3111996222" sldId="262"/>
            <ac:spMk id="2" creationId="{14780DC4-866B-49D8-AD13-C6FFE42C4974}"/>
          </ac:spMkLst>
        </pc:spChg>
        <pc:spChg chg="add mod">
          <ac:chgData name="aylin aydin" userId="a83d0ff3ec248834" providerId="LiveId" clId="{4F974999-19D9-4FAA-B33A-1F2D3220DC70}" dt="2022-03-28T14:21:51.490" v="1724" actId="1582"/>
          <ac:spMkLst>
            <pc:docMk/>
            <pc:sldMk cId="3111996222" sldId="262"/>
            <ac:spMk id="7" creationId="{00602C91-9D09-4677-B4ED-A5A917070C3B}"/>
          </ac:spMkLst>
        </pc:spChg>
        <pc:picChg chg="add del mod modCrop">
          <ac:chgData name="aylin aydin" userId="a83d0ff3ec248834" providerId="LiveId" clId="{4F974999-19D9-4FAA-B33A-1F2D3220DC70}" dt="2022-03-28T12:54:50.383" v="1358" actId="478"/>
          <ac:picMkLst>
            <pc:docMk/>
            <pc:sldMk cId="3111996222" sldId="262"/>
            <ac:picMk id="4" creationId="{510328C2-8D08-43D8-82F8-E13EEDF83041}"/>
          </ac:picMkLst>
        </pc:picChg>
        <pc:picChg chg="add mod">
          <ac:chgData name="aylin aydin" userId="a83d0ff3ec248834" providerId="LiveId" clId="{4F974999-19D9-4FAA-B33A-1F2D3220DC70}" dt="2022-03-28T12:54:54.047" v="1360" actId="1076"/>
          <ac:picMkLst>
            <pc:docMk/>
            <pc:sldMk cId="3111996222" sldId="262"/>
            <ac:picMk id="6" creationId="{72845198-F4E8-4135-BD92-D20201352532}"/>
          </ac:picMkLst>
        </pc:picChg>
        <pc:picChg chg="add del mod">
          <ac:chgData name="aylin aydin" userId="a83d0ff3ec248834" providerId="LiveId" clId="{4F974999-19D9-4FAA-B33A-1F2D3220DC70}" dt="2022-03-28T12:54:49.171" v="1356" actId="478"/>
          <ac:picMkLst>
            <pc:docMk/>
            <pc:sldMk cId="3111996222" sldId="262"/>
            <ac:picMk id="9" creationId="{DF2EAB38-9F2D-44CD-AC08-C3BAF50D4213}"/>
          </ac:picMkLst>
        </pc:picChg>
        <pc:picChg chg="add del mod">
          <ac:chgData name="aylin aydin" userId="a83d0ff3ec248834" providerId="LiveId" clId="{4F974999-19D9-4FAA-B33A-1F2D3220DC70}" dt="2022-03-28T12:54:49.860" v="1357" actId="478"/>
          <ac:picMkLst>
            <pc:docMk/>
            <pc:sldMk cId="3111996222" sldId="262"/>
            <ac:picMk id="10" creationId="{09EA8581-B624-468F-9708-1291BB79DA48}"/>
          </ac:picMkLst>
        </pc:picChg>
      </pc:sldChg>
      <pc:sldChg chg="modSp add mod">
        <pc:chgData name="aylin aydin" userId="a83d0ff3ec248834" providerId="LiveId" clId="{4F974999-19D9-4FAA-B33A-1F2D3220DC70}" dt="2022-03-28T13:16:12.878" v="1500" actId="20577"/>
        <pc:sldMkLst>
          <pc:docMk/>
          <pc:sldMk cId="2600615074" sldId="263"/>
        </pc:sldMkLst>
        <pc:spChg chg="mod">
          <ac:chgData name="aylin aydin" userId="a83d0ff3ec248834" providerId="LiveId" clId="{4F974999-19D9-4FAA-B33A-1F2D3220DC70}" dt="2022-03-27T18:21:04.267" v="659" actId="20577"/>
          <ac:spMkLst>
            <pc:docMk/>
            <pc:sldMk cId="2600615074" sldId="263"/>
            <ac:spMk id="2" creationId="{14780DC4-866B-49D8-AD13-C6FFE42C4974}"/>
          </ac:spMkLst>
        </pc:spChg>
        <pc:spChg chg="mod">
          <ac:chgData name="aylin aydin" userId="a83d0ff3ec248834" providerId="LiveId" clId="{4F974999-19D9-4FAA-B33A-1F2D3220DC70}" dt="2022-03-28T13:16:12.878" v="1500" actId="20577"/>
          <ac:spMkLst>
            <pc:docMk/>
            <pc:sldMk cId="2600615074" sldId="263"/>
            <ac:spMk id="23" creationId="{B0460848-45E4-47C4-B285-C134120DA1EF}"/>
          </ac:spMkLst>
        </pc:spChg>
        <pc:picChg chg="mod">
          <ac:chgData name="aylin aydin" userId="a83d0ff3ec248834" providerId="LiveId" clId="{4F974999-19D9-4FAA-B33A-1F2D3220DC70}" dt="2022-03-28T10:52:02.686" v="789" actId="1076"/>
          <ac:picMkLst>
            <pc:docMk/>
            <pc:sldMk cId="2600615074" sldId="263"/>
            <ac:picMk id="2050" creationId="{4B16F5BA-7477-4A7E-B6EA-3161F2D32F8A}"/>
          </ac:picMkLst>
        </pc:picChg>
      </pc:sldChg>
      <pc:sldChg chg="addSp delSp modSp add mod ord">
        <pc:chgData name="aylin aydin" userId="a83d0ff3ec248834" providerId="LiveId" clId="{4F974999-19D9-4FAA-B33A-1F2D3220DC70}" dt="2022-03-29T06:24:04.244" v="2360"/>
        <pc:sldMkLst>
          <pc:docMk/>
          <pc:sldMk cId="3553608605" sldId="264"/>
        </pc:sldMkLst>
        <pc:spChg chg="mod">
          <ac:chgData name="aylin aydin" userId="a83d0ff3ec248834" providerId="LiveId" clId="{4F974999-19D9-4FAA-B33A-1F2D3220DC70}" dt="2022-03-29T06:24:04.244" v="2360"/>
          <ac:spMkLst>
            <pc:docMk/>
            <pc:sldMk cId="3553608605" sldId="264"/>
            <ac:spMk id="2" creationId="{14780DC4-866B-49D8-AD13-C6FFE42C4974}"/>
          </ac:spMkLst>
        </pc:spChg>
        <pc:picChg chg="add mod">
          <ac:chgData name="aylin aydin" userId="a83d0ff3ec248834" providerId="LiveId" clId="{4F974999-19D9-4FAA-B33A-1F2D3220DC70}" dt="2022-03-28T14:40:59.171" v="1843" actId="1076"/>
          <ac:picMkLst>
            <pc:docMk/>
            <pc:sldMk cId="3553608605" sldId="264"/>
            <ac:picMk id="4" creationId="{C167043F-072E-495F-B681-820A5DBE800F}"/>
          </ac:picMkLst>
        </pc:picChg>
        <pc:picChg chg="add del mod">
          <ac:chgData name="aylin aydin" userId="a83d0ff3ec248834" providerId="LiveId" clId="{4F974999-19D9-4FAA-B33A-1F2D3220DC70}" dt="2022-03-27T18:21:13.266" v="660" actId="21"/>
          <ac:picMkLst>
            <pc:docMk/>
            <pc:sldMk cId="3553608605" sldId="264"/>
            <ac:picMk id="7" creationId="{E60C0DE4-8762-44C1-B541-BCB0B69EBD41}"/>
          </ac:picMkLst>
        </pc:picChg>
        <pc:cxnChg chg="add mod">
          <ac:chgData name="aylin aydin" userId="a83d0ff3ec248834" providerId="LiveId" clId="{4F974999-19D9-4FAA-B33A-1F2D3220DC70}" dt="2022-03-29T06:23:23.484" v="2350" actId="1076"/>
          <ac:cxnSpMkLst>
            <pc:docMk/>
            <pc:sldMk cId="3553608605" sldId="264"/>
            <ac:cxnSpMk id="8" creationId="{0A132B7D-1358-4AA5-8403-70B35C6F9716}"/>
          </ac:cxnSpMkLst>
        </pc:cxnChg>
        <pc:cxnChg chg="add mod">
          <ac:chgData name="aylin aydin" userId="a83d0ff3ec248834" providerId="LiveId" clId="{4F974999-19D9-4FAA-B33A-1F2D3220DC70}" dt="2022-03-29T06:23:38.023" v="2353" actId="14100"/>
          <ac:cxnSpMkLst>
            <pc:docMk/>
            <pc:sldMk cId="3553608605" sldId="264"/>
            <ac:cxnSpMk id="10" creationId="{7C85AA12-085F-4CE7-9142-06A7FB585DA8}"/>
          </ac:cxnSpMkLst>
        </pc:cxnChg>
        <pc:cxnChg chg="add mod">
          <ac:chgData name="aylin aydin" userId="a83d0ff3ec248834" providerId="LiveId" clId="{4F974999-19D9-4FAA-B33A-1F2D3220DC70}" dt="2022-03-29T06:23:45.623" v="2356" actId="14100"/>
          <ac:cxnSpMkLst>
            <pc:docMk/>
            <pc:sldMk cId="3553608605" sldId="264"/>
            <ac:cxnSpMk id="12" creationId="{DE2D8662-AC35-4169-A975-63910E8C9869}"/>
          </ac:cxnSpMkLst>
        </pc:cxnChg>
        <pc:cxnChg chg="add mod">
          <ac:chgData name="aylin aydin" userId="a83d0ff3ec248834" providerId="LiveId" clId="{4F974999-19D9-4FAA-B33A-1F2D3220DC70}" dt="2022-03-29T06:23:52.690" v="2359" actId="14100"/>
          <ac:cxnSpMkLst>
            <pc:docMk/>
            <pc:sldMk cId="3553608605" sldId="264"/>
            <ac:cxnSpMk id="14" creationId="{E319AEC9-3DBC-4A9E-9779-01A78CBA8270}"/>
          </ac:cxnSpMkLst>
        </pc:cxnChg>
      </pc:sldChg>
      <pc:sldChg chg="new del">
        <pc:chgData name="aylin aydin" userId="a83d0ff3ec248834" providerId="LiveId" clId="{4F974999-19D9-4FAA-B33A-1F2D3220DC70}" dt="2022-03-27T17:22:46.480" v="484" actId="47"/>
        <pc:sldMkLst>
          <pc:docMk/>
          <pc:sldMk cId="2003919682" sldId="265"/>
        </pc:sldMkLst>
      </pc:sldChg>
      <pc:sldChg chg="new del">
        <pc:chgData name="aylin aydin" userId="a83d0ff3ec248834" providerId="LiveId" clId="{4F974999-19D9-4FAA-B33A-1F2D3220DC70}" dt="2022-03-27T17:22:54.501" v="487" actId="47"/>
        <pc:sldMkLst>
          <pc:docMk/>
          <pc:sldMk cId="3710773552" sldId="265"/>
        </pc:sldMkLst>
      </pc:sldChg>
      <pc:sldChg chg="addSp modSp add mod modNotesTx">
        <pc:chgData name="aylin aydin" userId="a83d0ff3ec248834" providerId="LiveId" clId="{4F974999-19D9-4FAA-B33A-1F2D3220DC70}" dt="2022-03-29T06:18:50.380" v="2334"/>
        <pc:sldMkLst>
          <pc:docMk/>
          <pc:sldMk cId="4247715450" sldId="266"/>
        </pc:sldMkLst>
        <pc:spChg chg="mod">
          <ac:chgData name="aylin aydin" userId="a83d0ff3ec248834" providerId="LiveId" clId="{4F974999-19D9-4FAA-B33A-1F2D3220DC70}" dt="2022-03-27T17:30:52.002" v="602" actId="20577"/>
          <ac:spMkLst>
            <pc:docMk/>
            <pc:sldMk cId="4247715450" sldId="266"/>
            <ac:spMk id="2" creationId="{14780DC4-866B-49D8-AD13-C6FFE42C4974}"/>
          </ac:spMkLst>
        </pc:spChg>
        <pc:spChg chg="add mod">
          <ac:chgData name="aylin aydin" userId="a83d0ff3ec248834" providerId="LiveId" clId="{4F974999-19D9-4FAA-B33A-1F2D3220DC70}" dt="2022-03-27T18:34:34.579" v="753" actId="20577"/>
          <ac:spMkLst>
            <pc:docMk/>
            <pc:sldMk cId="4247715450" sldId="266"/>
            <ac:spMk id="9" creationId="{87B85418-2752-4E33-872D-90B9ED038D08}"/>
          </ac:spMkLst>
        </pc:spChg>
        <pc:spChg chg="mod">
          <ac:chgData name="aylin aydin" userId="a83d0ff3ec248834" providerId="LiveId" clId="{4F974999-19D9-4FAA-B33A-1F2D3220DC70}" dt="2022-03-28T11:27:43.118" v="1191" actId="404"/>
          <ac:spMkLst>
            <pc:docMk/>
            <pc:sldMk cId="4247715450" sldId="266"/>
            <ac:spMk id="23" creationId="{B0460848-45E4-47C4-B285-C134120DA1EF}"/>
          </ac:spMkLst>
        </pc:spChg>
        <pc:picChg chg="add mod">
          <ac:chgData name="aylin aydin" userId="a83d0ff3ec248834" providerId="LiveId" clId="{4F974999-19D9-4FAA-B33A-1F2D3220DC70}" dt="2022-03-27T18:39:22.766" v="775" actId="1076"/>
          <ac:picMkLst>
            <pc:docMk/>
            <pc:sldMk cId="4247715450" sldId="266"/>
            <ac:picMk id="4" creationId="{A43A2121-3FC7-4118-AF15-A07E835E1471}"/>
          </ac:picMkLst>
        </pc:picChg>
        <pc:picChg chg="mod">
          <ac:chgData name="aylin aydin" userId="a83d0ff3ec248834" providerId="LiveId" clId="{4F974999-19D9-4FAA-B33A-1F2D3220DC70}" dt="2022-03-27T18:39:07.375" v="772" actId="166"/>
          <ac:picMkLst>
            <pc:docMk/>
            <pc:sldMk cId="4247715450" sldId="266"/>
            <ac:picMk id="2050" creationId="{4B16F5BA-7477-4A7E-B6EA-3161F2D32F8A}"/>
          </ac:picMkLst>
        </pc:picChg>
      </pc:sldChg>
      <pc:sldChg chg="addSp delSp modSp add mod ord">
        <pc:chgData name="aylin aydin" userId="a83d0ff3ec248834" providerId="LiveId" clId="{4F974999-19D9-4FAA-B33A-1F2D3220DC70}" dt="2022-03-28T14:22:49.087" v="1735" actId="1076"/>
        <pc:sldMkLst>
          <pc:docMk/>
          <pc:sldMk cId="2178192056" sldId="267"/>
        </pc:sldMkLst>
        <pc:spChg chg="mod">
          <ac:chgData name="aylin aydin" userId="a83d0ff3ec248834" providerId="LiveId" clId="{4F974999-19D9-4FAA-B33A-1F2D3220DC70}" dt="2022-03-28T12:08:12.853" v="1349" actId="20577"/>
          <ac:spMkLst>
            <pc:docMk/>
            <pc:sldMk cId="2178192056" sldId="267"/>
            <ac:spMk id="2" creationId="{14780DC4-866B-49D8-AD13-C6FFE42C4974}"/>
          </ac:spMkLst>
        </pc:spChg>
        <pc:spChg chg="add mod">
          <ac:chgData name="aylin aydin" userId="a83d0ff3ec248834" providerId="LiveId" clId="{4F974999-19D9-4FAA-B33A-1F2D3220DC70}" dt="2022-03-28T14:22:28.296" v="1729" actId="1582"/>
          <ac:spMkLst>
            <pc:docMk/>
            <pc:sldMk cId="2178192056" sldId="267"/>
            <ac:spMk id="7" creationId="{8A2AAFB9-D381-4148-A273-B971C4F98103}"/>
          </ac:spMkLst>
        </pc:spChg>
        <pc:spChg chg="add mod">
          <ac:chgData name="aylin aydin" userId="a83d0ff3ec248834" providerId="LiveId" clId="{4F974999-19D9-4FAA-B33A-1F2D3220DC70}" dt="2022-03-28T14:22:43.520" v="1733" actId="14100"/>
          <ac:spMkLst>
            <pc:docMk/>
            <pc:sldMk cId="2178192056" sldId="267"/>
            <ac:spMk id="12" creationId="{3BA3B41C-E4D8-4B57-9D12-B24DB0F601A6}"/>
          </ac:spMkLst>
        </pc:spChg>
        <pc:spChg chg="add mod">
          <ac:chgData name="aylin aydin" userId="a83d0ff3ec248834" providerId="LiveId" clId="{4F974999-19D9-4FAA-B33A-1F2D3220DC70}" dt="2022-03-28T14:22:49.087" v="1735" actId="1076"/>
          <ac:spMkLst>
            <pc:docMk/>
            <pc:sldMk cId="2178192056" sldId="267"/>
            <ac:spMk id="13" creationId="{2AF94CE2-98B2-468B-AE7E-C93A5A9DEC5C}"/>
          </ac:spMkLst>
        </pc:spChg>
        <pc:picChg chg="add del mod">
          <ac:chgData name="aylin aydin" userId="a83d0ff3ec248834" providerId="LiveId" clId="{4F974999-19D9-4FAA-B33A-1F2D3220DC70}" dt="2022-03-28T13:03:05.738" v="1381" actId="478"/>
          <ac:picMkLst>
            <pc:docMk/>
            <pc:sldMk cId="2178192056" sldId="267"/>
            <ac:picMk id="4" creationId="{A2C3BDEA-4447-4B93-B88E-303B0A6003AA}"/>
          </ac:picMkLst>
        </pc:picChg>
        <pc:picChg chg="add mod">
          <ac:chgData name="aylin aydin" userId="a83d0ff3ec248834" providerId="LiveId" clId="{4F974999-19D9-4FAA-B33A-1F2D3220DC70}" dt="2022-03-28T13:04:55.301" v="1442" actId="1076"/>
          <ac:picMkLst>
            <pc:docMk/>
            <pc:sldMk cId="2178192056" sldId="267"/>
            <ac:picMk id="6" creationId="{9B957E3B-D353-4EEE-A408-5F2B64CE621D}"/>
          </ac:picMkLst>
        </pc:picChg>
      </pc:sldChg>
      <pc:sldChg chg="addSp modSp add del mod ord">
        <pc:chgData name="aylin aydin" userId="a83d0ff3ec248834" providerId="LiveId" clId="{4F974999-19D9-4FAA-B33A-1F2D3220DC70}" dt="2022-03-28T12:54:58.124" v="1361" actId="47"/>
        <pc:sldMkLst>
          <pc:docMk/>
          <pc:sldMk cId="2812769892" sldId="268"/>
        </pc:sldMkLst>
        <pc:spChg chg="mod">
          <ac:chgData name="aylin aydin" userId="a83d0ff3ec248834" providerId="LiveId" clId="{4F974999-19D9-4FAA-B33A-1F2D3220DC70}" dt="2022-03-28T11:39:34.319" v="1333" actId="1076"/>
          <ac:spMkLst>
            <pc:docMk/>
            <pc:sldMk cId="2812769892" sldId="268"/>
            <ac:spMk id="23" creationId="{B0460848-45E4-47C4-B285-C134120DA1EF}"/>
          </ac:spMkLst>
        </pc:spChg>
        <pc:picChg chg="add mod">
          <ac:chgData name="aylin aydin" userId="a83d0ff3ec248834" providerId="LiveId" clId="{4F974999-19D9-4FAA-B33A-1F2D3220DC70}" dt="2022-03-28T11:39:36.941" v="1334" actId="1076"/>
          <ac:picMkLst>
            <pc:docMk/>
            <pc:sldMk cId="2812769892" sldId="268"/>
            <ac:picMk id="4" creationId="{B9CB1EED-CF71-4C42-AFE1-EA6A45338773}"/>
          </ac:picMkLst>
        </pc:picChg>
        <pc:picChg chg="add mod">
          <ac:chgData name="aylin aydin" userId="a83d0ff3ec248834" providerId="LiveId" clId="{4F974999-19D9-4FAA-B33A-1F2D3220DC70}" dt="2022-03-28T11:39:40.285" v="1336" actId="1076"/>
          <ac:picMkLst>
            <pc:docMk/>
            <pc:sldMk cId="2812769892" sldId="268"/>
            <ac:picMk id="6" creationId="{5D04FC9F-4559-4675-982D-726147F1FC5D}"/>
          </ac:picMkLst>
        </pc:picChg>
        <pc:picChg chg="add">
          <ac:chgData name="aylin aydin" userId="a83d0ff3ec248834" providerId="LiveId" clId="{4F974999-19D9-4FAA-B33A-1F2D3220DC70}" dt="2022-03-28T12:30:30.775" v="1350" actId="22"/>
          <ac:picMkLst>
            <pc:docMk/>
            <pc:sldMk cId="2812769892" sldId="268"/>
            <ac:picMk id="8" creationId="{268563E4-DAB4-4D23-BE96-CD24FBBD783C}"/>
          </ac:picMkLst>
        </pc:picChg>
      </pc:sldChg>
      <pc:sldChg chg="addSp add del mod ord">
        <pc:chgData name="aylin aydin" userId="a83d0ff3ec248834" providerId="LiveId" clId="{4F974999-19D9-4FAA-B33A-1F2D3220DC70}" dt="2022-03-28T12:54:58.807" v="1362" actId="47"/>
        <pc:sldMkLst>
          <pc:docMk/>
          <pc:sldMk cId="70653272" sldId="269"/>
        </pc:sldMkLst>
        <pc:picChg chg="add">
          <ac:chgData name="aylin aydin" userId="a83d0ff3ec248834" providerId="LiveId" clId="{4F974999-19D9-4FAA-B33A-1F2D3220DC70}" dt="2022-03-28T12:35:11.783" v="1353" actId="22"/>
          <ac:picMkLst>
            <pc:docMk/>
            <pc:sldMk cId="70653272" sldId="269"/>
            <ac:picMk id="4" creationId="{6DCB3715-6B67-4E20-89CA-74F1B73DFC8F}"/>
          </ac:picMkLst>
        </pc:picChg>
      </pc:sldChg>
      <pc:sldChg chg="addSp delSp modSp add mod ord">
        <pc:chgData name="aylin aydin" userId="a83d0ff3ec248834" providerId="LiveId" clId="{4F974999-19D9-4FAA-B33A-1F2D3220DC70}" dt="2022-03-28T14:20:24.109" v="1720" actId="14100"/>
        <pc:sldMkLst>
          <pc:docMk/>
          <pc:sldMk cId="3680108005" sldId="270"/>
        </pc:sldMkLst>
        <pc:spChg chg="mod">
          <ac:chgData name="aylin aydin" userId="a83d0ff3ec248834" providerId="LiveId" clId="{4F974999-19D9-4FAA-B33A-1F2D3220DC70}" dt="2022-03-28T13:17:23.997" v="1522" actId="20577"/>
          <ac:spMkLst>
            <pc:docMk/>
            <pc:sldMk cId="3680108005" sldId="270"/>
            <ac:spMk id="2" creationId="{14780DC4-866B-49D8-AD13-C6FFE42C4974}"/>
          </ac:spMkLst>
        </pc:spChg>
        <pc:spChg chg="add mod">
          <ac:chgData name="aylin aydin" userId="a83d0ff3ec248834" providerId="LiveId" clId="{4F974999-19D9-4FAA-B33A-1F2D3220DC70}" dt="2022-03-28T14:20:24.109" v="1720" actId="14100"/>
          <ac:spMkLst>
            <pc:docMk/>
            <pc:sldMk cId="3680108005" sldId="270"/>
            <ac:spMk id="5" creationId="{06958A96-D407-4CAA-B5D4-ECB0415866EB}"/>
          </ac:spMkLst>
        </pc:spChg>
        <pc:spChg chg="add mod">
          <ac:chgData name="aylin aydin" userId="a83d0ff3ec248834" providerId="LiveId" clId="{4F974999-19D9-4FAA-B33A-1F2D3220DC70}" dt="2022-03-28T14:20:00.759" v="1717" actId="1076"/>
          <ac:spMkLst>
            <pc:docMk/>
            <pc:sldMk cId="3680108005" sldId="270"/>
            <ac:spMk id="11" creationId="{A5773ABE-DE73-4011-B46B-0870F4479A4C}"/>
          </ac:spMkLst>
        </pc:spChg>
        <pc:picChg chg="add mod">
          <ac:chgData name="aylin aydin" userId="a83d0ff3ec248834" providerId="LiveId" clId="{4F974999-19D9-4FAA-B33A-1F2D3220DC70}" dt="2022-03-28T14:19:53.539" v="1715" actId="1076"/>
          <ac:picMkLst>
            <pc:docMk/>
            <pc:sldMk cId="3680108005" sldId="270"/>
            <ac:picMk id="4" creationId="{72196957-21D0-499C-B824-B15C05DBA588}"/>
          </ac:picMkLst>
        </pc:picChg>
        <pc:picChg chg="add del mod">
          <ac:chgData name="aylin aydin" userId="a83d0ff3ec248834" providerId="LiveId" clId="{4F974999-19D9-4FAA-B33A-1F2D3220DC70}" dt="2022-03-28T14:19:51.009" v="1713"/>
          <ac:picMkLst>
            <pc:docMk/>
            <pc:sldMk cId="3680108005" sldId="270"/>
            <ac:picMk id="10" creationId="{450D3CBA-99B8-46F1-AB8A-B8543875F04C}"/>
          </ac:picMkLst>
        </pc:picChg>
      </pc:sldChg>
      <pc:sldChg chg="addSp modSp add mod ord">
        <pc:chgData name="aylin aydin" userId="a83d0ff3ec248834" providerId="LiveId" clId="{4F974999-19D9-4FAA-B33A-1F2D3220DC70}" dt="2022-03-28T13:03:57.439" v="1438" actId="20577"/>
        <pc:sldMkLst>
          <pc:docMk/>
          <pc:sldMk cId="401233941" sldId="271"/>
        </pc:sldMkLst>
        <pc:spChg chg="mod">
          <ac:chgData name="aylin aydin" userId="a83d0ff3ec248834" providerId="LiveId" clId="{4F974999-19D9-4FAA-B33A-1F2D3220DC70}" dt="2022-03-28T13:03:57.439" v="1438" actId="20577"/>
          <ac:spMkLst>
            <pc:docMk/>
            <pc:sldMk cId="401233941" sldId="271"/>
            <ac:spMk id="2" creationId="{14780DC4-866B-49D8-AD13-C6FFE42C4974}"/>
          </ac:spMkLst>
        </pc:spChg>
        <pc:picChg chg="add mod">
          <ac:chgData name="aylin aydin" userId="a83d0ff3ec248834" providerId="LiveId" clId="{4F974999-19D9-4FAA-B33A-1F2D3220DC70}" dt="2022-03-28T13:01:47.280" v="1380" actId="1076"/>
          <ac:picMkLst>
            <pc:docMk/>
            <pc:sldMk cId="401233941" sldId="271"/>
            <ac:picMk id="7" creationId="{4E661DD4-0A7A-496D-998F-5A48734E9CD7}"/>
          </ac:picMkLst>
        </pc:picChg>
        <pc:picChg chg="mod">
          <ac:chgData name="aylin aydin" userId="a83d0ff3ec248834" providerId="LiveId" clId="{4F974999-19D9-4FAA-B33A-1F2D3220DC70}" dt="2022-03-28T13:03:50.461" v="1423" actId="1076"/>
          <ac:picMkLst>
            <pc:docMk/>
            <pc:sldMk cId="401233941" sldId="271"/>
            <ac:picMk id="2050" creationId="{4B16F5BA-7477-4A7E-B6EA-3161F2D32F8A}"/>
          </ac:picMkLst>
        </pc:picChg>
      </pc:sldChg>
      <pc:sldChg chg="addSp new del mod">
        <pc:chgData name="aylin aydin" userId="a83d0ff3ec248834" providerId="LiveId" clId="{4F974999-19D9-4FAA-B33A-1F2D3220DC70}" dt="2022-03-28T12:54:59.797" v="1363" actId="47"/>
        <pc:sldMkLst>
          <pc:docMk/>
          <pc:sldMk cId="2565281593" sldId="271"/>
        </pc:sldMkLst>
        <pc:picChg chg="add">
          <ac:chgData name="aylin aydin" userId="a83d0ff3ec248834" providerId="LiveId" clId="{4F974999-19D9-4FAA-B33A-1F2D3220DC70}" dt="2022-03-28T12:41:46.382" v="1355" actId="22"/>
          <ac:picMkLst>
            <pc:docMk/>
            <pc:sldMk cId="2565281593" sldId="271"/>
            <ac:picMk id="5" creationId="{3B68741C-28C8-4A9F-A55E-7EC68DE6D2B7}"/>
          </ac:picMkLst>
        </pc:picChg>
      </pc:sldChg>
      <pc:sldChg chg="addSp modSp add mod ord">
        <pc:chgData name="aylin aydin" userId="a83d0ff3ec248834" providerId="LiveId" clId="{4F974999-19D9-4FAA-B33A-1F2D3220DC70}" dt="2022-03-28T14:16:45.962" v="1707" actId="14100"/>
        <pc:sldMkLst>
          <pc:docMk/>
          <pc:sldMk cId="2997206455" sldId="272"/>
        </pc:sldMkLst>
        <pc:spChg chg="mod">
          <ac:chgData name="aylin aydin" userId="a83d0ff3ec248834" providerId="LiveId" clId="{4F974999-19D9-4FAA-B33A-1F2D3220DC70}" dt="2022-03-28T13:15:44.106" v="1467" actId="20577"/>
          <ac:spMkLst>
            <pc:docMk/>
            <pc:sldMk cId="2997206455" sldId="272"/>
            <ac:spMk id="2" creationId="{14780DC4-866B-49D8-AD13-C6FFE42C4974}"/>
          </ac:spMkLst>
        </pc:spChg>
        <pc:spChg chg="add mod">
          <ac:chgData name="aylin aydin" userId="a83d0ff3ec248834" providerId="LiveId" clId="{4F974999-19D9-4FAA-B33A-1F2D3220DC70}" dt="2022-03-28T14:16:26.940" v="1701" actId="208"/>
          <ac:spMkLst>
            <pc:docMk/>
            <pc:sldMk cId="2997206455" sldId="272"/>
            <ac:spMk id="5" creationId="{61DE750D-D764-4930-9AAC-FDFFB7FDDDFC}"/>
          </ac:spMkLst>
        </pc:spChg>
        <pc:spChg chg="add mod">
          <ac:chgData name="aylin aydin" userId="a83d0ff3ec248834" providerId="LiveId" clId="{4F974999-19D9-4FAA-B33A-1F2D3220DC70}" dt="2022-03-28T14:16:45.962" v="1707" actId="14100"/>
          <ac:spMkLst>
            <pc:docMk/>
            <pc:sldMk cId="2997206455" sldId="272"/>
            <ac:spMk id="10" creationId="{FBA18D70-6903-4289-8914-9954EFDEBE0D}"/>
          </ac:spMkLst>
        </pc:spChg>
        <pc:picChg chg="add mod">
          <ac:chgData name="aylin aydin" userId="a83d0ff3ec248834" providerId="LiveId" clId="{4F974999-19D9-4FAA-B33A-1F2D3220DC70}" dt="2022-03-28T13:15:03.361" v="1448" actId="1076"/>
          <ac:picMkLst>
            <pc:docMk/>
            <pc:sldMk cId="2997206455" sldId="272"/>
            <ac:picMk id="4" creationId="{33EC8C5A-9966-41F1-B162-FF4366BE437D}"/>
          </ac:picMkLst>
        </pc:picChg>
      </pc:sldChg>
      <pc:sldChg chg="addSp modSp add mod ord">
        <pc:chgData name="aylin aydin" userId="a83d0ff3ec248834" providerId="LiveId" clId="{4F974999-19D9-4FAA-B33A-1F2D3220DC70}" dt="2022-03-28T13:21:01.664" v="1542" actId="20577"/>
        <pc:sldMkLst>
          <pc:docMk/>
          <pc:sldMk cId="190247614" sldId="273"/>
        </pc:sldMkLst>
        <pc:spChg chg="mod">
          <ac:chgData name="aylin aydin" userId="a83d0ff3ec248834" providerId="LiveId" clId="{4F974999-19D9-4FAA-B33A-1F2D3220DC70}" dt="2022-03-28T13:21:01.664" v="1542" actId="20577"/>
          <ac:spMkLst>
            <pc:docMk/>
            <pc:sldMk cId="190247614" sldId="273"/>
            <ac:spMk id="2" creationId="{14780DC4-866B-49D8-AD13-C6FFE42C4974}"/>
          </ac:spMkLst>
        </pc:spChg>
        <pc:picChg chg="add mod">
          <ac:chgData name="aylin aydin" userId="a83d0ff3ec248834" providerId="LiveId" clId="{4F974999-19D9-4FAA-B33A-1F2D3220DC70}" dt="2022-03-28T13:20:34.227" v="1527" actId="1076"/>
          <ac:picMkLst>
            <pc:docMk/>
            <pc:sldMk cId="190247614" sldId="273"/>
            <ac:picMk id="4" creationId="{B8E9749D-E3CB-4417-BB0B-95460DB84076}"/>
          </ac:picMkLst>
        </pc:picChg>
      </pc:sldChg>
      <pc:sldChg chg="addSp modSp add mod ord">
        <pc:chgData name="aylin aydin" userId="a83d0ff3ec248834" providerId="LiveId" clId="{4F974999-19D9-4FAA-B33A-1F2D3220DC70}" dt="2022-03-28T13:34:05.872" v="1581" actId="27636"/>
        <pc:sldMkLst>
          <pc:docMk/>
          <pc:sldMk cId="1555050732" sldId="274"/>
        </pc:sldMkLst>
        <pc:spChg chg="mod">
          <ac:chgData name="aylin aydin" userId="a83d0ff3ec248834" providerId="LiveId" clId="{4F974999-19D9-4FAA-B33A-1F2D3220DC70}" dt="2022-03-28T13:34:05.872" v="1581" actId="27636"/>
          <ac:spMkLst>
            <pc:docMk/>
            <pc:sldMk cId="1555050732" sldId="274"/>
            <ac:spMk id="2" creationId="{14780DC4-866B-49D8-AD13-C6FFE42C4974}"/>
          </ac:spMkLst>
        </pc:spChg>
        <pc:picChg chg="add mod">
          <ac:chgData name="aylin aydin" userId="a83d0ff3ec248834" providerId="LiveId" clId="{4F974999-19D9-4FAA-B33A-1F2D3220DC70}" dt="2022-03-28T13:29:48.801" v="1561" actId="1076"/>
          <ac:picMkLst>
            <pc:docMk/>
            <pc:sldMk cId="1555050732" sldId="274"/>
            <ac:picMk id="4" creationId="{19817D59-5974-4CFB-94EE-C3CDEC30364E}"/>
          </ac:picMkLst>
        </pc:picChg>
      </pc:sldChg>
      <pc:sldChg chg="addSp modSp add mod ord">
        <pc:chgData name="aylin aydin" userId="a83d0ff3ec248834" providerId="LiveId" clId="{4F974999-19D9-4FAA-B33A-1F2D3220DC70}" dt="2022-03-28T13:34:26.372" v="1593" actId="1076"/>
        <pc:sldMkLst>
          <pc:docMk/>
          <pc:sldMk cId="2801548828" sldId="275"/>
        </pc:sldMkLst>
        <pc:spChg chg="mod">
          <ac:chgData name="aylin aydin" userId="a83d0ff3ec248834" providerId="LiveId" clId="{4F974999-19D9-4FAA-B33A-1F2D3220DC70}" dt="2022-03-28T13:34:18.370" v="1590" actId="20577"/>
          <ac:spMkLst>
            <pc:docMk/>
            <pc:sldMk cId="2801548828" sldId="275"/>
            <ac:spMk id="2" creationId="{14780DC4-866B-49D8-AD13-C6FFE42C4974}"/>
          </ac:spMkLst>
        </pc:spChg>
        <pc:picChg chg="add mod">
          <ac:chgData name="aylin aydin" userId="a83d0ff3ec248834" providerId="LiveId" clId="{4F974999-19D9-4FAA-B33A-1F2D3220DC70}" dt="2022-03-28T13:34:26.372" v="1593" actId="1076"/>
          <ac:picMkLst>
            <pc:docMk/>
            <pc:sldMk cId="2801548828" sldId="275"/>
            <ac:picMk id="4" creationId="{F95070EC-F3A2-4C63-B08E-94C7EFA83FB4}"/>
          </ac:picMkLst>
        </pc:picChg>
      </pc:sldChg>
      <pc:sldChg chg="addSp modSp add mod ord">
        <pc:chgData name="aylin aydin" userId="a83d0ff3ec248834" providerId="LiveId" clId="{4F974999-19D9-4FAA-B33A-1F2D3220DC70}" dt="2022-03-28T14:23:21.905" v="1739" actId="1582"/>
        <pc:sldMkLst>
          <pc:docMk/>
          <pc:sldMk cId="2661554980" sldId="276"/>
        </pc:sldMkLst>
        <pc:spChg chg="mod">
          <ac:chgData name="aylin aydin" userId="a83d0ff3ec248834" providerId="LiveId" clId="{4F974999-19D9-4FAA-B33A-1F2D3220DC70}" dt="2022-03-28T13:33:49.744" v="1571" actId="20577"/>
          <ac:spMkLst>
            <pc:docMk/>
            <pc:sldMk cId="2661554980" sldId="276"/>
            <ac:spMk id="2" creationId="{14780DC4-866B-49D8-AD13-C6FFE42C4974}"/>
          </ac:spMkLst>
        </pc:spChg>
        <pc:spChg chg="add mod">
          <ac:chgData name="aylin aydin" userId="a83d0ff3ec248834" providerId="LiveId" clId="{4F974999-19D9-4FAA-B33A-1F2D3220DC70}" dt="2022-03-28T14:23:21.905" v="1739" actId="1582"/>
          <ac:spMkLst>
            <pc:docMk/>
            <pc:sldMk cId="2661554980" sldId="276"/>
            <ac:spMk id="5" creationId="{4B12C3F2-5C5E-458D-8DA1-40C404C4D273}"/>
          </ac:spMkLst>
        </pc:spChg>
        <pc:picChg chg="add mod">
          <ac:chgData name="aylin aydin" userId="a83d0ff3ec248834" providerId="LiveId" clId="{4F974999-19D9-4FAA-B33A-1F2D3220DC70}" dt="2022-03-28T13:27:54.827" v="1557" actId="1076"/>
          <ac:picMkLst>
            <pc:docMk/>
            <pc:sldMk cId="2661554980" sldId="276"/>
            <ac:picMk id="4" creationId="{4123796E-281E-4300-96E7-9D9A96FE779E}"/>
          </ac:picMkLst>
        </pc:picChg>
      </pc:sldChg>
      <pc:sldChg chg="addSp delSp modSp add mod ord">
        <pc:chgData name="aylin aydin" userId="a83d0ff3ec248834" providerId="LiveId" clId="{4F974999-19D9-4FAA-B33A-1F2D3220DC70}" dt="2022-03-29T06:28:04.040" v="2393" actId="478"/>
        <pc:sldMkLst>
          <pc:docMk/>
          <pc:sldMk cId="752473886" sldId="277"/>
        </pc:sldMkLst>
        <pc:spChg chg="mod">
          <ac:chgData name="aylin aydin" userId="a83d0ff3ec248834" providerId="LiveId" clId="{4F974999-19D9-4FAA-B33A-1F2D3220DC70}" dt="2022-03-28T14:15:04.700" v="1687" actId="20577"/>
          <ac:spMkLst>
            <pc:docMk/>
            <pc:sldMk cId="752473886" sldId="277"/>
            <ac:spMk id="2" creationId="{14780DC4-866B-49D8-AD13-C6FFE42C4974}"/>
          </ac:spMkLst>
        </pc:spChg>
        <pc:spChg chg="add mod">
          <ac:chgData name="aylin aydin" userId="a83d0ff3ec248834" providerId="LiveId" clId="{4F974999-19D9-4FAA-B33A-1F2D3220DC70}" dt="2022-03-28T14:15:53.032" v="1693" actId="1582"/>
          <ac:spMkLst>
            <pc:docMk/>
            <pc:sldMk cId="752473886" sldId="277"/>
            <ac:spMk id="5" creationId="{64DED1BB-50EC-4825-BBD9-E76012E6C024}"/>
          </ac:spMkLst>
        </pc:spChg>
        <pc:spChg chg="add mod">
          <ac:chgData name="aylin aydin" userId="a83d0ff3ec248834" providerId="LiveId" clId="{4F974999-19D9-4FAA-B33A-1F2D3220DC70}" dt="2022-03-28T14:15:57.433" v="1695" actId="1076"/>
          <ac:spMkLst>
            <pc:docMk/>
            <pc:sldMk cId="752473886" sldId="277"/>
            <ac:spMk id="10" creationId="{D5D18DDA-A8FA-418B-8F4A-859F824A5F44}"/>
          </ac:spMkLst>
        </pc:spChg>
        <pc:spChg chg="add mod">
          <ac:chgData name="aylin aydin" userId="a83d0ff3ec248834" providerId="LiveId" clId="{4F974999-19D9-4FAA-B33A-1F2D3220DC70}" dt="2022-03-28T14:16:03.109" v="1697" actId="1076"/>
          <ac:spMkLst>
            <pc:docMk/>
            <pc:sldMk cId="752473886" sldId="277"/>
            <ac:spMk id="11" creationId="{EA35B351-7883-4F8E-ABE5-8EB67501FB1B}"/>
          </ac:spMkLst>
        </pc:spChg>
        <pc:spChg chg="del">
          <ac:chgData name="aylin aydin" userId="a83d0ff3ec248834" providerId="LiveId" clId="{4F974999-19D9-4FAA-B33A-1F2D3220DC70}" dt="2022-03-29T06:28:04.040" v="2393" actId="478"/>
          <ac:spMkLst>
            <pc:docMk/>
            <pc:sldMk cId="752473886" sldId="277"/>
            <ac:spMk id="23" creationId="{B0460848-45E4-47C4-B285-C134120DA1EF}"/>
          </ac:spMkLst>
        </pc:spChg>
        <pc:picChg chg="add mod">
          <ac:chgData name="aylin aydin" userId="a83d0ff3ec248834" providerId="LiveId" clId="{4F974999-19D9-4FAA-B33A-1F2D3220DC70}" dt="2022-03-28T14:14:28.847" v="1620" actId="1076"/>
          <ac:picMkLst>
            <pc:docMk/>
            <pc:sldMk cId="752473886" sldId="277"/>
            <ac:picMk id="4" creationId="{24247207-E690-4CEB-8577-4686546D5FE2}"/>
          </ac:picMkLst>
        </pc:picChg>
      </pc:sldChg>
      <pc:sldChg chg="addSp delSp modSp add mod ord">
        <pc:chgData name="aylin aydin" userId="a83d0ff3ec248834" providerId="LiveId" clId="{4F974999-19D9-4FAA-B33A-1F2D3220DC70}" dt="2022-03-28T18:30:27.973" v="2309" actId="1076"/>
        <pc:sldMkLst>
          <pc:docMk/>
          <pc:sldMk cId="1255009456" sldId="278"/>
        </pc:sldMkLst>
        <pc:spChg chg="mod">
          <ac:chgData name="aylin aydin" userId="a83d0ff3ec248834" providerId="LiveId" clId="{4F974999-19D9-4FAA-B33A-1F2D3220DC70}" dt="2022-03-28T15:08:07.719" v="2051" actId="20577"/>
          <ac:spMkLst>
            <pc:docMk/>
            <pc:sldMk cId="1255009456" sldId="278"/>
            <ac:spMk id="2" creationId="{14780DC4-866B-49D8-AD13-C6FFE42C4974}"/>
          </ac:spMkLst>
        </pc:spChg>
        <pc:spChg chg="add del mod">
          <ac:chgData name="aylin aydin" userId="a83d0ff3ec248834" providerId="LiveId" clId="{4F974999-19D9-4FAA-B33A-1F2D3220DC70}" dt="2022-03-28T15:23:44.808" v="2073"/>
          <ac:spMkLst>
            <pc:docMk/>
            <pc:sldMk cId="1255009456" sldId="278"/>
            <ac:spMk id="17" creationId="{D6DF349B-F682-4FF3-8E6B-17A8F08ECEFB}"/>
          </ac:spMkLst>
        </pc:spChg>
        <pc:spChg chg="add mod">
          <ac:chgData name="aylin aydin" userId="a83d0ff3ec248834" providerId="LiveId" clId="{4F974999-19D9-4FAA-B33A-1F2D3220DC70}" dt="2022-03-28T18:30:19.392" v="2307" actId="113"/>
          <ac:spMkLst>
            <pc:docMk/>
            <pc:sldMk cId="1255009456" sldId="278"/>
            <ac:spMk id="18" creationId="{C9F65ACC-EFD9-4519-9171-D019318965FF}"/>
          </ac:spMkLst>
        </pc:spChg>
        <pc:spChg chg="add del mod">
          <ac:chgData name="aylin aydin" userId="a83d0ff3ec248834" providerId="LiveId" clId="{4F974999-19D9-4FAA-B33A-1F2D3220DC70}" dt="2022-03-28T18:28:48.721" v="2278" actId="403"/>
          <ac:spMkLst>
            <pc:docMk/>
            <pc:sldMk cId="1255009456" sldId="278"/>
            <ac:spMk id="23" creationId="{B0460848-45E4-47C4-B285-C134120DA1EF}"/>
          </ac:spMkLst>
        </pc:spChg>
        <pc:picChg chg="add del">
          <ac:chgData name="aylin aydin" userId="a83d0ff3ec248834" providerId="LiveId" clId="{4F974999-19D9-4FAA-B33A-1F2D3220DC70}" dt="2022-03-28T14:13:38.963" v="1608" actId="478"/>
          <ac:picMkLst>
            <pc:docMk/>
            <pc:sldMk cId="1255009456" sldId="278"/>
            <ac:picMk id="4" creationId="{480DBFC5-EC2A-450C-BEF2-54BC69C03E4B}"/>
          </ac:picMkLst>
        </pc:picChg>
        <pc:picChg chg="add del mod ord">
          <ac:chgData name="aylin aydin" userId="a83d0ff3ec248834" providerId="LiveId" clId="{4F974999-19D9-4FAA-B33A-1F2D3220DC70}" dt="2022-03-28T15:21:07.758" v="2055" actId="22"/>
          <ac:picMkLst>
            <pc:docMk/>
            <pc:sldMk cId="1255009456" sldId="278"/>
            <ac:picMk id="6" creationId="{9CCB9A9D-BAAC-482D-B2B8-5F6D327B051A}"/>
          </ac:picMkLst>
        </pc:picChg>
        <pc:picChg chg="add del mod">
          <ac:chgData name="aylin aydin" userId="a83d0ff3ec248834" providerId="LiveId" clId="{4F974999-19D9-4FAA-B33A-1F2D3220DC70}" dt="2022-03-28T15:22:11.580" v="2058" actId="478"/>
          <ac:picMkLst>
            <pc:docMk/>
            <pc:sldMk cId="1255009456" sldId="278"/>
            <ac:picMk id="8" creationId="{AB2B8C58-EA55-48EA-B717-EE23B9EDE82C}"/>
          </ac:picMkLst>
        </pc:picChg>
        <pc:picChg chg="add mod">
          <ac:chgData name="aylin aydin" userId="a83d0ff3ec248834" providerId="LiveId" clId="{4F974999-19D9-4FAA-B33A-1F2D3220DC70}" dt="2022-03-28T18:30:23.906" v="2308" actId="1076"/>
          <ac:picMkLst>
            <pc:docMk/>
            <pc:sldMk cId="1255009456" sldId="278"/>
            <ac:picMk id="10" creationId="{F5BD6367-104F-470B-B949-B7039BD8BD35}"/>
          </ac:picMkLst>
        </pc:picChg>
        <pc:picChg chg="add mod">
          <ac:chgData name="aylin aydin" userId="a83d0ff3ec248834" providerId="LiveId" clId="{4F974999-19D9-4FAA-B33A-1F2D3220DC70}" dt="2022-03-28T18:30:27.973" v="2309" actId="1076"/>
          <ac:picMkLst>
            <pc:docMk/>
            <pc:sldMk cId="1255009456" sldId="278"/>
            <ac:picMk id="12" creationId="{4F41182B-0661-4058-9409-5D1CDFEACA2A}"/>
          </ac:picMkLst>
        </pc:picChg>
        <pc:picChg chg="add del mod ord">
          <ac:chgData name="aylin aydin" userId="a83d0ff3ec248834" providerId="LiveId" clId="{4F974999-19D9-4FAA-B33A-1F2D3220DC70}" dt="2022-03-28T15:23:20.869" v="2067" actId="22"/>
          <ac:picMkLst>
            <pc:docMk/>
            <pc:sldMk cId="1255009456" sldId="278"/>
            <ac:picMk id="14" creationId="{2B93D904-9705-40D0-889C-35286D72A7D4}"/>
          </ac:picMkLst>
        </pc:picChg>
        <pc:picChg chg="add del mod ord">
          <ac:chgData name="aylin aydin" userId="a83d0ff3ec248834" providerId="LiveId" clId="{4F974999-19D9-4FAA-B33A-1F2D3220DC70}" dt="2022-03-28T15:23:25.767" v="2069" actId="22"/>
          <ac:picMkLst>
            <pc:docMk/>
            <pc:sldMk cId="1255009456" sldId="278"/>
            <ac:picMk id="16" creationId="{3EE9E8E4-C979-475B-909C-F4ACE1CDA0AB}"/>
          </ac:picMkLst>
        </pc:picChg>
        <pc:picChg chg="mod">
          <ac:chgData name="aylin aydin" userId="a83d0ff3ec248834" providerId="LiveId" clId="{4F974999-19D9-4FAA-B33A-1F2D3220DC70}" dt="2022-03-28T15:23:31.424" v="2070" actId="1076"/>
          <ac:picMkLst>
            <pc:docMk/>
            <pc:sldMk cId="1255009456" sldId="278"/>
            <ac:picMk id="2050" creationId="{4B16F5BA-7477-4A7E-B6EA-3161F2D32F8A}"/>
          </ac:picMkLst>
        </pc:picChg>
      </pc:sldChg>
      <pc:sldChg chg="addSp delSp modSp add mod ord">
        <pc:chgData name="aylin aydin" userId="a83d0ff3ec248834" providerId="LiveId" clId="{4F974999-19D9-4FAA-B33A-1F2D3220DC70}" dt="2022-03-29T06:24:51.238" v="2381"/>
        <pc:sldMkLst>
          <pc:docMk/>
          <pc:sldMk cId="2737664255" sldId="279"/>
        </pc:sldMkLst>
        <pc:spChg chg="mod">
          <ac:chgData name="aylin aydin" userId="a83d0ff3ec248834" providerId="LiveId" clId="{4F974999-19D9-4FAA-B33A-1F2D3220DC70}" dt="2022-03-28T14:26:56.463" v="1822" actId="20577"/>
          <ac:spMkLst>
            <pc:docMk/>
            <pc:sldMk cId="2737664255" sldId="279"/>
            <ac:spMk id="2" creationId="{14780DC4-866B-49D8-AD13-C6FFE42C4974}"/>
          </ac:spMkLst>
        </pc:spChg>
        <pc:spChg chg="add del mod">
          <ac:chgData name="aylin aydin" userId="a83d0ff3ec248834" providerId="LiveId" clId="{4F974999-19D9-4FAA-B33A-1F2D3220DC70}" dt="2022-03-29T06:24:51.238" v="2381"/>
          <ac:spMkLst>
            <pc:docMk/>
            <pc:sldMk cId="2737664255" sldId="279"/>
            <ac:spMk id="3" creationId="{DE0C15F1-9BBB-4F7D-8860-F58647E2389D}"/>
          </ac:spMkLst>
        </pc:spChg>
        <pc:picChg chg="add mod">
          <ac:chgData name="aylin aydin" userId="a83d0ff3ec248834" providerId="LiveId" clId="{4F974999-19D9-4FAA-B33A-1F2D3220DC70}" dt="2022-03-28T14:14:19.648" v="1615" actId="14100"/>
          <ac:picMkLst>
            <pc:docMk/>
            <pc:sldMk cId="2737664255" sldId="279"/>
            <ac:picMk id="4" creationId="{975ABDFA-D9DD-4216-96D7-86802219FFC8}"/>
          </ac:picMkLst>
        </pc:picChg>
        <pc:cxnChg chg="add mod">
          <ac:chgData name="aylin aydin" userId="a83d0ff3ec248834" providerId="LiveId" clId="{4F974999-19D9-4FAA-B33A-1F2D3220DC70}" dt="2022-03-28T14:24:59.067" v="1745" actId="1582"/>
          <ac:cxnSpMkLst>
            <pc:docMk/>
            <pc:sldMk cId="2737664255" sldId="279"/>
            <ac:cxnSpMk id="6" creationId="{F4488C78-B41E-48E7-BA9A-B9F04A89B1D3}"/>
          </ac:cxnSpMkLst>
        </pc:cxnChg>
        <pc:cxnChg chg="add mod">
          <ac:chgData name="aylin aydin" userId="a83d0ff3ec248834" providerId="LiveId" clId="{4F974999-19D9-4FAA-B33A-1F2D3220DC70}" dt="2022-03-28T14:25:42.345" v="1755" actId="208"/>
          <ac:cxnSpMkLst>
            <pc:docMk/>
            <pc:sldMk cId="2737664255" sldId="279"/>
            <ac:cxnSpMk id="12" creationId="{6029C384-3CA0-4752-A278-3DEAD11300CC}"/>
          </ac:cxnSpMkLst>
        </pc:cxnChg>
        <pc:cxnChg chg="add mod">
          <ac:chgData name="aylin aydin" userId="a83d0ff3ec248834" providerId="LiveId" clId="{4F974999-19D9-4FAA-B33A-1F2D3220DC70}" dt="2022-03-28T14:25:51.394" v="1756" actId="208"/>
          <ac:cxnSpMkLst>
            <pc:docMk/>
            <pc:sldMk cId="2737664255" sldId="279"/>
            <ac:cxnSpMk id="14" creationId="{A64FEC12-D0FC-4975-A4ED-EA94EFAC4EAC}"/>
          </ac:cxnSpMkLst>
        </pc:cxnChg>
        <pc:cxnChg chg="add mod">
          <ac:chgData name="aylin aydin" userId="a83d0ff3ec248834" providerId="LiveId" clId="{4F974999-19D9-4FAA-B33A-1F2D3220DC70}" dt="2022-03-28T14:25:57.907" v="1757" actId="208"/>
          <ac:cxnSpMkLst>
            <pc:docMk/>
            <pc:sldMk cId="2737664255" sldId="279"/>
            <ac:cxnSpMk id="16" creationId="{6A3E2E20-9BF4-446C-A8C0-9CF2FA9CA843}"/>
          </ac:cxnSpMkLst>
        </pc:cxnChg>
      </pc:sldChg>
      <pc:sldChg chg="addSp delSp modSp add mod ord">
        <pc:chgData name="aylin aydin" userId="a83d0ff3ec248834" providerId="LiveId" clId="{4F974999-19D9-4FAA-B33A-1F2D3220DC70}" dt="2022-03-28T14:37:58.435" v="1829" actId="1076"/>
        <pc:sldMkLst>
          <pc:docMk/>
          <pc:sldMk cId="110380814" sldId="280"/>
        </pc:sldMkLst>
        <pc:picChg chg="add del">
          <ac:chgData name="aylin aydin" userId="a83d0ff3ec248834" providerId="LiveId" clId="{4F974999-19D9-4FAA-B33A-1F2D3220DC70}" dt="2022-03-28T14:37:53.268" v="1826" actId="478"/>
          <ac:picMkLst>
            <pc:docMk/>
            <pc:sldMk cId="110380814" sldId="280"/>
            <ac:picMk id="4" creationId="{AA53FD29-EE01-4500-85E7-2AE1D852A43E}"/>
          </ac:picMkLst>
        </pc:picChg>
        <pc:picChg chg="add mod">
          <ac:chgData name="aylin aydin" userId="a83d0ff3ec248834" providerId="LiveId" clId="{4F974999-19D9-4FAA-B33A-1F2D3220DC70}" dt="2022-03-28T14:37:58.435" v="1829" actId="1076"/>
          <ac:picMkLst>
            <pc:docMk/>
            <pc:sldMk cId="110380814" sldId="280"/>
            <ac:picMk id="6" creationId="{22A5E696-38C6-476D-A0B1-17C8DDB83E00}"/>
          </ac:picMkLst>
        </pc:picChg>
      </pc:sldChg>
      <pc:sldChg chg="addSp modSp add mod ord">
        <pc:chgData name="aylin aydin" userId="a83d0ff3ec248834" providerId="LiveId" clId="{4F974999-19D9-4FAA-B33A-1F2D3220DC70}" dt="2022-03-28T14:39:51.890" v="1836" actId="1076"/>
        <pc:sldMkLst>
          <pc:docMk/>
          <pc:sldMk cId="3955473952" sldId="281"/>
        </pc:sldMkLst>
        <pc:picChg chg="add mod">
          <ac:chgData name="aylin aydin" userId="a83d0ff3ec248834" providerId="LiveId" clId="{4F974999-19D9-4FAA-B33A-1F2D3220DC70}" dt="2022-03-28T14:39:51.890" v="1836" actId="1076"/>
          <ac:picMkLst>
            <pc:docMk/>
            <pc:sldMk cId="3955473952" sldId="281"/>
            <ac:picMk id="4" creationId="{A94A42E2-EA4E-40A6-85F0-CF20E235F029}"/>
          </ac:picMkLst>
        </pc:picChg>
      </pc:sldChg>
      <pc:sldChg chg="modSp add del mod ord">
        <pc:chgData name="aylin aydin" userId="a83d0ff3ec248834" providerId="LiveId" clId="{4F974999-19D9-4FAA-B33A-1F2D3220DC70}" dt="2022-03-28T18:31:16.844" v="2313" actId="47"/>
        <pc:sldMkLst>
          <pc:docMk/>
          <pc:sldMk cId="1725947194" sldId="282"/>
        </pc:sldMkLst>
        <pc:spChg chg="mod">
          <ac:chgData name="aylin aydin" userId="a83d0ff3ec248834" providerId="LiveId" clId="{4F974999-19D9-4FAA-B33A-1F2D3220DC70}" dt="2022-03-28T18:31:03.808" v="2310" actId="21"/>
          <ac:spMkLst>
            <pc:docMk/>
            <pc:sldMk cId="1725947194" sldId="282"/>
            <ac:spMk id="23" creationId="{B0460848-45E4-47C4-B285-C134120DA1EF}"/>
          </ac:spMkLst>
        </pc:spChg>
      </pc:sldChg>
      <pc:sldChg chg="addSp modSp add mod">
        <pc:chgData name="aylin aydin" userId="a83d0ff3ec248834" providerId="LiveId" clId="{4F974999-19D9-4FAA-B33A-1F2D3220DC70}" dt="2022-03-29T06:25:34.681" v="2386"/>
        <pc:sldMkLst>
          <pc:docMk/>
          <pc:sldMk cId="385298897" sldId="283"/>
        </pc:sldMkLst>
        <pc:spChg chg="mod">
          <ac:chgData name="aylin aydin" userId="a83d0ff3ec248834" providerId="LiveId" clId="{4F974999-19D9-4FAA-B33A-1F2D3220DC70}" dt="2022-03-29T06:25:34.681" v="2386"/>
          <ac:spMkLst>
            <pc:docMk/>
            <pc:sldMk cId="385298897" sldId="283"/>
            <ac:spMk id="2" creationId="{14780DC4-866B-49D8-AD13-C6FFE42C4974}"/>
          </ac:spMkLst>
        </pc:spChg>
        <pc:picChg chg="add mod">
          <ac:chgData name="aylin aydin" userId="a83d0ff3ec248834" providerId="LiveId" clId="{4F974999-19D9-4FAA-B33A-1F2D3220DC70}" dt="2022-03-28T14:42:26.462" v="1850" actId="1076"/>
          <ac:picMkLst>
            <pc:docMk/>
            <pc:sldMk cId="385298897" sldId="283"/>
            <ac:picMk id="4" creationId="{4B24283D-2871-4C83-822D-C06DAF6308D8}"/>
          </ac:picMkLst>
        </pc:picChg>
      </pc:sldChg>
      <pc:sldChg chg="addSp modSp add mod">
        <pc:chgData name="aylin aydin" userId="a83d0ff3ec248834" providerId="LiveId" clId="{4F974999-19D9-4FAA-B33A-1F2D3220DC70}" dt="2022-03-29T06:26:21.747" v="2392" actId="1076"/>
        <pc:sldMkLst>
          <pc:docMk/>
          <pc:sldMk cId="1598422934" sldId="284"/>
        </pc:sldMkLst>
        <pc:spChg chg="mod">
          <ac:chgData name="aylin aydin" userId="a83d0ff3ec248834" providerId="LiveId" clId="{4F974999-19D9-4FAA-B33A-1F2D3220DC70}" dt="2022-03-29T06:25:25.653" v="2385" actId="27636"/>
          <ac:spMkLst>
            <pc:docMk/>
            <pc:sldMk cId="1598422934" sldId="284"/>
            <ac:spMk id="2" creationId="{14780DC4-866B-49D8-AD13-C6FFE42C4974}"/>
          </ac:spMkLst>
        </pc:spChg>
        <pc:spChg chg="add mod">
          <ac:chgData name="aylin aydin" userId="a83d0ff3ec248834" providerId="LiveId" clId="{4F974999-19D9-4FAA-B33A-1F2D3220DC70}" dt="2022-03-29T06:26:11.581" v="2390" actId="1582"/>
          <ac:spMkLst>
            <pc:docMk/>
            <pc:sldMk cId="1598422934" sldId="284"/>
            <ac:spMk id="3" creationId="{CD3E234A-B4F1-42ED-8B7D-4C950C6211F8}"/>
          </ac:spMkLst>
        </pc:spChg>
        <pc:spChg chg="add mod">
          <ac:chgData name="aylin aydin" userId="a83d0ff3ec248834" providerId="LiveId" clId="{4F974999-19D9-4FAA-B33A-1F2D3220DC70}" dt="2022-03-29T06:26:21.747" v="2392" actId="1076"/>
          <ac:spMkLst>
            <pc:docMk/>
            <pc:sldMk cId="1598422934" sldId="284"/>
            <ac:spMk id="9" creationId="{26633DD7-072D-4B12-8757-A84D90D7308A}"/>
          </ac:spMkLst>
        </pc:spChg>
        <pc:picChg chg="add mod">
          <ac:chgData name="aylin aydin" userId="a83d0ff3ec248834" providerId="LiveId" clId="{4F974999-19D9-4FAA-B33A-1F2D3220DC70}" dt="2022-03-28T14:41:29.538" v="1845" actId="1076"/>
          <ac:picMkLst>
            <pc:docMk/>
            <pc:sldMk cId="1598422934" sldId="284"/>
            <ac:picMk id="4" creationId="{4C5F3F87-F72A-449C-80E8-3FC61B9A8A55}"/>
          </ac:picMkLst>
        </pc:picChg>
      </pc:sldChg>
      <pc:sldChg chg="addSp modSp add mod">
        <pc:chgData name="aylin aydin" userId="a83d0ff3ec248834" providerId="LiveId" clId="{4F974999-19D9-4FAA-B33A-1F2D3220DC70}" dt="2022-03-29T06:23:00.310" v="2347" actId="1076"/>
        <pc:sldMkLst>
          <pc:docMk/>
          <pc:sldMk cId="3350157096" sldId="285"/>
        </pc:sldMkLst>
        <pc:spChg chg="mod">
          <ac:chgData name="aylin aydin" userId="a83d0ff3ec248834" providerId="LiveId" clId="{4F974999-19D9-4FAA-B33A-1F2D3220DC70}" dt="2022-03-28T14:47:03.074" v="1873" actId="20577"/>
          <ac:spMkLst>
            <pc:docMk/>
            <pc:sldMk cId="3350157096" sldId="285"/>
            <ac:spMk id="2" creationId="{14780DC4-866B-49D8-AD13-C6FFE42C4974}"/>
          </ac:spMkLst>
        </pc:spChg>
        <pc:spChg chg="add mod">
          <ac:chgData name="aylin aydin" userId="a83d0ff3ec248834" providerId="LiveId" clId="{4F974999-19D9-4FAA-B33A-1F2D3220DC70}" dt="2022-03-29T06:22:46.604" v="2345" actId="1582"/>
          <ac:spMkLst>
            <pc:docMk/>
            <pc:sldMk cId="3350157096" sldId="285"/>
            <ac:spMk id="3" creationId="{BBE4FA13-E239-470B-A2E2-BB77758DA135}"/>
          </ac:spMkLst>
        </pc:spChg>
        <pc:spChg chg="add mod">
          <ac:chgData name="aylin aydin" userId="a83d0ff3ec248834" providerId="LiveId" clId="{4F974999-19D9-4FAA-B33A-1F2D3220DC70}" dt="2022-03-29T06:23:00.310" v="2347" actId="1076"/>
          <ac:spMkLst>
            <pc:docMk/>
            <pc:sldMk cId="3350157096" sldId="285"/>
            <ac:spMk id="9" creationId="{D7D658A1-0268-4878-865A-AAEAD0968F29}"/>
          </ac:spMkLst>
        </pc:spChg>
        <pc:picChg chg="add mod">
          <ac:chgData name="aylin aydin" userId="a83d0ff3ec248834" providerId="LiveId" clId="{4F974999-19D9-4FAA-B33A-1F2D3220DC70}" dt="2022-03-28T14:43:06.881" v="1857" actId="1076"/>
          <ac:picMkLst>
            <pc:docMk/>
            <pc:sldMk cId="3350157096" sldId="285"/>
            <ac:picMk id="4" creationId="{DC408B21-C8C6-4DF2-B2A0-64319E812C8C}"/>
          </ac:picMkLst>
        </pc:picChg>
      </pc:sldChg>
      <pc:sldChg chg="modSp add mod ord modNotesTx">
        <pc:chgData name="aylin aydin" userId="a83d0ff3ec248834" providerId="LiveId" clId="{4F974999-19D9-4FAA-B33A-1F2D3220DC70}" dt="2022-03-29T06:17:47.988" v="2332"/>
        <pc:sldMkLst>
          <pc:docMk/>
          <pc:sldMk cId="2837061769" sldId="286"/>
        </pc:sldMkLst>
        <pc:spChg chg="mod">
          <ac:chgData name="aylin aydin" userId="a83d0ff3ec248834" providerId="LiveId" clId="{4F974999-19D9-4FAA-B33A-1F2D3220DC70}" dt="2022-03-28T14:51:49.678" v="1931" actId="20577"/>
          <ac:spMkLst>
            <pc:docMk/>
            <pc:sldMk cId="2837061769" sldId="286"/>
            <ac:spMk id="2" creationId="{14780DC4-866B-49D8-AD13-C6FFE42C4974}"/>
          </ac:spMkLst>
        </pc:spChg>
        <pc:spChg chg="mod">
          <ac:chgData name="aylin aydin" userId="a83d0ff3ec248834" providerId="LiveId" clId="{4F974999-19D9-4FAA-B33A-1F2D3220DC70}" dt="2022-03-29T06:17:01.678" v="2331" actId="20577"/>
          <ac:spMkLst>
            <pc:docMk/>
            <pc:sldMk cId="2837061769" sldId="286"/>
            <ac:spMk id="23" creationId="{B0460848-45E4-47C4-B285-C134120DA1EF}"/>
          </ac:spMkLst>
        </pc:spChg>
      </pc:sldChg>
      <pc:sldChg chg="delSp modSp add mod ord modNotesTx">
        <pc:chgData name="aylin aydin" userId="a83d0ff3ec248834" providerId="LiveId" clId="{4F974999-19D9-4FAA-B33A-1F2D3220DC70}" dt="2022-03-29T06:21:18.434" v="2341"/>
        <pc:sldMkLst>
          <pc:docMk/>
          <pc:sldMk cId="2601036692" sldId="287"/>
        </pc:sldMkLst>
        <pc:spChg chg="del">
          <ac:chgData name="aylin aydin" userId="a83d0ff3ec248834" providerId="LiveId" clId="{4F974999-19D9-4FAA-B33A-1F2D3220DC70}" dt="2022-03-28T15:06:24.134" v="2009" actId="478"/>
          <ac:spMkLst>
            <pc:docMk/>
            <pc:sldMk cId="2601036692" sldId="287"/>
            <ac:spMk id="2" creationId="{14780DC4-866B-49D8-AD13-C6FFE42C4974}"/>
          </ac:spMkLst>
        </pc:spChg>
        <pc:spChg chg="mod">
          <ac:chgData name="aylin aydin" userId="a83d0ff3ec248834" providerId="LiveId" clId="{4F974999-19D9-4FAA-B33A-1F2D3220DC70}" dt="2022-03-28T15:07:22.823" v="2027" actId="20577"/>
          <ac:spMkLst>
            <pc:docMk/>
            <pc:sldMk cId="2601036692" sldId="287"/>
            <ac:spMk id="23" creationId="{B0460848-45E4-47C4-B285-C134120DA1EF}"/>
          </ac:spMkLst>
        </pc:spChg>
      </pc:sldChg>
      <pc:sldChg chg="addSp delSp modSp add mod">
        <pc:chgData name="aylin aydin" userId="a83d0ff3ec248834" providerId="LiveId" clId="{4F974999-19D9-4FAA-B33A-1F2D3220DC70}" dt="2022-03-29T06:38:03.003" v="2424" actId="20577"/>
        <pc:sldMkLst>
          <pc:docMk/>
          <pc:sldMk cId="2155044240" sldId="288"/>
        </pc:sldMkLst>
        <pc:spChg chg="mod">
          <ac:chgData name="aylin aydin" userId="a83d0ff3ec248834" providerId="LiveId" clId="{4F974999-19D9-4FAA-B33A-1F2D3220DC70}" dt="2022-03-29T06:38:03.003" v="2424" actId="20577"/>
          <ac:spMkLst>
            <pc:docMk/>
            <pc:sldMk cId="2155044240" sldId="288"/>
            <ac:spMk id="2" creationId="{14780DC4-866B-49D8-AD13-C6FFE42C4974}"/>
          </ac:spMkLst>
        </pc:spChg>
        <pc:picChg chg="del">
          <ac:chgData name="aylin aydin" userId="a83d0ff3ec248834" providerId="LiveId" clId="{4F974999-19D9-4FAA-B33A-1F2D3220DC70}" dt="2022-03-29T06:37:26.875" v="2398" actId="478"/>
          <ac:picMkLst>
            <pc:docMk/>
            <pc:sldMk cId="2155044240" sldId="288"/>
            <ac:picMk id="4" creationId="{975ABDFA-D9DD-4216-96D7-86802219FFC8}"/>
          </ac:picMkLst>
        </pc:picChg>
        <pc:picChg chg="add mod">
          <ac:chgData name="aylin aydin" userId="a83d0ff3ec248834" providerId="LiveId" clId="{4F974999-19D9-4FAA-B33A-1F2D3220DC70}" dt="2022-03-29T06:37:45.696" v="2408" actId="1076"/>
          <ac:picMkLst>
            <pc:docMk/>
            <pc:sldMk cId="2155044240" sldId="288"/>
            <ac:picMk id="5" creationId="{5B900B3F-DF14-482D-80CA-47A71293567A}"/>
          </ac:picMkLst>
        </pc:picChg>
        <pc:picChg chg="del">
          <ac:chgData name="aylin aydin" userId="a83d0ff3ec248834" providerId="LiveId" clId="{4F974999-19D9-4FAA-B33A-1F2D3220DC70}" dt="2022-03-29T06:37:42.347" v="2407" actId="478"/>
          <ac:picMkLst>
            <pc:docMk/>
            <pc:sldMk cId="2155044240" sldId="288"/>
            <ac:picMk id="2050" creationId="{4B16F5BA-7477-4A7E-B6EA-3161F2D32F8A}"/>
          </ac:picMkLst>
        </pc:picChg>
        <pc:cxnChg chg="del">
          <ac:chgData name="aylin aydin" userId="a83d0ff3ec248834" providerId="LiveId" clId="{4F974999-19D9-4FAA-B33A-1F2D3220DC70}" dt="2022-03-29T06:37:39.265" v="2403" actId="478"/>
          <ac:cxnSpMkLst>
            <pc:docMk/>
            <pc:sldMk cId="2155044240" sldId="288"/>
            <ac:cxnSpMk id="6" creationId="{F4488C78-B41E-48E7-BA9A-B9F04A89B1D3}"/>
          </ac:cxnSpMkLst>
        </pc:cxnChg>
        <pc:cxnChg chg="del">
          <ac:chgData name="aylin aydin" userId="a83d0ff3ec248834" providerId="LiveId" clId="{4F974999-19D9-4FAA-B33A-1F2D3220DC70}" dt="2022-03-29T06:37:40.367" v="2404" actId="478"/>
          <ac:cxnSpMkLst>
            <pc:docMk/>
            <pc:sldMk cId="2155044240" sldId="288"/>
            <ac:cxnSpMk id="12" creationId="{6029C384-3CA0-4752-A278-3DEAD11300CC}"/>
          </ac:cxnSpMkLst>
        </pc:cxnChg>
        <pc:cxnChg chg="del">
          <ac:chgData name="aylin aydin" userId="a83d0ff3ec248834" providerId="LiveId" clId="{4F974999-19D9-4FAA-B33A-1F2D3220DC70}" dt="2022-03-29T06:37:41.011" v="2405" actId="478"/>
          <ac:cxnSpMkLst>
            <pc:docMk/>
            <pc:sldMk cId="2155044240" sldId="288"/>
            <ac:cxnSpMk id="14" creationId="{A64FEC12-D0FC-4975-A4ED-EA94EFAC4EAC}"/>
          </ac:cxnSpMkLst>
        </pc:cxnChg>
        <pc:cxnChg chg="del">
          <ac:chgData name="aylin aydin" userId="a83d0ff3ec248834" providerId="LiveId" clId="{4F974999-19D9-4FAA-B33A-1F2D3220DC70}" dt="2022-03-29T06:37:41.811" v="2406" actId="478"/>
          <ac:cxnSpMkLst>
            <pc:docMk/>
            <pc:sldMk cId="2155044240" sldId="288"/>
            <ac:cxnSpMk id="16" creationId="{6A3E2E20-9BF4-446C-A8C0-9CF2FA9CA8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E3300-C72B-4235-84EA-C9DC9B13B49C}" type="datetimeFigureOut">
              <a:rPr lang="tr-TR" smtClean="0"/>
              <a:t>29.03.2022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2DFB6-11FF-4B9C-98BE-81E35C886D29}" type="slidenum">
              <a:rPr lang="tr-TR" smtClean="0"/>
              <a:t>‹#›</a:t>
            </a:fld>
            <a:endParaRPr lang="tr-TR"/>
          </a:p>
        </p:txBody>
      </p:sp>
    </p:spTree>
    <p:extLst>
      <p:ext uri="{BB962C8B-B14F-4D97-AF65-F5344CB8AC3E}">
        <p14:creationId xmlns:p14="http://schemas.microsoft.com/office/powerpoint/2010/main" val="1382123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Skype is a software application that allows users to start and receive voice and video calls and to chat over the Internet. Also voice or video conference, and file transfers are supported. Skype also offers application programming interface which can be used by third party applications to initiate communication in the Skype network. </a:t>
            </a:r>
          </a:p>
          <a:p>
            <a:endParaRPr lang="tr-TR" dirty="0"/>
          </a:p>
        </p:txBody>
      </p:sp>
      <p:sp>
        <p:nvSpPr>
          <p:cNvPr id="4" name="Slide Number Placeholder 3"/>
          <p:cNvSpPr>
            <a:spLocks noGrp="1"/>
          </p:cNvSpPr>
          <p:nvPr>
            <p:ph type="sldNum" sz="quarter" idx="5"/>
          </p:nvPr>
        </p:nvSpPr>
        <p:spPr/>
        <p:txBody>
          <a:bodyPr/>
          <a:lstStyle/>
          <a:p>
            <a:fld id="{D402DFB6-11FF-4B9C-98BE-81E35C886D29}" type="slidenum">
              <a:rPr lang="tr-TR" smtClean="0"/>
              <a:t>2</a:t>
            </a:fld>
            <a:endParaRPr lang="tr-TR"/>
          </a:p>
        </p:txBody>
      </p:sp>
    </p:spTree>
    <p:extLst>
      <p:ext uri="{BB962C8B-B14F-4D97-AF65-F5344CB8AC3E}">
        <p14:creationId xmlns:p14="http://schemas.microsoft.com/office/powerpoint/2010/main" val="133621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Many networking and security companies claim to detect and control Skype's protocol for enterprise and carrier applications. While the specific detection methods used by these companies are often proprietary, </a:t>
            </a:r>
          </a:p>
          <a:p>
            <a:r>
              <a:rPr lang="en-US" b="1" i="0" dirty="0">
                <a:solidFill>
                  <a:srgbClr val="5F6368"/>
                </a:solidFill>
                <a:effectLst/>
                <a:latin typeface="arial" panose="020B0604020202020204" pitchFamily="34" charset="0"/>
              </a:rPr>
              <a:t>RTCP</a:t>
            </a:r>
            <a:r>
              <a:rPr lang="en-US" b="0" i="0" dirty="0">
                <a:solidFill>
                  <a:srgbClr val="4D5156"/>
                </a:solidFill>
                <a:effectLst/>
                <a:latin typeface="arial" panose="020B0604020202020204" pitchFamily="34" charset="0"/>
              </a:rPr>
              <a:t> (Real-Time Transport Control Protocol</a:t>
            </a:r>
            <a:r>
              <a:rPr lang="en-US" sz="1200" b="0" i="0" dirty="0">
                <a:solidFill>
                  <a:srgbClr val="4D5156"/>
                </a:solidFill>
                <a:effectLst/>
                <a:latin typeface="arial" panose="020B0604020202020204" pitchFamily="34" charset="0"/>
              </a:rPr>
              <a:t>)</a:t>
            </a:r>
            <a:endParaRPr lang="tr-TR" dirty="0"/>
          </a:p>
        </p:txBody>
      </p:sp>
      <p:sp>
        <p:nvSpPr>
          <p:cNvPr id="4" name="Slide Number Placeholder 3"/>
          <p:cNvSpPr>
            <a:spLocks noGrp="1"/>
          </p:cNvSpPr>
          <p:nvPr>
            <p:ph type="sldNum" sz="quarter" idx="5"/>
          </p:nvPr>
        </p:nvSpPr>
        <p:spPr/>
        <p:txBody>
          <a:bodyPr/>
          <a:lstStyle/>
          <a:p>
            <a:fld id="{D402DFB6-11FF-4B9C-98BE-81E35C886D29}" type="slidenum">
              <a:rPr lang="tr-TR" smtClean="0"/>
              <a:t>3</a:t>
            </a:fld>
            <a:endParaRPr lang="tr-TR"/>
          </a:p>
        </p:txBody>
      </p:sp>
    </p:spTree>
    <p:extLst>
      <p:ext uri="{BB962C8B-B14F-4D97-AF65-F5344CB8AC3E}">
        <p14:creationId xmlns:p14="http://schemas.microsoft.com/office/powerpoint/2010/main" val="412093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 264 is a well-known video compression standard for high-definition digital video.</a:t>
            </a:r>
            <a:endParaRPr lang="tr-TR" dirty="0"/>
          </a:p>
        </p:txBody>
      </p:sp>
      <p:sp>
        <p:nvSpPr>
          <p:cNvPr id="4" name="Slide Number Placeholder 3"/>
          <p:cNvSpPr>
            <a:spLocks noGrp="1"/>
          </p:cNvSpPr>
          <p:nvPr>
            <p:ph type="sldNum" sz="quarter" idx="5"/>
          </p:nvPr>
        </p:nvSpPr>
        <p:spPr/>
        <p:txBody>
          <a:bodyPr/>
          <a:lstStyle/>
          <a:p>
            <a:fld id="{D402DFB6-11FF-4B9C-98BE-81E35C886D29}" type="slidenum">
              <a:rPr lang="tr-TR" smtClean="0"/>
              <a:t>4</a:t>
            </a:fld>
            <a:endParaRPr lang="tr-TR"/>
          </a:p>
        </p:txBody>
      </p:sp>
    </p:spTree>
    <p:extLst>
      <p:ext uri="{BB962C8B-B14F-4D97-AF65-F5344CB8AC3E}">
        <p14:creationId xmlns:p14="http://schemas.microsoft.com/office/powerpoint/2010/main" val="169864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Sinyal RC4 kullanılarak şifrelenir; Ancak, anahtar paketten kurtarılabildiğinden yöntem yalnızca trafiği karıştırır. Ses verileri AES ile şifrelenir. Protokol özeldir, Skype oturumları için özel olarak oluşturulmuştur ve </a:t>
            </a:r>
            <a:r>
              <a:rPr lang="tr-TR" dirty="0" err="1"/>
              <a:t>Skype'tan</a:t>
            </a:r>
            <a:r>
              <a:rPr lang="tr-TR" dirty="0"/>
              <a:t> lisans almadan çoğu standart </a:t>
            </a:r>
            <a:r>
              <a:rPr lang="tr-TR" dirty="0" err="1"/>
              <a:t>VoIP</a:t>
            </a:r>
            <a:r>
              <a:rPr lang="tr-TR" dirty="0"/>
              <a:t> ağıyla çalışmaz.</a:t>
            </a:r>
          </a:p>
        </p:txBody>
      </p:sp>
      <p:sp>
        <p:nvSpPr>
          <p:cNvPr id="4" name="Slide Number Placeholder 3"/>
          <p:cNvSpPr>
            <a:spLocks noGrp="1"/>
          </p:cNvSpPr>
          <p:nvPr>
            <p:ph type="sldNum" sz="quarter" idx="5"/>
          </p:nvPr>
        </p:nvSpPr>
        <p:spPr/>
        <p:txBody>
          <a:bodyPr/>
          <a:lstStyle/>
          <a:p>
            <a:fld id="{D402DFB6-11FF-4B9C-98BE-81E35C886D29}" type="slidenum">
              <a:rPr lang="tr-TR" smtClean="0"/>
              <a:t>5</a:t>
            </a:fld>
            <a:endParaRPr lang="tr-TR"/>
          </a:p>
        </p:txBody>
      </p:sp>
    </p:spTree>
    <p:extLst>
      <p:ext uri="{BB962C8B-B14F-4D97-AF65-F5344CB8AC3E}">
        <p14:creationId xmlns:p14="http://schemas.microsoft.com/office/powerpoint/2010/main" val="280822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Skype istemcisi (SC), bağlantı iletişim kutusunda yapılandırılan bağlantı noktası numarasında bir TCP ve UDP dinleme bağlantı noktası açar. SC, kurulumdan sonra bağlantı noktası numarasını rasgele seçer. Ayrıca SC, 80 numaralı bağlantı noktasında (HTTP bağlantı noktası) ve 443 numaralı bağlantı noktasında (HTTPS bağlantı noktası) TCP dinleme bağlantı noktalarını da açar. SIP ve HTTP gibi birçok internet protokolünün aksine, varsayılan TCP veya UDP dinleme bağlantı noktası yoktur.</a:t>
            </a:r>
          </a:p>
        </p:txBody>
      </p:sp>
      <p:sp>
        <p:nvSpPr>
          <p:cNvPr id="4" name="Slide Number Placeholder 3"/>
          <p:cNvSpPr>
            <a:spLocks noGrp="1"/>
          </p:cNvSpPr>
          <p:nvPr>
            <p:ph type="sldNum" sz="quarter" idx="5"/>
          </p:nvPr>
        </p:nvSpPr>
        <p:spPr/>
        <p:txBody>
          <a:bodyPr/>
          <a:lstStyle/>
          <a:p>
            <a:fld id="{D402DFB6-11FF-4B9C-98BE-81E35C886D29}" type="slidenum">
              <a:rPr lang="tr-TR" smtClean="0"/>
              <a:t>6</a:t>
            </a:fld>
            <a:endParaRPr lang="tr-TR"/>
          </a:p>
        </p:txBody>
      </p:sp>
    </p:spTree>
    <p:extLst>
      <p:ext uri="{BB962C8B-B14F-4D97-AF65-F5344CB8AC3E}">
        <p14:creationId xmlns:p14="http://schemas.microsoft.com/office/powerpoint/2010/main" val="220333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Skype'ın</a:t>
            </a:r>
            <a:r>
              <a:rPr lang="tr-TR" dirty="0"/>
              <a:t> </a:t>
            </a:r>
            <a:r>
              <a:rPr lang="tr-TR" dirty="0" err="1"/>
              <a:t>nat'lerin</a:t>
            </a:r>
            <a:r>
              <a:rPr lang="tr-TR" dirty="0"/>
              <a:t> ve güvenlik duvarlarının arkasında neredeyse sorunsuz çalışabileceğini gözlemledik</a:t>
            </a:r>
            <a:endParaRPr lang="en-US" dirty="0"/>
          </a:p>
          <a:p>
            <a:r>
              <a:rPr lang="tr-TR" dirty="0"/>
              <a:t>Gönderen ve dinleyici bağlantı noktalarının rastgele seçilmesi, TCP'NİN ses akışı protokolü olarak kullanılması ve Skype ağının eşler arası doğası gereği, yalnızca bir SC </a:t>
            </a:r>
            <a:r>
              <a:rPr lang="tr-TR" dirty="0" err="1"/>
              <a:t>nat'leri</a:t>
            </a:r>
            <a:r>
              <a:rPr lang="tr-TR" dirty="0"/>
              <a:t> ve güvenlik duvarlarını geçmekle kalmaz, bunu açık bir NAT veya güvenlik duvarı geçişi sunucusu olmadan yapar.</a:t>
            </a:r>
            <a:endParaRPr lang="en-US" dirty="0"/>
          </a:p>
          <a:p>
            <a:r>
              <a:rPr lang="tr-TR" dirty="0" err="1"/>
              <a:t>Yahoo</a:t>
            </a:r>
            <a:r>
              <a:rPr lang="tr-TR" dirty="0"/>
              <a:t>, MSN ve Google Talk uygulamalarıyla karşılaştırıldığında Skype, ağızdan kulağa en iyi gecikmeyi bildirdi.</a:t>
            </a:r>
            <a:endParaRPr lang="en-US" dirty="0"/>
          </a:p>
          <a:p>
            <a:r>
              <a:rPr lang="tr-TR" dirty="0"/>
              <a:t>Teorik olarak konuşursak, tüm Skype kullanıcıları uygulamalarına bant genişliği sınırlayıcı koymaya karar verdiyse, Skype tarafından barındırılan </a:t>
            </a:r>
            <a:r>
              <a:rPr lang="tr-TR" dirty="0" err="1"/>
              <a:t>Sn'lerin</a:t>
            </a:r>
            <a:r>
              <a:rPr lang="tr-TR" dirty="0"/>
              <a:t> tüm aramaları iletmek için yeterli bant genişliğine sahip olmayabileceğinden Skype ağı çökebilir.</a:t>
            </a:r>
          </a:p>
        </p:txBody>
      </p:sp>
      <p:sp>
        <p:nvSpPr>
          <p:cNvPr id="4" name="Slide Number Placeholder 3"/>
          <p:cNvSpPr>
            <a:spLocks noGrp="1"/>
          </p:cNvSpPr>
          <p:nvPr>
            <p:ph type="sldNum" sz="quarter" idx="5"/>
          </p:nvPr>
        </p:nvSpPr>
        <p:spPr/>
        <p:txBody>
          <a:bodyPr/>
          <a:lstStyle/>
          <a:p>
            <a:fld id="{D402DFB6-11FF-4B9C-98BE-81E35C886D29}" type="slidenum">
              <a:rPr lang="tr-TR" smtClean="0"/>
              <a:t>7</a:t>
            </a:fld>
            <a:endParaRPr lang="tr-TR"/>
          </a:p>
        </p:txBody>
      </p:sp>
    </p:spTree>
    <p:extLst>
      <p:ext uri="{BB962C8B-B14F-4D97-AF65-F5344CB8AC3E}">
        <p14:creationId xmlns:p14="http://schemas.microsoft.com/office/powerpoint/2010/main" val="400879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402DFB6-11FF-4B9C-98BE-81E35C886D29}" type="slidenum">
              <a:rPr lang="tr-TR" smtClean="0"/>
              <a:t>10</a:t>
            </a:fld>
            <a:endParaRPr lang="tr-TR"/>
          </a:p>
        </p:txBody>
      </p:sp>
    </p:spTree>
    <p:extLst>
      <p:ext uri="{BB962C8B-B14F-4D97-AF65-F5344CB8AC3E}">
        <p14:creationId xmlns:p14="http://schemas.microsoft.com/office/powerpoint/2010/main" val="77570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402DFB6-11FF-4B9C-98BE-81E35C886D29}" type="slidenum">
              <a:rPr lang="tr-TR" smtClean="0"/>
              <a:t>21</a:t>
            </a:fld>
            <a:endParaRPr lang="tr-TR"/>
          </a:p>
        </p:txBody>
      </p:sp>
    </p:spTree>
    <p:extLst>
      <p:ext uri="{BB962C8B-B14F-4D97-AF65-F5344CB8AC3E}">
        <p14:creationId xmlns:p14="http://schemas.microsoft.com/office/powerpoint/2010/main" val="3069965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402DFB6-11FF-4B9C-98BE-81E35C886D29}" type="slidenum">
              <a:rPr lang="tr-TR" smtClean="0"/>
              <a:t>28</a:t>
            </a:fld>
            <a:endParaRPr lang="tr-TR"/>
          </a:p>
        </p:txBody>
      </p:sp>
    </p:spTree>
    <p:extLst>
      <p:ext uri="{BB962C8B-B14F-4D97-AF65-F5344CB8AC3E}">
        <p14:creationId xmlns:p14="http://schemas.microsoft.com/office/powerpoint/2010/main" val="248163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ECB8-EF28-462E-B461-9801981D33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54A76054-6426-48D0-A2D3-2A942812B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E25D9273-86BE-4CB2-B834-88949CCE5FAD}"/>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5" name="Footer Placeholder 4">
            <a:extLst>
              <a:ext uri="{FF2B5EF4-FFF2-40B4-BE49-F238E27FC236}">
                <a16:creationId xmlns:a16="http://schemas.microsoft.com/office/drawing/2014/main" id="{C67D07E0-1681-41A4-B37D-32F9CFE0ACF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CB39FE8-A8AE-40B5-A6B1-83D8FAA4F910}"/>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314149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89C5-ECB2-47F1-ABA8-10DACE9A53CA}"/>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7573D94B-C243-4F3C-9A73-F4C243E55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F36B6BB-E2FA-41F9-847B-F7924236658B}"/>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5" name="Footer Placeholder 4">
            <a:extLst>
              <a:ext uri="{FF2B5EF4-FFF2-40B4-BE49-F238E27FC236}">
                <a16:creationId xmlns:a16="http://schemas.microsoft.com/office/drawing/2014/main" id="{0CB0AEDF-EF1C-4A00-A4C2-8F0BA3A592F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DF4D8B2-48CD-427A-9EC7-3BAF5D8F2BEE}"/>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67907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56D254-FD2E-4624-AD80-22C21E9C38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257675C-C59C-40F9-BA4C-E71F5050B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774724-C7EF-40C7-BC1A-D090666998B9}"/>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5" name="Footer Placeholder 4">
            <a:extLst>
              <a:ext uri="{FF2B5EF4-FFF2-40B4-BE49-F238E27FC236}">
                <a16:creationId xmlns:a16="http://schemas.microsoft.com/office/drawing/2014/main" id="{1D1D6923-E8D3-4D5D-A914-8707A7419CB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816B03F-7BA8-42C0-B057-E80052230836}"/>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403470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8D09-3A25-4294-BDD0-648372E0DA2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289DE32-2E84-48A3-9DF5-B70D6E68A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2EF20D-5830-42D4-88E9-95FB14B07493}"/>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5" name="Footer Placeholder 4">
            <a:extLst>
              <a:ext uri="{FF2B5EF4-FFF2-40B4-BE49-F238E27FC236}">
                <a16:creationId xmlns:a16="http://schemas.microsoft.com/office/drawing/2014/main" id="{EF82029C-0B00-439F-B852-C51393D1DC0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4BD4D5-ED0A-4DCC-B9C7-1CE6D4CE9331}"/>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272536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CE52-CC6A-477A-83FA-471BDCDBD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DAE24F77-AF47-46E1-85E0-11FBC792C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ED6141-1C29-46D6-BE7D-0C95E2D3CFC0}"/>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5" name="Footer Placeholder 4">
            <a:extLst>
              <a:ext uri="{FF2B5EF4-FFF2-40B4-BE49-F238E27FC236}">
                <a16:creationId xmlns:a16="http://schemas.microsoft.com/office/drawing/2014/main" id="{C9828196-A448-4054-B692-630104342A2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945980A-523A-4F15-BFA3-7ADCF050E8E9}"/>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175535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B77A-7E23-4B5E-964E-AB250EC0FD4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4BFBE373-DE3F-44FF-9F0D-7D8AD5766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702D541-AE8E-4E7F-8580-32E7EC59CB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BE6ACBB1-4FEC-41EB-BCCA-B511766D3ED7}"/>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6" name="Footer Placeholder 5">
            <a:extLst>
              <a:ext uri="{FF2B5EF4-FFF2-40B4-BE49-F238E27FC236}">
                <a16:creationId xmlns:a16="http://schemas.microsoft.com/office/drawing/2014/main" id="{59F2E681-AB36-4C43-9B91-B2FCB853F20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ABB2BE5-80A5-4A22-BA12-E663FCA79AA6}"/>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130344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C6EE-2386-43E0-9226-19F776E215F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32FD9A39-1185-4ED8-B22E-1D7AB2FF1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2AB90-9120-49DF-A154-6EA0B6E76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F7DD1D69-FE78-46F7-A84B-194FD79DB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751631-3F99-4144-A955-BCE24BDA9D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525CF5FD-7306-468C-A5E9-E758A9E85902}"/>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8" name="Footer Placeholder 7">
            <a:extLst>
              <a:ext uri="{FF2B5EF4-FFF2-40B4-BE49-F238E27FC236}">
                <a16:creationId xmlns:a16="http://schemas.microsoft.com/office/drawing/2014/main" id="{5A5CF865-1157-4098-89EC-B71C75736075}"/>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D9B0F8D-A14D-4154-98A8-0815861739DA}"/>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396053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DEEA-A4A1-4654-B7F8-BA45F10AFFB6}"/>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EB7F1497-6DE6-4556-856A-A28CD12AA6B0}"/>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4" name="Footer Placeholder 3">
            <a:extLst>
              <a:ext uri="{FF2B5EF4-FFF2-40B4-BE49-F238E27FC236}">
                <a16:creationId xmlns:a16="http://schemas.microsoft.com/office/drawing/2014/main" id="{765D5FFC-504F-4D9C-87B1-AEACD9ACF6C8}"/>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7BA978DF-0D49-4333-8FC2-401E8E010116}"/>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57976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C53E6-B3A7-4C4E-9BFA-FA466291C129}"/>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3" name="Footer Placeholder 2">
            <a:extLst>
              <a:ext uri="{FF2B5EF4-FFF2-40B4-BE49-F238E27FC236}">
                <a16:creationId xmlns:a16="http://schemas.microsoft.com/office/drawing/2014/main" id="{C25FEDD6-76BD-4BA8-AB0F-9EC9378F953F}"/>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34E490F5-287D-4837-88F8-3F1C978C31C7}"/>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46429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2868-13F5-4E8B-88EF-D6BDB44AB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8809FF1-1CD1-44BE-9CAB-67D9A8991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0FD06F72-DFBA-4AF9-BF39-E4425EAC3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8C6C1-9F51-4B4E-8B45-F7D7AEA9B711}"/>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6" name="Footer Placeholder 5">
            <a:extLst>
              <a:ext uri="{FF2B5EF4-FFF2-40B4-BE49-F238E27FC236}">
                <a16:creationId xmlns:a16="http://schemas.microsoft.com/office/drawing/2014/main" id="{33EF3F10-3751-4433-871F-2937FAB50A0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77CCB28-09C2-41F1-845D-11114F422C26}"/>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118026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7D39-3395-4EBD-879D-BD17D7C74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C43CB55-9D77-43A2-AB73-6E34FD649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489E19C-EB9F-411E-958D-6297513A4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3C40C-B96C-4624-9732-04EC89308487}"/>
              </a:ext>
            </a:extLst>
          </p:cNvPr>
          <p:cNvSpPr>
            <a:spLocks noGrp="1"/>
          </p:cNvSpPr>
          <p:nvPr>
            <p:ph type="dt" sz="half" idx="10"/>
          </p:nvPr>
        </p:nvSpPr>
        <p:spPr/>
        <p:txBody>
          <a:bodyPr/>
          <a:lstStyle/>
          <a:p>
            <a:fld id="{AB44DC76-61C0-4D0F-8779-9F5E40B60E21}" type="datetimeFigureOut">
              <a:rPr lang="tr-TR" smtClean="0"/>
              <a:t>29.03.2022</a:t>
            </a:fld>
            <a:endParaRPr lang="tr-TR"/>
          </a:p>
        </p:txBody>
      </p:sp>
      <p:sp>
        <p:nvSpPr>
          <p:cNvPr id="6" name="Footer Placeholder 5">
            <a:extLst>
              <a:ext uri="{FF2B5EF4-FFF2-40B4-BE49-F238E27FC236}">
                <a16:creationId xmlns:a16="http://schemas.microsoft.com/office/drawing/2014/main" id="{3C05A7FE-B2C3-4A50-9EBC-C068376FB04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4337388-064E-4C69-A86F-DFA824180446}"/>
              </a:ext>
            </a:extLst>
          </p:cNvPr>
          <p:cNvSpPr>
            <a:spLocks noGrp="1"/>
          </p:cNvSpPr>
          <p:nvPr>
            <p:ph type="sldNum" sz="quarter" idx="12"/>
          </p:nvPr>
        </p:nvSpPr>
        <p:spPr/>
        <p:txBody>
          <a:bodyPr/>
          <a:lstStyle/>
          <a:p>
            <a:fld id="{4565DA24-92EF-4B61-81D6-A4EF81E121A9}" type="slidenum">
              <a:rPr lang="tr-TR" smtClean="0"/>
              <a:t>‹#›</a:t>
            </a:fld>
            <a:endParaRPr lang="tr-TR"/>
          </a:p>
        </p:txBody>
      </p:sp>
    </p:spTree>
    <p:extLst>
      <p:ext uri="{BB962C8B-B14F-4D97-AF65-F5344CB8AC3E}">
        <p14:creationId xmlns:p14="http://schemas.microsoft.com/office/powerpoint/2010/main" val="223390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995A50-D9A0-4AE1-8B3C-E87035AB5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EC79855-B938-4044-A1B7-1B838A915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C276FB8-8F76-456A-A151-66D6544D3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4DC76-61C0-4D0F-8779-9F5E40B60E21}" type="datetimeFigureOut">
              <a:rPr lang="tr-TR" smtClean="0"/>
              <a:t>29.03.2022</a:t>
            </a:fld>
            <a:endParaRPr lang="tr-TR"/>
          </a:p>
        </p:txBody>
      </p:sp>
      <p:sp>
        <p:nvSpPr>
          <p:cNvPr id="5" name="Footer Placeholder 4">
            <a:extLst>
              <a:ext uri="{FF2B5EF4-FFF2-40B4-BE49-F238E27FC236}">
                <a16:creationId xmlns:a16="http://schemas.microsoft.com/office/drawing/2014/main" id="{7183163E-D4C1-4862-AB4F-80E6ECDD2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A30073BE-FFE6-4D53-BCB1-BD97FF5AF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5DA24-92EF-4B61-81D6-A4EF81E121A9}" type="slidenum">
              <a:rPr lang="tr-TR" smtClean="0"/>
              <a:t>‹#›</a:t>
            </a:fld>
            <a:endParaRPr lang="tr-TR"/>
          </a:p>
        </p:txBody>
      </p:sp>
    </p:spTree>
    <p:extLst>
      <p:ext uri="{BB962C8B-B14F-4D97-AF65-F5344CB8AC3E}">
        <p14:creationId xmlns:p14="http://schemas.microsoft.com/office/powerpoint/2010/main" val="324395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hyperlink" Target="https://github.com/matthiasbock/OpenSkype/wiki/Skype%27s-UDP-Format" TargetMode="External"/><Relationship Id="rId3" Type="http://schemas.openxmlformats.org/officeDocument/2006/relationships/hyperlink" Target="https://www.techtarget.com/searchunifiedcommunications/definition/Skype-protocol#:~:text=Skype%20requires%20that%20Ports%2080,prefers%20UDP%20for%20voice%20transmissions" TargetMode="External"/><Relationship Id="rId7" Type="http://schemas.openxmlformats.org/officeDocument/2006/relationships/hyperlink" Target="https://wiki.wireshark.org/Skyp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oklabs.net/skype-protocol-reverse-engineered-video/" TargetMode="External"/><Relationship Id="rId5" Type="http://schemas.openxmlformats.org/officeDocument/2006/relationships/hyperlink" Target="http://www.oklabs.net/skype-reverse-engineering-the-long-journey/" TargetMode="External"/><Relationship Id="rId4" Type="http://schemas.openxmlformats.org/officeDocument/2006/relationships/hyperlink" Target="https://en.wikipedia.org/wiki/Skype_protocol"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2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81A700-2688-4096-9DCB-99D8F8B697CC}"/>
              </a:ext>
            </a:extLst>
          </p:cNvPr>
          <p:cNvSpPr>
            <a:spLocks noGrp="1"/>
          </p:cNvSpPr>
          <p:nvPr>
            <p:ph type="ctrTitle"/>
          </p:nvPr>
        </p:nvSpPr>
        <p:spPr>
          <a:xfrm>
            <a:off x="1524000" y="2421446"/>
            <a:ext cx="9144000" cy="2764028"/>
          </a:xfrm>
        </p:spPr>
        <p:txBody>
          <a:bodyPr anchor="ctr">
            <a:normAutofit/>
          </a:bodyPr>
          <a:lstStyle/>
          <a:p>
            <a:r>
              <a:rPr lang="en-US" sz="7200" b="1" dirty="0">
                <a:solidFill>
                  <a:srgbClr val="005A7A"/>
                </a:solidFill>
                <a:latin typeface="Century Schoolbook" panose="02040604050505020304" pitchFamily="18" charset="0"/>
                <a:cs typeface="Arabic Typesetting" panose="020B0604020202020204" pitchFamily="66" charset="-78"/>
              </a:rPr>
              <a:t>DEEP PACKET INSPECTION</a:t>
            </a:r>
            <a:endParaRPr lang="tr-TR" sz="7200" b="1" dirty="0">
              <a:solidFill>
                <a:srgbClr val="005A7A"/>
              </a:solidFill>
              <a:latin typeface="Century Schoolbook" panose="02040604050505020304" pitchFamily="18" charset="0"/>
              <a:cs typeface="Arabic Typesetting" panose="020B0604020202020204" pitchFamily="66" charset="-78"/>
            </a:endParaRPr>
          </a:p>
        </p:txBody>
      </p:sp>
      <p:sp>
        <p:nvSpPr>
          <p:cNvPr id="3" name="Subtitle 2">
            <a:extLst>
              <a:ext uri="{FF2B5EF4-FFF2-40B4-BE49-F238E27FC236}">
                <a16:creationId xmlns:a16="http://schemas.microsoft.com/office/drawing/2014/main" id="{52C8F09C-D085-45ED-8821-6C3248E3033A}"/>
              </a:ext>
            </a:extLst>
          </p:cNvPr>
          <p:cNvSpPr>
            <a:spLocks noGrp="1"/>
          </p:cNvSpPr>
          <p:nvPr>
            <p:ph type="subTitle" idx="1"/>
          </p:nvPr>
        </p:nvSpPr>
        <p:spPr>
          <a:xfrm>
            <a:off x="1966912" y="5645150"/>
            <a:ext cx="8258176" cy="631825"/>
          </a:xfrm>
        </p:spPr>
        <p:txBody>
          <a:bodyPr anchor="ctr">
            <a:normAutofit/>
          </a:bodyPr>
          <a:lstStyle/>
          <a:p>
            <a:r>
              <a:rPr lang="en-US" sz="2800" dirty="0">
                <a:solidFill>
                  <a:srgbClr val="005A7A"/>
                </a:solidFill>
              </a:rPr>
              <a:t>Present by Aylin Aydın</a:t>
            </a:r>
            <a:endParaRPr lang="tr-TR" sz="2800" dirty="0">
              <a:solidFill>
                <a:srgbClr val="005A7A"/>
              </a:solidFill>
            </a:endParaRPr>
          </a:p>
        </p:txBody>
      </p:sp>
      <p:sp>
        <p:nvSpPr>
          <p:cNvPr id="34" name="Rectangle 3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351D142E-69F4-4075-8ECE-FAB96CE6D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280" y="297976"/>
            <a:ext cx="5425440" cy="242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6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Package Behavior and Features</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C5F3F87-F72A-449C-80E8-3FC61B9A8A55}"/>
              </a:ext>
            </a:extLst>
          </p:cNvPr>
          <p:cNvPicPr>
            <a:picLocks noChangeAspect="1"/>
          </p:cNvPicPr>
          <p:nvPr/>
        </p:nvPicPr>
        <p:blipFill>
          <a:blip r:embed="rId4"/>
          <a:stretch>
            <a:fillRect/>
          </a:stretch>
        </p:blipFill>
        <p:spPr>
          <a:xfrm>
            <a:off x="809976" y="1929384"/>
            <a:ext cx="7649643" cy="4429743"/>
          </a:xfrm>
          <a:prstGeom prst="rect">
            <a:avLst/>
          </a:prstGeom>
        </p:spPr>
      </p:pic>
      <p:sp>
        <p:nvSpPr>
          <p:cNvPr id="3" name="Rectangle 2">
            <a:extLst>
              <a:ext uri="{FF2B5EF4-FFF2-40B4-BE49-F238E27FC236}">
                <a16:creationId xmlns:a16="http://schemas.microsoft.com/office/drawing/2014/main" id="{CD3E234A-B4F1-42ED-8B7D-4C950C6211F8}"/>
              </a:ext>
            </a:extLst>
          </p:cNvPr>
          <p:cNvSpPr/>
          <p:nvPr/>
        </p:nvSpPr>
        <p:spPr>
          <a:xfrm>
            <a:off x="1392382" y="3345873"/>
            <a:ext cx="737754" cy="12469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a:extLst>
              <a:ext uri="{FF2B5EF4-FFF2-40B4-BE49-F238E27FC236}">
                <a16:creationId xmlns:a16="http://schemas.microsoft.com/office/drawing/2014/main" id="{26633DD7-072D-4B12-8757-A84D90D7308A}"/>
              </a:ext>
            </a:extLst>
          </p:cNvPr>
          <p:cNvSpPr/>
          <p:nvPr/>
        </p:nvSpPr>
        <p:spPr>
          <a:xfrm>
            <a:off x="5503719" y="3343816"/>
            <a:ext cx="737754" cy="12469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59842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TCP and UDP Behavior</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B24283D-2871-4C83-822D-C06DAF6308D8}"/>
              </a:ext>
            </a:extLst>
          </p:cNvPr>
          <p:cNvPicPr>
            <a:picLocks noChangeAspect="1"/>
          </p:cNvPicPr>
          <p:nvPr/>
        </p:nvPicPr>
        <p:blipFill>
          <a:blip r:embed="rId3"/>
          <a:stretch>
            <a:fillRect/>
          </a:stretch>
        </p:blipFill>
        <p:spPr>
          <a:xfrm>
            <a:off x="838200" y="1871851"/>
            <a:ext cx="8943918" cy="4621024"/>
          </a:xfrm>
          <a:prstGeom prst="rect">
            <a:avLst/>
          </a:prstGeom>
        </p:spPr>
      </p:pic>
    </p:spTree>
    <p:extLst>
      <p:ext uri="{BB962C8B-B14F-4D97-AF65-F5344CB8AC3E}">
        <p14:creationId xmlns:p14="http://schemas.microsoft.com/office/powerpoint/2010/main" val="38529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Experimental Setup</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r>
              <a:rPr lang="en-US" dirty="0"/>
              <a:t>    Wireshark has been used to capture the network traffic . A PC used to send a video call, voice call and chat message to mobile phone. PC Network traffic observed.</a:t>
            </a:r>
          </a:p>
          <a:p>
            <a:r>
              <a:rPr lang="en-US" dirty="0"/>
              <a:t>    The captured traffic saved in </a:t>
            </a:r>
            <a:r>
              <a:rPr lang="en-US" dirty="0" err="1"/>
              <a:t>pcap</a:t>
            </a:r>
            <a:r>
              <a:rPr lang="en-US" dirty="0"/>
              <a:t> files . 3 </a:t>
            </a:r>
            <a:r>
              <a:rPr lang="en-US" dirty="0" err="1"/>
              <a:t>pcaps</a:t>
            </a:r>
            <a:r>
              <a:rPr lang="en-US" dirty="0"/>
              <a:t> are investigated:</a:t>
            </a:r>
          </a:p>
          <a:p>
            <a:pPr lvl="1"/>
            <a:r>
              <a:rPr lang="en-US" dirty="0"/>
              <a:t>Voice Call</a:t>
            </a:r>
          </a:p>
          <a:p>
            <a:pPr lvl="1"/>
            <a:r>
              <a:rPr lang="en-US" dirty="0"/>
              <a:t>Video Call</a:t>
            </a:r>
          </a:p>
          <a:p>
            <a:pPr lvl="1"/>
            <a:r>
              <a:rPr lang="en-US" dirty="0"/>
              <a:t>Chat</a:t>
            </a:r>
          </a:p>
          <a:p>
            <a:pPr marL="457200" lvl="1" indent="0">
              <a:buNone/>
            </a:pPr>
            <a:endParaRPr lang="tr-TR"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7956" y="0"/>
            <a:ext cx="6796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61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All IP Addresses</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4247207-E690-4CEB-8577-4686546D5FE2}"/>
              </a:ext>
            </a:extLst>
          </p:cNvPr>
          <p:cNvPicPr>
            <a:picLocks noChangeAspect="1"/>
          </p:cNvPicPr>
          <p:nvPr/>
        </p:nvPicPr>
        <p:blipFill>
          <a:blip r:embed="rId3"/>
          <a:stretch>
            <a:fillRect/>
          </a:stretch>
        </p:blipFill>
        <p:spPr>
          <a:xfrm>
            <a:off x="835151" y="1924411"/>
            <a:ext cx="6270029" cy="3898423"/>
          </a:xfrm>
          <a:prstGeom prst="rect">
            <a:avLst/>
          </a:prstGeom>
        </p:spPr>
      </p:pic>
      <p:sp>
        <p:nvSpPr>
          <p:cNvPr id="5" name="Rectangle 4">
            <a:extLst>
              <a:ext uri="{FF2B5EF4-FFF2-40B4-BE49-F238E27FC236}">
                <a16:creationId xmlns:a16="http://schemas.microsoft.com/office/drawing/2014/main" id="{64DED1BB-50EC-4825-BBD9-E76012E6C024}"/>
              </a:ext>
            </a:extLst>
          </p:cNvPr>
          <p:cNvSpPr/>
          <p:nvPr/>
        </p:nvSpPr>
        <p:spPr>
          <a:xfrm>
            <a:off x="1360714" y="2764971"/>
            <a:ext cx="1905000" cy="1357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noFill/>
            </a:endParaRPr>
          </a:p>
        </p:txBody>
      </p:sp>
      <p:sp>
        <p:nvSpPr>
          <p:cNvPr id="10" name="Rectangle 9">
            <a:extLst>
              <a:ext uri="{FF2B5EF4-FFF2-40B4-BE49-F238E27FC236}">
                <a16:creationId xmlns:a16="http://schemas.microsoft.com/office/drawing/2014/main" id="{D5D18DDA-A8FA-418B-8F4A-859F824A5F44}"/>
              </a:ext>
            </a:extLst>
          </p:cNvPr>
          <p:cNvSpPr/>
          <p:nvPr/>
        </p:nvSpPr>
        <p:spPr>
          <a:xfrm>
            <a:off x="1360714" y="2944225"/>
            <a:ext cx="1905000" cy="1357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noFill/>
            </a:endParaRPr>
          </a:p>
        </p:txBody>
      </p:sp>
      <p:sp>
        <p:nvSpPr>
          <p:cNvPr id="11" name="Rectangle 10">
            <a:extLst>
              <a:ext uri="{FF2B5EF4-FFF2-40B4-BE49-F238E27FC236}">
                <a16:creationId xmlns:a16="http://schemas.microsoft.com/office/drawing/2014/main" id="{EA35B351-7883-4F8E-ABE5-8EB67501FB1B}"/>
              </a:ext>
            </a:extLst>
          </p:cNvPr>
          <p:cNvSpPr/>
          <p:nvPr/>
        </p:nvSpPr>
        <p:spPr>
          <a:xfrm>
            <a:off x="1324832" y="4136148"/>
            <a:ext cx="1905000" cy="1357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noFill/>
            </a:endParaRPr>
          </a:p>
        </p:txBody>
      </p:sp>
    </p:spTree>
    <p:extLst>
      <p:ext uri="{BB962C8B-B14F-4D97-AF65-F5344CB8AC3E}">
        <p14:creationId xmlns:p14="http://schemas.microsoft.com/office/powerpoint/2010/main" val="75247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fontScale="90000"/>
          </a:bodyPr>
          <a:lstStyle/>
          <a:p>
            <a:r>
              <a:rPr lang="en-US" sz="5400" b="1" dirty="0">
                <a:solidFill>
                  <a:srgbClr val="005A7A"/>
                </a:solidFill>
                <a:latin typeface="+mn-lt"/>
              </a:rPr>
              <a:t>Package Behavior and </a:t>
            </a:r>
            <a:br>
              <a:rPr lang="en-US" sz="5400" b="1" dirty="0">
                <a:solidFill>
                  <a:srgbClr val="005A7A"/>
                </a:solidFill>
                <a:latin typeface="+mn-lt"/>
              </a:rPr>
            </a:br>
            <a:r>
              <a:rPr lang="en-US" sz="5400" b="1" dirty="0">
                <a:solidFill>
                  <a:srgbClr val="005A7A"/>
                </a:solidFill>
                <a:latin typeface="+mn-lt"/>
              </a:rPr>
              <a:t>Features During Chat</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3EC8C5A-9966-41F1-B162-FF4366BE437D}"/>
              </a:ext>
            </a:extLst>
          </p:cNvPr>
          <p:cNvPicPr>
            <a:picLocks noChangeAspect="1"/>
          </p:cNvPicPr>
          <p:nvPr/>
        </p:nvPicPr>
        <p:blipFill>
          <a:blip r:embed="rId3"/>
          <a:stretch>
            <a:fillRect/>
          </a:stretch>
        </p:blipFill>
        <p:spPr>
          <a:xfrm>
            <a:off x="665987" y="1914091"/>
            <a:ext cx="7640116" cy="4715533"/>
          </a:xfrm>
          <a:prstGeom prst="rect">
            <a:avLst/>
          </a:prstGeom>
        </p:spPr>
      </p:pic>
      <p:sp>
        <p:nvSpPr>
          <p:cNvPr id="5" name="Rectangle 4">
            <a:extLst>
              <a:ext uri="{FF2B5EF4-FFF2-40B4-BE49-F238E27FC236}">
                <a16:creationId xmlns:a16="http://schemas.microsoft.com/office/drawing/2014/main" id="{61DE750D-D764-4930-9AAC-FDFFB7FDDDFC}"/>
              </a:ext>
            </a:extLst>
          </p:cNvPr>
          <p:cNvSpPr/>
          <p:nvPr/>
        </p:nvSpPr>
        <p:spPr>
          <a:xfrm>
            <a:off x="838200" y="2650603"/>
            <a:ext cx="1604058" cy="2530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Rectangle 9">
            <a:extLst>
              <a:ext uri="{FF2B5EF4-FFF2-40B4-BE49-F238E27FC236}">
                <a16:creationId xmlns:a16="http://schemas.microsoft.com/office/drawing/2014/main" id="{FBA18D70-6903-4289-8914-9954EFDEBE0D}"/>
              </a:ext>
            </a:extLst>
          </p:cNvPr>
          <p:cNvSpPr/>
          <p:nvPr/>
        </p:nvSpPr>
        <p:spPr>
          <a:xfrm>
            <a:off x="5492496" y="3291840"/>
            <a:ext cx="603504" cy="2316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9720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TCP and UDP Behavior for Chat</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8E9749D-E3CB-4417-BB0B-95460DB84076}"/>
              </a:ext>
            </a:extLst>
          </p:cNvPr>
          <p:cNvPicPr>
            <a:picLocks noChangeAspect="1"/>
          </p:cNvPicPr>
          <p:nvPr/>
        </p:nvPicPr>
        <p:blipFill>
          <a:blip r:embed="rId3"/>
          <a:stretch>
            <a:fillRect/>
          </a:stretch>
        </p:blipFill>
        <p:spPr>
          <a:xfrm>
            <a:off x="835151" y="1831395"/>
            <a:ext cx="7664962" cy="4815611"/>
          </a:xfrm>
          <a:prstGeom prst="rect">
            <a:avLst/>
          </a:prstGeom>
        </p:spPr>
      </p:pic>
    </p:spTree>
    <p:extLst>
      <p:ext uri="{BB962C8B-B14F-4D97-AF65-F5344CB8AC3E}">
        <p14:creationId xmlns:p14="http://schemas.microsoft.com/office/powerpoint/2010/main" val="19024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Protocol Hierarchy for Chat</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2196957-21D0-499C-B824-B15C05DBA588}"/>
              </a:ext>
            </a:extLst>
          </p:cNvPr>
          <p:cNvPicPr>
            <a:picLocks noChangeAspect="1"/>
          </p:cNvPicPr>
          <p:nvPr/>
        </p:nvPicPr>
        <p:blipFill>
          <a:blip r:embed="rId3"/>
          <a:stretch>
            <a:fillRect/>
          </a:stretch>
        </p:blipFill>
        <p:spPr>
          <a:xfrm>
            <a:off x="835151" y="1748568"/>
            <a:ext cx="6796087" cy="4812440"/>
          </a:xfrm>
          <a:prstGeom prst="rect">
            <a:avLst/>
          </a:prstGeom>
        </p:spPr>
      </p:pic>
      <p:sp>
        <p:nvSpPr>
          <p:cNvPr id="5" name="Rectangle 4">
            <a:extLst>
              <a:ext uri="{FF2B5EF4-FFF2-40B4-BE49-F238E27FC236}">
                <a16:creationId xmlns:a16="http://schemas.microsoft.com/office/drawing/2014/main" id="{06958A96-D407-4CAA-B5D4-ECB0415866EB}"/>
              </a:ext>
            </a:extLst>
          </p:cNvPr>
          <p:cNvSpPr/>
          <p:nvPr/>
        </p:nvSpPr>
        <p:spPr>
          <a:xfrm>
            <a:off x="1457093" y="2737734"/>
            <a:ext cx="3534936" cy="2035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Rectangle 10">
            <a:extLst>
              <a:ext uri="{FF2B5EF4-FFF2-40B4-BE49-F238E27FC236}">
                <a16:creationId xmlns:a16="http://schemas.microsoft.com/office/drawing/2014/main" id="{A5773ABE-DE73-4011-B46B-0870F4479A4C}"/>
              </a:ext>
            </a:extLst>
          </p:cNvPr>
          <p:cNvSpPr/>
          <p:nvPr/>
        </p:nvSpPr>
        <p:spPr>
          <a:xfrm>
            <a:off x="1457093" y="3858322"/>
            <a:ext cx="3534936" cy="1561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8010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endParaRPr lang="tr-TR" sz="540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2A5E696-38C6-476D-A0B1-17C8DDB83E00}"/>
              </a:ext>
            </a:extLst>
          </p:cNvPr>
          <p:cNvPicPr>
            <a:picLocks noChangeAspect="1"/>
          </p:cNvPicPr>
          <p:nvPr/>
        </p:nvPicPr>
        <p:blipFill>
          <a:blip r:embed="rId3"/>
          <a:stretch>
            <a:fillRect/>
          </a:stretch>
        </p:blipFill>
        <p:spPr>
          <a:xfrm>
            <a:off x="417575" y="1860004"/>
            <a:ext cx="11353800" cy="4823707"/>
          </a:xfrm>
          <a:prstGeom prst="rect">
            <a:avLst/>
          </a:prstGeom>
        </p:spPr>
      </p:pic>
    </p:spTree>
    <p:extLst>
      <p:ext uri="{BB962C8B-B14F-4D97-AF65-F5344CB8AC3E}">
        <p14:creationId xmlns:p14="http://schemas.microsoft.com/office/powerpoint/2010/main" val="110380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endParaRPr lang="tr-TR" sz="540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94A42E2-EA4E-40A6-85F0-CF20E235F029}"/>
              </a:ext>
            </a:extLst>
          </p:cNvPr>
          <p:cNvPicPr>
            <a:picLocks noChangeAspect="1"/>
          </p:cNvPicPr>
          <p:nvPr/>
        </p:nvPicPr>
        <p:blipFill>
          <a:blip r:embed="rId3"/>
          <a:stretch>
            <a:fillRect/>
          </a:stretch>
        </p:blipFill>
        <p:spPr>
          <a:xfrm>
            <a:off x="838200" y="1929384"/>
            <a:ext cx="10363200" cy="4428765"/>
          </a:xfrm>
          <a:prstGeom prst="rect">
            <a:avLst/>
          </a:prstGeom>
        </p:spPr>
      </p:pic>
    </p:spTree>
    <p:extLst>
      <p:ext uri="{BB962C8B-B14F-4D97-AF65-F5344CB8AC3E}">
        <p14:creationId xmlns:p14="http://schemas.microsoft.com/office/powerpoint/2010/main" val="3955473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fontScale="90000"/>
          </a:bodyPr>
          <a:lstStyle/>
          <a:p>
            <a:r>
              <a:rPr lang="en-US" sz="5400" b="1" dirty="0">
                <a:solidFill>
                  <a:srgbClr val="005A7A"/>
                </a:solidFill>
                <a:latin typeface="+mn-lt"/>
              </a:rPr>
              <a:t>Package Behavior and </a:t>
            </a:r>
            <a:br>
              <a:rPr lang="en-US" sz="5400" b="1" dirty="0">
                <a:solidFill>
                  <a:srgbClr val="005A7A"/>
                </a:solidFill>
                <a:latin typeface="+mn-lt"/>
              </a:rPr>
            </a:br>
            <a:r>
              <a:rPr lang="en-US" sz="5400" b="1" dirty="0">
                <a:solidFill>
                  <a:srgbClr val="005A7A"/>
                </a:solidFill>
                <a:latin typeface="+mn-lt"/>
              </a:rPr>
              <a:t>Features During Voice Calls</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2845198-F4E8-4135-BD92-D20201352532}"/>
              </a:ext>
            </a:extLst>
          </p:cNvPr>
          <p:cNvPicPr>
            <a:picLocks noChangeAspect="1"/>
          </p:cNvPicPr>
          <p:nvPr/>
        </p:nvPicPr>
        <p:blipFill>
          <a:blip r:embed="rId3"/>
          <a:stretch>
            <a:fillRect/>
          </a:stretch>
        </p:blipFill>
        <p:spPr>
          <a:xfrm>
            <a:off x="665987" y="1880749"/>
            <a:ext cx="7678222" cy="4782217"/>
          </a:xfrm>
          <a:prstGeom prst="rect">
            <a:avLst/>
          </a:prstGeom>
        </p:spPr>
      </p:pic>
      <p:sp>
        <p:nvSpPr>
          <p:cNvPr id="7" name="Rectangle 6">
            <a:extLst>
              <a:ext uri="{FF2B5EF4-FFF2-40B4-BE49-F238E27FC236}">
                <a16:creationId xmlns:a16="http://schemas.microsoft.com/office/drawing/2014/main" id="{00602C91-9D09-4677-B4ED-A5A917070C3B}"/>
              </a:ext>
            </a:extLst>
          </p:cNvPr>
          <p:cNvSpPr/>
          <p:nvPr/>
        </p:nvSpPr>
        <p:spPr>
          <a:xfrm>
            <a:off x="5497551" y="3323063"/>
            <a:ext cx="598449" cy="10816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1199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Skype</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r>
              <a:rPr lang="en-US" sz="2200" dirty="0"/>
              <a:t>Skype is the first peer-to-peer VoIP application that has gained substantial popularity since its launch in 2003.</a:t>
            </a:r>
          </a:p>
          <a:p>
            <a:r>
              <a:rPr lang="en-US" sz="2200" dirty="0"/>
              <a:t>Skype also offers application programming interface which can be used by third party applications to initiate communication in the Skype network.</a:t>
            </a:r>
          </a:p>
          <a:p>
            <a:r>
              <a:rPr lang="en-US" sz="2200" dirty="0"/>
              <a:t>The protocol's specifications have not been made publicly available by Skype and official applications using the protocol are closed-source.</a:t>
            </a:r>
          </a:p>
          <a:p>
            <a:r>
              <a:rPr lang="en-US" sz="2200" dirty="0"/>
              <a:t>The Skype network is not interoperable with most other Voice over IP (VoIP) networks without proper licensing from Skype. Numerous attempts to study or reverse-engineer the protocol have been undertaken to reveal the protocol, investigate security or allow unofficial clients.</a:t>
            </a:r>
          </a:p>
          <a:p>
            <a:pPr marL="0" indent="0">
              <a:buNone/>
            </a:pPr>
            <a:r>
              <a:rPr lang="en-US" sz="2200" dirty="0"/>
              <a:t> </a:t>
            </a:r>
          </a:p>
          <a:p>
            <a:pPr marL="0" indent="0">
              <a:buNone/>
            </a:pPr>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Grp="1" noRot="1" noChangeAspect="1" noMove="1" noResize="1" noEditPoints="1" noAdjustHandles="1" noChangeArrowheads="1" noChangeShapeType="1" noCrop="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2697956" y="0"/>
            <a:ext cx="6796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57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TCP and UDP Behavior for Voice Call</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09346"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E661DD4-0A7A-496D-998F-5A48734E9CD7}"/>
              </a:ext>
            </a:extLst>
          </p:cNvPr>
          <p:cNvPicPr>
            <a:picLocks noChangeAspect="1"/>
          </p:cNvPicPr>
          <p:nvPr/>
        </p:nvPicPr>
        <p:blipFill>
          <a:blip r:embed="rId3"/>
          <a:stretch>
            <a:fillRect/>
          </a:stretch>
        </p:blipFill>
        <p:spPr>
          <a:xfrm>
            <a:off x="835151" y="1836635"/>
            <a:ext cx="7490006" cy="4870445"/>
          </a:xfrm>
          <a:prstGeom prst="rect">
            <a:avLst/>
          </a:prstGeom>
        </p:spPr>
      </p:pic>
    </p:spTree>
    <p:extLst>
      <p:ext uri="{BB962C8B-B14F-4D97-AF65-F5344CB8AC3E}">
        <p14:creationId xmlns:p14="http://schemas.microsoft.com/office/powerpoint/2010/main" val="40123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Protocol Hierarchy for Voice Call</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B957E3B-D353-4EEE-A408-5F2B64CE621D}"/>
              </a:ext>
            </a:extLst>
          </p:cNvPr>
          <p:cNvPicPr>
            <a:picLocks noChangeAspect="1"/>
          </p:cNvPicPr>
          <p:nvPr/>
        </p:nvPicPr>
        <p:blipFill>
          <a:blip r:embed="rId4"/>
          <a:stretch>
            <a:fillRect/>
          </a:stretch>
        </p:blipFill>
        <p:spPr>
          <a:xfrm>
            <a:off x="665987" y="1867088"/>
            <a:ext cx="6796087" cy="4809538"/>
          </a:xfrm>
          <a:prstGeom prst="rect">
            <a:avLst/>
          </a:prstGeom>
        </p:spPr>
      </p:pic>
      <p:sp>
        <p:nvSpPr>
          <p:cNvPr id="7" name="Rectangle 6">
            <a:extLst>
              <a:ext uri="{FF2B5EF4-FFF2-40B4-BE49-F238E27FC236}">
                <a16:creationId xmlns:a16="http://schemas.microsoft.com/office/drawing/2014/main" id="{8A2AAFB9-D381-4148-A273-B971C4F98103}"/>
              </a:ext>
            </a:extLst>
          </p:cNvPr>
          <p:cNvSpPr/>
          <p:nvPr/>
        </p:nvSpPr>
        <p:spPr>
          <a:xfrm>
            <a:off x="1237785" y="2899317"/>
            <a:ext cx="4728117" cy="16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Rectangle 11">
            <a:extLst>
              <a:ext uri="{FF2B5EF4-FFF2-40B4-BE49-F238E27FC236}">
                <a16:creationId xmlns:a16="http://schemas.microsoft.com/office/drawing/2014/main" id="{3BA3B41C-E4D8-4B57-9D12-B24DB0F601A6}"/>
              </a:ext>
            </a:extLst>
          </p:cNvPr>
          <p:cNvSpPr/>
          <p:nvPr/>
        </p:nvSpPr>
        <p:spPr>
          <a:xfrm>
            <a:off x="1189016" y="4849362"/>
            <a:ext cx="4728117" cy="210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Rectangle 12">
            <a:extLst>
              <a:ext uri="{FF2B5EF4-FFF2-40B4-BE49-F238E27FC236}">
                <a16:creationId xmlns:a16="http://schemas.microsoft.com/office/drawing/2014/main" id="{2AF94CE2-98B2-468B-AE7E-C93A5A9DEC5C}"/>
              </a:ext>
            </a:extLst>
          </p:cNvPr>
          <p:cNvSpPr/>
          <p:nvPr/>
        </p:nvSpPr>
        <p:spPr>
          <a:xfrm>
            <a:off x="1189015" y="4553331"/>
            <a:ext cx="4728117" cy="210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78192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fontScale="90000"/>
          </a:bodyPr>
          <a:lstStyle/>
          <a:p>
            <a:r>
              <a:rPr lang="en-US" sz="5400" b="1" dirty="0">
                <a:solidFill>
                  <a:srgbClr val="005A7A"/>
                </a:solidFill>
                <a:latin typeface="+mn-lt"/>
              </a:rPr>
              <a:t>Package Behavior and </a:t>
            </a:r>
            <a:br>
              <a:rPr lang="en-US" sz="5400" b="1" dirty="0">
                <a:solidFill>
                  <a:srgbClr val="005A7A"/>
                </a:solidFill>
                <a:latin typeface="+mn-lt"/>
              </a:rPr>
            </a:br>
            <a:r>
              <a:rPr lang="en-US" sz="5400" b="1" dirty="0">
                <a:solidFill>
                  <a:srgbClr val="005A7A"/>
                </a:solidFill>
                <a:latin typeface="+mn-lt"/>
              </a:rPr>
              <a:t>Features During Video Calls</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123796E-281E-4300-96E7-9D9A96FE779E}"/>
              </a:ext>
            </a:extLst>
          </p:cNvPr>
          <p:cNvPicPr>
            <a:picLocks noChangeAspect="1"/>
          </p:cNvPicPr>
          <p:nvPr/>
        </p:nvPicPr>
        <p:blipFill>
          <a:blip r:embed="rId3"/>
          <a:stretch>
            <a:fillRect/>
          </a:stretch>
        </p:blipFill>
        <p:spPr>
          <a:xfrm>
            <a:off x="720416" y="1890275"/>
            <a:ext cx="7640116" cy="4763165"/>
          </a:xfrm>
          <a:prstGeom prst="rect">
            <a:avLst/>
          </a:prstGeom>
        </p:spPr>
      </p:pic>
      <p:sp>
        <p:nvSpPr>
          <p:cNvPr id="5" name="Rectangle 4">
            <a:extLst>
              <a:ext uri="{FF2B5EF4-FFF2-40B4-BE49-F238E27FC236}">
                <a16:creationId xmlns:a16="http://schemas.microsoft.com/office/drawing/2014/main" id="{4B12C3F2-5C5E-458D-8DA1-40C404C4D273}"/>
              </a:ext>
            </a:extLst>
          </p:cNvPr>
          <p:cNvSpPr/>
          <p:nvPr/>
        </p:nvSpPr>
        <p:spPr>
          <a:xfrm>
            <a:off x="1239520" y="4155440"/>
            <a:ext cx="4856480" cy="223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6155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fontScale="90000"/>
          </a:bodyPr>
          <a:lstStyle/>
          <a:p>
            <a:r>
              <a:rPr lang="en-US" sz="5400" b="1" dirty="0">
                <a:solidFill>
                  <a:srgbClr val="005A7A"/>
                </a:solidFill>
                <a:latin typeface="+mn-lt"/>
              </a:rPr>
              <a:t>TCP and UDP Behavior for Video Call</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9817D59-5974-4CFB-94EE-C3CDEC30364E}"/>
              </a:ext>
            </a:extLst>
          </p:cNvPr>
          <p:cNvPicPr>
            <a:picLocks noChangeAspect="1"/>
          </p:cNvPicPr>
          <p:nvPr/>
        </p:nvPicPr>
        <p:blipFill>
          <a:blip r:embed="rId3"/>
          <a:stretch>
            <a:fillRect/>
          </a:stretch>
        </p:blipFill>
        <p:spPr>
          <a:xfrm>
            <a:off x="835151" y="1929384"/>
            <a:ext cx="7023004" cy="4440854"/>
          </a:xfrm>
          <a:prstGeom prst="rect">
            <a:avLst/>
          </a:prstGeom>
        </p:spPr>
      </p:pic>
    </p:spTree>
    <p:extLst>
      <p:ext uri="{BB962C8B-B14F-4D97-AF65-F5344CB8AC3E}">
        <p14:creationId xmlns:p14="http://schemas.microsoft.com/office/powerpoint/2010/main" val="155505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Protocol Hierarchy for Video Call</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95070EC-F3A2-4C63-B08E-94C7EFA83FB4}"/>
              </a:ext>
            </a:extLst>
          </p:cNvPr>
          <p:cNvPicPr>
            <a:picLocks noChangeAspect="1"/>
          </p:cNvPicPr>
          <p:nvPr/>
        </p:nvPicPr>
        <p:blipFill>
          <a:blip r:embed="rId3"/>
          <a:stretch>
            <a:fillRect/>
          </a:stretch>
        </p:blipFill>
        <p:spPr>
          <a:xfrm>
            <a:off x="665987" y="1803494"/>
            <a:ext cx="7809848" cy="4936726"/>
          </a:xfrm>
          <a:prstGeom prst="rect">
            <a:avLst/>
          </a:prstGeom>
        </p:spPr>
      </p:pic>
    </p:spTree>
    <p:extLst>
      <p:ext uri="{BB962C8B-B14F-4D97-AF65-F5344CB8AC3E}">
        <p14:creationId xmlns:p14="http://schemas.microsoft.com/office/powerpoint/2010/main" val="2801548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TCP Stream Graph </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75ABDFA-D9DD-4216-96D7-86802219FFC8}"/>
              </a:ext>
            </a:extLst>
          </p:cNvPr>
          <p:cNvPicPr>
            <a:picLocks noChangeAspect="1"/>
          </p:cNvPicPr>
          <p:nvPr/>
        </p:nvPicPr>
        <p:blipFill>
          <a:blip r:embed="rId3"/>
          <a:stretch>
            <a:fillRect/>
          </a:stretch>
        </p:blipFill>
        <p:spPr>
          <a:xfrm>
            <a:off x="835151" y="1814709"/>
            <a:ext cx="8297963" cy="4727187"/>
          </a:xfrm>
          <a:prstGeom prst="rect">
            <a:avLst/>
          </a:prstGeom>
        </p:spPr>
      </p:pic>
      <p:cxnSp>
        <p:nvCxnSpPr>
          <p:cNvPr id="6" name="Straight Arrow Connector 5">
            <a:extLst>
              <a:ext uri="{FF2B5EF4-FFF2-40B4-BE49-F238E27FC236}">
                <a16:creationId xmlns:a16="http://schemas.microsoft.com/office/drawing/2014/main" id="{F4488C78-B41E-48E7-BA9A-B9F04A89B1D3}"/>
              </a:ext>
            </a:extLst>
          </p:cNvPr>
          <p:cNvCxnSpPr>
            <a:cxnSpLocks/>
          </p:cNvCxnSpPr>
          <p:nvPr/>
        </p:nvCxnSpPr>
        <p:spPr>
          <a:xfrm flipV="1">
            <a:off x="2021840" y="3680460"/>
            <a:ext cx="0" cy="21716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029C384-3CA0-4752-A278-3DEAD11300CC}"/>
              </a:ext>
            </a:extLst>
          </p:cNvPr>
          <p:cNvCxnSpPr>
            <a:cxnSpLocks/>
          </p:cNvCxnSpPr>
          <p:nvPr/>
        </p:nvCxnSpPr>
        <p:spPr>
          <a:xfrm flipV="1">
            <a:off x="4033520" y="3429000"/>
            <a:ext cx="0" cy="242310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64FEC12-D0FC-4975-A4ED-EA94EFAC4EAC}"/>
              </a:ext>
            </a:extLst>
          </p:cNvPr>
          <p:cNvCxnSpPr>
            <a:cxnSpLocks/>
          </p:cNvCxnSpPr>
          <p:nvPr/>
        </p:nvCxnSpPr>
        <p:spPr>
          <a:xfrm flipV="1">
            <a:off x="6094475" y="3196563"/>
            <a:ext cx="0" cy="265554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A3E2E20-9BF4-446C-A8C0-9CF2FA9CA843}"/>
              </a:ext>
            </a:extLst>
          </p:cNvPr>
          <p:cNvCxnSpPr>
            <a:cxnSpLocks/>
          </p:cNvCxnSpPr>
          <p:nvPr/>
        </p:nvCxnSpPr>
        <p:spPr>
          <a:xfrm flipV="1">
            <a:off x="8094980" y="2910840"/>
            <a:ext cx="0" cy="2941267"/>
          </a:xfrm>
          <a:prstGeom prst="straightConnector1">
            <a:avLst/>
          </a:prstGeom>
          <a:ln w="762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66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TCP and UDP Behavior for All </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5" name="Picture 4">
            <a:extLst>
              <a:ext uri="{FF2B5EF4-FFF2-40B4-BE49-F238E27FC236}">
                <a16:creationId xmlns:a16="http://schemas.microsoft.com/office/drawing/2014/main" id="{5B900B3F-DF14-482D-80CA-47A71293567A}"/>
              </a:ext>
            </a:extLst>
          </p:cNvPr>
          <p:cNvPicPr>
            <a:picLocks noChangeAspect="1"/>
          </p:cNvPicPr>
          <p:nvPr/>
        </p:nvPicPr>
        <p:blipFill>
          <a:blip r:embed="rId2"/>
          <a:stretch>
            <a:fillRect/>
          </a:stretch>
        </p:blipFill>
        <p:spPr>
          <a:xfrm>
            <a:off x="838200" y="1929384"/>
            <a:ext cx="7272985" cy="4663945"/>
          </a:xfrm>
          <a:prstGeom prst="rect">
            <a:avLst/>
          </a:prstGeom>
        </p:spPr>
      </p:pic>
    </p:spTree>
    <p:extLst>
      <p:ext uri="{BB962C8B-B14F-4D97-AF65-F5344CB8AC3E}">
        <p14:creationId xmlns:p14="http://schemas.microsoft.com/office/powerpoint/2010/main" val="215504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Result</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5491800" cy="4251960"/>
          </a:xfrm>
        </p:spPr>
        <p:txBody>
          <a:bodyPr>
            <a:normAutofit/>
          </a:bodyPr>
          <a:lstStyle/>
          <a:p>
            <a:r>
              <a:rPr lang="en-US" sz="3200" dirty="0"/>
              <a:t>For Voice Call:</a:t>
            </a:r>
          </a:p>
          <a:p>
            <a:pPr lvl="1"/>
            <a:r>
              <a:rPr lang="en-US" sz="2800" dirty="0"/>
              <a:t>api.flightproxy.skype.com (10.251.5.1)</a:t>
            </a:r>
          </a:p>
          <a:p>
            <a:r>
              <a:rPr lang="en-US" sz="3200" dirty="0"/>
              <a:t>For Video Call:</a:t>
            </a:r>
          </a:p>
          <a:p>
            <a:pPr lvl="1"/>
            <a:r>
              <a:rPr lang="en-US" sz="2800" dirty="0"/>
              <a:t>api.flightproxy.skype.com (10.251.5.1)</a:t>
            </a:r>
          </a:p>
          <a:p>
            <a:pPr marL="457200" lvl="1" indent="0">
              <a:buNone/>
            </a:pPr>
            <a:endParaRPr lang="en-US" sz="2800" dirty="0"/>
          </a:p>
          <a:p>
            <a:pPr lvl="1"/>
            <a:endParaRPr lang="en-US" sz="18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74746"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5BD6367-104F-470B-B949-B7039BD8BD35}"/>
              </a:ext>
            </a:extLst>
          </p:cNvPr>
          <p:cNvPicPr>
            <a:picLocks noChangeAspect="1"/>
          </p:cNvPicPr>
          <p:nvPr/>
        </p:nvPicPr>
        <p:blipFill>
          <a:blip r:embed="rId3"/>
          <a:stretch>
            <a:fillRect/>
          </a:stretch>
        </p:blipFill>
        <p:spPr>
          <a:xfrm>
            <a:off x="1086039" y="4913890"/>
            <a:ext cx="4791744" cy="266737"/>
          </a:xfrm>
          <a:prstGeom prst="rect">
            <a:avLst/>
          </a:prstGeom>
        </p:spPr>
      </p:pic>
      <p:pic>
        <p:nvPicPr>
          <p:cNvPr id="12" name="Picture 11">
            <a:extLst>
              <a:ext uri="{FF2B5EF4-FFF2-40B4-BE49-F238E27FC236}">
                <a16:creationId xmlns:a16="http://schemas.microsoft.com/office/drawing/2014/main" id="{4F41182B-0661-4058-9409-5D1CDFEACA2A}"/>
              </a:ext>
            </a:extLst>
          </p:cNvPr>
          <p:cNvPicPr>
            <a:picLocks noChangeAspect="1"/>
          </p:cNvPicPr>
          <p:nvPr/>
        </p:nvPicPr>
        <p:blipFill>
          <a:blip r:embed="rId4"/>
          <a:stretch>
            <a:fillRect/>
          </a:stretch>
        </p:blipFill>
        <p:spPr>
          <a:xfrm>
            <a:off x="1086039" y="5299849"/>
            <a:ext cx="5306165" cy="219106"/>
          </a:xfrm>
          <a:prstGeom prst="rect">
            <a:avLst/>
          </a:prstGeom>
        </p:spPr>
      </p:pic>
      <p:sp>
        <p:nvSpPr>
          <p:cNvPr id="18" name="TextBox 17">
            <a:extLst>
              <a:ext uri="{FF2B5EF4-FFF2-40B4-BE49-F238E27FC236}">
                <a16:creationId xmlns:a16="http://schemas.microsoft.com/office/drawing/2014/main" id="{C9F65ACC-EFD9-4519-9171-D019318965FF}"/>
              </a:ext>
            </a:extLst>
          </p:cNvPr>
          <p:cNvSpPr txBox="1"/>
          <p:nvPr/>
        </p:nvSpPr>
        <p:spPr>
          <a:xfrm>
            <a:off x="6757639" y="1929384"/>
            <a:ext cx="4939990" cy="4893647"/>
          </a:xfrm>
          <a:prstGeom prst="rect">
            <a:avLst/>
          </a:prstGeom>
          <a:noFill/>
        </p:spPr>
        <p:txBody>
          <a:bodyPr wrap="square" rtlCol="0">
            <a:spAutoFit/>
          </a:bodyPr>
          <a:lstStyle/>
          <a:p>
            <a:pPr algn="just"/>
            <a:r>
              <a:rPr lang="en-US" sz="2400" b="1" dirty="0"/>
              <a:t>Packet Sizes</a:t>
            </a:r>
          </a:p>
          <a:p>
            <a:pPr marL="285750" indent="-285750" algn="just">
              <a:buFont typeface="Arial" panose="020B0604020202020204" pitchFamily="34" charset="0"/>
              <a:buChar char="•"/>
            </a:pPr>
            <a:r>
              <a:rPr lang="en-US" sz="2400" dirty="0"/>
              <a:t>When sending text messages, much smaller packets are transported, but in video and voice calls, the packets are larger.</a:t>
            </a:r>
          </a:p>
          <a:p>
            <a:pPr algn="just"/>
            <a:endParaRPr lang="en-US" sz="2400" dirty="0"/>
          </a:p>
          <a:p>
            <a:pPr algn="just"/>
            <a:r>
              <a:rPr lang="en-US" sz="2400" b="1" dirty="0"/>
              <a:t>Protocol Hierarchy</a:t>
            </a:r>
          </a:p>
          <a:p>
            <a:pPr marL="285750" indent="-285750" algn="just">
              <a:buFont typeface="Arial" panose="020B0604020202020204" pitchFamily="34" charset="0"/>
              <a:buChar char="•"/>
            </a:pPr>
            <a:r>
              <a:rPr lang="en-US" sz="2400" dirty="0"/>
              <a:t>Skype uses wideband codecs which allows it to maintain reasonable call quality at an available bandwidth of 32 kb/s. It uses TCP for signaling, and both UDP and TCP for transporting media traffic.</a:t>
            </a:r>
            <a:endParaRPr lang="tr-TR" sz="2400" dirty="0"/>
          </a:p>
        </p:txBody>
      </p:sp>
    </p:spTree>
    <p:extLst>
      <p:ext uri="{BB962C8B-B14F-4D97-AF65-F5344CB8AC3E}">
        <p14:creationId xmlns:p14="http://schemas.microsoft.com/office/powerpoint/2010/main" val="1255009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References</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r>
              <a:rPr lang="tr-TR" sz="2200" dirty="0">
                <a:hlinkClick r:id="rId3"/>
              </a:rPr>
              <a:t>https://www.techtarget.com/searchunifiedcommunications/definition/Skype-protocol#:~:text=Skype%20requires%20that%20Ports%2080,prefers%20UDP%20for%20voice%20transmissions</a:t>
            </a:r>
            <a:endParaRPr lang="en-US" sz="2200" dirty="0"/>
          </a:p>
          <a:p>
            <a:r>
              <a:rPr lang="en-US" sz="2200" dirty="0"/>
              <a:t> </a:t>
            </a:r>
            <a:r>
              <a:rPr lang="en-US" sz="2200" dirty="0">
                <a:hlinkClick r:id="rId4"/>
              </a:rPr>
              <a:t>https://en.wikipedia.org/wiki/Skype_protocol</a:t>
            </a:r>
            <a:endParaRPr lang="en-US" sz="2200" dirty="0"/>
          </a:p>
          <a:p>
            <a:r>
              <a:rPr lang="en-US" sz="2200" dirty="0">
                <a:hlinkClick r:id="rId5"/>
              </a:rPr>
              <a:t>http://www.oklabs.net/skype-reverse-engineering-the-long-journey/</a:t>
            </a:r>
            <a:r>
              <a:rPr lang="en-US" sz="2200" dirty="0"/>
              <a:t> </a:t>
            </a:r>
          </a:p>
          <a:p>
            <a:r>
              <a:rPr lang="en-US" sz="2200" dirty="0">
                <a:hlinkClick r:id="rId6"/>
              </a:rPr>
              <a:t>http://www.oklabs.net/skype-protocol-reverse-engineered-video/</a:t>
            </a:r>
            <a:endParaRPr lang="en-US" sz="2200" dirty="0"/>
          </a:p>
          <a:p>
            <a:r>
              <a:rPr lang="en-US" sz="2200" dirty="0">
                <a:hlinkClick r:id="rId7"/>
              </a:rPr>
              <a:t>https://wiki.wireshark.org/Skype</a:t>
            </a:r>
            <a:endParaRPr lang="en-US" sz="2200" dirty="0"/>
          </a:p>
          <a:p>
            <a:r>
              <a:rPr lang="en-US" sz="2200" dirty="0">
                <a:hlinkClick r:id="rId8"/>
              </a:rPr>
              <a:t>https://github.com/matthiasbock/OpenSkype/wiki/Skype%27s-UDP-Format</a:t>
            </a:r>
            <a:r>
              <a:rPr lang="en-US" sz="2200" dirty="0"/>
              <a:t>    </a:t>
            </a:r>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9">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48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Technology and Protocols</a:t>
            </a:r>
            <a:endParaRPr lang="tr-TR" sz="5400" b="1" dirty="0">
              <a:solidFill>
                <a:srgbClr val="005A7A"/>
              </a:solidFill>
              <a:latin typeface="+mn-lt"/>
            </a:endParaRP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r>
              <a:rPr lang="en-US" sz="2200" dirty="0"/>
              <a:t>The Skype code is closed source, and the protocol is not standardized. Parts of the client use Internet Direct (Indy), an open-source socket communication library.</a:t>
            </a:r>
          </a:p>
          <a:p>
            <a:r>
              <a:rPr lang="en-US" sz="2200" dirty="0"/>
              <a:t>Protocol detection: Pearson's chi-squared test and stochastic characterization with Naive Bayes classifiers are two approaches that were published in 2007.</a:t>
            </a:r>
          </a:p>
          <a:p>
            <a:r>
              <a:rPr lang="en-US" sz="2200" dirty="0"/>
              <a:t>Skype requires that Ports 80 and 443 be open for outgoing Transmission Control Protocol (TCP) transmissions and recommends that all destination ports above 1024 also remain open. In addition, Ports 5060 and 8000 should remain open for incoming and outgoing UDP transmissions. Skype prefers UDP for voice transmissions.</a:t>
            </a:r>
            <a:endParaRPr lang="tr-TR" sz="2200" dirty="0"/>
          </a:p>
        </p:txBody>
      </p:sp>
      <p:pic>
        <p:nvPicPr>
          <p:cNvPr id="14" name="Picture 13">
            <a:extLst>
              <a:ext uri="{FF2B5EF4-FFF2-40B4-BE49-F238E27FC236}">
                <a16:creationId xmlns:a16="http://schemas.microsoft.com/office/drawing/2014/main" id="{046D872D-CC29-46C1-B630-69DE341B5EC4}"/>
              </a:ext>
            </a:extLst>
          </p:cNvPr>
          <p:cNvPicPr>
            <a:picLocks noChangeAspect="1"/>
          </p:cNvPicPr>
          <p:nvPr/>
        </p:nvPicPr>
        <p:blipFill>
          <a:blip r:embed="rId3"/>
          <a:stretch>
            <a:fillRect/>
          </a:stretch>
        </p:blipFill>
        <p:spPr>
          <a:xfrm>
            <a:off x="2574083" y="4761273"/>
            <a:ext cx="7040784" cy="1932015"/>
          </a:xfrm>
          <a:prstGeom prst="rect">
            <a:avLst/>
          </a:prstGeom>
        </p:spPr>
      </p:pic>
      <p:pic>
        <p:nvPicPr>
          <p:cNvPr id="2050" name="Picture 2" descr="Skype - Vikipedi">
            <a:extLst>
              <a:ext uri="{FF2B5EF4-FFF2-40B4-BE49-F238E27FC236}">
                <a16:creationId xmlns:a16="http://schemas.microsoft.com/office/drawing/2014/main" id="{4B16F5BA-7477-4A7E-B6EA-3161F2D32F8A}"/>
              </a:ext>
            </a:extLst>
          </p:cNvPr>
          <p:cNvPicPr>
            <a:picLocks noGrp="1" noRot="1" noChangeAspect="1" noMove="1" noResize="1" noEditPoints="1" noAdjustHandles="1" noChangeArrowheads="1" noChangeShapeType="1" noCrop="1"/>
          </p:cNvPicPr>
          <p:nvPr/>
        </p:nvPicPr>
        <p:blipFill>
          <a:blip r:embed="rId4">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84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3" name="Rectangle 70">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4" name="Group 72">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474" y="4592474"/>
            <a:ext cx="1128382" cy="847206"/>
            <a:chOff x="8183879" y="1000124"/>
            <a:chExt cx="1562267" cy="1172973"/>
          </a:xfrm>
        </p:grpSpPr>
        <p:sp>
          <p:nvSpPr>
            <p:cNvPr id="74"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55"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5B9B4519-999D-492A-A853-B8BF8B381F5E}"/>
              </a:ext>
            </a:extLst>
          </p:cNvPr>
          <p:cNvPicPr>
            <a:picLocks noChangeAspect="1"/>
          </p:cNvPicPr>
          <p:nvPr/>
        </p:nvPicPr>
        <p:blipFill>
          <a:blip r:embed="rId3"/>
          <a:stretch>
            <a:fillRect/>
          </a:stretch>
        </p:blipFill>
        <p:spPr>
          <a:xfrm>
            <a:off x="6235455" y="1105040"/>
            <a:ext cx="5587472" cy="4647920"/>
          </a:xfrm>
          <a:prstGeom prst="rect">
            <a:avLst/>
          </a:prstGeom>
        </p:spPr>
      </p:pic>
      <p:pic>
        <p:nvPicPr>
          <p:cNvPr id="4" name="Picture 3">
            <a:extLst>
              <a:ext uri="{FF2B5EF4-FFF2-40B4-BE49-F238E27FC236}">
                <a16:creationId xmlns:a16="http://schemas.microsoft.com/office/drawing/2014/main" id="{37E88D6D-96D3-4D38-AE76-98F92B27844C}"/>
              </a:ext>
            </a:extLst>
          </p:cNvPr>
          <p:cNvPicPr>
            <a:picLocks noChangeAspect="1"/>
          </p:cNvPicPr>
          <p:nvPr/>
        </p:nvPicPr>
        <p:blipFill>
          <a:blip r:embed="rId4"/>
          <a:stretch>
            <a:fillRect/>
          </a:stretch>
        </p:blipFill>
        <p:spPr>
          <a:xfrm>
            <a:off x="369073" y="1105040"/>
            <a:ext cx="5650969" cy="4647920"/>
          </a:xfrm>
          <a:prstGeom prst="rect">
            <a:avLst/>
          </a:prstGeom>
        </p:spPr>
      </p:pic>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5">
            <a:alphaModFix amt="5000"/>
            <a:extLst>
              <a:ext uri="{28A0092B-C50C-407E-A947-70E740481C1C}">
                <a14:useLocalDpi xmlns:a14="http://schemas.microsoft.com/office/drawing/2010/main" val="0"/>
              </a:ext>
            </a:extLst>
          </a:blip>
          <a:stretch>
            <a:fillRect/>
          </a:stretch>
        </p:blipFill>
        <p:spPr bwMode="auto">
          <a:xfrm>
            <a:off x="2678594" y="55545"/>
            <a:ext cx="6679438" cy="674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25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Protocol Change at 2014</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r>
              <a:rPr lang="en-US" sz="2200" dirty="0"/>
              <a:t>On June 20, 2014, Microsoft announced the deprecation of the old Skype protocol. Within several months from this date, in order to continue using Skype services, Skype users had to update to Skype applications released in 2014, and users were not able to log in to older Skype versions (clients).</a:t>
            </a:r>
          </a:p>
          <a:p>
            <a:r>
              <a:rPr lang="en-US" sz="2200" dirty="0"/>
              <a:t> The new Skype protocol—Microsoft Notification Protocol 24—promised better offline messaging and better messages synchronization across Skype devices. </a:t>
            </a:r>
          </a:p>
          <a:p>
            <a:r>
              <a:rPr lang="en-US" sz="2200" dirty="0"/>
              <a:t>Signaling is encrypted using RC4; however, the method only obfuscates the traffic as the key can be recovered from the packet. Voice data is encrypted with AES. The protocol is proprietary, created specifically for Skype sessions, and does not work with most standard VoIP networks without licensing from Skype.</a:t>
            </a:r>
            <a:endParaRPr lang="tr-TR" sz="2200" dirty="0"/>
          </a:p>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6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Academic and Technological Studies</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7302190" cy="3627938"/>
          </a:xfrm>
        </p:spPr>
        <p:txBody>
          <a:bodyPr>
            <a:normAutofit/>
          </a:bodyPr>
          <a:lstStyle/>
          <a:p>
            <a:r>
              <a:rPr lang="tr-TR" sz="2400" dirty="0"/>
              <a:t>A Skype </a:t>
            </a:r>
            <a:r>
              <a:rPr lang="tr-TR" sz="2400" dirty="0" err="1"/>
              <a:t>client</a:t>
            </a:r>
            <a:r>
              <a:rPr lang="tr-TR" sz="2400" dirty="0"/>
              <a:t> (SC) </a:t>
            </a:r>
            <a:r>
              <a:rPr lang="tr-TR" sz="2400" dirty="0" err="1"/>
              <a:t>opens</a:t>
            </a:r>
            <a:r>
              <a:rPr lang="tr-TR" sz="2400" dirty="0"/>
              <a:t> a TCP </a:t>
            </a:r>
            <a:r>
              <a:rPr lang="tr-TR" sz="2400" dirty="0" err="1"/>
              <a:t>and</a:t>
            </a:r>
            <a:r>
              <a:rPr lang="tr-TR" sz="2400" dirty="0"/>
              <a:t> a UDP </a:t>
            </a:r>
            <a:r>
              <a:rPr lang="tr-TR" sz="2400" dirty="0" err="1"/>
              <a:t>listening</a:t>
            </a:r>
            <a:r>
              <a:rPr lang="tr-TR" sz="2400" dirty="0"/>
              <a:t> port at </a:t>
            </a:r>
            <a:r>
              <a:rPr lang="tr-TR" sz="2400" dirty="0" err="1"/>
              <a:t>the</a:t>
            </a:r>
            <a:r>
              <a:rPr lang="en-US" sz="2400" dirty="0"/>
              <a:t> </a:t>
            </a:r>
            <a:r>
              <a:rPr lang="tr-TR" sz="2400" dirty="0"/>
              <a:t>port </a:t>
            </a:r>
            <a:r>
              <a:rPr lang="tr-TR" sz="2400" dirty="0" err="1"/>
              <a:t>number</a:t>
            </a:r>
            <a:r>
              <a:rPr lang="tr-TR" sz="2400" dirty="0"/>
              <a:t> </a:t>
            </a:r>
            <a:r>
              <a:rPr lang="tr-TR" sz="2400" dirty="0" err="1"/>
              <a:t>configured</a:t>
            </a:r>
            <a:r>
              <a:rPr lang="tr-TR" sz="2400" dirty="0"/>
              <a:t> in </a:t>
            </a:r>
            <a:r>
              <a:rPr lang="tr-TR" sz="2400" dirty="0" err="1"/>
              <a:t>its</a:t>
            </a:r>
            <a:r>
              <a:rPr lang="tr-TR" sz="2400" dirty="0"/>
              <a:t> </a:t>
            </a:r>
            <a:r>
              <a:rPr lang="tr-TR" sz="2400" dirty="0" err="1"/>
              <a:t>connection</a:t>
            </a:r>
            <a:r>
              <a:rPr lang="tr-TR" sz="2400" dirty="0"/>
              <a:t> </a:t>
            </a:r>
            <a:r>
              <a:rPr lang="tr-TR" sz="2400" dirty="0" err="1"/>
              <a:t>dialog</a:t>
            </a:r>
            <a:r>
              <a:rPr lang="tr-TR" sz="2400" dirty="0"/>
              <a:t> </a:t>
            </a:r>
            <a:r>
              <a:rPr lang="tr-TR" sz="2400" dirty="0" err="1"/>
              <a:t>box</a:t>
            </a:r>
            <a:r>
              <a:rPr lang="tr-TR" sz="2400" dirty="0"/>
              <a:t>. SC</a:t>
            </a:r>
            <a:r>
              <a:rPr lang="en-US" sz="2400" dirty="0"/>
              <a:t> </a:t>
            </a:r>
            <a:r>
              <a:rPr lang="tr-TR" sz="2400" dirty="0" err="1"/>
              <a:t>randomly</a:t>
            </a:r>
            <a:r>
              <a:rPr lang="tr-TR" sz="2400" dirty="0"/>
              <a:t> </a:t>
            </a:r>
            <a:r>
              <a:rPr lang="tr-TR" sz="2400" dirty="0" err="1"/>
              <a:t>chooses</a:t>
            </a:r>
            <a:r>
              <a:rPr lang="tr-TR" sz="2400" dirty="0"/>
              <a:t> </a:t>
            </a:r>
            <a:r>
              <a:rPr lang="tr-TR" sz="2400" dirty="0" err="1"/>
              <a:t>the</a:t>
            </a:r>
            <a:r>
              <a:rPr lang="tr-TR" sz="2400" dirty="0"/>
              <a:t> port </a:t>
            </a:r>
            <a:r>
              <a:rPr lang="tr-TR" sz="2400" dirty="0" err="1"/>
              <a:t>number</a:t>
            </a:r>
            <a:r>
              <a:rPr lang="tr-TR" sz="2400" dirty="0"/>
              <a:t> </a:t>
            </a:r>
            <a:r>
              <a:rPr lang="tr-TR" sz="2400" dirty="0" err="1"/>
              <a:t>upon</a:t>
            </a:r>
            <a:r>
              <a:rPr lang="tr-TR" sz="2400" dirty="0"/>
              <a:t> </a:t>
            </a:r>
            <a:r>
              <a:rPr lang="tr-TR" sz="2400" dirty="0" err="1"/>
              <a:t>installation</a:t>
            </a:r>
            <a:r>
              <a:rPr lang="tr-TR" sz="2400" dirty="0"/>
              <a:t>. </a:t>
            </a:r>
            <a:r>
              <a:rPr lang="tr-TR" sz="2400" dirty="0" err="1"/>
              <a:t>In</a:t>
            </a:r>
            <a:r>
              <a:rPr lang="tr-TR" sz="2400" dirty="0"/>
              <a:t> </a:t>
            </a:r>
            <a:r>
              <a:rPr lang="tr-TR" sz="2400" dirty="0" err="1"/>
              <a:t>addition</a:t>
            </a:r>
            <a:r>
              <a:rPr lang="tr-TR" sz="2400" dirty="0"/>
              <a:t>,</a:t>
            </a:r>
            <a:r>
              <a:rPr lang="en-US" sz="2400" dirty="0"/>
              <a:t> </a:t>
            </a:r>
            <a:r>
              <a:rPr lang="tr-TR" sz="2400" dirty="0"/>
              <a:t>SC </a:t>
            </a:r>
            <a:r>
              <a:rPr lang="tr-TR" sz="2400" dirty="0" err="1"/>
              <a:t>also</a:t>
            </a:r>
            <a:r>
              <a:rPr lang="tr-TR" sz="2400" dirty="0"/>
              <a:t> </a:t>
            </a:r>
            <a:r>
              <a:rPr lang="tr-TR" sz="2400" dirty="0" err="1"/>
              <a:t>opens</a:t>
            </a:r>
            <a:r>
              <a:rPr lang="tr-TR" sz="2400" dirty="0"/>
              <a:t> TCP </a:t>
            </a:r>
            <a:r>
              <a:rPr lang="tr-TR" sz="2400" dirty="0" err="1"/>
              <a:t>listening</a:t>
            </a:r>
            <a:r>
              <a:rPr lang="tr-TR" sz="2400" dirty="0"/>
              <a:t> </a:t>
            </a:r>
            <a:r>
              <a:rPr lang="tr-TR" sz="2400" dirty="0" err="1"/>
              <a:t>ports</a:t>
            </a:r>
            <a:r>
              <a:rPr lang="tr-TR" sz="2400" dirty="0"/>
              <a:t> at port </a:t>
            </a:r>
            <a:r>
              <a:rPr lang="tr-TR" sz="2400" dirty="0" err="1"/>
              <a:t>number</a:t>
            </a:r>
            <a:r>
              <a:rPr lang="tr-TR" sz="2400" dirty="0"/>
              <a:t> 80 (HTTP</a:t>
            </a:r>
            <a:r>
              <a:rPr lang="en-US" sz="2400" dirty="0"/>
              <a:t> </a:t>
            </a:r>
            <a:r>
              <a:rPr lang="tr-TR" sz="2400" dirty="0"/>
              <a:t>port), </a:t>
            </a:r>
            <a:r>
              <a:rPr lang="tr-TR" sz="2400" dirty="0" err="1"/>
              <a:t>and</a:t>
            </a:r>
            <a:r>
              <a:rPr lang="tr-TR" sz="2400" dirty="0"/>
              <a:t> port </a:t>
            </a:r>
            <a:r>
              <a:rPr lang="tr-TR" sz="2400" dirty="0" err="1"/>
              <a:t>number</a:t>
            </a:r>
            <a:r>
              <a:rPr lang="tr-TR" sz="2400" dirty="0"/>
              <a:t> 443 (HTTPS port). </a:t>
            </a:r>
            <a:r>
              <a:rPr lang="tr-TR" sz="2400" dirty="0" err="1"/>
              <a:t>Unlike</a:t>
            </a:r>
            <a:r>
              <a:rPr lang="tr-TR" sz="2400" dirty="0"/>
              <a:t> </a:t>
            </a:r>
            <a:r>
              <a:rPr lang="tr-TR" sz="2400" dirty="0" err="1"/>
              <a:t>many</a:t>
            </a:r>
            <a:r>
              <a:rPr lang="tr-TR" sz="2400" dirty="0"/>
              <a:t> Internet</a:t>
            </a:r>
            <a:r>
              <a:rPr lang="en-US" sz="2400" dirty="0"/>
              <a:t> </a:t>
            </a:r>
            <a:r>
              <a:rPr lang="tr-TR" sz="2400" dirty="0" err="1"/>
              <a:t>protocols</a:t>
            </a:r>
            <a:r>
              <a:rPr lang="tr-TR" sz="2400" dirty="0"/>
              <a:t>, </a:t>
            </a:r>
            <a:r>
              <a:rPr lang="tr-TR" sz="2400" dirty="0" err="1"/>
              <a:t>like</a:t>
            </a:r>
            <a:r>
              <a:rPr lang="tr-TR" sz="2400" dirty="0"/>
              <a:t> SIP </a:t>
            </a:r>
            <a:r>
              <a:rPr lang="tr-TR" sz="2400" dirty="0" err="1"/>
              <a:t>and</a:t>
            </a:r>
            <a:r>
              <a:rPr lang="tr-TR" sz="2400" dirty="0"/>
              <a:t> HTTP, </a:t>
            </a:r>
            <a:r>
              <a:rPr lang="tr-TR" sz="2400" dirty="0" err="1"/>
              <a:t>there</a:t>
            </a:r>
            <a:r>
              <a:rPr lang="tr-TR" sz="2400" dirty="0"/>
              <a:t> is </a:t>
            </a:r>
            <a:r>
              <a:rPr lang="tr-TR" sz="2400" dirty="0" err="1"/>
              <a:t>no</a:t>
            </a:r>
            <a:r>
              <a:rPr lang="tr-TR" sz="2400" dirty="0"/>
              <a:t> </a:t>
            </a:r>
            <a:r>
              <a:rPr lang="tr-TR" sz="2400" dirty="0" err="1"/>
              <a:t>default</a:t>
            </a:r>
            <a:r>
              <a:rPr lang="tr-TR" sz="2400" dirty="0"/>
              <a:t> TCP </a:t>
            </a:r>
            <a:r>
              <a:rPr lang="tr-TR" sz="2400" dirty="0" err="1"/>
              <a:t>or</a:t>
            </a:r>
            <a:r>
              <a:rPr lang="en-US" sz="2400" dirty="0"/>
              <a:t> </a:t>
            </a:r>
            <a:r>
              <a:rPr lang="tr-TR" sz="2400" dirty="0"/>
              <a:t>UDP </a:t>
            </a:r>
            <a:r>
              <a:rPr lang="tr-TR" sz="2400" dirty="0" err="1"/>
              <a:t>listening</a:t>
            </a:r>
            <a:r>
              <a:rPr lang="tr-TR" sz="2400" dirty="0"/>
              <a:t> port.</a:t>
            </a:r>
            <a:r>
              <a:rPr lang="en-US" sz="2400" dirty="0"/>
              <a:t> [1]</a:t>
            </a:r>
            <a:endParaRPr lang="tr-TR" sz="2400" dirty="0"/>
          </a:p>
        </p:txBody>
      </p:sp>
      <p:pic>
        <p:nvPicPr>
          <p:cNvPr id="4" name="Picture 3">
            <a:extLst>
              <a:ext uri="{FF2B5EF4-FFF2-40B4-BE49-F238E27FC236}">
                <a16:creationId xmlns:a16="http://schemas.microsoft.com/office/drawing/2014/main" id="{A43A2121-3FC7-4118-AF15-A07E835E1471}"/>
              </a:ext>
            </a:extLst>
          </p:cNvPr>
          <p:cNvPicPr>
            <a:picLocks noChangeAspect="1"/>
          </p:cNvPicPr>
          <p:nvPr/>
        </p:nvPicPr>
        <p:blipFill>
          <a:blip r:embed="rId3"/>
          <a:stretch>
            <a:fillRect/>
          </a:stretch>
        </p:blipFill>
        <p:spPr>
          <a:xfrm>
            <a:off x="8183657" y="1929384"/>
            <a:ext cx="3305636" cy="4715533"/>
          </a:xfrm>
          <a:prstGeom prst="rect">
            <a:avLst/>
          </a:prstGeom>
        </p:spPr>
      </p:pic>
      <p:sp>
        <p:nvSpPr>
          <p:cNvPr id="9" name="Content Placeholder 2">
            <a:extLst>
              <a:ext uri="{FF2B5EF4-FFF2-40B4-BE49-F238E27FC236}">
                <a16:creationId xmlns:a16="http://schemas.microsoft.com/office/drawing/2014/main" id="{87B85418-2752-4E33-872D-90B9ED038D08}"/>
              </a:ext>
            </a:extLst>
          </p:cNvPr>
          <p:cNvSpPr txBox="1">
            <a:spLocks/>
          </p:cNvSpPr>
          <p:nvPr/>
        </p:nvSpPr>
        <p:spPr>
          <a:xfrm>
            <a:off x="885275" y="5525356"/>
            <a:ext cx="7302190" cy="1104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[1] Salman A. Baset and Henning </a:t>
            </a:r>
            <a:r>
              <a:rPr lang="en-US" sz="1600" dirty="0" err="1"/>
              <a:t>Schulzrinne</a:t>
            </a:r>
            <a:r>
              <a:rPr lang="en-US" sz="1600" dirty="0"/>
              <a:t> (2004). An Analysis of the Skype Peer-to-Peer Internet Telephony Protocol. Page 2</a:t>
            </a:r>
            <a:endParaRPr lang="tr-TR" sz="16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4">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71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r>
              <a:rPr lang="en-US" sz="2200" dirty="0"/>
              <a:t>We observed that Skype can work almost seamlessly behind NATs and firewalls. [1]</a:t>
            </a:r>
          </a:p>
          <a:p>
            <a:r>
              <a:rPr lang="en-US" sz="2200" dirty="0"/>
              <a:t>It is by the random selection of sender and listener ports, the use of TCP as voice streaming protocol, and the peer-to-peer nature of the Skype network, that not only a SC traverses NATs and firewalls but it does so without any explicit NAT or firewall traversal server. [1]</a:t>
            </a:r>
          </a:p>
          <a:p>
            <a:r>
              <a:rPr lang="en-US" sz="2200" dirty="0"/>
              <a:t>Compared to Yahoo, MSN, and Google Talk applications, Skype reported the best mouth-to-ear latency. [1]</a:t>
            </a:r>
          </a:p>
          <a:p>
            <a:r>
              <a:rPr lang="en-US" sz="2200" dirty="0"/>
              <a:t>Theoretically speaking, if all Skype users decided to put bandwidth limiter on their application, the Skype network can possibly collapse since the SNs hosted by Skype may not have enough bandwidth to relay all calls. [1]</a:t>
            </a:r>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03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2006</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408B21-C8C6-4DF2-B2A0-64319E812C8C}"/>
              </a:ext>
            </a:extLst>
          </p:cNvPr>
          <p:cNvPicPr>
            <a:picLocks noChangeAspect="1"/>
          </p:cNvPicPr>
          <p:nvPr/>
        </p:nvPicPr>
        <p:blipFill>
          <a:blip r:embed="rId3"/>
          <a:stretch>
            <a:fillRect/>
          </a:stretch>
        </p:blipFill>
        <p:spPr>
          <a:xfrm>
            <a:off x="835151" y="1830822"/>
            <a:ext cx="6958148" cy="4937826"/>
          </a:xfrm>
          <a:prstGeom prst="rect">
            <a:avLst/>
          </a:prstGeom>
        </p:spPr>
      </p:pic>
      <p:sp>
        <p:nvSpPr>
          <p:cNvPr id="3" name="Rectangle 2">
            <a:extLst>
              <a:ext uri="{FF2B5EF4-FFF2-40B4-BE49-F238E27FC236}">
                <a16:creationId xmlns:a16="http://schemas.microsoft.com/office/drawing/2014/main" id="{BBE4FA13-E239-470B-A2E2-BB77758DA135}"/>
              </a:ext>
            </a:extLst>
          </p:cNvPr>
          <p:cNvSpPr/>
          <p:nvPr/>
        </p:nvSpPr>
        <p:spPr>
          <a:xfrm>
            <a:off x="1558636" y="2805545"/>
            <a:ext cx="3626428" cy="1973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a:extLst>
              <a:ext uri="{FF2B5EF4-FFF2-40B4-BE49-F238E27FC236}">
                <a16:creationId xmlns:a16="http://schemas.microsoft.com/office/drawing/2014/main" id="{D7D658A1-0268-4878-865A-AAEAD0968F29}"/>
              </a:ext>
            </a:extLst>
          </p:cNvPr>
          <p:cNvSpPr/>
          <p:nvPr/>
        </p:nvSpPr>
        <p:spPr>
          <a:xfrm>
            <a:off x="1368136" y="3681706"/>
            <a:ext cx="3626428" cy="1973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5015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80DC4-866B-49D8-AD13-C6FFE42C4974}"/>
              </a:ext>
            </a:extLst>
          </p:cNvPr>
          <p:cNvSpPr>
            <a:spLocks noGrp="1"/>
          </p:cNvSpPr>
          <p:nvPr>
            <p:ph type="title"/>
          </p:nvPr>
        </p:nvSpPr>
        <p:spPr>
          <a:xfrm>
            <a:off x="838200" y="365125"/>
            <a:ext cx="10515600" cy="1325563"/>
          </a:xfrm>
        </p:spPr>
        <p:txBody>
          <a:bodyPr>
            <a:normAutofit/>
          </a:bodyPr>
          <a:lstStyle/>
          <a:p>
            <a:r>
              <a:rPr lang="en-US" sz="5400" b="1" dirty="0">
                <a:solidFill>
                  <a:srgbClr val="005A7A"/>
                </a:solidFill>
                <a:latin typeface="+mn-lt"/>
              </a:rPr>
              <a:t>TCP Stream Graph </a:t>
            </a:r>
            <a:endParaRPr lang="tr-TR" sz="5400" dirty="0"/>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0460848-45E4-47C4-B285-C134120DA1EF}"/>
              </a:ext>
            </a:extLst>
          </p:cNvPr>
          <p:cNvSpPr>
            <a:spLocks noGrp="1"/>
          </p:cNvSpPr>
          <p:nvPr>
            <p:ph idx="1"/>
          </p:nvPr>
        </p:nvSpPr>
        <p:spPr>
          <a:xfrm>
            <a:off x="838200" y="1929384"/>
            <a:ext cx="10515600" cy="4251960"/>
          </a:xfrm>
        </p:spPr>
        <p:txBody>
          <a:bodyPr>
            <a:normAutofit/>
          </a:bodyPr>
          <a:lstStyle/>
          <a:p>
            <a:endParaRPr lang="tr-TR" sz="2200" dirty="0"/>
          </a:p>
        </p:txBody>
      </p:sp>
      <p:pic>
        <p:nvPicPr>
          <p:cNvPr id="2050" name="Picture 2" descr="Skype - Vikipedi">
            <a:extLst>
              <a:ext uri="{FF2B5EF4-FFF2-40B4-BE49-F238E27FC236}">
                <a16:creationId xmlns:a16="http://schemas.microsoft.com/office/drawing/2014/main" id="{4B16F5BA-7477-4A7E-B6EA-3161F2D32F8A}"/>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696432" y="0"/>
            <a:ext cx="67960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67043F-072E-495F-B681-820A5DBE800F}"/>
              </a:ext>
            </a:extLst>
          </p:cNvPr>
          <p:cNvPicPr>
            <a:picLocks noChangeAspect="1"/>
          </p:cNvPicPr>
          <p:nvPr/>
        </p:nvPicPr>
        <p:blipFill>
          <a:blip r:embed="rId3"/>
          <a:stretch>
            <a:fillRect/>
          </a:stretch>
        </p:blipFill>
        <p:spPr>
          <a:xfrm>
            <a:off x="835151" y="1822373"/>
            <a:ext cx="8250288" cy="4670502"/>
          </a:xfrm>
          <a:prstGeom prst="rect">
            <a:avLst/>
          </a:prstGeom>
        </p:spPr>
      </p:pic>
      <p:cxnSp>
        <p:nvCxnSpPr>
          <p:cNvPr id="8" name="Straight Arrow Connector 7">
            <a:extLst>
              <a:ext uri="{FF2B5EF4-FFF2-40B4-BE49-F238E27FC236}">
                <a16:creationId xmlns:a16="http://schemas.microsoft.com/office/drawing/2014/main" id="{0A132B7D-1358-4AA5-8403-70B35C6F9716}"/>
              </a:ext>
            </a:extLst>
          </p:cNvPr>
          <p:cNvCxnSpPr>
            <a:cxnSpLocks/>
          </p:cNvCxnSpPr>
          <p:nvPr/>
        </p:nvCxnSpPr>
        <p:spPr>
          <a:xfrm flipV="1">
            <a:off x="2312786" y="4831773"/>
            <a:ext cx="0" cy="11138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C85AA12-085F-4CE7-9142-06A7FB585DA8}"/>
              </a:ext>
            </a:extLst>
          </p:cNvPr>
          <p:cNvCxnSpPr>
            <a:cxnSpLocks/>
          </p:cNvCxnSpPr>
          <p:nvPr/>
        </p:nvCxnSpPr>
        <p:spPr>
          <a:xfrm flipV="1">
            <a:off x="4401359" y="4686353"/>
            <a:ext cx="0" cy="12592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2D8662-AC35-4169-A975-63910E8C9869}"/>
              </a:ext>
            </a:extLst>
          </p:cNvPr>
          <p:cNvCxnSpPr>
            <a:cxnSpLocks/>
          </p:cNvCxnSpPr>
          <p:nvPr/>
        </p:nvCxnSpPr>
        <p:spPr>
          <a:xfrm flipV="1">
            <a:off x="6458758" y="4009697"/>
            <a:ext cx="0" cy="19359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19AEC9-3DBC-4A9E-9779-01A78CBA8270}"/>
              </a:ext>
            </a:extLst>
          </p:cNvPr>
          <p:cNvCxnSpPr>
            <a:cxnSpLocks/>
          </p:cNvCxnSpPr>
          <p:nvPr/>
        </p:nvCxnSpPr>
        <p:spPr>
          <a:xfrm flipV="1">
            <a:off x="8557722" y="3337560"/>
            <a:ext cx="0" cy="26080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608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1271</Words>
  <Application>Microsoft Office PowerPoint</Application>
  <PresentationFormat>Widescreen</PresentationFormat>
  <Paragraphs>81</Paragraphs>
  <Slides>28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vt:lpstr>
      <vt:lpstr>Calibri</vt:lpstr>
      <vt:lpstr>Calibri Light</vt:lpstr>
      <vt:lpstr>Century Schoolbook</vt:lpstr>
      <vt:lpstr>Office Theme</vt:lpstr>
      <vt:lpstr>DEEP PACKET INSPECTION</vt:lpstr>
      <vt:lpstr>Skype</vt:lpstr>
      <vt:lpstr>Technology and Protocols</vt:lpstr>
      <vt:lpstr>PowerPoint Presentation</vt:lpstr>
      <vt:lpstr>Protocol Change at 2014</vt:lpstr>
      <vt:lpstr>Academic and Technological Studies</vt:lpstr>
      <vt:lpstr>PowerPoint Presentation</vt:lpstr>
      <vt:lpstr>2006</vt:lpstr>
      <vt:lpstr>TCP Stream Graph </vt:lpstr>
      <vt:lpstr>Package Behavior and Features</vt:lpstr>
      <vt:lpstr>TCP and UDP Behavior</vt:lpstr>
      <vt:lpstr>Experimental Setup</vt:lpstr>
      <vt:lpstr>All IP Addresses</vt:lpstr>
      <vt:lpstr>Package Behavior and  Features During Chat</vt:lpstr>
      <vt:lpstr>TCP and UDP Behavior for Chat</vt:lpstr>
      <vt:lpstr>Protocol Hierarchy for Chat</vt:lpstr>
      <vt:lpstr>PowerPoint Presentation</vt:lpstr>
      <vt:lpstr>PowerPoint Presentation</vt:lpstr>
      <vt:lpstr>Package Behavior and  Features During Voice Calls</vt:lpstr>
      <vt:lpstr>TCP and UDP Behavior for Voice Call</vt:lpstr>
      <vt:lpstr>Protocol Hierarchy for Voice Call</vt:lpstr>
      <vt:lpstr>Package Behavior and  Features During Video Calls</vt:lpstr>
      <vt:lpstr>TCP and UDP Behavior for Video Call</vt:lpstr>
      <vt:lpstr>Protocol Hierarchy for Video Call</vt:lpstr>
      <vt:lpstr>TCP Stream Graph </vt:lpstr>
      <vt:lpstr>TCP and UDP Behavior for All </vt:lpstr>
      <vt:lpstr>Result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PACKET INSPECTION</dc:title>
  <dc:creator>aylin aydin</dc:creator>
  <cp:lastModifiedBy>aylin aydin</cp:lastModifiedBy>
  <cp:revision>1</cp:revision>
  <dcterms:created xsi:type="dcterms:W3CDTF">2022-03-26T15:27:14Z</dcterms:created>
  <dcterms:modified xsi:type="dcterms:W3CDTF">2022-03-29T06:38:07Z</dcterms:modified>
</cp:coreProperties>
</file>