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7315200" cx="9753600"/>
  <p:notesSz cx="6858000" cy="9144000"/>
  <p:embeddedFontLst>
    <p:embeddedFont>
      <p:font typeface="Montserra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7" roundtripDataSignature="AMtx7mh4lAj4F/Mv6A5HQ/vOzo8oJTgD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AAB304C-13F8-4BC6-BCC5-23A3476EA132}">
  <a:tblStyle styleId="{DAAB304C-13F8-4BC6-BCC5-23A3476EA13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boldItalic.fntdata"/><Relationship Id="rId25" Type="http://schemas.openxmlformats.org/officeDocument/2006/relationships/font" Target="fonts/Montserrat-italic.fntdata"/><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86" name="Google Shape;86;p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87" name="Google Shape;87;p1: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90" name="Google Shape;90;p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76" name="Google Shape;276;p1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77" name="Google Shape;277;p13: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1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80" name="Google Shape;280;p1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87" name="Google Shape;287;p1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88" name="Google Shape;288;p14: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1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1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91" name="Google Shape;291;p1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98" name="Google Shape;298;p1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99" name="Google Shape;299;p15: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1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1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02" name="Google Shape;302;p1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10" name="Google Shape;310;p1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311" name="Google Shape;311;p16: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p1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1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14" name="Google Shape;314;p1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22" name="Google Shape;322;p1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323" name="Google Shape;323;p17: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p1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1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26" name="Google Shape;326;p1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36" name="Google Shape;336;p1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337" name="Google Shape;337;p18: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p1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1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40" name="Google Shape;340;p1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50" name="Google Shape;350;p1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351" name="Google Shape;351;p19: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 name="Google Shape;352;p1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1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54" name="Google Shape;354;p1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99" name="Google Shape;99;p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00" name="Google Shape;100;p2: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03" name="Google Shape;103;p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11" name="Google Shape;111;p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12" name="Google Shape;112;p3: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15" name="Google Shape;115;p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22" name="Google Shape;122;p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23" name="Google Shape;123;p4: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26" name="Google Shape;126;p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37" name="Google Shape;137;p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38" name="Google Shape;138;p5: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41" name="Google Shape;141;p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81" name="Google Shape;181;p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82" name="Google Shape;182;p6: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85" name="Google Shape;185;p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01" name="Google Shape;201;p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02" name="Google Shape;202;p7: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05" name="Google Shape;205;p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24" name="Google Shape;224;p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25" name="Google Shape;225;p8: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28" name="Google Shape;228;p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46" name="Google Shape;246;p1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47" name="Google Shape;247;p10: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1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50" name="Google Shape;250;p1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2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2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2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2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2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9"/>
          <p:cNvSpPr/>
          <p:nvPr>
            <p:ph idx="2" type="pic"/>
          </p:nvPr>
        </p:nvSpPr>
        <p:spPr>
          <a:xfrm>
            <a:off x="1792288" y="612775"/>
            <a:ext cx="5486400" cy="4114800"/>
          </a:xfrm>
          <a:prstGeom prst="rect">
            <a:avLst/>
          </a:prstGeom>
          <a:noFill/>
          <a:ln>
            <a:noFill/>
          </a:ln>
        </p:spPr>
      </p:sp>
      <p:sp>
        <p:nvSpPr>
          <p:cNvPr id="68" name="Google Shape;68;p2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20.png"/><Relationship Id="rId5"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9.png"/><Relationship Id="rId5"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212C"/>
        </a:solidFill>
      </p:bgPr>
    </p:bg>
    <p:spTree>
      <p:nvGrpSpPr>
        <p:cNvPr id="91" name="Shape 91"/>
        <p:cNvGrpSpPr/>
        <p:nvPr/>
      </p:nvGrpSpPr>
      <p:grpSpPr>
        <a:xfrm>
          <a:off x="0" y="0"/>
          <a:ext cx="0" cy="0"/>
          <a:chOff x="0" y="0"/>
          <a:chExt cx="0" cy="0"/>
        </a:xfrm>
      </p:grpSpPr>
      <p:sp>
        <p:nvSpPr>
          <p:cNvPr id="92" name="Google Shape;92;p1"/>
          <p:cNvSpPr/>
          <p:nvPr/>
        </p:nvSpPr>
        <p:spPr>
          <a:xfrm rot="5400000">
            <a:off x="7708154" y="292897"/>
            <a:ext cx="2337625" cy="1753267"/>
          </a:xfrm>
          <a:custGeom>
            <a:rect b="b" l="l" r="r" t="t"/>
            <a:pathLst>
              <a:path extrusionOk="0" h="2337689" w="3116834">
                <a:moveTo>
                  <a:pt x="0" y="0"/>
                </a:moveTo>
                <a:lnTo>
                  <a:pt x="3116834" y="0"/>
                </a:lnTo>
                <a:lnTo>
                  <a:pt x="0" y="2337689"/>
                </a:lnTo>
                <a:close/>
              </a:path>
            </a:pathLst>
          </a:custGeom>
          <a:solidFill>
            <a:srgbClr val="FFFFFF">
              <a:alpha val="2352"/>
            </a:srgbClr>
          </a:solidFill>
          <a:ln>
            <a:noFill/>
          </a:ln>
        </p:spPr>
      </p:sp>
      <p:sp>
        <p:nvSpPr>
          <p:cNvPr id="93" name="Google Shape;93;p1"/>
          <p:cNvSpPr/>
          <p:nvPr/>
        </p:nvSpPr>
        <p:spPr>
          <a:xfrm>
            <a:off x="0" y="698"/>
            <a:ext cx="5497285" cy="7302074"/>
          </a:xfrm>
          <a:custGeom>
            <a:rect b="b" l="l" r="r" t="t"/>
            <a:pathLst>
              <a:path extrusionOk="0" h="7302074" w="5497285">
                <a:moveTo>
                  <a:pt x="0" y="0"/>
                </a:moveTo>
                <a:lnTo>
                  <a:pt x="5497285" y="0"/>
                </a:lnTo>
                <a:lnTo>
                  <a:pt x="5497285" y="7302073"/>
                </a:lnTo>
                <a:lnTo>
                  <a:pt x="0" y="7302073"/>
                </a:lnTo>
                <a:lnTo>
                  <a:pt x="0" y="0"/>
                </a:lnTo>
                <a:close/>
              </a:path>
            </a:pathLst>
          </a:custGeom>
          <a:blipFill rotWithShape="1">
            <a:blip r:embed="rId3">
              <a:alphaModFix/>
            </a:blip>
            <a:stretch>
              <a:fillRect b="0" l="0" r="0" t="0"/>
            </a:stretch>
          </a:blipFill>
          <a:ln>
            <a:noFill/>
          </a:ln>
        </p:spPr>
      </p:sp>
      <p:sp>
        <p:nvSpPr>
          <p:cNvPr id="94" name="Google Shape;94;p1"/>
          <p:cNvSpPr/>
          <p:nvPr/>
        </p:nvSpPr>
        <p:spPr>
          <a:xfrm>
            <a:off x="0" y="3816175"/>
            <a:ext cx="3654690" cy="3498119"/>
          </a:xfrm>
          <a:custGeom>
            <a:rect b="b" l="l" r="r" t="t"/>
            <a:pathLst>
              <a:path extrusionOk="0" h="4091367" w="3994197">
                <a:moveTo>
                  <a:pt x="0" y="0"/>
                </a:moveTo>
                <a:lnTo>
                  <a:pt x="3994197" y="0"/>
                </a:lnTo>
                <a:lnTo>
                  <a:pt x="3994197" y="4091366"/>
                </a:lnTo>
                <a:lnTo>
                  <a:pt x="0" y="4091366"/>
                </a:lnTo>
                <a:lnTo>
                  <a:pt x="0" y="0"/>
                </a:lnTo>
                <a:close/>
              </a:path>
            </a:pathLst>
          </a:custGeom>
          <a:blipFill rotWithShape="1">
            <a:blip r:embed="rId4">
              <a:alphaModFix/>
            </a:blip>
            <a:stretch>
              <a:fillRect b="0" l="0" r="0" t="0"/>
            </a:stretch>
          </a:blipFill>
          <a:ln>
            <a:noFill/>
          </a:ln>
        </p:spPr>
      </p:sp>
      <p:sp>
        <p:nvSpPr>
          <p:cNvPr id="95" name="Google Shape;95;p1"/>
          <p:cNvSpPr/>
          <p:nvPr/>
        </p:nvSpPr>
        <p:spPr>
          <a:xfrm>
            <a:off x="7000215" y="4183092"/>
            <a:ext cx="3019364" cy="3599837"/>
          </a:xfrm>
          <a:custGeom>
            <a:rect b="b" l="l" r="r" t="t"/>
            <a:pathLst>
              <a:path extrusionOk="0" h="3599837" w="3019364">
                <a:moveTo>
                  <a:pt x="0" y="0"/>
                </a:moveTo>
                <a:lnTo>
                  <a:pt x="3019364" y="0"/>
                </a:lnTo>
                <a:lnTo>
                  <a:pt x="3019364" y="3599838"/>
                </a:lnTo>
                <a:lnTo>
                  <a:pt x="0" y="3599838"/>
                </a:lnTo>
                <a:lnTo>
                  <a:pt x="0" y="0"/>
                </a:lnTo>
                <a:close/>
              </a:path>
            </a:pathLst>
          </a:custGeom>
          <a:blipFill rotWithShape="1">
            <a:blip r:embed="rId5">
              <a:alphaModFix/>
            </a:blip>
            <a:stretch>
              <a:fillRect b="0" l="0" r="0" t="0"/>
            </a:stretch>
          </a:blipFill>
          <a:ln>
            <a:noFill/>
          </a:ln>
        </p:spPr>
      </p:sp>
      <p:sp>
        <p:nvSpPr>
          <p:cNvPr id="96" name="Google Shape;96;p1"/>
          <p:cNvSpPr txBox="1"/>
          <p:nvPr/>
        </p:nvSpPr>
        <p:spPr>
          <a:xfrm>
            <a:off x="3649797" y="1863407"/>
            <a:ext cx="5625470" cy="2591160"/>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None/>
            </a:pPr>
            <a:r>
              <a:rPr b="0" i="0" lang="en-US" sz="4266" u="none" cap="none" strike="noStrike">
                <a:solidFill>
                  <a:srgbClr val="FFFFFF"/>
                </a:solidFill>
                <a:latin typeface="Montserrat"/>
                <a:ea typeface="Montserrat"/>
                <a:cs typeface="Montserrat"/>
                <a:sym typeface="Montserrat"/>
              </a:rPr>
              <a:t>Database Project on</a:t>
            </a:r>
            <a:endParaRPr/>
          </a:p>
          <a:p>
            <a:pPr indent="0" lvl="0" marL="0" marR="0" rtl="0" algn="ctr">
              <a:lnSpc>
                <a:spcPct val="120018"/>
              </a:lnSpc>
              <a:spcBef>
                <a:spcPts val="0"/>
              </a:spcBef>
              <a:spcAft>
                <a:spcPts val="0"/>
              </a:spcAft>
              <a:buNone/>
            </a:pPr>
            <a:r>
              <a:t/>
            </a:r>
            <a:endParaRPr b="0" i="0" sz="4266" u="none" cap="none" strike="noStrike">
              <a:solidFill>
                <a:srgbClr val="FFFFFF"/>
              </a:solidFill>
              <a:latin typeface="Montserrat"/>
              <a:ea typeface="Montserrat"/>
              <a:cs typeface="Montserrat"/>
              <a:sym typeface="Montserrat"/>
            </a:endParaRPr>
          </a:p>
          <a:p>
            <a:pPr indent="0" lvl="0" marL="0" marR="0" rtl="0" algn="ctr">
              <a:lnSpc>
                <a:spcPct val="120018"/>
              </a:lnSpc>
              <a:spcBef>
                <a:spcPts val="0"/>
              </a:spcBef>
              <a:spcAft>
                <a:spcPts val="0"/>
              </a:spcAft>
              <a:buNone/>
            </a:pPr>
            <a:r>
              <a:rPr b="1" i="0" lang="en-US" sz="4266" u="none" cap="none" strike="noStrike">
                <a:solidFill>
                  <a:srgbClr val="FFFFFF"/>
                </a:solidFill>
                <a:latin typeface="Montserrat"/>
                <a:ea typeface="Montserrat"/>
                <a:cs typeface="Montserrat"/>
                <a:sym typeface="Montserrat"/>
              </a:rPr>
              <a:t>Tourism &amp; Travels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212C"/>
        </a:solidFill>
      </p:bgPr>
    </p:bg>
    <p:spTree>
      <p:nvGrpSpPr>
        <p:cNvPr id="281" name="Shape 281"/>
        <p:cNvGrpSpPr/>
        <p:nvPr/>
      </p:nvGrpSpPr>
      <p:grpSpPr>
        <a:xfrm>
          <a:off x="0" y="0"/>
          <a:ext cx="0" cy="0"/>
          <a:chOff x="0" y="0"/>
          <a:chExt cx="0" cy="0"/>
        </a:xfrm>
      </p:grpSpPr>
      <p:sp>
        <p:nvSpPr>
          <p:cNvPr id="282" name="Google Shape;282;p13"/>
          <p:cNvSpPr/>
          <p:nvPr/>
        </p:nvSpPr>
        <p:spPr>
          <a:xfrm>
            <a:off x="0" y="541855"/>
            <a:ext cx="1107040" cy="1445352"/>
          </a:xfrm>
          <a:custGeom>
            <a:rect b="b" l="l" r="r" t="t"/>
            <a:pathLst>
              <a:path extrusionOk="0" h="1445352" w="1107040">
                <a:moveTo>
                  <a:pt x="0" y="0"/>
                </a:moveTo>
                <a:lnTo>
                  <a:pt x="1107040" y="0"/>
                </a:lnTo>
                <a:lnTo>
                  <a:pt x="1107040" y="1445352"/>
                </a:lnTo>
                <a:lnTo>
                  <a:pt x="0" y="1445352"/>
                </a:lnTo>
                <a:lnTo>
                  <a:pt x="0" y="0"/>
                </a:lnTo>
                <a:close/>
              </a:path>
            </a:pathLst>
          </a:custGeom>
          <a:blipFill rotWithShape="1">
            <a:blip r:embed="rId3">
              <a:alphaModFix/>
            </a:blip>
            <a:stretch>
              <a:fillRect b="0" l="0" r="0" t="0"/>
            </a:stretch>
          </a:blipFill>
          <a:ln>
            <a:noFill/>
          </a:ln>
        </p:spPr>
      </p:sp>
      <p:sp>
        <p:nvSpPr>
          <p:cNvPr id="283" name="Google Shape;283;p13"/>
          <p:cNvSpPr txBox="1"/>
          <p:nvPr/>
        </p:nvSpPr>
        <p:spPr>
          <a:xfrm>
            <a:off x="1315958" y="505558"/>
            <a:ext cx="7716030" cy="394110"/>
          </a:xfrm>
          <a:prstGeom prst="rect">
            <a:avLst/>
          </a:prstGeom>
          <a:noFill/>
          <a:ln>
            <a:noFill/>
          </a:ln>
        </p:spPr>
        <p:txBody>
          <a:bodyPr anchorCtr="0" anchor="t" bIns="0" lIns="0" spcFirstLastPara="1" rIns="0" wrap="square" tIns="0">
            <a:spAutoFit/>
          </a:bodyPr>
          <a:lstStyle/>
          <a:p>
            <a:pPr indent="0" lvl="0" marL="0" marR="0" rtl="0" algn="l">
              <a:lnSpc>
                <a:spcPct val="119980"/>
              </a:lnSpc>
              <a:spcBef>
                <a:spcPts val="0"/>
              </a:spcBef>
              <a:spcAft>
                <a:spcPts val="0"/>
              </a:spcAft>
              <a:buNone/>
            </a:pPr>
            <a:r>
              <a:rPr b="1" i="0" lang="en-US" sz="3008" u="none" cap="none" strike="noStrike">
                <a:solidFill>
                  <a:srgbClr val="FFFFFF"/>
                </a:solidFill>
                <a:latin typeface="Montserrat"/>
                <a:ea typeface="Montserrat"/>
                <a:cs typeface="Montserrat"/>
                <a:sym typeface="Montserrat"/>
              </a:rPr>
              <a:t>Design of the project  (E-R Model)</a:t>
            </a:r>
            <a:endParaRPr/>
          </a:p>
        </p:txBody>
      </p:sp>
      <p:sp>
        <p:nvSpPr>
          <p:cNvPr id="284" name="Google Shape;284;p13"/>
          <p:cNvSpPr/>
          <p:nvPr/>
        </p:nvSpPr>
        <p:spPr>
          <a:xfrm>
            <a:off x="490960" y="1176480"/>
            <a:ext cx="8869879" cy="5873547"/>
          </a:xfrm>
          <a:custGeom>
            <a:rect b="b" l="l" r="r" t="t"/>
            <a:pathLst>
              <a:path extrusionOk="0" h="5873547" w="8869879">
                <a:moveTo>
                  <a:pt x="0" y="0"/>
                </a:moveTo>
                <a:lnTo>
                  <a:pt x="8869879" y="0"/>
                </a:lnTo>
                <a:lnTo>
                  <a:pt x="8869879" y="5873547"/>
                </a:lnTo>
                <a:lnTo>
                  <a:pt x="0" y="5873547"/>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212C"/>
        </a:solidFill>
      </p:bgPr>
    </p:bg>
    <p:spTree>
      <p:nvGrpSpPr>
        <p:cNvPr id="292" name="Shape 292"/>
        <p:cNvGrpSpPr/>
        <p:nvPr/>
      </p:nvGrpSpPr>
      <p:grpSpPr>
        <a:xfrm>
          <a:off x="0" y="0"/>
          <a:ext cx="0" cy="0"/>
          <a:chOff x="0" y="0"/>
          <a:chExt cx="0" cy="0"/>
        </a:xfrm>
      </p:grpSpPr>
      <p:sp>
        <p:nvSpPr>
          <p:cNvPr id="293" name="Google Shape;293;p14"/>
          <p:cNvSpPr/>
          <p:nvPr/>
        </p:nvSpPr>
        <p:spPr>
          <a:xfrm>
            <a:off x="0" y="541855"/>
            <a:ext cx="1107040" cy="1445352"/>
          </a:xfrm>
          <a:custGeom>
            <a:rect b="b" l="l" r="r" t="t"/>
            <a:pathLst>
              <a:path extrusionOk="0" h="1445352" w="1107040">
                <a:moveTo>
                  <a:pt x="0" y="0"/>
                </a:moveTo>
                <a:lnTo>
                  <a:pt x="1107040" y="0"/>
                </a:lnTo>
                <a:lnTo>
                  <a:pt x="1107040" y="1445352"/>
                </a:lnTo>
                <a:lnTo>
                  <a:pt x="0" y="1445352"/>
                </a:lnTo>
                <a:lnTo>
                  <a:pt x="0" y="0"/>
                </a:lnTo>
                <a:close/>
              </a:path>
            </a:pathLst>
          </a:custGeom>
          <a:blipFill rotWithShape="1">
            <a:blip r:embed="rId3">
              <a:alphaModFix/>
            </a:blip>
            <a:stretch>
              <a:fillRect b="0" l="0" r="0" t="0"/>
            </a:stretch>
          </a:blipFill>
          <a:ln>
            <a:noFill/>
          </a:ln>
        </p:spPr>
      </p:sp>
      <p:sp>
        <p:nvSpPr>
          <p:cNvPr id="294" name="Google Shape;294;p14"/>
          <p:cNvSpPr txBox="1"/>
          <p:nvPr/>
        </p:nvSpPr>
        <p:spPr>
          <a:xfrm>
            <a:off x="1034598" y="545372"/>
            <a:ext cx="7911870" cy="553150"/>
          </a:xfrm>
          <a:prstGeom prst="rect">
            <a:avLst/>
          </a:prstGeom>
          <a:noFill/>
          <a:ln>
            <a:noFill/>
          </a:ln>
        </p:spPr>
        <p:txBody>
          <a:bodyPr anchorCtr="0" anchor="t" bIns="0" lIns="0" spcFirstLastPara="1" rIns="0" wrap="square" tIns="0">
            <a:spAutoFit/>
          </a:bodyPr>
          <a:lstStyle/>
          <a:p>
            <a:pPr indent="0" lvl="0" marL="0" marR="0" rtl="0" algn="ctr">
              <a:lnSpc>
                <a:spcPct val="120006"/>
              </a:lnSpc>
              <a:spcBef>
                <a:spcPts val="0"/>
              </a:spcBef>
              <a:spcAft>
                <a:spcPts val="0"/>
              </a:spcAft>
              <a:buNone/>
            </a:pPr>
            <a:r>
              <a:rPr b="1" i="0" lang="en-US" sz="3114" u="none" cap="none" strike="noStrike">
                <a:solidFill>
                  <a:srgbClr val="FFFFFF"/>
                </a:solidFill>
                <a:latin typeface="Montserrat"/>
                <a:ea typeface="Montserrat"/>
                <a:cs typeface="Montserrat"/>
                <a:sym typeface="Montserrat"/>
              </a:rPr>
              <a:t>Project Design (Schema Diagram)</a:t>
            </a:r>
            <a:endParaRPr/>
          </a:p>
        </p:txBody>
      </p:sp>
      <p:sp>
        <p:nvSpPr>
          <p:cNvPr id="295" name="Google Shape;295;p14"/>
          <p:cNvSpPr/>
          <p:nvPr/>
        </p:nvSpPr>
        <p:spPr>
          <a:xfrm>
            <a:off x="162560" y="1352507"/>
            <a:ext cx="9428479" cy="5599654"/>
          </a:xfrm>
          <a:custGeom>
            <a:rect b="b" l="l" r="r" t="t"/>
            <a:pathLst>
              <a:path extrusionOk="0" h="5599654" w="9428479">
                <a:moveTo>
                  <a:pt x="0" y="0"/>
                </a:moveTo>
                <a:lnTo>
                  <a:pt x="9428479" y="0"/>
                </a:lnTo>
                <a:lnTo>
                  <a:pt x="9428479" y="5599654"/>
                </a:lnTo>
                <a:lnTo>
                  <a:pt x="0" y="5599654"/>
                </a:lnTo>
                <a:lnTo>
                  <a:pt x="0" y="0"/>
                </a:lnTo>
                <a:close/>
              </a:path>
            </a:pathLst>
          </a:custGeom>
          <a:blipFill rotWithShape="1">
            <a:blip r:embed="rId4">
              <a:alphaModFix/>
            </a:blip>
            <a:stretch>
              <a:fillRect b="0" l="-2201" r="-2200" t="0"/>
            </a:stretch>
          </a:blipFill>
          <a:ln>
            <a:noFill/>
          </a:ln>
        </p:spPr>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212C"/>
        </a:solidFill>
      </p:bgPr>
    </p:bg>
    <p:spTree>
      <p:nvGrpSpPr>
        <p:cNvPr id="303" name="Shape 303"/>
        <p:cNvGrpSpPr/>
        <p:nvPr/>
      </p:nvGrpSpPr>
      <p:grpSpPr>
        <a:xfrm>
          <a:off x="0" y="0"/>
          <a:ext cx="0" cy="0"/>
          <a:chOff x="0" y="0"/>
          <a:chExt cx="0" cy="0"/>
        </a:xfrm>
      </p:grpSpPr>
      <p:sp>
        <p:nvSpPr>
          <p:cNvPr id="304" name="Google Shape;304;p15"/>
          <p:cNvSpPr/>
          <p:nvPr/>
        </p:nvSpPr>
        <p:spPr>
          <a:xfrm>
            <a:off x="0" y="541855"/>
            <a:ext cx="1107040" cy="1445352"/>
          </a:xfrm>
          <a:custGeom>
            <a:rect b="b" l="l" r="r" t="t"/>
            <a:pathLst>
              <a:path extrusionOk="0" h="1445352" w="1107040">
                <a:moveTo>
                  <a:pt x="0" y="0"/>
                </a:moveTo>
                <a:lnTo>
                  <a:pt x="1107040" y="0"/>
                </a:lnTo>
                <a:lnTo>
                  <a:pt x="1107040" y="1445352"/>
                </a:lnTo>
                <a:lnTo>
                  <a:pt x="0" y="1445352"/>
                </a:lnTo>
                <a:lnTo>
                  <a:pt x="0" y="0"/>
                </a:lnTo>
                <a:close/>
              </a:path>
            </a:pathLst>
          </a:custGeom>
          <a:blipFill rotWithShape="1">
            <a:blip r:embed="rId3">
              <a:alphaModFix/>
            </a:blip>
            <a:stretch>
              <a:fillRect b="0" l="0" r="0" t="0"/>
            </a:stretch>
          </a:blipFill>
          <a:ln>
            <a:noFill/>
          </a:ln>
        </p:spPr>
      </p:sp>
      <p:sp>
        <p:nvSpPr>
          <p:cNvPr id="305" name="Google Shape;305;p15"/>
          <p:cNvSpPr txBox="1"/>
          <p:nvPr/>
        </p:nvSpPr>
        <p:spPr>
          <a:xfrm>
            <a:off x="1450518" y="545372"/>
            <a:ext cx="7325310" cy="736510"/>
          </a:xfrm>
          <a:prstGeom prst="rect">
            <a:avLst/>
          </a:prstGeom>
          <a:noFill/>
          <a:ln>
            <a:noFill/>
          </a:ln>
        </p:spPr>
        <p:txBody>
          <a:bodyPr anchorCtr="0" anchor="t" bIns="0" lIns="0" spcFirstLastPara="1" rIns="0" wrap="square" tIns="0">
            <a:spAutoFit/>
          </a:bodyPr>
          <a:lstStyle/>
          <a:p>
            <a:pPr indent="0" lvl="0" marL="0" marR="0" rtl="0" algn="ctr">
              <a:lnSpc>
                <a:spcPct val="119986"/>
              </a:lnSpc>
              <a:spcBef>
                <a:spcPts val="0"/>
              </a:spcBef>
              <a:spcAft>
                <a:spcPts val="0"/>
              </a:spcAft>
              <a:buNone/>
            </a:pPr>
            <a:r>
              <a:rPr b="1" i="0" lang="en-US" sz="4608" u="none" cap="none" strike="noStrike">
                <a:solidFill>
                  <a:srgbClr val="FFFFFF"/>
                </a:solidFill>
                <a:latin typeface="Montserrat"/>
                <a:ea typeface="Montserrat"/>
                <a:cs typeface="Montserrat"/>
                <a:sym typeface="Montserrat"/>
              </a:rPr>
              <a:t>Sample Query</a:t>
            </a:r>
            <a:endParaRPr/>
          </a:p>
          <a:p>
            <a:pPr indent="0" lvl="0" marL="0" marR="0" rtl="0" algn="ctr">
              <a:lnSpc>
                <a:spcPct val="59982"/>
              </a:lnSpc>
              <a:spcBef>
                <a:spcPts val="0"/>
              </a:spcBef>
              <a:spcAft>
                <a:spcPts val="0"/>
              </a:spcAft>
              <a:buNone/>
            </a:pPr>
            <a:r>
              <a:t/>
            </a:r>
            <a:endParaRPr b="1" i="0" sz="4608" u="none" cap="none" strike="noStrike">
              <a:solidFill>
                <a:srgbClr val="FFFFFF"/>
              </a:solidFill>
              <a:latin typeface="Montserrat"/>
              <a:ea typeface="Montserrat"/>
              <a:cs typeface="Montserrat"/>
              <a:sym typeface="Montserrat"/>
            </a:endParaRPr>
          </a:p>
          <a:p>
            <a:pPr indent="0" lvl="0" marL="0" marR="0" rtl="0" algn="ctr">
              <a:lnSpc>
                <a:spcPct val="59982"/>
              </a:lnSpc>
              <a:spcBef>
                <a:spcPts val="0"/>
              </a:spcBef>
              <a:spcAft>
                <a:spcPts val="0"/>
              </a:spcAft>
              <a:buNone/>
            </a:pPr>
            <a:r>
              <a:t/>
            </a:r>
            <a:endParaRPr b="1" i="0" sz="4608" u="none" cap="none" strike="noStrike">
              <a:solidFill>
                <a:srgbClr val="FFFFFF"/>
              </a:solidFill>
              <a:latin typeface="Montserrat"/>
              <a:ea typeface="Montserrat"/>
              <a:cs typeface="Montserrat"/>
              <a:sym typeface="Montserrat"/>
            </a:endParaRPr>
          </a:p>
        </p:txBody>
      </p:sp>
      <p:sp>
        <p:nvSpPr>
          <p:cNvPr id="306" name="Google Shape;306;p15"/>
          <p:cNvSpPr txBox="1"/>
          <p:nvPr/>
        </p:nvSpPr>
        <p:spPr>
          <a:xfrm>
            <a:off x="910849" y="2031500"/>
            <a:ext cx="7478100" cy="328200"/>
          </a:xfrm>
          <a:prstGeom prst="rect">
            <a:avLst/>
          </a:prstGeom>
          <a:noFill/>
          <a:ln>
            <a:noFill/>
          </a:ln>
        </p:spPr>
        <p:txBody>
          <a:bodyPr anchorCtr="0" anchor="t" bIns="0" lIns="0" spcFirstLastPara="1" rIns="0" wrap="square" tIns="0">
            <a:spAutoFit/>
          </a:bodyPr>
          <a:lstStyle/>
          <a:p>
            <a:pPr indent="0" lvl="0" marL="0" marR="0" rtl="0" algn="l">
              <a:lnSpc>
                <a:spcPct val="129489"/>
              </a:lnSpc>
              <a:spcBef>
                <a:spcPts val="0"/>
              </a:spcBef>
              <a:spcAft>
                <a:spcPts val="0"/>
              </a:spcAft>
              <a:buNone/>
            </a:pPr>
            <a:r>
              <a:rPr lang="en-US" sz="2133">
                <a:solidFill>
                  <a:srgbClr val="FFFFFF"/>
                </a:solidFill>
                <a:latin typeface="Times New Roman"/>
                <a:ea typeface="Times New Roman"/>
                <a:cs typeface="Times New Roman"/>
                <a:sym typeface="Times New Roman"/>
              </a:rPr>
              <a:t>1.</a:t>
            </a:r>
            <a:r>
              <a:rPr b="0" i="0" lang="en-US" sz="2133" u="none" cap="none" strike="noStrike">
                <a:solidFill>
                  <a:srgbClr val="FFFFFF"/>
                </a:solidFill>
                <a:latin typeface="Times New Roman"/>
                <a:ea typeface="Times New Roman"/>
                <a:cs typeface="Times New Roman"/>
                <a:sym typeface="Times New Roman"/>
              </a:rPr>
              <a:t>What are the prices of all the packages for “Cox’s Bazar Retreat”?</a:t>
            </a:r>
            <a:endParaRPr b="0" i="0" sz="2133" u="none" cap="none" strike="noStrike">
              <a:solidFill>
                <a:srgbClr val="FFFFFF"/>
              </a:solidFill>
              <a:latin typeface="Times New Roman"/>
              <a:ea typeface="Times New Roman"/>
              <a:cs typeface="Times New Roman"/>
              <a:sym typeface="Times New Roman"/>
            </a:endParaRPr>
          </a:p>
        </p:txBody>
      </p:sp>
      <p:sp>
        <p:nvSpPr>
          <p:cNvPr id="307" name="Google Shape;307;p15"/>
          <p:cNvSpPr/>
          <p:nvPr/>
        </p:nvSpPr>
        <p:spPr>
          <a:xfrm>
            <a:off x="824507" y="2975787"/>
            <a:ext cx="8104587" cy="3532773"/>
          </a:xfrm>
          <a:custGeom>
            <a:rect b="b" l="l" r="r" t="t"/>
            <a:pathLst>
              <a:path extrusionOk="0" h="3532773" w="8104587">
                <a:moveTo>
                  <a:pt x="0" y="0"/>
                </a:moveTo>
                <a:lnTo>
                  <a:pt x="8104586" y="0"/>
                </a:lnTo>
                <a:lnTo>
                  <a:pt x="8104586" y="3532773"/>
                </a:lnTo>
                <a:lnTo>
                  <a:pt x="0" y="3532773"/>
                </a:lnTo>
                <a:lnTo>
                  <a:pt x="0" y="0"/>
                </a:lnTo>
                <a:close/>
              </a:path>
            </a:pathLst>
          </a:custGeom>
          <a:blipFill rotWithShape="1">
            <a:blip r:embed="rId4">
              <a:alphaModFix/>
            </a:blip>
            <a:stretch>
              <a:fillRect b="0" l="-88" r="-88" t="0"/>
            </a:stretch>
          </a:blipFill>
          <a:ln>
            <a:noFill/>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212C"/>
        </a:solidFill>
      </p:bgPr>
    </p:bg>
    <p:spTree>
      <p:nvGrpSpPr>
        <p:cNvPr id="315" name="Shape 315"/>
        <p:cNvGrpSpPr/>
        <p:nvPr/>
      </p:nvGrpSpPr>
      <p:grpSpPr>
        <a:xfrm>
          <a:off x="0" y="0"/>
          <a:ext cx="0" cy="0"/>
          <a:chOff x="0" y="0"/>
          <a:chExt cx="0" cy="0"/>
        </a:xfrm>
      </p:grpSpPr>
      <p:sp>
        <p:nvSpPr>
          <p:cNvPr id="316" name="Google Shape;316;p16"/>
          <p:cNvSpPr/>
          <p:nvPr/>
        </p:nvSpPr>
        <p:spPr>
          <a:xfrm>
            <a:off x="0" y="541855"/>
            <a:ext cx="1107040" cy="1445352"/>
          </a:xfrm>
          <a:custGeom>
            <a:rect b="b" l="l" r="r" t="t"/>
            <a:pathLst>
              <a:path extrusionOk="0" h="1445352" w="1107040">
                <a:moveTo>
                  <a:pt x="0" y="0"/>
                </a:moveTo>
                <a:lnTo>
                  <a:pt x="1107040" y="0"/>
                </a:lnTo>
                <a:lnTo>
                  <a:pt x="1107040" y="1445352"/>
                </a:lnTo>
                <a:lnTo>
                  <a:pt x="0" y="1445352"/>
                </a:lnTo>
                <a:lnTo>
                  <a:pt x="0" y="0"/>
                </a:lnTo>
                <a:close/>
              </a:path>
            </a:pathLst>
          </a:custGeom>
          <a:blipFill rotWithShape="1">
            <a:blip r:embed="rId3">
              <a:alphaModFix/>
            </a:blip>
            <a:stretch>
              <a:fillRect b="0" l="0" r="0" t="0"/>
            </a:stretch>
          </a:blipFill>
          <a:ln>
            <a:noFill/>
          </a:ln>
        </p:spPr>
      </p:sp>
      <p:sp>
        <p:nvSpPr>
          <p:cNvPr id="317" name="Google Shape;317;p16"/>
          <p:cNvSpPr txBox="1"/>
          <p:nvPr/>
        </p:nvSpPr>
        <p:spPr>
          <a:xfrm>
            <a:off x="1450518" y="545372"/>
            <a:ext cx="7325310" cy="736510"/>
          </a:xfrm>
          <a:prstGeom prst="rect">
            <a:avLst/>
          </a:prstGeom>
          <a:noFill/>
          <a:ln>
            <a:noFill/>
          </a:ln>
        </p:spPr>
        <p:txBody>
          <a:bodyPr anchorCtr="0" anchor="t" bIns="0" lIns="0" spcFirstLastPara="1" rIns="0" wrap="square" tIns="0">
            <a:spAutoFit/>
          </a:bodyPr>
          <a:lstStyle/>
          <a:p>
            <a:pPr indent="0" lvl="0" marL="0" marR="0" rtl="0" algn="ctr">
              <a:lnSpc>
                <a:spcPct val="119986"/>
              </a:lnSpc>
              <a:spcBef>
                <a:spcPts val="0"/>
              </a:spcBef>
              <a:spcAft>
                <a:spcPts val="0"/>
              </a:spcAft>
              <a:buNone/>
            </a:pPr>
            <a:r>
              <a:rPr b="1" i="0" lang="en-US" sz="4608" u="none" cap="none" strike="noStrike">
                <a:solidFill>
                  <a:srgbClr val="FFFFFF"/>
                </a:solidFill>
                <a:latin typeface="Montserrat"/>
                <a:ea typeface="Montserrat"/>
                <a:cs typeface="Montserrat"/>
                <a:sym typeface="Montserrat"/>
              </a:rPr>
              <a:t>Sample Query</a:t>
            </a:r>
            <a:endParaRPr/>
          </a:p>
          <a:p>
            <a:pPr indent="0" lvl="0" marL="0" marR="0" rtl="0" algn="ctr">
              <a:lnSpc>
                <a:spcPct val="59982"/>
              </a:lnSpc>
              <a:spcBef>
                <a:spcPts val="0"/>
              </a:spcBef>
              <a:spcAft>
                <a:spcPts val="0"/>
              </a:spcAft>
              <a:buNone/>
            </a:pPr>
            <a:r>
              <a:t/>
            </a:r>
            <a:endParaRPr b="1" i="0" sz="4608" u="none" cap="none" strike="noStrike">
              <a:solidFill>
                <a:srgbClr val="FFFFFF"/>
              </a:solidFill>
              <a:latin typeface="Montserrat"/>
              <a:ea typeface="Montserrat"/>
              <a:cs typeface="Montserrat"/>
              <a:sym typeface="Montserrat"/>
            </a:endParaRPr>
          </a:p>
          <a:p>
            <a:pPr indent="0" lvl="0" marL="0" marR="0" rtl="0" algn="ctr">
              <a:lnSpc>
                <a:spcPct val="59982"/>
              </a:lnSpc>
              <a:spcBef>
                <a:spcPts val="0"/>
              </a:spcBef>
              <a:spcAft>
                <a:spcPts val="0"/>
              </a:spcAft>
              <a:buNone/>
            </a:pPr>
            <a:r>
              <a:t/>
            </a:r>
            <a:endParaRPr b="1" i="0" sz="4608" u="none" cap="none" strike="noStrike">
              <a:solidFill>
                <a:srgbClr val="FFFFFF"/>
              </a:solidFill>
              <a:latin typeface="Montserrat"/>
              <a:ea typeface="Montserrat"/>
              <a:cs typeface="Montserrat"/>
              <a:sym typeface="Montserrat"/>
            </a:endParaRPr>
          </a:p>
          <a:p>
            <a:pPr indent="0" lvl="0" marL="0" marR="0" rtl="0" algn="ctr">
              <a:lnSpc>
                <a:spcPct val="59982"/>
              </a:lnSpc>
              <a:spcBef>
                <a:spcPts val="0"/>
              </a:spcBef>
              <a:spcAft>
                <a:spcPts val="0"/>
              </a:spcAft>
              <a:buNone/>
            </a:pPr>
            <a:r>
              <a:t/>
            </a:r>
            <a:endParaRPr b="1" i="0" sz="4608" u="none" cap="none" strike="noStrike">
              <a:solidFill>
                <a:srgbClr val="FFFFFF"/>
              </a:solidFill>
              <a:latin typeface="Montserrat"/>
              <a:ea typeface="Montserrat"/>
              <a:cs typeface="Montserrat"/>
              <a:sym typeface="Montserrat"/>
            </a:endParaRPr>
          </a:p>
        </p:txBody>
      </p:sp>
      <p:sp>
        <p:nvSpPr>
          <p:cNvPr id="318" name="Google Shape;318;p16"/>
          <p:cNvSpPr txBox="1"/>
          <p:nvPr/>
        </p:nvSpPr>
        <p:spPr>
          <a:xfrm>
            <a:off x="1348950" y="1773750"/>
            <a:ext cx="4410000" cy="295500"/>
          </a:xfrm>
          <a:prstGeom prst="rect">
            <a:avLst/>
          </a:prstGeom>
          <a:noFill/>
          <a:ln>
            <a:noFill/>
          </a:ln>
        </p:spPr>
        <p:txBody>
          <a:bodyPr anchorCtr="0" anchor="t" bIns="0" lIns="0" spcFirstLastPara="1" rIns="0" wrap="square" tIns="0">
            <a:spAutoFit/>
          </a:bodyPr>
          <a:lstStyle/>
          <a:p>
            <a:pPr indent="0" lvl="0" marL="0" marR="0" rtl="0" algn="l">
              <a:lnSpc>
                <a:spcPct val="129479"/>
              </a:lnSpc>
              <a:spcBef>
                <a:spcPts val="0"/>
              </a:spcBef>
              <a:spcAft>
                <a:spcPts val="0"/>
              </a:spcAft>
              <a:buNone/>
            </a:pPr>
            <a:r>
              <a:rPr b="0" i="0" lang="en-US" sz="1920" u="none" cap="none" strike="noStrike">
                <a:solidFill>
                  <a:srgbClr val="FFFFFF"/>
                </a:solidFill>
                <a:latin typeface="Times New Roman"/>
                <a:ea typeface="Times New Roman"/>
                <a:cs typeface="Times New Roman"/>
                <a:sym typeface="Times New Roman"/>
              </a:rPr>
              <a:t>2.Where did Farhan Ahmed go on tour?</a:t>
            </a:r>
            <a:endParaRPr b="0" i="0" sz="1920" u="none" cap="none" strike="noStrike">
              <a:solidFill>
                <a:srgbClr val="FFFFFF"/>
              </a:solidFill>
              <a:latin typeface="Times New Roman"/>
              <a:ea typeface="Times New Roman"/>
              <a:cs typeface="Times New Roman"/>
              <a:sym typeface="Times New Roman"/>
            </a:endParaRPr>
          </a:p>
        </p:txBody>
      </p:sp>
      <p:sp>
        <p:nvSpPr>
          <p:cNvPr id="319" name="Google Shape;319;p16"/>
          <p:cNvSpPr/>
          <p:nvPr/>
        </p:nvSpPr>
        <p:spPr>
          <a:xfrm>
            <a:off x="919093" y="2272880"/>
            <a:ext cx="7915413" cy="3669120"/>
          </a:xfrm>
          <a:custGeom>
            <a:rect b="b" l="l" r="r" t="t"/>
            <a:pathLst>
              <a:path extrusionOk="0" h="3669120" w="7915413">
                <a:moveTo>
                  <a:pt x="0" y="0"/>
                </a:moveTo>
                <a:lnTo>
                  <a:pt x="7915414" y="0"/>
                </a:lnTo>
                <a:lnTo>
                  <a:pt x="7915414" y="3669120"/>
                </a:lnTo>
                <a:lnTo>
                  <a:pt x="0" y="3669120"/>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212C"/>
        </a:solidFill>
      </p:bgPr>
    </p:bg>
    <p:spTree>
      <p:nvGrpSpPr>
        <p:cNvPr id="327" name="Shape 327"/>
        <p:cNvGrpSpPr/>
        <p:nvPr/>
      </p:nvGrpSpPr>
      <p:grpSpPr>
        <a:xfrm>
          <a:off x="0" y="0"/>
          <a:ext cx="0" cy="0"/>
          <a:chOff x="0" y="0"/>
          <a:chExt cx="0" cy="0"/>
        </a:xfrm>
      </p:grpSpPr>
      <p:sp>
        <p:nvSpPr>
          <p:cNvPr id="328" name="Google Shape;328;p17"/>
          <p:cNvSpPr/>
          <p:nvPr/>
        </p:nvSpPr>
        <p:spPr>
          <a:xfrm>
            <a:off x="0" y="541855"/>
            <a:ext cx="1107040" cy="1445352"/>
          </a:xfrm>
          <a:custGeom>
            <a:rect b="b" l="l" r="r" t="t"/>
            <a:pathLst>
              <a:path extrusionOk="0" h="1445352" w="1107040">
                <a:moveTo>
                  <a:pt x="0" y="0"/>
                </a:moveTo>
                <a:lnTo>
                  <a:pt x="1107040" y="0"/>
                </a:lnTo>
                <a:lnTo>
                  <a:pt x="1107040" y="1445352"/>
                </a:lnTo>
                <a:lnTo>
                  <a:pt x="0" y="1445352"/>
                </a:lnTo>
                <a:lnTo>
                  <a:pt x="0" y="0"/>
                </a:lnTo>
                <a:close/>
              </a:path>
            </a:pathLst>
          </a:custGeom>
          <a:blipFill rotWithShape="1">
            <a:blip r:embed="rId3">
              <a:alphaModFix/>
            </a:blip>
            <a:stretch>
              <a:fillRect b="0" l="0" r="0" t="0"/>
            </a:stretch>
          </a:blipFill>
          <a:ln>
            <a:noFill/>
          </a:ln>
        </p:spPr>
      </p:sp>
      <p:sp>
        <p:nvSpPr>
          <p:cNvPr id="329" name="Google Shape;329;p17"/>
          <p:cNvSpPr txBox="1"/>
          <p:nvPr/>
        </p:nvSpPr>
        <p:spPr>
          <a:xfrm>
            <a:off x="1450518" y="545372"/>
            <a:ext cx="7325310" cy="736510"/>
          </a:xfrm>
          <a:prstGeom prst="rect">
            <a:avLst/>
          </a:prstGeom>
          <a:noFill/>
          <a:ln>
            <a:noFill/>
          </a:ln>
        </p:spPr>
        <p:txBody>
          <a:bodyPr anchorCtr="0" anchor="t" bIns="0" lIns="0" spcFirstLastPara="1" rIns="0" wrap="square" tIns="0">
            <a:spAutoFit/>
          </a:bodyPr>
          <a:lstStyle/>
          <a:p>
            <a:pPr indent="0" lvl="0" marL="0" marR="0" rtl="0" algn="ctr">
              <a:lnSpc>
                <a:spcPct val="119986"/>
              </a:lnSpc>
              <a:spcBef>
                <a:spcPts val="0"/>
              </a:spcBef>
              <a:spcAft>
                <a:spcPts val="0"/>
              </a:spcAft>
              <a:buNone/>
            </a:pPr>
            <a:r>
              <a:rPr b="1" i="0" lang="en-US" sz="4608" u="none" cap="none" strike="noStrike">
                <a:solidFill>
                  <a:srgbClr val="FFFFFF"/>
                </a:solidFill>
                <a:latin typeface="Montserrat"/>
                <a:ea typeface="Montserrat"/>
                <a:cs typeface="Montserrat"/>
                <a:sym typeface="Montserrat"/>
              </a:rPr>
              <a:t>Sample Query</a:t>
            </a:r>
            <a:endParaRPr/>
          </a:p>
          <a:p>
            <a:pPr indent="0" lvl="0" marL="0" marR="0" rtl="0" algn="ctr">
              <a:lnSpc>
                <a:spcPct val="59982"/>
              </a:lnSpc>
              <a:spcBef>
                <a:spcPts val="0"/>
              </a:spcBef>
              <a:spcAft>
                <a:spcPts val="0"/>
              </a:spcAft>
              <a:buNone/>
            </a:pPr>
            <a:r>
              <a:t/>
            </a:r>
            <a:endParaRPr b="1" i="0" sz="4608" u="none" cap="none" strike="noStrike">
              <a:solidFill>
                <a:srgbClr val="FFFFFF"/>
              </a:solidFill>
              <a:latin typeface="Montserrat"/>
              <a:ea typeface="Montserrat"/>
              <a:cs typeface="Montserrat"/>
              <a:sym typeface="Montserrat"/>
            </a:endParaRPr>
          </a:p>
          <a:p>
            <a:pPr indent="0" lvl="0" marL="0" marR="0" rtl="0" algn="ctr">
              <a:lnSpc>
                <a:spcPct val="59982"/>
              </a:lnSpc>
              <a:spcBef>
                <a:spcPts val="0"/>
              </a:spcBef>
              <a:spcAft>
                <a:spcPts val="0"/>
              </a:spcAft>
              <a:buNone/>
            </a:pPr>
            <a:r>
              <a:t/>
            </a:r>
            <a:endParaRPr b="1" i="0" sz="4608" u="none" cap="none" strike="noStrike">
              <a:solidFill>
                <a:srgbClr val="FFFFFF"/>
              </a:solidFill>
              <a:latin typeface="Montserrat"/>
              <a:ea typeface="Montserrat"/>
              <a:cs typeface="Montserrat"/>
              <a:sym typeface="Montserrat"/>
            </a:endParaRPr>
          </a:p>
          <a:p>
            <a:pPr indent="0" lvl="0" marL="0" marR="0" rtl="0" algn="ctr">
              <a:lnSpc>
                <a:spcPct val="59982"/>
              </a:lnSpc>
              <a:spcBef>
                <a:spcPts val="0"/>
              </a:spcBef>
              <a:spcAft>
                <a:spcPts val="0"/>
              </a:spcAft>
              <a:buNone/>
            </a:pPr>
            <a:r>
              <a:t/>
            </a:r>
            <a:endParaRPr b="1" i="0" sz="4608" u="none" cap="none" strike="noStrike">
              <a:solidFill>
                <a:srgbClr val="FFFFFF"/>
              </a:solidFill>
              <a:latin typeface="Montserrat"/>
              <a:ea typeface="Montserrat"/>
              <a:cs typeface="Montserrat"/>
              <a:sym typeface="Montserrat"/>
            </a:endParaRPr>
          </a:p>
        </p:txBody>
      </p:sp>
      <p:sp>
        <p:nvSpPr>
          <p:cNvPr id="330" name="Google Shape;330;p17"/>
          <p:cNvSpPr/>
          <p:nvPr/>
        </p:nvSpPr>
        <p:spPr>
          <a:xfrm>
            <a:off x="764427" y="1952852"/>
            <a:ext cx="8224746" cy="2306613"/>
          </a:xfrm>
          <a:custGeom>
            <a:rect b="b" l="l" r="r" t="t"/>
            <a:pathLst>
              <a:path extrusionOk="0" h="2306613" w="8224746">
                <a:moveTo>
                  <a:pt x="0" y="0"/>
                </a:moveTo>
                <a:lnTo>
                  <a:pt x="8224745" y="0"/>
                </a:lnTo>
                <a:lnTo>
                  <a:pt x="8224745" y="2306614"/>
                </a:lnTo>
                <a:lnTo>
                  <a:pt x="0" y="2306614"/>
                </a:lnTo>
                <a:lnTo>
                  <a:pt x="0" y="0"/>
                </a:lnTo>
                <a:close/>
              </a:path>
            </a:pathLst>
          </a:custGeom>
          <a:blipFill rotWithShape="1">
            <a:blip r:embed="rId4">
              <a:alphaModFix/>
            </a:blip>
            <a:stretch>
              <a:fillRect b="0" l="-152" r="-151" t="0"/>
            </a:stretch>
          </a:blipFill>
          <a:ln>
            <a:noFill/>
          </a:ln>
        </p:spPr>
      </p:sp>
      <p:sp>
        <p:nvSpPr>
          <p:cNvPr id="331" name="Google Shape;331;p17"/>
          <p:cNvSpPr txBox="1"/>
          <p:nvPr/>
        </p:nvSpPr>
        <p:spPr>
          <a:xfrm>
            <a:off x="1259735" y="1430532"/>
            <a:ext cx="8404800" cy="344700"/>
          </a:xfrm>
          <a:prstGeom prst="rect">
            <a:avLst/>
          </a:prstGeom>
          <a:noFill/>
          <a:ln>
            <a:noFill/>
          </a:ln>
        </p:spPr>
        <p:txBody>
          <a:bodyPr anchorCtr="0" anchor="t" bIns="0" lIns="0" spcFirstLastPara="1" rIns="0" wrap="square" tIns="0">
            <a:spAutoFit/>
          </a:bodyPr>
          <a:lstStyle/>
          <a:p>
            <a:pPr indent="0" lvl="0" marL="0" marR="0" rtl="0" algn="l">
              <a:lnSpc>
                <a:spcPct val="129464"/>
              </a:lnSpc>
              <a:spcBef>
                <a:spcPts val="0"/>
              </a:spcBef>
              <a:spcAft>
                <a:spcPts val="0"/>
              </a:spcAft>
              <a:buNone/>
            </a:pPr>
            <a:r>
              <a:rPr b="0" i="0" lang="en-US" sz="2240" u="none" cap="none" strike="noStrike">
                <a:solidFill>
                  <a:srgbClr val="FFFFFF"/>
                </a:solidFill>
                <a:latin typeface="Times New Roman"/>
                <a:ea typeface="Times New Roman"/>
                <a:cs typeface="Times New Roman"/>
                <a:sym typeface="Times New Roman"/>
              </a:rPr>
              <a:t>3. How many users stayed in “Riverfront Bliss”?</a:t>
            </a:r>
            <a:endParaRPr b="0" i="0" sz="2240" u="none" cap="none" strike="noStrike">
              <a:solidFill>
                <a:srgbClr val="FFFFFF"/>
              </a:solidFill>
              <a:latin typeface="Times New Roman"/>
              <a:ea typeface="Times New Roman"/>
              <a:cs typeface="Times New Roman"/>
              <a:sym typeface="Times New Roman"/>
            </a:endParaRPr>
          </a:p>
        </p:txBody>
      </p:sp>
      <p:sp>
        <p:nvSpPr>
          <p:cNvPr id="332" name="Google Shape;332;p17"/>
          <p:cNvSpPr txBox="1"/>
          <p:nvPr/>
        </p:nvSpPr>
        <p:spPr>
          <a:xfrm>
            <a:off x="1107050" y="4437100"/>
            <a:ext cx="6521100" cy="312000"/>
          </a:xfrm>
          <a:prstGeom prst="rect">
            <a:avLst/>
          </a:prstGeom>
          <a:noFill/>
          <a:ln>
            <a:noFill/>
          </a:ln>
        </p:spPr>
        <p:txBody>
          <a:bodyPr anchorCtr="0" anchor="t" bIns="0" lIns="0" spcFirstLastPara="1" rIns="0" wrap="square" tIns="0">
            <a:spAutoFit/>
          </a:bodyPr>
          <a:lstStyle/>
          <a:p>
            <a:pPr indent="0" lvl="0" marL="0" marR="0" rtl="0" algn="l">
              <a:lnSpc>
                <a:spcPct val="129516"/>
              </a:lnSpc>
              <a:spcBef>
                <a:spcPts val="0"/>
              </a:spcBef>
              <a:spcAft>
                <a:spcPts val="0"/>
              </a:spcAft>
              <a:buNone/>
            </a:pPr>
            <a:r>
              <a:rPr b="0" i="0" lang="en-US" sz="2026" u="none" cap="none" strike="noStrike">
                <a:solidFill>
                  <a:srgbClr val="FFFFFF"/>
                </a:solidFill>
                <a:latin typeface="Times New Roman"/>
                <a:ea typeface="Times New Roman"/>
                <a:cs typeface="Times New Roman"/>
                <a:sym typeface="Times New Roman"/>
              </a:rPr>
              <a:t>4. How many hotels are connected to Bandarban’s package?</a:t>
            </a:r>
            <a:endParaRPr/>
          </a:p>
        </p:txBody>
      </p:sp>
      <p:sp>
        <p:nvSpPr>
          <p:cNvPr id="333" name="Google Shape;333;p17"/>
          <p:cNvSpPr/>
          <p:nvPr/>
        </p:nvSpPr>
        <p:spPr>
          <a:xfrm>
            <a:off x="764427" y="4898747"/>
            <a:ext cx="7786533" cy="2208693"/>
          </a:xfrm>
          <a:custGeom>
            <a:rect b="b" l="l" r="r" t="t"/>
            <a:pathLst>
              <a:path extrusionOk="0" h="2208693" w="7786533">
                <a:moveTo>
                  <a:pt x="0" y="0"/>
                </a:moveTo>
                <a:lnTo>
                  <a:pt x="7786533" y="0"/>
                </a:lnTo>
                <a:lnTo>
                  <a:pt x="7786533" y="2208693"/>
                </a:lnTo>
                <a:lnTo>
                  <a:pt x="0" y="2208693"/>
                </a:lnTo>
                <a:lnTo>
                  <a:pt x="0" y="0"/>
                </a:lnTo>
                <a:close/>
              </a:path>
            </a:pathLst>
          </a:custGeom>
          <a:blipFill rotWithShape="1">
            <a:blip r:embed="rId5">
              <a:alphaModFix/>
            </a:blip>
            <a:stretch>
              <a:fillRect b="-100" l="0" r="0" t="-100"/>
            </a:stretch>
          </a:blipFill>
          <a:ln>
            <a:noFill/>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212C"/>
        </a:solidFill>
      </p:bgPr>
    </p:bg>
    <p:spTree>
      <p:nvGrpSpPr>
        <p:cNvPr id="341" name="Shape 341"/>
        <p:cNvGrpSpPr/>
        <p:nvPr/>
      </p:nvGrpSpPr>
      <p:grpSpPr>
        <a:xfrm>
          <a:off x="0" y="0"/>
          <a:ext cx="0" cy="0"/>
          <a:chOff x="0" y="0"/>
          <a:chExt cx="0" cy="0"/>
        </a:xfrm>
      </p:grpSpPr>
      <p:sp>
        <p:nvSpPr>
          <p:cNvPr id="342" name="Google Shape;342;p18"/>
          <p:cNvSpPr/>
          <p:nvPr/>
        </p:nvSpPr>
        <p:spPr>
          <a:xfrm>
            <a:off x="0" y="541855"/>
            <a:ext cx="1107040" cy="1445352"/>
          </a:xfrm>
          <a:custGeom>
            <a:rect b="b" l="l" r="r" t="t"/>
            <a:pathLst>
              <a:path extrusionOk="0" h="1445352" w="1107040">
                <a:moveTo>
                  <a:pt x="0" y="0"/>
                </a:moveTo>
                <a:lnTo>
                  <a:pt x="1107040" y="0"/>
                </a:lnTo>
                <a:lnTo>
                  <a:pt x="1107040" y="1445352"/>
                </a:lnTo>
                <a:lnTo>
                  <a:pt x="0" y="1445352"/>
                </a:lnTo>
                <a:lnTo>
                  <a:pt x="0" y="0"/>
                </a:lnTo>
                <a:close/>
              </a:path>
            </a:pathLst>
          </a:custGeom>
          <a:blipFill rotWithShape="1">
            <a:blip r:embed="rId3">
              <a:alphaModFix/>
            </a:blip>
            <a:stretch>
              <a:fillRect b="0" l="0" r="0" t="0"/>
            </a:stretch>
          </a:blipFill>
          <a:ln>
            <a:noFill/>
          </a:ln>
        </p:spPr>
      </p:sp>
      <p:sp>
        <p:nvSpPr>
          <p:cNvPr id="343" name="Google Shape;343;p18"/>
          <p:cNvSpPr txBox="1"/>
          <p:nvPr/>
        </p:nvSpPr>
        <p:spPr>
          <a:xfrm>
            <a:off x="1531798" y="301532"/>
            <a:ext cx="7325310" cy="736510"/>
          </a:xfrm>
          <a:prstGeom prst="rect">
            <a:avLst/>
          </a:prstGeom>
          <a:noFill/>
          <a:ln>
            <a:noFill/>
          </a:ln>
        </p:spPr>
        <p:txBody>
          <a:bodyPr anchorCtr="0" anchor="t" bIns="0" lIns="0" spcFirstLastPara="1" rIns="0" wrap="square" tIns="0">
            <a:spAutoFit/>
          </a:bodyPr>
          <a:lstStyle/>
          <a:p>
            <a:pPr indent="0" lvl="0" marL="0" marR="0" rtl="0" algn="ctr">
              <a:lnSpc>
                <a:spcPct val="119986"/>
              </a:lnSpc>
              <a:spcBef>
                <a:spcPts val="0"/>
              </a:spcBef>
              <a:spcAft>
                <a:spcPts val="0"/>
              </a:spcAft>
              <a:buNone/>
            </a:pPr>
            <a:r>
              <a:rPr b="1" i="0" lang="en-US" sz="4608" u="none" cap="none" strike="noStrike">
                <a:solidFill>
                  <a:srgbClr val="FFFFFF"/>
                </a:solidFill>
                <a:latin typeface="Montserrat"/>
                <a:ea typeface="Montserrat"/>
                <a:cs typeface="Montserrat"/>
                <a:sym typeface="Montserrat"/>
              </a:rPr>
              <a:t>Sample Query</a:t>
            </a:r>
            <a:endParaRPr/>
          </a:p>
          <a:p>
            <a:pPr indent="0" lvl="0" marL="0" marR="0" rtl="0" algn="ctr">
              <a:lnSpc>
                <a:spcPct val="59982"/>
              </a:lnSpc>
              <a:spcBef>
                <a:spcPts val="0"/>
              </a:spcBef>
              <a:spcAft>
                <a:spcPts val="0"/>
              </a:spcAft>
              <a:buNone/>
            </a:pPr>
            <a:r>
              <a:t/>
            </a:r>
            <a:endParaRPr b="1" i="0" sz="4608" u="none" cap="none" strike="noStrike">
              <a:solidFill>
                <a:srgbClr val="FFFFFF"/>
              </a:solidFill>
              <a:latin typeface="Montserrat"/>
              <a:ea typeface="Montserrat"/>
              <a:cs typeface="Montserrat"/>
              <a:sym typeface="Montserrat"/>
            </a:endParaRPr>
          </a:p>
          <a:p>
            <a:pPr indent="0" lvl="0" marL="0" marR="0" rtl="0" algn="ctr">
              <a:lnSpc>
                <a:spcPct val="59982"/>
              </a:lnSpc>
              <a:spcBef>
                <a:spcPts val="0"/>
              </a:spcBef>
              <a:spcAft>
                <a:spcPts val="0"/>
              </a:spcAft>
              <a:buNone/>
            </a:pPr>
            <a:r>
              <a:t/>
            </a:r>
            <a:endParaRPr b="1" i="0" sz="4608" u="none" cap="none" strike="noStrike">
              <a:solidFill>
                <a:srgbClr val="FFFFFF"/>
              </a:solidFill>
              <a:latin typeface="Montserrat"/>
              <a:ea typeface="Montserrat"/>
              <a:cs typeface="Montserrat"/>
              <a:sym typeface="Montserrat"/>
            </a:endParaRPr>
          </a:p>
          <a:p>
            <a:pPr indent="0" lvl="0" marL="0" marR="0" rtl="0" algn="ctr">
              <a:lnSpc>
                <a:spcPct val="59982"/>
              </a:lnSpc>
              <a:spcBef>
                <a:spcPts val="0"/>
              </a:spcBef>
              <a:spcAft>
                <a:spcPts val="0"/>
              </a:spcAft>
              <a:buNone/>
            </a:pPr>
            <a:r>
              <a:t/>
            </a:r>
            <a:endParaRPr b="1" i="0" sz="4608" u="none" cap="none" strike="noStrike">
              <a:solidFill>
                <a:srgbClr val="FFFFFF"/>
              </a:solidFill>
              <a:latin typeface="Montserrat"/>
              <a:ea typeface="Montserrat"/>
              <a:cs typeface="Montserrat"/>
              <a:sym typeface="Montserrat"/>
            </a:endParaRPr>
          </a:p>
        </p:txBody>
      </p:sp>
      <p:sp>
        <p:nvSpPr>
          <p:cNvPr id="344" name="Google Shape;344;p18"/>
          <p:cNvSpPr txBox="1"/>
          <p:nvPr/>
        </p:nvSpPr>
        <p:spPr>
          <a:xfrm>
            <a:off x="1310465" y="1251617"/>
            <a:ext cx="8404800" cy="344700"/>
          </a:xfrm>
          <a:prstGeom prst="rect">
            <a:avLst/>
          </a:prstGeom>
          <a:noFill/>
          <a:ln>
            <a:noFill/>
          </a:ln>
        </p:spPr>
        <p:txBody>
          <a:bodyPr anchorCtr="0" anchor="t" bIns="0" lIns="0" spcFirstLastPara="1" rIns="0" wrap="square" tIns="0">
            <a:spAutoFit/>
          </a:bodyPr>
          <a:lstStyle/>
          <a:p>
            <a:pPr indent="0" lvl="0" marL="0" marR="0" rtl="0" algn="l">
              <a:lnSpc>
                <a:spcPct val="129464"/>
              </a:lnSpc>
              <a:spcBef>
                <a:spcPts val="0"/>
              </a:spcBef>
              <a:spcAft>
                <a:spcPts val="0"/>
              </a:spcAft>
              <a:buNone/>
            </a:pPr>
            <a:r>
              <a:rPr b="0" i="0" lang="en-US" sz="2240" u="none" cap="none" strike="noStrike">
                <a:solidFill>
                  <a:srgbClr val="FFFFFF"/>
                </a:solidFill>
                <a:latin typeface="Times New Roman"/>
                <a:ea typeface="Times New Roman"/>
                <a:cs typeface="Times New Roman"/>
                <a:sym typeface="Times New Roman"/>
              </a:rPr>
              <a:t>5. What is the route of the most expensive transport</a:t>
            </a:r>
            <a:r>
              <a:rPr lang="en-US" sz="2240">
                <a:solidFill>
                  <a:srgbClr val="FFFFFF"/>
                </a:solidFill>
                <a:latin typeface="Times New Roman"/>
                <a:ea typeface="Times New Roman"/>
                <a:cs typeface="Times New Roman"/>
                <a:sym typeface="Times New Roman"/>
              </a:rPr>
              <a:t>?</a:t>
            </a:r>
            <a:endParaRPr b="0" i="0" sz="2240" u="none" cap="none" strike="noStrike">
              <a:solidFill>
                <a:srgbClr val="FFFFFF"/>
              </a:solidFill>
              <a:latin typeface="Times New Roman"/>
              <a:ea typeface="Times New Roman"/>
              <a:cs typeface="Times New Roman"/>
              <a:sym typeface="Times New Roman"/>
            </a:endParaRPr>
          </a:p>
        </p:txBody>
      </p:sp>
      <p:sp>
        <p:nvSpPr>
          <p:cNvPr id="345" name="Google Shape;345;p18"/>
          <p:cNvSpPr txBox="1"/>
          <p:nvPr/>
        </p:nvSpPr>
        <p:spPr>
          <a:xfrm>
            <a:off x="579825" y="4267155"/>
            <a:ext cx="8906110" cy="350460"/>
          </a:xfrm>
          <a:prstGeom prst="rect">
            <a:avLst/>
          </a:prstGeom>
          <a:noFill/>
          <a:ln>
            <a:noFill/>
          </a:ln>
        </p:spPr>
        <p:txBody>
          <a:bodyPr anchorCtr="0" anchor="t" bIns="0" lIns="0" spcFirstLastPara="1" rIns="0" wrap="square" tIns="0">
            <a:spAutoFit/>
          </a:bodyPr>
          <a:lstStyle/>
          <a:p>
            <a:pPr indent="0" lvl="0" marL="0" marR="0" rtl="0" algn="l">
              <a:lnSpc>
                <a:spcPct val="129580"/>
              </a:lnSpc>
              <a:spcBef>
                <a:spcPts val="0"/>
              </a:spcBef>
              <a:spcAft>
                <a:spcPts val="0"/>
              </a:spcAft>
              <a:buNone/>
            </a:pPr>
            <a:r>
              <a:rPr b="0" i="0" lang="en-US" sz="1812" u="none" cap="none" strike="noStrike">
                <a:solidFill>
                  <a:srgbClr val="FFFFFF"/>
                </a:solidFill>
                <a:latin typeface="Times New Roman"/>
                <a:ea typeface="Times New Roman"/>
                <a:cs typeface="Times New Roman"/>
                <a:sym typeface="Times New Roman"/>
              </a:rPr>
              <a:t>6. How many bookings were made in packages that are connected to hotel “Mangrove Lodge”?</a:t>
            </a:r>
            <a:endParaRPr/>
          </a:p>
        </p:txBody>
      </p:sp>
      <p:sp>
        <p:nvSpPr>
          <p:cNvPr id="346" name="Google Shape;346;p18"/>
          <p:cNvSpPr/>
          <p:nvPr/>
        </p:nvSpPr>
        <p:spPr>
          <a:xfrm>
            <a:off x="1310467" y="1375493"/>
            <a:ext cx="7122160" cy="2773680"/>
          </a:xfrm>
          <a:custGeom>
            <a:rect b="b" l="l" r="r" t="t"/>
            <a:pathLst>
              <a:path extrusionOk="0" h="2773680" w="7122160">
                <a:moveTo>
                  <a:pt x="0" y="0"/>
                </a:moveTo>
                <a:lnTo>
                  <a:pt x="7122160" y="0"/>
                </a:lnTo>
                <a:lnTo>
                  <a:pt x="7122160" y="2773680"/>
                </a:lnTo>
                <a:lnTo>
                  <a:pt x="0" y="2773680"/>
                </a:lnTo>
                <a:lnTo>
                  <a:pt x="0" y="0"/>
                </a:lnTo>
                <a:close/>
              </a:path>
            </a:pathLst>
          </a:custGeom>
          <a:blipFill rotWithShape="1">
            <a:blip r:embed="rId4">
              <a:alphaModFix/>
            </a:blip>
            <a:stretch>
              <a:fillRect b="-12978" l="0" r="0" t="12979"/>
            </a:stretch>
          </a:blipFill>
          <a:ln>
            <a:noFill/>
          </a:ln>
        </p:spPr>
      </p:sp>
      <p:sp>
        <p:nvSpPr>
          <p:cNvPr id="347" name="Google Shape;347;p18"/>
          <p:cNvSpPr/>
          <p:nvPr/>
        </p:nvSpPr>
        <p:spPr>
          <a:xfrm>
            <a:off x="2023454" y="4792747"/>
            <a:ext cx="5706688" cy="2281040"/>
          </a:xfrm>
          <a:custGeom>
            <a:rect b="b" l="l" r="r" t="t"/>
            <a:pathLst>
              <a:path extrusionOk="0" h="2281040" w="5706688">
                <a:moveTo>
                  <a:pt x="0" y="0"/>
                </a:moveTo>
                <a:lnTo>
                  <a:pt x="5706688" y="0"/>
                </a:lnTo>
                <a:lnTo>
                  <a:pt x="5706688" y="2281040"/>
                </a:lnTo>
                <a:lnTo>
                  <a:pt x="0" y="2281040"/>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212C"/>
        </a:solidFill>
      </p:bgPr>
    </p:bg>
    <p:spTree>
      <p:nvGrpSpPr>
        <p:cNvPr id="355" name="Shape 355"/>
        <p:cNvGrpSpPr/>
        <p:nvPr/>
      </p:nvGrpSpPr>
      <p:grpSpPr>
        <a:xfrm>
          <a:off x="0" y="0"/>
          <a:ext cx="0" cy="0"/>
          <a:chOff x="0" y="0"/>
          <a:chExt cx="0" cy="0"/>
        </a:xfrm>
      </p:grpSpPr>
      <p:sp>
        <p:nvSpPr>
          <p:cNvPr id="356" name="Google Shape;356;p19"/>
          <p:cNvSpPr/>
          <p:nvPr/>
        </p:nvSpPr>
        <p:spPr>
          <a:xfrm>
            <a:off x="0" y="541855"/>
            <a:ext cx="1107040" cy="1445352"/>
          </a:xfrm>
          <a:custGeom>
            <a:rect b="b" l="l" r="r" t="t"/>
            <a:pathLst>
              <a:path extrusionOk="0" h="1445352" w="1107040">
                <a:moveTo>
                  <a:pt x="0" y="0"/>
                </a:moveTo>
                <a:lnTo>
                  <a:pt x="1107040" y="0"/>
                </a:lnTo>
                <a:lnTo>
                  <a:pt x="1107040" y="1445352"/>
                </a:lnTo>
                <a:lnTo>
                  <a:pt x="0" y="1445352"/>
                </a:lnTo>
                <a:lnTo>
                  <a:pt x="0" y="0"/>
                </a:lnTo>
                <a:close/>
              </a:path>
            </a:pathLst>
          </a:custGeom>
          <a:blipFill rotWithShape="1">
            <a:blip r:embed="rId3">
              <a:alphaModFix/>
            </a:blip>
            <a:stretch>
              <a:fillRect b="0" l="0" r="0" t="0"/>
            </a:stretch>
          </a:blipFill>
          <a:ln>
            <a:noFill/>
          </a:ln>
        </p:spPr>
      </p:sp>
      <p:sp>
        <p:nvSpPr>
          <p:cNvPr id="357" name="Google Shape;357;p19"/>
          <p:cNvSpPr txBox="1"/>
          <p:nvPr/>
        </p:nvSpPr>
        <p:spPr>
          <a:xfrm>
            <a:off x="2966325" y="2274100"/>
            <a:ext cx="6457500" cy="1297500"/>
          </a:xfrm>
          <a:prstGeom prst="rect">
            <a:avLst/>
          </a:prstGeom>
          <a:noFill/>
          <a:ln>
            <a:noFill/>
          </a:ln>
        </p:spPr>
        <p:txBody>
          <a:bodyPr anchorCtr="0" anchor="t" bIns="0" lIns="0" spcFirstLastPara="1" rIns="0" wrap="square" tIns="0">
            <a:spAutoFit/>
          </a:bodyPr>
          <a:lstStyle/>
          <a:p>
            <a:pPr indent="0" lvl="0" marL="0" marR="0" rtl="0" algn="ctr">
              <a:lnSpc>
                <a:spcPct val="119987"/>
              </a:lnSpc>
              <a:spcBef>
                <a:spcPts val="0"/>
              </a:spcBef>
              <a:spcAft>
                <a:spcPts val="0"/>
              </a:spcAft>
              <a:buNone/>
            </a:pPr>
            <a:r>
              <a:rPr b="1" i="0" lang="en-US" sz="4608" u="none" cap="none" strike="noStrike">
                <a:solidFill>
                  <a:srgbClr val="FFFFFF"/>
                </a:solidFill>
                <a:latin typeface="Montserrat"/>
                <a:ea typeface="Montserrat"/>
                <a:cs typeface="Montserrat"/>
                <a:sym typeface="Montserrat"/>
              </a:rPr>
              <a:t>Thank You!!</a:t>
            </a:r>
            <a:endParaRPr b="1" i="0" sz="4608" u="none" cap="none" strike="noStrike">
              <a:solidFill>
                <a:srgbClr val="FFFFFF"/>
              </a:solidFill>
              <a:latin typeface="Montserrat"/>
              <a:ea typeface="Montserrat"/>
              <a:cs typeface="Montserrat"/>
              <a:sym typeface="Montserrat"/>
            </a:endParaRPr>
          </a:p>
          <a:p>
            <a:pPr indent="0" lvl="0" marL="0" marR="0" rtl="0" algn="ctr">
              <a:lnSpc>
                <a:spcPct val="119993"/>
              </a:lnSpc>
              <a:spcBef>
                <a:spcPts val="0"/>
              </a:spcBef>
              <a:spcAft>
                <a:spcPts val="0"/>
              </a:spcAft>
              <a:buNone/>
            </a:pPr>
            <a:r>
              <a:rPr b="0" i="0" lang="en-US" sz="2901" u="none" cap="none" strike="noStrike">
                <a:solidFill>
                  <a:srgbClr val="FFFFFF"/>
                </a:solidFill>
                <a:latin typeface="Montserrat"/>
                <a:ea typeface="Montserrat"/>
                <a:cs typeface="Montserrat"/>
                <a:sym typeface="Montserrat"/>
              </a:rPr>
              <a:t>The world is be</a:t>
            </a:r>
            <a:r>
              <a:rPr b="0" i="0" lang="en-US" sz="2901" u="none" cap="none" strike="noStrike">
                <a:solidFill>
                  <a:srgbClr val="FFFFFF"/>
                </a:solidFill>
                <a:latin typeface="Montserrat"/>
                <a:ea typeface="Montserrat"/>
                <a:cs typeface="Montserrat"/>
                <a:sym typeface="Montserrat"/>
              </a:rPr>
              <a:t>au</a:t>
            </a:r>
            <a:r>
              <a:rPr b="0" i="0" lang="en-US" sz="2901" u="none" cap="none" strike="noStrike">
                <a:solidFill>
                  <a:srgbClr val="FFFFFF"/>
                </a:solidFill>
                <a:latin typeface="Montserrat"/>
                <a:ea typeface="Montserrat"/>
                <a:cs typeface="Montserrat"/>
                <a:sym typeface="Montserrat"/>
              </a:rPr>
              <a:t>tiful! Let’s travel!!</a:t>
            </a:r>
            <a:endParaRPr/>
          </a:p>
        </p:txBody>
      </p:sp>
      <p:sp>
        <p:nvSpPr>
          <p:cNvPr id="358" name="Google Shape;358;p19"/>
          <p:cNvSpPr/>
          <p:nvPr/>
        </p:nvSpPr>
        <p:spPr>
          <a:xfrm>
            <a:off x="0" y="3816175"/>
            <a:ext cx="3654690" cy="3498119"/>
          </a:xfrm>
          <a:custGeom>
            <a:rect b="b" l="l" r="r" t="t"/>
            <a:pathLst>
              <a:path extrusionOk="0" h="4091367" w="3994197">
                <a:moveTo>
                  <a:pt x="0" y="0"/>
                </a:moveTo>
                <a:lnTo>
                  <a:pt x="3994197" y="0"/>
                </a:lnTo>
                <a:lnTo>
                  <a:pt x="3994197" y="4091366"/>
                </a:lnTo>
                <a:lnTo>
                  <a:pt x="0" y="4091366"/>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212C"/>
        </a:solidFill>
      </p:bgPr>
    </p:bg>
    <p:spTree>
      <p:nvGrpSpPr>
        <p:cNvPr id="104" name="Shape 104"/>
        <p:cNvGrpSpPr/>
        <p:nvPr/>
      </p:nvGrpSpPr>
      <p:grpSpPr>
        <a:xfrm>
          <a:off x="0" y="0"/>
          <a:ext cx="0" cy="0"/>
          <a:chOff x="0" y="0"/>
          <a:chExt cx="0" cy="0"/>
        </a:xfrm>
      </p:grpSpPr>
      <p:sp>
        <p:nvSpPr>
          <p:cNvPr id="105" name="Google Shape;105;p2"/>
          <p:cNvSpPr/>
          <p:nvPr/>
        </p:nvSpPr>
        <p:spPr>
          <a:xfrm>
            <a:off x="0" y="541855"/>
            <a:ext cx="1107040" cy="1445352"/>
          </a:xfrm>
          <a:custGeom>
            <a:rect b="b" l="l" r="r" t="t"/>
            <a:pathLst>
              <a:path extrusionOk="0" h="1445352" w="1107040">
                <a:moveTo>
                  <a:pt x="0" y="0"/>
                </a:moveTo>
                <a:lnTo>
                  <a:pt x="1107040" y="0"/>
                </a:lnTo>
                <a:lnTo>
                  <a:pt x="1107040" y="1445352"/>
                </a:lnTo>
                <a:lnTo>
                  <a:pt x="0" y="1445352"/>
                </a:lnTo>
                <a:lnTo>
                  <a:pt x="0" y="0"/>
                </a:lnTo>
                <a:close/>
              </a:path>
            </a:pathLst>
          </a:custGeom>
          <a:blipFill rotWithShape="1">
            <a:blip r:embed="rId3">
              <a:alphaModFix/>
            </a:blip>
            <a:stretch>
              <a:fillRect b="0" l="0" r="0" t="0"/>
            </a:stretch>
          </a:blipFill>
          <a:ln>
            <a:noFill/>
          </a:ln>
        </p:spPr>
      </p:sp>
      <p:graphicFrame>
        <p:nvGraphicFramePr>
          <p:cNvPr id="106" name="Google Shape;106;p2"/>
          <p:cNvGraphicFramePr/>
          <p:nvPr/>
        </p:nvGraphicFramePr>
        <p:xfrm>
          <a:off x="2424853" y="1987207"/>
          <a:ext cx="3000000" cy="3000000"/>
        </p:xfrm>
        <a:graphic>
          <a:graphicData uri="http://schemas.openxmlformats.org/drawingml/2006/table">
            <a:tbl>
              <a:tblPr>
                <a:noFill/>
                <a:tableStyleId>{DAAB304C-13F8-4BC6-BCC5-23A3476EA132}</a:tableStyleId>
              </a:tblPr>
              <a:tblGrid>
                <a:gridCol w="3984450"/>
                <a:gridCol w="2612775"/>
              </a:tblGrid>
              <a:tr h="406400">
                <a:tc>
                  <a:txBody>
                    <a:bodyPr/>
                    <a:lstStyle/>
                    <a:p>
                      <a:pPr indent="0" lvl="0" marL="0" marR="0" rtl="0" algn="ctr">
                        <a:lnSpc>
                          <a:spcPct val="119991"/>
                        </a:lnSpc>
                        <a:spcBef>
                          <a:spcPts val="0"/>
                        </a:spcBef>
                        <a:spcAft>
                          <a:spcPts val="0"/>
                        </a:spcAft>
                        <a:buNone/>
                      </a:pPr>
                      <a:r>
                        <a:rPr lang="en-US" sz="2346" u="none" cap="none" strike="noStrike">
                          <a:solidFill>
                            <a:srgbClr val="FFFFFF"/>
                          </a:solidFill>
                          <a:latin typeface="Arial"/>
                          <a:ea typeface="Arial"/>
                          <a:cs typeface="Arial"/>
                          <a:sym typeface="Arial"/>
                        </a:rPr>
                        <a:t>Name</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9991"/>
                        </a:lnSpc>
                        <a:spcBef>
                          <a:spcPts val="0"/>
                        </a:spcBef>
                        <a:spcAft>
                          <a:spcPts val="0"/>
                        </a:spcAft>
                        <a:buNone/>
                      </a:pPr>
                      <a:r>
                        <a:rPr lang="en-US" sz="2346" u="none" cap="none" strike="noStrike">
                          <a:solidFill>
                            <a:srgbClr val="FFFFFF"/>
                          </a:solidFill>
                          <a:latin typeface="Arial"/>
                          <a:ea typeface="Arial"/>
                          <a:cs typeface="Arial"/>
                          <a:sym typeface="Arial"/>
                        </a:rPr>
                        <a:t>Registration ID</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6400">
                <a:tc>
                  <a:txBody>
                    <a:bodyPr/>
                    <a:lstStyle/>
                    <a:p>
                      <a:pPr indent="0" lvl="0" marL="0" marR="0" rtl="0" algn="just">
                        <a:lnSpc>
                          <a:spcPct val="119991"/>
                        </a:lnSpc>
                        <a:spcBef>
                          <a:spcPts val="0"/>
                        </a:spcBef>
                        <a:spcAft>
                          <a:spcPts val="0"/>
                        </a:spcAft>
                        <a:buNone/>
                      </a:pPr>
                      <a:r>
                        <a:rPr lang="en-US" sz="2346" u="none" cap="none" strike="noStrike">
                          <a:solidFill>
                            <a:srgbClr val="FFFFFF"/>
                          </a:solidFill>
                          <a:latin typeface="Arial"/>
                          <a:ea typeface="Arial"/>
                          <a:cs typeface="Arial"/>
                          <a:sym typeface="Arial"/>
                        </a:rPr>
                        <a:t>Md. Abidur Rahman Khan</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9991"/>
                        </a:lnSpc>
                        <a:spcBef>
                          <a:spcPts val="0"/>
                        </a:spcBef>
                        <a:spcAft>
                          <a:spcPts val="0"/>
                        </a:spcAft>
                        <a:buNone/>
                      </a:pPr>
                      <a:r>
                        <a:rPr lang="en-US" sz="2346" u="none" cap="none" strike="noStrike">
                          <a:solidFill>
                            <a:srgbClr val="FFFFFF"/>
                          </a:solidFill>
                          <a:latin typeface="Arial"/>
                          <a:ea typeface="Arial"/>
                          <a:cs typeface="Arial"/>
                          <a:sym typeface="Arial"/>
                        </a:rPr>
                        <a:t>21201191</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6400">
                <a:tc>
                  <a:txBody>
                    <a:bodyPr/>
                    <a:lstStyle/>
                    <a:p>
                      <a:pPr indent="0" lvl="0" marL="0" marR="0" rtl="0" algn="just">
                        <a:lnSpc>
                          <a:spcPct val="119991"/>
                        </a:lnSpc>
                        <a:spcBef>
                          <a:spcPts val="0"/>
                        </a:spcBef>
                        <a:spcAft>
                          <a:spcPts val="0"/>
                        </a:spcAft>
                        <a:buNone/>
                      </a:pPr>
                      <a:r>
                        <a:rPr lang="en-US" sz="2346" u="none" cap="none" strike="noStrike">
                          <a:solidFill>
                            <a:srgbClr val="FFFFFF"/>
                          </a:solidFill>
                          <a:latin typeface="Arial"/>
                          <a:ea typeface="Arial"/>
                          <a:cs typeface="Arial"/>
                          <a:sym typeface="Arial"/>
                        </a:rPr>
                        <a:t>Azlina Arabi Hossain	</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9991"/>
                        </a:lnSpc>
                        <a:spcBef>
                          <a:spcPts val="0"/>
                        </a:spcBef>
                        <a:spcAft>
                          <a:spcPts val="0"/>
                        </a:spcAft>
                        <a:buNone/>
                      </a:pPr>
                      <a:r>
                        <a:rPr lang="en-US" sz="2346" u="none" cap="none" strike="noStrike">
                          <a:solidFill>
                            <a:srgbClr val="FFFFFF"/>
                          </a:solidFill>
                          <a:latin typeface="Arial"/>
                          <a:ea typeface="Arial"/>
                          <a:cs typeface="Arial"/>
                          <a:sym typeface="Arial"/>
                        </a:rPr>
                        <a:t>21201192</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6400">
                <a:tc>
                  <a:txBody>
                    <a:bodyPr/>
                    <a:lstStyle/>
                    <a:p>
                      <a:pPr indent="0" lvl="0" marL="0" marR="0" rtl="0" algn="just">
                        <a:lnSpc>
                          <a:spcPct val="119991"/>
                        </a:lnSpc>
                        <a:spcBef>
                          <a:spcPts val="0"/>
                        </a:spcBef>
                        <a:spcAft>
                          <a:spcPts val="0"/>
                        </a:spcAft>
                        <a:buNone/>
                      </a:pPr>
                      <a:r>
                        <a:rPr lang="en-US" sz="2346" u="none" cap="none" strike="noStrike">
                          <a:solidFill>
                            <a:srgbClr val="FFFFFF"/>
                          </a:solidFill>
                          <a:latin typeface="Arial"/>
                          <a:ea typeface="Arial"/>
                          <a:cs typeface="Arial"/>
                          <a:sym typeface="Arial"/>
                        </a:rPr>
                        <a:t>Afiah </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9991"/>
                        </a:lnSpc>
                        <a:spcBef>
                          <a:spcPts val="0"/>
                        </a:spcBef>
                        <a:spcAft>
                          <a:spcPts val="0"/>
                        </a:spcAft>
                        <a:buNone/>
                      </a:pPr>
                      <a:r>
                        <a:rPr lang="en-US" sz="2346" u="none" cap="none" strike="noStrike">
                          <a:solidFill>
                            <a:srgbClr val="FFFFFF"/>
                          </a:solidFill>
                          <a:latin typeface="Arial"/>
                          <a:ea typeface="Arial"/>
                          <a:cs typeface="Arial"/>
                          <a:sym typeface="Arial"/>
                        </a:rPr>
                        <a:t>21201193</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6400">
                <a:tc>
                  <a:txBody>
                    <a:bodyPr/>
                    <a:lstStyle/>
                    <a:p>
                      <a:pPr indent="0" lvl="0" marL="0" marR="0" rtl="0" algn="just">
                        <a:lnSpc>
                          <a:spcPct val="119991"/>
                        </a:lnSpc>
                        <a:spcBef>
                          <a:spcPts val="0"/>
                        </a:spcBef>
                        <a:spcAft>
                          <a:spcPts val="0"/>
                        </a:spcAft>
                        <a:buNone/>
                      </a:pPr>
                      <a:r>
                        <a:rPr lang="en-US" sz="2346" u="none" cap="none" strike="noStrike">
                          <a:solidFill>
                            <a:srgbClr val="FFFFFF"/>
                          </a:solidFill>
                          <a:latin typeface="Arial"/>
                          <a:ea typeface="Arial"/>
                          <a:cs typeface="Arial"/>
                          <a:sym typeface="Arial"/>
                        </a:rPr>
                        <a:t>Mumtaheena Binte Ahmed</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9991"/>
                        </a:lnSpc>
                        <a:spcBef>
                          <a:spcPts val="0"/>
                        </a:spcBef>
                        <a:spcAft>
                          <a:spcPts val="0"/>
                        </a:spcAft>
                        <a:buNone/>
                      </a:pPr>
                      <a:r>
                        <a:rPr lang="en-US" sz="2346" u="none" cap="none" strike="noStrike">
                          <a:solidFill>
                            <a:srgbClr val="FFFFFF"/>
                          </a:solidFill>
                          <a:latin typeface="Arial"/>
                          <a:ea typeface="Arial"/>
                          <a:cs typeface="Arial"/>
                          <a:sym typeface="Arial"/>
                        </a:rPr>
                        <a:t>21201198</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6400">
                <a:tc>
                  <a:txBody>
                    <a:bodyPr/>
                    <a:lstStyle/>
                    <a:p>
                      <a:pPr indent="0" lvl="0" marL="0" marR="0" rtl="0" algn="just">
                        <a:lnSpc>
                          <a:spcPct val="119991"/>
                        </a:lnSpc>
                        <a:spcBef>
                          <a:spcPts val="0"/>
                        </a:spcBef>
                        <a:spcAft>
                          <a:spcPts val="0"/>
                        </a:spcAft>
                        <a:buNone/>
                      </a:pPr>
                      <a:r>
                        <a:rPr lang="en-US" sz="2346" u="none" cap="none" strike="noStrike">
                          <a:solidFill>
                            <a:srgbClr val="FFFFFF"/>
                          </a:solidFill>
                          <a:latin typeface="Arial"/>
                          <a:ea typeface="Arial"/>
                          <a:cs typeface="Arial"/>
                          <a:sym typeface="Arial"/>
                        </a:rPr>
                        <a:t>Sadman Bin Khorshed Amio</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9991"/>
                        </a:lnSpc>
                        <a:spcBef>
                          <a:spcPts val="0"/>
                        </a:spcBef>
                        <a:spcAft>
                          <a:spcPts val="0"/>
                        </a:spcAft>
                        <a:buNone/>
                      </a:pPr>
                      <a:r>
                        <a:rPr lang="en-US" sz="2346" u="none" cap="none" strike="noStrike">
                          <a:solidFill>
                            <a:srgbClr val="FFFFFF"/>
                          </a:solidFill>
                          <a:latin typeface="Arial"/>
                          <a:ea typeface="Arial"/>
                          <a:cs typeface="Arial"/>
                          <a:sym typeface="Arial"/>
                        </a:rPr>
                        <a:t>21201201</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07" name="Google Shape;107;p2"/>
          <p:cNvSpPr/>
          <p:nvPr/>
        </p:nvSpPr>
        <p:spPr>
          <a:xfrm>
            <a:off x="317324" y="5173673"/>
            <a:ext cx="3569818" cy="2041916"/>
          </a:xfrm>
          <a:custGeom>
            <a:rect b="b" l="l" r="r" t="t"/>
            <a:pathLst>
              <a:path extrusionOk="0" h="2584704" w="3901440">
                <a:moveTo>
                  <a:pt x="0" y="0"/>
                </a:moveTo>
                <a:lnTo>
                  <a:pt x="3901440" y="0"/>
                </a:lnTo>
                <a:lnTo>
                  <a:pt x="3901440" y="2584704"/>
                </a:lnTo>
                <a:lnTo>
                  <a:pt x="0" y="2584704"/>
                </a:lnTo>
                <a:lnTo>
                  <a:pt x="0" y="0"/>
                </a:lnTo>
                <a:close/>
              </a:path>
            </a:pathLst>
          </a:custGeom>
          <a:blipFill rotWithShape="1">
            <a:blip r:embed="rId4">
              <a:alphaModFix/>
            </a:blip>
            <a:stretch>
              <a:fillRect b="0" l="0" r="0" t="0"/>
            </a:stretch>
          </a:blipFill>
          <a:ln>
            <a:noFill/>
          </a:ln>
        </p:spPr>
      </p:sp>
      <p:sp>
        <p:nvSpPr>
          <p:cNvPr id="108" name="Google Shape;108;p2"/>
          <p:cNvSpPr txBox="1"/>
          <p:nvPr/>
        </p:nvSpPr>
        <p:spPr>
          <a:xfrm>
            <a:off x="2922092" y="883671"/>
            <a:ext cx="5602750" cy="761720"/>
          </a:xfrm>
          <a:prstGeom prst="rect">
            <a:avLst/>
          </a:prstGeom>
          <a:noFill/>
          <a:ln>
            <a:noFill/>
          </a:ln>
        </p:spPr>
        <p:txBody>
          <a:bodyPr anchorCtr="0" anchor="t" bIns="0" lIns="0" spcFirstLastPara="1" rIns="0" wrap="square" tIns="0">
            <a:spAutoFit/>
          </a:bodyPr>
          <a:lstStyle/>
          <a:p>
            <a:pPr indent="0" lvl="0" marL="0" marR="0" rtl="0" algn="ctr">
              <a:lnSpc>
                <a:spcPct val="119993"/>
              </a:lnSpc>
              <a:spcBef>
                <a:spcPts val="0"/>
              </a:spcBef>
              <a:spcAft>
                <a:spcPts val="0"/>
              </a:spcAft>
              <a:buNone/>
            </a:pPr>
            <a:r>
              <a:rPr b="1" i="0" lang="en-US" sz="2986" u="none" cap="none" strike="noStrike">
                <a:solidFill>
                  <a:srgbClr val="FFFFFF"/>
                </a:solidFill>
                <a:latin typeface="Montserrat"/>
                <a:ea typeface="Montserrat"/>
                <a:cs typeface="Montserrat"/>
                <a:sym typeface="Montserrat"/>
              </a:rPr>
              <a:t>Group Members</a:t>
            </a:r>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212C"/>
        </a:solidFill>
      </p:bgPr>
    </p:bg>
    <p:spTree>
      <p:nvGrpSpPr>
        <p:cNvPr id="116" name="Shape 116"/>
        <p:cNvGrpSpPr/>
        <p:nvPr/>
      </p:nvGrpSpPr>
      <p:grpSpPr>
        <a:xfrm>
          <a:off x="0" y="0"/>
          <a:ext cx="0" cy="0"/>
          <a:chOff x="0" y="0"/>
          <a:chExt cx="0" cy="0"/>
        </a:xfrm>
      </p:grpSpPr>
      <p:sp>
        <p:nvSpPr>
          <p:cNvPr id="117" name="Google Shape;117;p3"/>
          <p:cNvSpPr/>
          <p:nvPr/>
        </p:nvSpPr>
        <p:spPr>
          <a:xfrm>
            <a:off x="0" y="541855"/>
            <a:ext cx="1107040" cy="1445352"/>
          </a:xfrm>
          <a:custGeom>
            <a:rect b="b" l="l" r="r" t="t"/>
            <a:pathLst>
              <a:path extrusionOk="0" h="1445352" w="1107040">
                <a:moveTo>
                  <a:pt x="0" y="0"/>
                </a:moveTo>
                <a:lnTo>
                  <a:pt x="1107040" y="0"/>
                </a:lnTo>
                <a:lnTo>
                  <a:pt x="1107040" y="1445352"/>
                </a:lnTo>
                <a:lnTo>
                  <a:pt x="0" y="1445352"/>
                </a:lnTo>
                <a:lnTo>
                  <a:pt x="0" y="0"/>
                </a:lnTo>
                <a:close/>
              </a:path>
            </a:pathLst>
          </a:custGeom>
          <a:blipFill rotWithShape="1">
            <a:blip r:embed="rId3">
              <a:alphaModFix/>
            </a:blip>
            <a:stretch>
              <a:fillRect b="0" l="0" r="0" t="0"/>
            </a:stretch>
          </a:blipFill>
          <a:ln>
            <a:noFill/>
          </a:ln>
        </p:spPr>
      </p:sp>
      <p:sp>
        <p:nvSpPr>
          <p:cNvPr id="118" name="Google Shape;118;p3"/>
          <p:cNvSpPr txBox="1"/>
          <p:nvPr/>
        </p:nvSpPr>
        <p:spPr>
          <a:xfrm>
            <a:off x="2075412" y="796793"/>
            <a:ext cx="5602750" cy="761720"/>
          </a:xfrm>
          <a:prstGeom prst="rect">
            <a:avLst/>
          </a:prstGeom>
          <a:noFill/>
          <a:ln>
            <a:noFill/>
          </a:ln>
        </p:spPr>
        <p:txBody>
          <a:bodyPr anchorCtr="0" anchor="t" bIns="0" lIns="0" spcFirstLastPara="1" rIns="0" wrap="square" tIns="0">
            <a:spAutoFit/>
          </a:bodyPr>
          <a:lstStyle/>
          <a:p>
            <a:pPr indent="0" lvl="0" marL="0" marR="0" rtl="0" algn="ctr">
              <a:lnSpc>
                <a:spcPct val="119993"/>
              </a:lnSpc>
              <a:spcBef>
                <a:spcPts val="0"/>
              </a:spcBef>
              <a:spcAft>
                <a:spcPts val="0"/>
              </a:spcAft>
              <a:buNone/>
            </a:pPr>
            <a:r>
              <a:rPr b="1" i="0" lang="en-US" sz="2986" u="none" cap="none" strike="noStrike">
                <a:solidFill>
                  <a:srgbClr val="FFFFFF"/>
                </a:solidFill>
                <a:latin typeface="Montserrat"/>
                <a:ea typeface="Montserrat"/>
                <a:cs typeface="Montserrat"/>
                <a:sym typeface="Montserrat"/>
              </a:rPr>
              <a:t>Table of Contents</a:t>
            </a:r>
            <a:endParaRPr/>
          </a:p>
        </p:txBody>
      </p:sp>
      <p:graphicFrame>
        <p:nvGraphicFramePr>
          <p:cNvPr id="119" name="Google Shape;119;p3"/>
          <p:cNvGraphicFramePr/>
          <p:nvPr/>
        </p:nvGraphicFramePr>
        <p:xfrm>
          <a:off x="1828547" y="1896814"/>
          <a:ext cx="3000000" cy="3000000"/>
        </p:xfrm>
        <a:graphic>
          <a:graphicData uri="http://schemas.openxmlformats.org/drawingml/2006/table">
            <a:tbl>
              <a:tblPr>
                <a:noFill/>
                <a:tableStyleId>{DAAB304C-13F8-4BC6-BCC5-23A3476EA132}</a:tableStyleId>
              </a:tblPr>
              <a:tblGrid>
                <a:gridCol w="1267150"/>
                <a:gridCol w="4815300"/>
              </a:tblGrid>
              <a:tr h="704425">
                <a:tc>
                  <a:txBody>
                    <a:bodyPr/>
                    <a:lstStyle/>
                    <a:p>
                      <a:pPr indent="0" lvl="0" marL="0" marR="0" rtl="0" algn="ctr">
                        <a:lnSpc>
                          <a:spcPct val="119991"/>
                        </a:lnSpc>
                        <a:spcBef>
                          <a:spcPts val="0"/>
                        </a:spcBef>
                        <a:spcAft>
                          <a:spcPts val="0"/>
                        </a:spcAft>
                        <a:buNone/>
                      </a:pPr>
                      <a:r>
                        <a:rPr lang="en-US" sz="2346" u="none" cap="none" strike="noStrike">
                          <a:solidFill>
                            <a:srgbClr val="FFFFFF"/>
                          </a:solidFill>
                          <a:latin typeface="Arial"/>
                          <a:ea typeface="Arial"/>
                          <a:cs typeface="Arial"/>
                          <a:sym typeface="Arial"/>
                        </a:rPr>
                        <a:t>No.</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9991"/>
                        </a:lnSpc>
                        <a:spcBef>
                          <a:spcPts val="0"/>
                        </a:spcBef>
                        <a:spcAft>
                          <a:spcPts val="0"/>
                        </a:spcAft>
                        <a:buNone/>
                      </a:pPr>
                      <a:r>
                        <a:rPr lang="en-US" sz="2346" u="none" cap="none" strike="noStrike">
                          <a:solidFill>
                            <a:srgbClr val="FFFFFF"/>
                          </a:solidFill>
                          <a:latin typeface="Arial"/>
                          <a:ea typeface="Arial"/>
                          <a:cs typeface="Arial"/>
                          <a:sym typeface="Arial"/>
                        </a:rPr>
                        <a:t>Contents</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90875">
                <a:tc>
                  <a:txBody>
                    <a:bodyPr/>
                    <a:lstStyle/>
                    <a:p>
                      <a:pPr indent="0" lvl="0" marL="0" marR="0" rtl="0" algn="ctr">
                        <a:lnSpc>
                          <a:spcPct val="119991"/>
                        </a:lnSpc>
                        <a:spcBef>
                          <a:spcPts val="0"/>
                        </a:spcBef>
                        <a:spcAft>
                          <a:spcPts val="0"/>
                        </a:spcAft>
                        <a:buNone/>
                      </a:pPr>
                      <a:r>
                        <a:rPr lang="en-US" sz="2346" u="none" cap="none" strike="noStrike">
                          <a:solidFill>
                            <a:srgbClr val="FFFFFF"/>
                          </a:solidFill>
                          <a:latin typeface="Arial"/>
                          <a:ea typeface="Arial"/>
                          <a:cs typeface="Arial"/>
                          <a:sym typeface="Arial"/>
                        </a:rPr>
                        <a:t>1</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9991"/>
                        </a:lnSpc>
                        <a:spcBef>
                          <a:spcPts val="0"/>
                        </a:spcBef>
                        <a:spcAft>
                          <a:spcPts val="0"/>
                        </a:spcAft>
                        <a:buNone/>
                      </a:pPr>
                      <a:r>
                        <a:rPr lang="en-US" sz="2346" u="none" cap="none" strike="noStrike">
                          <a:solidFill>
                            <a:srgbClr val="FFFFFF"/>
                          </a:solidFill>
                          <a:latin typeface="Arial"/>
                          <a:ea typeface="Arial"/>
                          <a:cs typeface="Arial"/>
                          <a:sym typeface="Arial"/>
                        </a:rPr>
                        <a:t>Project Description</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90875">
                <a:tc>
                  <a:txBody>
                    <a:bodyPr/>
                    <a:lstStyle/>
                    <a:p>
                      <a:pPr indent="0" lvl="0" marL="0" marR="0" rtl="0" algn="ctr">
                        <a:lnSpc>
                          <a:spcPct val="119991"/>
                        </a:lnSpc>
                        <a:spcBef>
                          <a:spcPts val="0"/>
                        </a:spcBef>
                        <a:spcAft>
                          <a:spcPts val="0"/>
                        </a:spcAft>
                        <a:buNone/>
                      </a:pPr>
                      <a:r>
                        <a:rPr lang="en-US" sz="2346" u="none" cap="none" strike="noStrike">
                          <a:solidFill>
                            <a:srgbClr val="FFFFFF"/>
                          </a:solidFill>
                          <a:latin typeface="Arial"/>
                          <a:ea typeface="Arial"/>
                          <a:cs typeface="Arial"/>
                          <a:sym typeface="Arial"/>
                        </a:rPr>
                        <a:t>2</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9991"/>
                        </a:lnSpc>
                        <a:spcBef>
                          <a:spcPts val="0"/>
                        </a:spcBef>
                        <a:spcAft>
                          <a:spcPts val="0"/>
                        </a:spcAft>
                        <a:buNone/>
                      </a:pPr>
                      <a:r>
                        <a:rPr lang="en-US" sz="2346" u="none" cap="none" strike="noStrike">
                          <a:solidFill>
                            <a:srgbClr val="FFFFFF"/>
                          </a:solidFill>
                          <a:latin typeface="Arial"/>
                          <a:ea typeface="Arial"/>
                          <a:cs typeface="Arial"/>
                          <a:sym typeface="Arial"/>
                        </a:rPr>
                        <a:t>Project Features</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90875">
                <a:tc>
                  <a:txBody>
                    <a:bodyPr/>
                    <a:lstStyle/>
                    <a:p>
                      <a:pPr indent="0" lvl="0" marL="0" marR="0" rtl="0" algn="ctr">
                        <a:lnSpc>
                          <a:spcPct val="119991"/>
                        </a:lnSpc>
                        <a:spcBef>
                          <a:spcPts val="0"/>
                        </a:spcBef>
                        <a:spcAft>
                          <a:spcPts val="0"/>
                        </a:spcAft>
                        <a:buNone/>
                      </a:pPr>
                      <a:r>
                        <a:rPr lang="en-US" sz="2346" u="none" cap="none" strike="noStrike">
                          <a:solidFill>
                            <a:srgbClr val="FFFFFF"/>
                          </a:solidFill>
                          <a:latin typeface="Arial"/>
                          <a:ea typeface="Arial"/>
                          <a:cs typeface="Arial"/>
                          <a:sym typeface="Arial"/>
                        </a:rPr>
                        <a:t>3</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9991"/>
                        </a:lnSpc>
                        <a:spcBef>
                          <a:spcPts val="0"/>
                        </a:spcBef>
                        <a:spcAft>
                          <a:spcPts val="0"/>
                        </a:spcAft>
                        <a:buNone/>
                      </a:pPr>
                      <a:r>
                        <a:rPr lang="en-US" sz="2346" u="none" cap="none" strike="noStrike">
                          <a:solidFill>
                            <a:srgbClr val="FFFFFF"/>
                          </a:solidFill>
                          <a:latin typeface="Arial"/>
                          <a:ea typeface="Arial"/>
                          <a:cs typeface="Arial"/>
                          <a:sym typeface="Arial"/>
                        </a:rPr>
                        <a:t>Sets and Attributes</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90875">
                <a:tc>
                  <a:txBody>
                    <a:bodyPr/>
                    <a:lstStyle/>
                    <a:p>
                      <a:pPr indent="0" lvl="0" marL="0" marR="0" rtl="0" algn="ctr">
                        <a:lnSpc>
                          <a:spcPct val="119991"/>
                        </a:lnSpc>
                        <a:spcBef>
                          <a:spcPts val="0"/>
                        </a:spcBef>
                        <a:spcAft>
                          <a:spcPts val="0"/>
                        </a:spcAft>
                        <a:buNone/>
                      </a:pPr>
                      <a:r>
                        <a:rPr lang="en-US" sz="2346" u="none" cap="none" strike="noStrike">
                          <a:solidFill>
                            <a:srgbClr val="FFFFFF"/>
                          </a:solidFill>
                          <a:latin typeface="Arial"/>
                          <a:ea typeface="Arial"/>
                          <a:cs typeface="Arial"/>
                          <a:sym typeface="Arial"/>
                        </a:rPr>
                        <a:t>4</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9991"/>
                        </a:lnSpc>
                        <a:spcBef>
                          <a:spcPts val="0"/>
                        </a:spcBef>
                        <a:spcAft>
                          <a:spcPts val="0"/>
                        </a:spcAft>
                        <a:buNone/>
                      </a:pPr>
                      <a:r>
                        <a:rPr lang="en-US" sz="2346" u="none" cap="none" strike="noStrike">
                          <a:solidFill>
                            <a:srgbClr val="FFFFFF"/>
                          </a:solidFill>
                          <a:latin typeface="Arial"/>
                          <a:ea typeface="Arial"/>
                          <a:cs typeface="Arial"/>
                          <a:sym typeface="Arial"/>
                        </a:rPr>
                        <a:t>E-R Model</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90875">
                <a:tc>
                  <a:txBody>
                    <a:bodyPr/>
                    <a:lstStyle/>
                    <a:p>
                      <a:pPr indent="0" lvl="0" marL="0" marR="0" rtl="0" algn="ctr">
                        <a:lnSpc>
                          <a:spcPct val="119991"/>
                        </a:lnSpc>
                        <a:spcBef>
                          <a:spcPts val="0"/>
                        </a:spcBef>
                        <a:spcAft>
                          <a:spcPts val="0"/>
                        </a:spcAft>
                        <a:buNone/>
                      </a:pPr>
                      <a:r>
                        <a:rPr lang="en-US" sz="2346" u="none" cap="none" strike="noStrike">
                          <a:solidFill>
                            <a:srgbClr val="FFFFFF"/>
                          </a:solidFill>
                          <a:latin typeface="Arial"/>
                          <a:ea typeface="Arial"/>
                          <a:cs typeface="Arial"/>
                          <a:sym typeface="Arial"/>
                        </a:rPr>
                        <a:t>5</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9991"/>
                        </a:lnSpc>
                        <a:spcBef>
                          <a:spcPts val="0"/>
                        </a:spcBef>
                        <a:spcAft>
                          <a:spcPts val="0"/>
                        </a:spcAft>
                        <a:buNone/>
                      </a:pPr>
                      <a:r>
                        <a:rPr lang="en-US" sz="2346" u="none" cap="none" strike="noStrike">
                          <a:solidFill>
                            <a:srgbClr val="FFFFFF"/>
                          </a:solidFill>
                          <a:latin typeface="Arial"/>
                          <a:ea typeface="Arial"/>
                          <a:cs typeface="Arial"/>
                          <a:sym typeface="Arial"/>
                        </a:rPr>
                        <a:t>Schema Diagram</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90875">
                <a:tc>
                  <a:txBody>
                    <a:bodyPr/>
                    <a:lstStyle/>
                    <a:p>
                      <a:pPr indent="0" lvl="0" marL="0" marR="0" rtl="0" algn="ctr">
                        <a:lnSpc>
                          <a:spcPct val="119991"/>
                        </a:lnSpc>
                        <a:spcBef>
                          <a:spcPts val="0"/>
                        </a:spcBef>
                        <a:spcAft>
                          <a:spcPts val="0"/>
                        </a:spcAft>
                        <a:buNone/>
                      </a:pPr>
                      <a:r>
                        <a:rPr lang="en-US" sz="2346" u="none" cap="none" strike="noStrike">
                          <a:solidFill>
                            <a:srgbClr val="FFFFFF"/>
                          </a:solidFill>
                          <a:latin typeface="Arial"/>
                          <a:ea typeface="Arial"/>
                          <a:cs typeface="Arial"/>
                          <a:sym typeface="Arial"/>
                        </a:rPr>
                        <a:t>6</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9991"/>
                        </a:lnSpc>
                        <a:spcBef>
                          <a:spcPts val="0"/>
                        </a:spcBef>
                        <a:spcAft>
                          <a:spcPts val="0"/>
                        </a:spcAft>
                        <a:buNone/>
                      </a:pPr>
                      <a:r>
                        <a:rPr lang="en-US" sz="2346" u="none" cap="none" strike="noStrike">
                          <a:solidFill>
                            <a:srgbClr val="FFFFFF"/>
                          </a:solidFill>
                          <a:latin typeface="Arial"/>
                          <a:ea typeface="Arial"/>
                          <a:cs typeface="Arial"/>
                          <a:sym typeface="Arial"/>
                        </a:rPr>
                        <a:t>Sample Queries</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212C"/>
        </a:solidFill>
      </p:bgPr>
    </p:bg>
    <p:spTree>
      <p:nvGrpSpPr>
        <p:cNvPr id="127" name="Shape 127"/>
        <p:cNvGrpSpPr/>
        <p:nvPr/>
      </p:nvGrpSpPr>
      <p:grpSpPr>
        <a:xfrm>
          <a:off x="0" y="0"/>
          <a:ext cx="0" cy="0"/>
          <a:chOff x="0" y="0"/>
          <a:chExt cx="0" cy="0"/>
        </a:xfrm>
      </p:grpSpPr>
      <p:sp>
        <p:nvSpPr>
          <p:cNvPr id="128" name="Google Shape;128;p4"/>
          <p:cNvSpPr/>
          <p:nvPr/>
        </p:nvSpPr>
        <p:spPr>
          <a:xfrm>
            <a:off x="0" y="541855"/>
            <a:ext cx="1107040" cy="1445352"/>
          </a:xfrm>
          <a:custGeom>
            <a:rect b="b" l="l" r="r" t="t"/>
            <a:pathLst>
              <a:path extrusionOk="0" h="1445352" w="1107040">
                <a:moveTo>
                  <a:pt x="0" y="0"/>
                </a:moveTo>
                <a:lnTo>
                  <a:pt x="1107040" y="0"/>
                </a:lnTo>
                <a:lnTo>
                  <a:pt x="1107040" y="1445352"/>
                </a:lnTo>
                <a:lnTo>
                  <a:pt x="0" y="1445352"/>
                </a:lnTo>
                <a:lnTo>
                  <a:pt x="0" y="0"/>
                </a:lnTo>
                <a:close/>
              </a:path>
            </a:pathLst>
          </a:custGeom>
          <a:blipFill rotWithShape="1">
            <a:blip r:embed="rId3">
              <a:alphaModFix/>
            </a:blip>
            <a:stretch>
              <a:fillRect b="0" l="0" r="0" t="0"/>
            </a:stretch>
          </a:blipFill>
          <a:ln>
            <a:noFill/>
          </a:ln>
        </p:spPr>
      </p:sp>
      <p:grpSp>
        <p:nvGrpSpPr>
          <p:cNvPr id="129" name="Google Shape;129;p4"/>
          <p:cNvGrpSpPr/>
          <p:nvPr/>
        </p:nvGrpSpPr>
        <p:grpSpPr>
          <a:xfrm>
            <a:off x="482600" y="2127681"/>
            <a:ext cx="8788431" cy="3862578"/>
            <a:chOff x="0" y="-47625"/>
            <a:chExt cx="11717909" cy="5150104"/>
          </a:xfrm>
        </p:grpSpPr>
        <p:sp>
          <p:nvSpPr>
            <p:cNvPr id="130" name="Google Shape;130;p4"/>
            <p:cNvSpPr/>
            <p:nvPr/>
          </p:nvSpPr>
          <p:spPr>
            <a:xfrm>
              <a:off x="6731" y="6731"/>
              <a:ext cx="11704320" cy="5088890"/>
            </a:xfrm>
            <a:custGeom>
              <a:rect b="b" l="l" r="r" t="t"/>
              <a:pathLst>
                <a:path extrusionOk="0" h="5088890" w="11704320">
                  <a:moveTo>
                    <a:pt x="0" y="848233"/>
                  </a:moveTo>
                  <a:cubicBezTo>
                    <a:pt x="0" y="379730"/>
                    <a:pt x="380365" y="0"/>
                    <a:pt x="849503" y="0"/>
                  </a:cubicBezTo>
                  <a:lnTo>
                    <a:pt x="10854944" y="0"/>
                  </a:lnTo>
                  <a:cubicBezTo>
                    <a:pt x="11324082" y="0"/>
                    <a:pt x="11704320" y="379730"/>
                    <a:pt x="11704320" y="848106"/>
                  </a:cubicBezTo>
                  <a:lnTo>
                    <a:pt x="11704320" y="4240784"/>
                  </a:lnTo>
                  <a:cubicBezTo>
                    <a:pt x="11704320" y="4709160"/>
                    <a:pt x="11323955" y="5088890"/>
                    <a:pt x="10854944" y="5088890"/>
                  </a:cubicBezTo>
                  <a:lnTo>
                    <a:pt x="849503" y="5088890"/>
                  </a:lnTo>
                  <a:cubicBezTo>
                    <a:pt x="380365" y="5088890"/>
                    <a:pt x="127" y="4709160"/>
                    <a:pt x="127" y="4240784"/>
                  </a:cubicBezTo>
                  <a:close/>
                </a:path>
              </a:pathLst>
            </a:custGeom>
            <a:solidFill>
              <a:srgbClr val="82C7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0" y="0"/>
              <a:ext cx="11717909" cy="5102479"/>
            </a:xfrm>
            <a:custGeom>
              <a:rect b="b" l="l" r="r" t="t"/>
              <a:pathLst>
                <a:path extrusionOk="0" h="5102479" w="11717909">
                  <a:moveTo>
                    <a:pt x="0" y="854964"/>
                  </a:moveTo>
                  <a:cubicBezTo>
                    <a:pt x="0" y="382778"/>
                    <a:pt x="383286" y="0"/>
                    <a:pt x="856234" y="0"/>
                  </a:cubicBezTo>
                  <a:lnTo>
                    <a:pt x="10861675" y="0"/>
                  </a:lnTo>
                  <a:lnTo>
                    <a:pt x="10861675" y="6731"/>
                  </a:lnTo>
                  <a:lnTo>
                    <a:pt x="10861675" y="0"/>
                  </a:lnTo>
                  <a:cubicBezTo>
                    <a:pt x="11334496" y="0"/>
                    <a:pt x="11717909" y="382778"/>
                    <a:pt x="11717909" y="854964"/>
                  </a:cubicBezTo>
                  <a:lnTo>
                    <a:pt x="11711178" y="854964"/>
                  </a:lnTo>
                  <a:lnTo>
                    <a:pt x="11717909" y="854964"/>
                  </a:lnTo>
                  <a:lnTo>
                    <a:pt x="11717909" y="4247515"/>
                  </a:lnTo>
                  <a:lnTo>
                    <a:pt x="11711178" y="4247515"/>
                  </a:lnTo>
                  <a:lnTo>
                    <a:pt x="11717909" y="4247515"/>
                  </a:lnTo>
                  <a:cubicBezTo>
                    <a:pt x="11717909" y="4719701"/>
                    <a:pt x="11334623" y="5102479"/>
                    <a:pt x="10861675" y="5102479"/>
                  </a:cubicBezTo>
                  <a:lnTo>
                    <a:pt x="10861675" y="5095748"/>
                  </a:lnTo>
                  <a:lnTo>
                    <a:pt x="10861675" y="5102479"/>
                  </a:lnTo>
                  <a:lnTo>
                    <a:pt x="856234" y="5102479"/>
                  </a:lnTo>
                  <a:lnTo>
                    <a:pt x="856234" y="5095748"/>
                  </a:lnTo>
                  <a:lnTo>
                    <a:pt x="856234" y="5102479"/>
                  </a:lnTo>
                  <a:cubicBezTo>
                    <a:pt x="383286" y="5102352"/>
                    <a:pt x="0" y="4719701"/>
                    <a:pt x="0" y="4247515"/>
                  </a:cubicBezTo>
                  <a:lnTo>
                    <a:pt x="0" y="854964"/>
                  </a:lnTo>
                  <a:lnTo>
                    <a:pt x="6731" y="854964"/>
                  </a:lnTo>
                  <a:lnTo>
                    <a:pt x="0" y="854964"/>
                  </a:lnTo>
                  <a:moveTo>
                    <a:pt x="13589" y="854964"/>
                  </a:moveTo>
                  <a:lnTo>
                    <a:pt x="13589" y="4247515"/>
                  </a:lnTo>
                  <a:lnTo>
                    <a:pt x="6731" y="4247515"/>
                  </a:lnTo>
                  <a:lnTo>
                    <a:pt x="13462" y="4247515"/>
                  </a:lnTo>
                  <a:cubicBezTo>
                    <a:pt x="13462" y="4712208"/>
                    <a:pt x="390779" y="5088890"/>
                    <a:pt x="856107" y="5088890"/>
                  </a:cubicBezTo>
                  <a:lnTo>
                    <a:pt x="10861675" y="5088890"/>
                  </a:lnTo>
                  <a:cubicBezTo>
                    <a:pt x="11327130" y="5088890"/>
                    <a:pt x="11704320" y="4712208"/>
                    <a:pt x="11704320" y="4247515"/>
                  </a:cubicBezTo>
                  <a:lnTo>
                    <a:pt x="11704320" y="854964"/>
                  </a:lnTo>
                  <a:cubicBezTo>
                    <a:pt x="11704320" y="390271"/>
                    <a:pt x="11327003" y="13589"/>
                    <a:pt x="10861675" y="13589"/>
                  </a:cubicBezTo>
                  <a:lnTo>
                    <a:pt x="856234" y="13589"/>
                  </a:lnTo>
                  <a:lnTo>
                    <a:pt x="856234" y="6731"/>
                  </a:lnTo>
                  <a:lnTo>
                    <a:pt x="856234" y="13462"/>
                  </a:lnTo>
                  <a:cubicBezTo>
                    <a:pt x="390779" y="13589"/>
                    <a:pt x="13589" y="390271"/>
                    <a:pt x="13589" y="854964"/>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txBox="1"/>
            <p:nvPr/>
          </p:nvSpPr>
          <p:spPr>
            <a:xfrm>
              <a:off x="0" y="-47625"/>
              <a:ext cx="11717867" cy="5150025"/>
            </a:xfrm>
            <a:prstGeom prst="rect">
              <a:avLst/>
            </a:prstGeom>
            <a:noFill/>
            <a:ln>
              <a:noFill/>
            </a:ln>
          </p:spPr>
          <p:txBody>
            <a:bodyPr anchorCtr="0" anchor="t" bIns="50800" lIns="50800" spcFirstLastPara="1" rIns="50800" wrap="square" tIns="50800">
              <a:noAutofit/>
            </a:bodyPr>
            <a:lstStyle/>
            <a:p>
              <a:pPr indent="0" lvl="0" marL="0" marR="0" rtl="0" algn="just">
                <a:lnSpc>
                  <a:spcPct val="172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20000"/>
                </a:lnSpc>
                <a:spcBef>
                  <a:spcPts val="0"/>
                </a:spcBef>
                <a:spcAft>
                  <a:spcPts val="0"/>
                </a:spcAft>
                <a:buNone/>
              </a:pPr>
              <a:r>
                <a:rPr b="0" i="0" lang="en-US" sz="2580" u="none" cap="none" strike="noStrike">
                  <a:solidFill>
                    <a:srgbClr val="1B212C"/>
                  </a:solidFill>
                  <a:latin typeface="Arial"/>
                  <a:ea typeface="Arial"/>
                  <a:cs typeface="Arial"/>
                  <a:sym typeface="Arial"/>
                </a:rPr>
                <a:t>It is a digital platform offering centralized information on different destinations, accommodations, attractions, and services. It enables efficient trip planning, online bookings, and user reviews, enhancing the travel experience for tourists while supporting businesses with valuable insights and marketing opportunities.</a:t>
              </a:r>
              <a:endParaRPr/>
            </a:p>
          </p:txBody>
        </p:sp>
      </p:grpSp>
      <p:sp>
        <p:nvSpPr>
          <p:cNvPr id="133" name="Google Shape;133;p4"/>
          <p:cNvSpPr/>
          <p:nvPr/>
        </p:nvSpPr>
        <p:spPr>
          <a:xfrm>
            <a:off x="7994529" y="4930018"/>
            <a:ext cx="1759071" cy="2385182"/>
          </a:xfrm>
          <a:custGeom>
            <a:rect b="b" l="l" r="r" t="t"/>
            <a:pathLst>
              <a:path extrusionOk="0" h="2385182" w="1759071">
                <a:moveTo>
                  <a:pt x="0" y="0"/>
                </a:moveTo>
                <a:lnTo>
                  <a:pt x="1759071" y="0"/>
                </a:lnTo>
                <a:lnTo>
                  <a:pt x="1759071" y="2385182"/>
                </a:lnTo>
                <a:lnTo>
                  <a:pt x="0" y="2385182"/>
                </a:lnTo>
                <a:lnTo>
                  <a:pt x="0" y="0"/>
                </a:lnTo>
                <a:close/>
              </a:path>
            </a:pathLst>
          </a:custGeom>
          <a:blipFill rotWithShape="1">
            <a:blip r:embed="rId4">
              <a:alphaModFix/>
            </a:blip>
            <a:stretch>
              <a:fillRect b="0" l="0" r="0" t="0"/>
            </a:stretch>
          </a:blipFill>
          <a:ln>
            <a:noFill/>
          </a:ln>
        </p:spPr>
      </p:sp>
      <p:sp>
        <p:nvSpPr>
          <p:cNvPr id="134" name="Google Shape;134;p4"/>
          <p:cNvSpPr txBox="1"/>
          <p:nvPr/>
        </p:nvSpPr>
        <p:spPr>
          <a:xfrm>
            <a:off x="579105" y="804167"/>
            <a:ext cx="8595390" cy="997560"/>
          </a:xfrm>
          <a:prstGeom prst="rect">
            <a:avLst/>
          </a:prstGeom>
          <a:noFill/>
          <a:ln>
            <a:noFill/>
          </a:ln>
        </p:spPr>
        <p:txBody>
          <a:bodyPr anchorCtr="0" anchor="t" bIns="0" lIns="0" spcFirstLastPara="1" rIns="0" wrap="square" tIns="0">
            <a:spAutoFit/>
          </a:bodyPr>
          <a:lstStyle/>
          <a:p>
            <a:pPr indent="0" lvl="0" marL="0" marR="0" rtl="0" algn="ctr">
              <a:lnSpc>
                <a:spcPct val="120007"/>
              </a:lnSpc>
              <a:spcBef>
                <a:spcPts val="0"/>
              </a:spcBef>
              <a:spcAft>
                <a:spcPts val="0"/>
              </a:spcAft>
              <a:buNone/>
            </a:pPr>
            <a:r>
              <a:rPr b="1" i="0" lang="en-US" sz="2559" u="none" cap="none" strike="noStrike">
                <a:solidFill>
                  <a:srgbClr val="FFFFFF"/>
                </a:solidFill>
                <a:latin typeface="Montserrat"/>
                <a:ea typeface="Montserrat"/>
                <a:cs typeface="Montserrat"/>
                <a:sym typeface="Montserrat"/>
              </a:rPr>
              <a:t>Description</a:t>
            </a:r>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212C"/>
        </a:solidFill>
      </p:bgPr>
    </p:bg>
    <p:spTree>
      <p:nvGrpSpPr>
        <p:cNvPr id="142" name="Shape 142"/>
        <p:cNvGrpSpPr/>
        <p:nvPr/>
      </p:nvGrpSpPr>
      <p:grpSpPr>
        <a:xfrm>
          <a:off x="0" y="0"/>
          <a:ext cx="0" cy="0"/>
          <a:chOff x="0" y="0"/>
          <a:chExt cx="0" cy="0"/>
        </a:xfrm>
      </p:grpSpPr>
      <p:sp>
        <p:nvSpPr>
          <p:cNvPr id="143" name="Google Shape;143;p5"/>
          <p:cNvSpPr/>
          <p:nvPr/>
        </p:nvSpPr>
        <p:spPr>
          <a:xfrm>
            <a:off x="0" y="541855"/>
            <a:ext cx="1107040" cy="1445352"/>
          </a:xfrm>
          <a:custGeom>
            <a:rect b="b" l="l" r="r" t="t"/>
            <a:pathLst>
              <a:path extrusionOk="0" h="1445352" w="1107040">
                <a:moveTo>
                  <a:pt x="0" y="0"/>
                </a:moveTo>
                <a:lnTo>
                  <a:pt x="1107040" y="0"/>
                </a:lnTo>
                <a:lnTo>
                  <a:pt x="1107040" y="1445352"/>
                </a:lnTo>
                <a:lnTo>
                  <a:pt x="0" y="1445352"/>
                </a:lnTo>
                <a:lnTo>
                  <a:pt x="0" y="0"/>
                </a:lnTo>
                <a:close/>
              </a:path>
            </a:pathLst>
          </a:custGeom>
          <a:blipFill rotWithShape="1">
            <a:blip r:embed="rId3">
              <a:alphaModFix/>
            </a:blip>
            <a:stretch>
              <a:fillRect b="0" l="0" r="0" t="0"/>
            </a:stretch>
          </a:blipFill>
          <a:ln>
            <a:noFill/>
          </a:ln>
        </p:spPr>
      </p:sp>
      <p:grpSp>
        <p:nvGrpSpPr>
          <p:cNvPr id="144" name="Google Shape;144;p5"/>
          <p:cNvGrpSpPr/>
          <p:nvPr/>
        </p:nvGrpSpPr>
        <p:grpSpPr>
          <a:xfrm>
            <a:off x="482600" y="2053589"/>
            <a:ext cx="2035778" cy="1658303"/>
            <a:chOff x="0" y="-9525"/>
            <a:chExt cx="2714371" cy="2211070"/>
          </a:xfrm>
        </p:grpSpPr>
        <p:sp>
          <p:nvSpPr>
            <p:cNvPr id="145" name="Google Shape;145;p5"/>
            <p:cNvSpPr/>
            <p:nvPr/>
          </p:nvSpPr>
          <p:spPr>
            <a:xfrm>
              <a:off x="6731" y="6731"/>
              <a:ext cx="2700909" cy="2187956"/>
            </a:xfrm>
            <a:custGeom>
              <a:rect b="b" l="l" r="r" t="t"/>
              <a:pathLst>
                <a:path extrusionOk="0" h="2187956" w="2700909">
                  <a:moveTo>
                    <a:pt x="0" y="364744"/>
                  </a:moveTo>
                  <a:cubicBezTo>
                    <a:pt x="0" y="163322"/>
                    <a:pt x="163449" y="0"/>
                    <a:pt x="365125" y="0"/>
                  </a:cubicBezTo>
                  <a:lnTo>
                    <a:pt x="2335784" y="0"/>
                  </a:lnTo>
                  <a:cubicBezTo>
                    <a:pt x="2537460" y="0"/>
                    <a:pt x="2700909" y="163322"/>
                    <a:pt x="2700909" y="364617"/>
                  </a:cubicBezTo>
                  <a:lnTo>
                    <a:pt x="2700909" y="1823339"/>
                  </a:lnTo>
                  <a:cubicBezTo>
                    <a:pt x="2700909" y="2024761"/>
                    <a:pt x="2537460" y="2187956"/>
                    <a:pt x="2335784" y="2187956"/>
                  </a:cubicBezTo>
                  <a:lnTo>
                    <a:pt x="365125" y="2187956"/>
                  </a:lnTo>
                  <a:cubicBezTo>
                    <a:pt x="163449" y="2187956"/>
                    <a:pt x="0" y="2024761"/>
                    <a:pt x="0" y="1823339"/>
                  </a:cubicBezTo>
                  <a:close/>
                </a:path>
              </a:pathLst>
            </a:custGeom>
            <a:solidFill>
              <a:srgbClr val="82C7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a:off x="0" y="0"/>
              <a:ext cx="2714371" cy="2201545"/>
            </a:xfrm>
            <a:custGeom>
              <a:rect b="b" l="l" r="r" t="t"/>
              <a:pathLst>
                <a:path extrusionOk="0" h="2201545" w="2714371">
                  <a:moveTo>
                    <a:pt x="0" y="371475"/>
                  </a:moveTo>
                  <a:cubicBezTo>
                    <a:pt x="0" y="166243"/>
                    <a:pt x="166497" y="0"/>
                    <a:pt x="371856" y="0"/>
                  </a:cubicBezTo>
                  <a:lnTo>
                    <a:pt x="2342515" y="0"/>
                  </a:lnTo>
                  <a:lnTo>
                    <a:pt x="2342515" y="6731"/>
                  </a:lnTo>
                  <a:lnTo>
                    <a:pt x="2342515" y="0"/>
                  </a:lnTo>
                  <a:cubicBezTo>
                    <a:pt x="2547874" y="0"/>
                    <a:pt x="2714371" y="166243"/>
                    <a:pt x="2714371" y="371475"/>
                  </a:cubicBezTo>
                  <a:lnTo>
                    <a:pt x="2707640" y="371475"/>
                  </a:lnTo>
                  <a:lnTo>
                    <a:pt x="2714371" y="371475"/>
                  </a:lnTo>
                  <a:lnTo>
                    <a:pt x="2714371" y="1830070"/>
                  </a:lnTo>
                  <a:lnTo>
                    <a:pt x="2707640" y="1830070"/>
                  </a:lnTo>
                  <a:lnTo>
                    <a:pt x="2714371" y="1830070"/>
                  </a:lnTo>
                  <a:cubicBezTo>
                    <a:pt x="2714371" y="2035175"/>
                    <a:pt x="2547874" y="2201545"/>
                    <a:pt x="2342515" y="2201545"/>
                  </a:cubicBezTo>
                  <a:lnTo>
                    <a:pt x="2342515" y="2194814"/>
                  </a:lnTo>
                  <a:lnTo>
                    <a:pt x="2342515" y="2201545"/>
                  </a:lnTo>
                  <a:lnTo>
                    <a:pt x="371856" y="2201545"/>
                  </a:lnTo>
                  <a:lnTo>
                    <a:pt x="371856" y="2194814"/>
                  </a:lnTo>
                  <a:lnTo>
                    <a:pt x="371856" y="2201545"/>
                  </a:lnTo>
                  <a:cubicBezTo>
                    <a:pt x="166497" y="2201545"/>
                    <a:pt x="0" y="2035175"/>
                    <a:pt x="0" y="1830070"/>
                  </a:cubicBezTo>
                  <a:lnTo>
                    <a:pt x="0" y="371475"/>
                  </a:lnTo>
                  <a:lnTo>
                    <a:pt x="6731" y="371475"/>
                  </a:lnTo>
                  <a:lnTo>
                    <a:pt x="0" y="371475"/>
                  </a:lnTo>
                  <a:moveTo>
                    <a:pt x="13589" y="371475"/>
                  </a:moveTo>
                  <a:lnTo>
                    <a:pt x="13589" y="1830070"/>
                  </a:lnTo>
                  <a:lnTo>
                    <a:pt x="6731" y="1830070"/>
                  </a:lnTo>
                  <a:lnTo>
                    <a:pt x="13462" y="1830070"/>
                  </a:lnTo>
                  <a:cubicBezTo>
                    <a:pt x="13462" y="2027682"/>
                    <a:pt x="173863" y="2187956"/>
                    <a:pt x="371729" y="2187956"/>
                  </a:cubicBezTo>
                  <a:lnTo>
                    <a:pt x="2342515" y="2187956"/>
                  </a:lnTo>
                  <a:cubicBezTo>
                    <a:pt x="2540381" y="2187956"/>
                    <a:pt x="2700782" y="2027682"/>
                    <a:pt x="2700782" y="1830070"/>
                  </a:cubicBezTo>
                  <a:lnTo>
                    <a:pt x="2700782" y="371475"/>
                  </a:lnTo>
                  <a:cubicBezTo>
                    <a:pt x="2700782" y="173863"/>
                    <a:pt x="2540381" y="13589"/>
                    <a:pt x="2342515" y="13589"/>
                  </a:cubicBezTo>
                  <a:lnTo>
                    <a:pt x="371856" y="13589"/>
                  </a:lnTo>
                  <a:lnTo>
                    <a:pt x="371856" y="6731"/>
                  </a:lnTo>
                  <a:lnTo>
                    <a:pt x="371856" y="13462"/>
                  </a:lnTo>
                  <a:cubicBezTo>
                    <a:pt x="173990" y="13589"/>
                    <a:pt x="13589" y="173736"/>
                    <a:pt x="13589" y="371475"/>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
            <p:cNvSpPr txBox="1"/>
            <p:nvPr/>
          </p:nvSpPr>
          <p:spPr>
            <a:xfrm>
              <a:off x="0" y="-9525"/>
              <a:ext cx="2714347" cy="2211018"/>
            </a:xfrm>
            <a:prstGeom prst="rect">
              <a:avLst/>
            </a:prstGeom>
            <a:noFill/>
            <a:ln>
              <a:noFill/>
            </a:ln>
          </p:spPr>
          <p:txBody>
            <a:bodyPr anchorCtr="0" anchor="t" bIns="50800" lIns="50800" spcFirstLastPara="1" rIns="50800" wrap="square" tIns="50800">
              <a:noAutofit/>
            </a:bodyPr>
            <a:lstStyle/>
            <a:p>
              <a:pPr indent="0" lvl="0" marL="0" marR="0" rtl="0" algn="ctr">
                <a:lnSpc>
                  <a:spcPct val="10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20012"/>
                </a:lnSpc>
                <a:spcBef>
                  <a:spcPts val="0"/>
                </a:spcBef>
                <a:spcAft>
                  <a:spcPts val="0"/>
                </a:spcAft>
                <a:buNone/>
              </a:pPr>
              <a:r>
                <a:rPr b="0" i="0" lang="en-US" sz="1599" u="none" cap="none" strike="noStrike">
                  <a:solidFill>
                    <a:srgbClr val="1B212C"/>
                  </a:solidFill>
                  <a:latin typeface="Arial"/>
                  <a:ea typeface="Arial"/>
                  <a:cs typeface="Arial"/>
                  <a:sym typeface="Arial"/>
                </a:rPr>
                <a:t>Manage the Available Packages (Admin)</a:t>
              </a:r>
              <a:endParaRPr/>
            </a:p>
          </p:txBody>
        </p:sp>
      </p:grpSp>
      <p:grpSp>
        <p:nvGrpSpPr>
          <p:cNvPr id="148" name="Google Shape;148;p5"/>
          <p:cNvGrpSpPr/>
          <p:nvPr/>
        </p:nvGrpSpPr>
        <p:grpSpPr>
          <a:xfrm>
            <a:off x="2733479" y="2053589"/>
            <a:ext cx="2035778" cy="1658303"/>
            <a:chOff x="0" y="-9525"/>
            <a:chExt cx="2714371" cy="2211070"/>
          </a:xfrm>
        </p:grpSpPr>
        <p:sp>
          <p:nvSpPr>
            <p:cNvPr id="149" name="Google Shape;149;p5"/>
            <p:cNvSpPr/>
            <p:nvPr/>
          </p:nvSpPr>
          <p:spPr>
            <a:xfrm>
              <a:off x="6731" y="6731"/>
              <a:ext cx="2700909" cy="2187956"/>
            </a:xfrm>
            <a:custGeom>
              <a:rect b="b" l="l" r="r" t="t"/>
              <a:pathLst>
                <a:path extrusionOk="0" h="2187956" w="2700909">
                  <a:moveTo>
                    <a:pt x="0" y="364744"/>
                  </a:moveTo>
                  <a:cubicBezTo>
                    <a:pt x="0" y="163322"/>
                    <a:pt x="163449" y="0"/>
                    <a:pt x="365125" y="0"/>
                  </a:cubicBezTo>
                  <a:lnTo>
                    <a:pt x="2335784" y="0"/>
                  </a:lnTo>
                  <a:cubicBezTo>
                    <a:pt x="2537460" y="0"/>
                    <a:pt x="2700909" y="163322"/>
                    <a:pt x="2700909" y="364617"/>
                  </a:cubicBezTo>
                  <a:lnTo>
                    <a:pt x="2700909" y="1823339"/>
                  </a:lnTo>
                  <a:cubicBezTo>
                    <a:pt x="2700909" y="2024761"/>
                    <a:pt x="2537460" y="2187956"/>
                    <a:pt x="2335784" y="2187956"/>
                  </a:cubicBezTo>
                  <a:lnTo>
                    <a:pt x="365125" y="2187956"/>
                  </a:lnTo>
                  <a:cubicBezTo>
                    <a:pt x="163449" y="2187956"/>
                    <a:pt x="0" y="2024761"/>
                    <a:pt x="0" y="1823339"/>
                  </a:cubicBezTo>
                  <a:close/>
                </a:path>
              </a:pathLst>
            </a:custGeom>
            <a:solidFill>
              <a:srgbClr val="82C7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a:off x="0" y="0"/>
              <a:ext cx="2714371" cy="2201545"/>
            </a:xfrm>
            <a:custGeom>
              <a:rect b="b" l="l" r="r" t="t"/>
              <a:pathLst>
                <a:path extrusionOk="0" h="2201545" w="2714371">
                  <a:moveTo>
                    <a:pt x="0" y="371475"/>
                  </a:moveTo>
                  <a:cubicBezTo>
                    <a:pt x="0" y="166243"/>
                    <a:pt x="166497" y="0"/>
                    <a:pt x="371856" y="0"/>
                  </a:cubicBezTo>
                  <a:lnTo>
                    <a:pt x="2342515" y="0"/>
                  </a:lnTo>
                  <a:lnTo>
                    <a:pt x="2342515" y="6731"/>
                  </a:lnTo>
                  <a:lnTo>
                    <a:pt x="2342515" y="0"/>
                  </a:lnTo>
                  <a:cubicBezTo>
                    <a:pt x="2547874" y="0"/>
                    <a:pt x="2714371" y="166243"/>
                    <a:pt x="2714371" y="371475"/>
                  </a:cubicBezTo>
                  <a:lnTo>
                    <a:pt x="2707640" y="371475"/>
                  </a:lnTo>
                  <a:lnTo>
                    <a:pt x="2714371" y="371475"/>
                  </a:lnTo>
                  <a:lnTo>
                    <a:pt x="2714371" y="1830070"/>
                  </a:lnTo>
                  <a:lnTo>
                    <a:pt x="2707640" y="1830070"/>
                  </a:lnTo>
                  <a:lnTo>
                    <a:pt x="2714371" y="1830070"/>
                  </a:lnTo>
                  <a:cubicBezTo>
                    <a:pt x="2714371" y="2035175"/>
                    <a:pt x="2547874" y="2201545"/>
                    <a:pt x="2342515" y="2201545"/>
                  </a:cubicBezTo>
                  <a:lnTo>
                    <a:pt x="2342515" y="2194814"/>
                  </a:lnTo>
                  <a:lnTo>
                    <a:pt x="2342515" y="2201545"/>
                  </a:lnTo>
                  <a:lnTo>
                    <a:pt x="371856" y="2201545"/>
                  </a:lnTo>
                  <a:lnTo>
                    <a:pt x="371856" y="2194814"/>
                  </a:lnTo>
                  <a:lnTo>
                    <a:pt x="371856" y="2201545"/>
                  </a:lnTo>
                  <a:cubicBezTo>
                    <a:pt x="166497" y="2201545"/>
                    <a:pt x="0" y="2035175"/>
                    <a:pt x="0" y="1830070"/>
                  </a:cubicBezTo>
                  <a:lnTo>
                    <a:pt x="0" y="371475"/>
                  </a:lnTo>
                  <a:lnTo>
                    <a:pt x="6731" y="371475"/>
                  </a:lnTo>
                  <a:lnTo>
                    <a:pt x="0" y="371475"/>
                  </a:lnTo>
                  <a:moveTo>
                    <a:pt x="13589" y="371475"/>
                  </a:moveTo>
                  <a:lnTo>
                    <a:pt x="13589" y="1830070"/>
                  </a:lnTo>
                  <a:lnTo>
                    <a:pt x="6731" y="1830070"/>
                  </a:lnTo>
                  <a:lnTo>
                    <a:pt x="13462" y="1830070"/>
                  </a:lnTo>
                  <a:cubicBezTo>
                    <a:pt x="13462" y="2027682"/>
                    <a:pt x="173863" y="2187956"/>
                    <a:pt x="371729" y="2187956"/>
                  </a:cubicBezTo>
                  <a:lnTo>
                    <a:pt x="2342515" y="2187956"/>
                  </a:lnTo>
                  <a:cubicBezTo>
                    <a:pt x="2540381" y="2187956"/>
                    <a:pt x="2700782" y="2027682"/>
                    <a:pt x="2700782" y="1830070"/>
                  </a:cubicBezTo>
                  <a:lnTo>
                    <a:pt x="2700782" y="371475"/>
                  </a:lnTo>
                  <a:cubicBezTo>
                    <a:pt x="2700782" y="173863"/>
                    <a:pt x="2540381" y="13589"/>
                    <a:pt x="2342515" y="13589"/>
                  </a:cubicBezTo>
                  <a:lnTo>
                    <a:pt x="371856" y="13589"/>
                  </a:lnTo>
                  <a:lnTo>
                    <a:pt x="371856" y="6731"/>
                  </a:lnTo>
                  <a:lnTo>
                    <a:pt x="371856" y="13462"/>
                  </a:lnTo>
                  <a:cubicBezTo>
                    <a:pt x="173990" y="13589"/>
                    <a:pt x="13589" y="173736"/>
                    <a:pt x="13589" y="371475"/>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txBox="1"/>
            <p:nvPr/>
          </p:nvSpPr>
          <p:spPr>
            <a:xfrm>
              <a:off x="0" y="-9525"/>
              <a:ext cx="2714347" cy="2211018"/>
            </a:xfrm>
            <a:prstGeom prst="rect">
              <a:avLst/>
            </a:prstGeom>
            <a:noFill/>
            <a:ln>
              <a:noFill/>
            </a:ln>
          </p:spPr>
          <p:txBody>
            <a:bodyPr anchorCtr="0" anchor="t" bIns="50800" lIns="50800" spcFirstLastPara="1" rIns="50800" wrap="square" tIns="50800">
              <a:noAutofit/>
            </a:bodyPr>
            <a:lstStyle/>
            <a:p>
              <a:pPr indent="0" lvl="0" marL="0" marR="0" rtl="0" algn="just">
                <a:lnSpc>
                  <a:spcPct val="111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20012"/>
                </a:lnSpc>
                <a:spcBef>
                  <a:spcPts val="0"/>
                </a:spcBef>
                <a:spcAft>
                  <a:spcPts val="0"/>
                </a:spcAft>
                <a:buNone/>
              </a:pPr>
              <a:r>
                <a:rPr b="0" i="0" lang="en-US" sz="1599" u="none" cap="none" strike="noStrike">
                  <a:solidFill>
                    <a:srgbClr val="1B212C"/>
                  </a:solidFill>
                  <a:latin typeface="Arial"/>
                  <a:ea typeface="Arial"/>
                  <a:cs typeface="Arial"/>
                  <a:sym typeface="Arial"/>
                </a:rPr>
                <a:t>Manage the Hotel Information available under packages (Admin)</a:t>
              </a:r>
              <a:endParaRPr/>
            </a:p>
          </p:txBody>
        </p:sp>
      </p:grpSp>
      <p:grpSp>
        <p:nvGrpSpPr>
          <p:cNvPr id="152" name="Google Shape;152;p5"/>
          <p:cNvGrpSpPr/>
          <p:nvPr/>
        </p:nvGrpSpPr>
        <p:grpSpPr>
          <a:xfrm>
            <a:off x="4984358" y="2053589"/>
            <a:ext cx="2035778" cy="1658303"/>
            <a:chOff x="0" y="-9525"/>
            <a:chExt cx="2714371" cy="2211070"/>
          </a:xfrm>
        </p:grpSpPr>
        <p:sp>
          <p:nvSpPr>
            <p:cNvPr id="153" name="Google Shape;153;p5"/>
            <p:cNvSpPr/>
            <p:nvPr/>
          </p:nvSpPr>
          <p:spPr>
            <a:xfrm>
              <a:off x="6731" y="6731"/>
              <a:ext cx="2700909" cy="2187956"/>
            </a:xfrm>
            <a:custGeom>
              <a:rect b="b" l="l" r="r" t="t"/>
              <a:pathLst>
                <a:path extrusionOk="0" h="2187956" w="2700909">
                  <a:moveTo>
                    <a:pt x="0" y="364744"/>
                  </a:moveTo>
                  <a:cubicBezTo>
                    <a:pt x="0" y="163322"/>
                    <a:pt x="163449" y="0"/>
                    <a:pt x="365125" y="0"/>
                  </a:cubicBezTo>
                  <a:lnTo>
                    <a:pt x="2335784" y="0"/>
                  </a:lnTo>
                  <a:cubicBezTo>
                    <a:pt x="2537460" y="0"/>
                    <a:pt x="2700909" y="163322"/>
                    <a:pt x="2700909" y="364617"/>
                  </a:cubicBezTo>
                  <a:lnTo>
                    <a:pt x="2700909" y="1823339"/>
                  </a:lnTo>
                  <a:cubicBezTo>
                    <a:pt x="2700909" y="2024761"/>
                    <a:pt x="2537460" y="2187956"/>
                    <a:pt x="2335784" y="2187956"/>
                  </a:cubicBezTo>
                  <a:lnTo>
                    <a:pt x="365125" y="2187956"/>
                  </a:lnTo>
                  <a:cubicBezTo>
                    <a:pt x="163449" y="2187956"/>
                    <a:pt x="0" y="2024761"/>
                    <a:pt x="0" y="1823339"/>
                  </a:cubicBezTo>
                  <a:close/>
                </a:path>
              </a:pathLst>
            </a:custGeom>
            <a:solidFill>
              <a:srgbClr val="82C7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a:off x="0" y="0"/>
              <a:ext cx="2714371" cy="2201545"/>
            </a:xfrm>
            <a:custGeom>
              <a:rect b="b" l="l" r="r" t="t"/>
              <a:pathLst>
                <a:path extrusionOk="0" h="2201545" w="2714371">
                  <a:moveTo>
                    <a:pt x="0" y="371475"/>
                  </a:moveTo>
                  <a:cubicBezTo>
                    <a:pt x="0" y="166243"/>
                    <a:pt x="166497" y="0"/>
                    <a:pt x="371856" y="0"/>
                  </a:cubicBezTo>
                  <a:lnTo>
                    <a:pt x="2342515" y="0"/>
                  </a:lnTo>
                  <a:lnTo>
                    <a:pt x="2342515" y="6731"/>
                  </a:lnTo>
                  <a:lnTo>
                    <a:pt x="2342515" y="0"/>
                  </a:lnTo>
                  <a:cubicBezTo>
                    <a:pt x="2547874" y="0"/>
                    <a:pt x="2714371" y="166243"/>
                    <a:pt x="2714371" y="371475"/>
                  </a:cubicBezTo>
                  <a:lnTo>
                    <a:pt x="2707640" y="371475"/>
                  </a:lnTo>
                  <a:lnTo>
                    <a:pt x="2714371" y="371475"/>
                  </a:lnTo>
                  <a:lnTo>
                    <a:pt x="2714371" y="1830070"/>
                  </a:lnTo>
                  <a:lnTo>
                    <a:pt x="2707640" y="1830070"/>
                  </a:lnTo>
                  <a:lnTo>
                    <a:pt x="2714371" y="1830070"/>
                  </a:lnTo>
                  <a:cubicBezTo>
                    <a:pt x="2714371" y="2035175"/>
                    <a:pt x="2547874" y="2201545"/>
                    <a:pt x="2342515" y="2201545"/>
                  </a:cubicBezTo>
                  <a:lnTo>
                    <a:pt x="2342515" y="2194814"/>
                  </a:lnTo>
                  <a:lnTo>
                    <a:pt x="2342515" y="2201545"/>
                  </a:lnTo>
                  <a:lnTo>
                    <a:pt x="371856" y="2201545"/>
                  </a:lnTo>
                  <a:lnTo>
                    <a:pt x="371856" y="2194814"/>
                  </a:lnTo>
                  <a:lnTo>
                    <a:pt x="371856" y="2201545"/>
                  </a:lnTo>
                  <a:cubicBezTo>
                    <a:pt x="166497" y="2201545"/>
                    <a:pt x="0" y="2035175"/>
                    <a:pt x="0" y="1830070"/>
                  </a:cubicBezTo>
                  <a:lnTo>
                    <a:pt x="0" y="371475"/>
                  </a:lnTo>
                  <a:lnTo>
                    <a:pt x="6731" y="371475"/>
                  </a:lnTo>
                  <a:lnTo>
                    <a:pt x="0" y="371475"/>
                  </a:lnTo>
                  <a:moveTo>
                    <a:pt x="13589" y="371475"/>
                  </a:moveTo>
                  <a:lnTo>
                    <a:pt x="13589" y="1830070"/>
                  </a:lnTo>
                  <a:lnTo>
                    <a:pt x="6731" y="1830070"/>
                  </a:lnTo>
                  <a:lnTo>
                    <a:pt x="13462" y="1830070"/>
                  </a:lnTo>
                  <a:cubicBezTo>
                    <a:pt x="13462" y="2027682"/>
                    <a:pt x="173863" y="2187956"/>
                    <a:pt x="371729" y="2187956"/>
                  </a:cubicBezTo>
                  <a:lnTo>
                    <a:pt x="2342515" y="2187956"/>
                  </a:lnTo>
                  <a:cubicBezTo>
                    <a:pt x="2540381" y="2187956"/>
                    <a:pt x="2700782" y="2027682"/>
                    <a:pt x="2700782" y="1830070"/>
                  </a:cubicBezTo>
                  <a:lnTo>
                    <a:pt x="2700782" y="371475"/>
                  </a:lnTo>
                  <a:cubicBezTo>
                    <a:pt x="2700782" y="173863"/>
                    <a:pt x="2540381" y="13589"/>
                    <a:pt x="2342515" y="13589"/>
                  </a:cubicBezTo>
                  <a:lnTo>
                    <a:pt x="371856" y="13589"/>
                  </a:lnTo>
                  <a:lnTo>
                    <a:pt x="371856" y="6731"/>
                  </a:lnTo>
                  <a:lnTo>
                    <a:pt x="371856" y="13462"/>
                  </a:lnTo>
                  <a:cubicBezTo>
                    <a:pt x="173990" y="13589"/>
                    <a:pt x="13589" y="173736"/>
                    <a:pt x="13589" y="371475"/>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txBox="1"/>
            <p:nvPr/>
          </p:nvSpPr>
          <p:spPr>
            <a:xfrm>
              <a:off x="0" y="-9525"/>
              <a:ext cx="2714347" cy="2211018"/>
            </a:xfrm>
            <a:prstGeom prst="rect">
              <a:avLst/>
            </a:prstGeom>
            <a:noFill/>
            <a:ln>
              <a:noFill/>
            </a:ln>
          </p:spPr>
          <p:txBody>
            <a:bodyPr anchorCtr="0" anchor="t" bIns="50800" lIns="50800" spcFirstLastPara="1" rIns="50800" wrap="square" tIns="50800">
              <a:noAutofit/>
            </a:bodyPr>
            <a:lstStyle/>
            <a:p>
              <a:pPr indent="0" lvl="0" marL="0" marR="0" rtl="0" algn="just">
                <a:lnSpc>
                  <a:spcPct val="10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20012"/>
                </a:lnSpc>
                <a:spcBef>
                  <a:spcPts val="0"/>
                </a:spcBef>
                <a:spcAft>
                  <a:spcPts val="0"/>
                </a:spcAft>
                <a:buNone/>
              </a:pPr>
              <a:r>
                <a:rPr b="0" i="0" lang="en-US" sz="1599" u="none" cap="none" strike="noStrike">
                  <a:solidFill>
                    <a:srgbClr val="1B212C"/>
                  </a:solidFill>
                  <a:latin typeface="Arial"/>
                  <a:ea typeface="Arial"/>
                  <a:cs typeface="Arial"/>
                  <a:sym typeface="Arial"/>
                </a:rPr>
                <a:t>Manage the Attraction available under packages (Admin)</a:t>
              </a:r>
              <a:endParaRPr/>
            </a:p>
          </p:txBody>
        </p:sp>
      </p:grpSp>
      <p:grpSp>
        <p:nvGrpSpPr>
          <p:cNvPr id="156" name="Google Shape;156;p5"/>
          <p:cNvGrpSpPr/>
          <p:nvPr/>
        </p:nvGrpSpPr>
        <p:grpSpPr>
          <a:xfrm>
            <a:off x="482600" y="4148010"/>
            <a:ext cx="2035778" cy="1658303"/>
            <a:chOff x="0" y="-9525"/>
            <a:chExt cx="2714371" cy="2211070"/>
          </a:xfrm>
        </p:grpSpPr>
        <p:sp>
          <p:nvSpPr>
            <p:cNvPr id="157" name="Google Shape;157;p5"/>
            <p:cNvSpPr/>
            <p:nvPr/>
          </p:nvSpPr>
          <p:spPr>
            <a:xfrm>
              <a:off x="6731" y="6731"/>
              <a:ext cx="2700909" cy="2187956"/>
            </a:xfrm>
            <a:custGeom>
              <a:rect b="b" l="l" r="r" t="t"/>
              <a:pathLst>
                <a:path extrusionOk="0" h="2187956" w="2700909">
                  <a:moveTo>
                    <a:pt x="0" y="364744"/>
                  </a:moveTo>
                  <a:cubicBezTo>
                    <a:pt x="0" y="163322"/>
                    <a:pt x="163449" y="0"/>
                    <a:pt x="365125" y="0"/>
                  </a:cubicBezTo>
                  <a:lnTo>
                    <a:pt x="2335784" y="0"/>
                  </a:lnTo>
                  <a:cubicBezTo>
                    <a:pt x="2537460" y="0"/>
                    <a:pt x="2700909" y="163322"/>
                    <a:pt x="2700909" y="364617"/>
                  </a:cubicBezTo>
                  <a:lnTo>
                    <a:pt x="2700909" y="1823339"/>
                  </a:lnTo>
                  <a:cubicBezTo>
                    <a:pt x="2700909" y="2024761"/>
                    <a:pt x="2537460" y="2187956"/>
                    <a:pt x="2335784" y="2187956"/>
                  </a:cubicBezTo>
                  <a:lnTo>
                    <a:pt x="365125" y="2187956"/>
                  </a:lnTo>
                  <a:cubicBezTo>
                    <a:pt x="163449" y="2187956"/>
                    <a:pt x="0" y="2024761"/>
                    <a:pt x="0" y="1823339"/>
                  </a:cubicBezTo>
                  <a:close/>
                </a:path>
              </a:pathLst>
            </a:custGeom>
            <a:solidFill>
              <a:srgbClr val="82C7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0" y="0"/>
              <a:ext cx="2714371" cy="2201545"/>
            </a:xfrm>
            <a:custGeom>
              <a:rect b="b" l="l" r="r" t="t"/>
              <a:pathLst>
                <a:path extrusionOk="0" h="2201545" w="2714371">
                  <a:moveTo>
                    <a:pt x="0" y="371475"/>
                  </a:moveTo>
                  <a:cubicBezTo>
                    <a:pt x="0" y="166243"/>
                    <a:pt x="166497" y="0"/>
                    <a:pt x="371856" y="0"/>
                  </a:cubicBezTo>
                  <a:lnTo>
                    <a:pt x="2342515" y="0"/>
                  </a:lnTo>
                  <a:lnTo>
                    <a:pt x="2342515" y="6731"/>
                  </a:lnTo>
                  <a:lnTo>
                    <a:pt x="2342515" y="0"/>
                  </a:lnTo>
                  <a:cubicBezTo>
                    <a:pt x="2547874" y="0"/>
                    <a:pt x="2714371" y="166243"/>
                    <a:pt x="2714371" y="371475"/>
                  </a:cubicBezTo>
                  <a:lnTo>
                    <a:pt x="2707640" y="371475"/>
                  </a:lnTo>
                  <a:lnTo>
                    <a:pt x="2714371" y="371475"/>
                  </a:lnTo>
                  <a:lnTo>
                    <a:pt x="2714371" y="1830070"/>
                  </a:lnTo>
                  <a:lnTo>
                    <a:pt x="2707640" y="1830070"/>
                  </a:lnTo>
                  <a:lnTo>
                    <a:pt x="2714371" y="1830070"/>
                  </a:lnTo>
                  <a:cubicBezTo>
                    <a:pt x="2714371" y="2035175"/>
                    <a:pt x="2547874" y="2201545"/>
                    <a:pt x="2342515" y="2201545"/>
                  </a:cubicBezTo>
                  <a:lnTo>
                    <a:pt x="2342515" y="2194814"/>
                  </a:lnTo>
                  <a:lnTo>
                    <a:pt x="2342515" y="2201545"/>
                  </a:lnTo>
                  <a:lnTo>
                    <a:pt x="371856" y="2201545"/>
                  </a:lnTo>
                  <a:lnTo>
                    <a:pt x="371856" y="2194814"/>
                  </a:lnTo>
                  <a:lnTo>
                    <a:pt x="371856" y="2201545"/>
                  </a:lnTo>
                  <a:cubicBezTo>
                    <a:pt x="166497" y="2201545"/>
                    <a:pt x="0" y="2035175"/>
                    <a:pt x="0" y="1830070"/>
                  </a:cubicBezTo>
                  <a:lnTo>
                    <a:pt x="0" y="371475"/>
                  </a:lnTo>
                  <a:lnTo>
                    <a:pt x="6731" y="371475"/>
                  </a:lnTo>
                  <a:lnTo>
                    <a:pt x="0" y="371475"/>
                  </a:lnTo>
                  <a:moveTo>
                    <a:pt x="13589" y="371475"/>
                  </a:moveTo>
                  <a:lnTo>
                    <a:pt x="13589" y="1830070"/>
                  </a:lnTo>
                  <a:lnTo>
                    <a:pt x="6731" y="1830070"/>
                  </a:lnTo>
                  <a:lnTo>
                    <a:pt x="13462" y="1830070"/>
                  </a:lnTo>
                  <a:cubicBezTo>
                    <a:pt x="13462" y="2027682"/>
                    <a:pt x="173863" y="2187956"/>
                    <a:pt x="371729" y="2187956"/>
                  </a:cubicBezTo>
                  <a:lnTo>
                    <a:pt x="2342515" y="2187956"/>
                  </a:lnTo>
                  <a:cubicBezTo>
                    <a:pt x="2540381" y="2187956"/>
                    <a:pt x="2700782" y="2027682"/>
                    <a:pt x="2700782" y="1830070"/>
                  </a:cubicBezTo>
                  <a:lnTo>
                    <a:pt x="2700782" y="371475"/>
                  </a:lnTo>
                  <a:cubicBezTo>
                    <a:pt x="2700782" y="173863"/>
                    <a:pt x="2540381" y="13589"/>
                    <a:pt x="2342515" y="13589"/>
                  </a:cubicBezTo>
                  <a:lnTo>
                    <a:pt x="371856" y="13589"/>
                  </a:lnTo>
                  <a:lnTo>
                    <a:pt x="371856" y="6731"/>
                  </a:lnTo>
                  <a:lnTo>
                    <a:pt x="371856" y="13462"/>
                  </a:lnTo>
                  <a:cubicBezTo>
                    <a:pt x="173990" y="13589"/>
                    <a:pt x="13589" y="173736"/>
                    <a:pt x="13589" y="371475"/>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txBox="1"/>
            <p:nvPr/>
          </p:nvSpPr>
          <p:spPr>
            <a:xfrm>
              <a:off x="0" y="-9525"/>
              <a:ext cx="2714347" cy="2211018"/>
            </a:xfrm>
            <a:prstGeom prst="rect">
              <a:avLst/>
            </a:prstGeom>
            <a:noFill/>
            <a:ln>
              <a:noFill/>
            </a:ln>
          </p:spPr>
          <p:txBody>
            <a:bodyPr anchorCtr="0" anchor="t" bIns="50800" lIns="50800" spcFirstLastPara="1" rIns="50800" wrap="square" tIns="50800">
              <a:noAutofit/>
            </a:bodyPr>
            <a:lstStyle/>
            <a:p>
              <a:pPr indent="0" lvl="0" marL="0" marR="0" rtl="0" algn="just">
                <a:lnSpc>
                  <a:spcPct val="10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20012"/>
                </a:lnSpc>
                <a:spcBef>
                  <a:spcPts val="0"/>
                </a:spcBef>
                <a:spcAft>
                  <a:spcPts val="0"/>
                </a:spcAft>
                <a:buNone/>
              </a:pPr>
              <a:r>
                <a:rPr b="0" i="0" lang="en-US" sz="1599" u="none" cap="none" strike="noStrike">
                  <a:solidFill>
                    <a:srgbClr val="1B212C"/>
                  </a:solidFill>
                  <a:latin typeface="Arial"/>
                  <a:ea typeface="Arial"/>
                  <a:cs typeface="Arial"/>
                  <a:sym typeface="Arial"/>
                </a:rPr>
                <a:t>Enter User Info (User)</a:t>
              </a:r>
              <a:endParaRPr/>
            </a:p>
          </p:txBody>
        </p:sp>
      </p:grpSp>
      <p:grpSp>
        <p:nvGrpSpPr>
          <p:cNvPr id="160" name="Google Shape;160;p5"/>
          <p:cNvGrpSpPr/>
          <p:nvPr/>
        </p:nvGrpSpPr>
        <p:grpSpPr>
          <a:xfrm>
            <a:off x="2733479" y="4148010"/>
            <a:ext cx="2035778" cy="1658303"/>
            <a:chOff x="0" y="-9525"/>
            <a:chExt cx="2714371" cy="2211070"/>
          </a:xfrm>
        </p:grpSpPr>
        <p:sp>
          <p:nvSpPr>
            <p:cNvPr id="161" name="Google Shape;161;p5"/>
            <p:cNvSpPr/>
            <p:nvPr/>
          </p:nvSpPr>
          <p:spPr>
            <a:xfrm>
              <a:off x="6731" y="6731"/>
              <a:ext cx="2700909" cy="2187956"/>
            </a:xfrm>
            <a:custGeom>
              <a:rect b="b" l="l" r="r" t="t"/>
              <a:pathLst>
                <a:path extrusionOk="0" h="2187956" w="2700909">
                  <a:moveTo>
                    <a:pt x="0" y="364744"/>
                  </a:moveTo>
                  <a:cubicBezTo>
                    <a:pt x="0" y="163322"/>
                    <a:pt x="163449" y="0"/>
                    <a:pt x="365125" y="0"/>
                  </a:cubicBezTo>
                  <a:lnTo>
                    <a:pt x="2335784" y="0"/>
                  </a:lnTo>
                  <a:cubicBezTo>
                    <a:pt x="2537460" y="0"/>
                    <a:pt x="2700909" y="163322"/>
                    <a:pt x="2700909" y="364617"/>
                  </a:cubicBezTo>
                  <a:lnTo>
                    <a:pt x="2700909" y="1823339"/>
                  </a:lnTo>
                  <a:cubicBezTo>
                    <a:pt x="2700909" y="2024761"/>
                    <a:pt x="2537460" y="2187956"/>
                    <a:pt x="2335784" y="2187956"/>
                  </a:cubicBezTo>
                  <a:lnTo>
                    <a:pt x="365125" y="2187956"/>
                  </a:lnTo>
                  <a:cubicBezTo>
                    <a:pt x="163449" y="2187956"/>
                    <a:pt x="0" y="2024761"/>
                    <a:pt x="0" y="1823339"/>
                  </a:cubicBezTo>
                  <a:close/>
                </a:path>
              </a:pathLst>
            </a:custGeom>
            <a:solidFill>
              <a:srgbClr val="82C7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a:off x="0" y="0"/>
              <a:ext cx="2714371" cy="2201545"/>
            </a:xfrm>
            <a:custGeom>
              <a:rect b="b" l="l" r="r" t="t"/>
              <a:pathLst>
                <a:path extrusionOk="0" h="2201545" w="2714371">
                  <a:moveTo>
                    <a:pt x="0" y="371475"/>
                  </a:moveTo>
                  <a:cubicBezTo>
                    <a:pt x="0" y="166243"/>
                    <a:pt x="166497" y="0"/>
                    <a:pt x="371856" y="0"/>
                  </a:cubicBezTo>
                  <a:lnTo>
                    <a:pt x="2342515" y="0"/>
                  </a:lnTo>
                  <a:lnTo>
                    <a:pt x="2342515" y="6731"/>
                  </a:lnTo>
                  <a:lnTo>
                    <a:pt x="2342515" y="0"/>
                  </a:lnTo>
                  <a:cubicBezTo>
                    <a:pt x="2547874" y="0"/>
                    <a:pt x="2714371" y="166243"/>
                    <a:pt x="2714371" y="371475"/>
                  </a:cubicBezTo>
                  <a:lnTo>
                    <a:pt x="2707640" y="371475"/>
                  </a:lnTo>
                  <a:lnTo>
                    <a:pt x="2714371" y="371475"/>
                  </a:lnTo>
                  <a:lnTo>
                    <a:pt x="2714371" y="1830070"/>
                  </a:lnTo>
                  <a:lnTo>
                    <a:pt x="2707640" y="1830070"/>
                  </a:lnTo>
                  <a:lnTo>
                    <a:pt x="2714371" y="1830070"/>
                  </a:lnTo>
                  <a:cubicBezTo>
                    <a:pt x="2714371" y="2035175"/>
                    <a:pt x="2547874" y="2201545"/>
                    <a:pt x="2342515" y="2201545"/>
                  </a:cubicBezTo>
                  <a:lnTo>
                    <a:pt x="2342515" y="2194814"/>
                  </a:lnTo>
                  <a:lnTo>
                    <a:pt x="2342515" y="2201545"/>
                  </a:lnTo>
                  <a:lnTo>
                    <a:pt x="371856" y="2201545"/>
                  </a:lnTo>
                  <a:lnTo>
                    <a:pt x="371856" y="2194814"/>
                  </a:lnTo>
                  <a:lnTo>
                    <a:pt x="371856" y="2201545"/>
                  </a:lnTo>
                  <a:cubicBezTo>
                    <a:pt x="166497" y="2201545"/>
                    <a:pt x="0" y="2035175"/>
                    <a:pt x="0" y="1830070"/>
                  </a:cubicBezTo>
                  <a:lnTo>
                    <a:pt x="0" y="371475"/>
                  </a:lnTo>
                  <a:lnTo>
                    <a:pt x="6731" y="371475"/>
                  </a:lnTo>
                  <a:lnTo>
                    <a:pt x="0" y="371475"/>
                  </a:lnTo>
                  <a:moveTo>
                    <a:pt x="13589" y="371475"/>
                  </a:moveTo>
                  <a:lnTo>
                    <a:pt x="13589" y="1830070"/>
                  </a:lnTo>
                  <a:lnTo>
                    <a:pt x="6731" y="1830070"/>
                  </a:lnTo>
                  <a:lnTo>
                    <a:pt x="13462" y="1830070"/>
                  </a:lnTo>
                  <a:cubicBezTo>
                    <a:pt x="13462" y="2027682"/>
                    <a:pt x="173863" y="2187956"/>
                    <a:pt x="371729" y="2187956"/>
                  </a:cubicBezTo>
                  <a:lnTo>
                    <a:pt x="2342515" y="2187956"/>
                  </a:lnTo>
                  <a:cubicBezTo>
                    <a:pt x="2540381" y="2187956"/>
                    <a:pt x="2700782" y="2027682"/>
                    <a:pt x="2700782" y="1830070"/>
                  </a:cubicBezTo>
                  <a:lnTo>
                    <a:pt x="2700782" y="371475"/>
                  </a:lnTo>
                  <a:cubicBezTo>
                    <a:pt x="2700782" y="173863"/>
                    <a:pt x="2540381" y="13589"/>
                    <a:pt x="2342515" y="13589"/>
                  </a:cubicBezTo>
                  <a:lnTo>
                    <a:pt x="371856" y="13589"/>
                  </a:lnTo>
                  <a:lnTo>
                    <a:pt x="371856" y="6731"/>
                  </a:lnTo>
                  <a:lnTo>
                    <a:pt x="371856" y="13462"/>
                  </a:lnTo>
                  <a:cubicBezTo>
                    <a:pt x="173990" y="13589"/>
                    <a:pt x="13589" y="173736"/>
                    <a:pt x="13589" y="371475"/>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txBox="1"/>
            <p:nvPr/>
          </p:nvSpPr>
          <p:spPr>
            <a:xfrm>
              <a:off x="0" y="-9525"/>
              <a:ext cx="2714347" cy="2211018"/>
            </a:xfrm>
            <a:prstGeom prst="rect">
              <a:avLst/>
            </a:prstGeom>
            <a:noFill/>
            <a:ln>
              <a:noFill/>
            </a:ln>
          </p:spPr>
          <p:txBody>
            <a:bodyPr anchorCtr="0" anchor="t" bIns="50800" lIns="50800" spcFirstLastPara="1" rIns="50800" wrap="square" tIns="50800">
              <a:noAutofit/>
            </a:bodyPr>
            <a:lstStyle/>
            <a:p>
              <a:pPr indent="0" lvl="0" marL="0" marR="0" rtl="0" algn="just">
                <a:lnSpc>
                  <a:spcPct val="10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20012"/>
                </a:lnSpc>
                <a:spcBef>
                  <a:spcPts val="0"/>
                </a:spcBef>
                <a:spcAft>
                  <a:spcPts val="0"/>
                </a:spcAft>
                <a:buNone/>
              </a:pPr>
              <a:r>
                <a:rPr b="0" i="0" lang="en-US" sz="1599" u="none" cap="none" strike="noStrike">
                  <a:solidFill>
                    <a:srgbClr val="1B212C"/>
                  </a:solidFill>
                  <a:latin typeface="Arial"/>
                  <a:ea typeface="Arial"/>
                  <a:cs typeface="Arial"/>
                  <a:sym typeface="Arial"/>
                </a:rPr>
                <a:t>Book a certain package (User)</a:t>
              </a:r>
              <a:endParaRPr/>
            </a:p>
          </p:txBody>
        </p:sp>
      </p:grpSp>
      <p:grpSp>
        <p:nvGrpSpPr>
          <p:cNvPr id="164" name="Google Shape;164;p5"/>
          <p:cNvGrpSpPr/>
          <p:nvPr/>
        </p:nvGrpSpPr>
        <p:grpSpPr>
          <a:xfrm>
            <a:off x="4984358" y="4148010"/>
            <a:ext cx="2035778" cy="1658303"/>
            <a:chOff x="0" y="-9525"/>
            <a:chExt cx="2714371" cy="2211070"/>
          </a:xfrm>
        </p:grpSpPr>
        <p:sp>
          <p:nvSpPr>
            <p:cNvPr id="165" name="Google Shape;165;p5"/>
            <p:cNvSpPr/>
            <p:nvPr/>
          </p:nvSpPr>
          <p:spPr>
            <a:xfrm>
              <a:off x="6731" y="6731"/>
              <a:ext cx="2700909" cy="2187956"/>
            </a:xfrm>
            <a:custGeom>
              <a:rect b="b" l="l" r="r" t="t"/>
              <a:pathLst>
                <a:path extrusionOk="0" h="2187956" w="2700909">
                  <a:moveTo>
                    <a:pt x="0" y="364744"/>
                  </a:moveTo>
                  <a:cubicBezTo>
                    <a:pt x="0" y="163322"/>
                    <a:pt x="163449" y="0"/>
                    <a:pt x="365125" y="0"/>
                  </a:cubicBezTo>
                  <a:lnTo>
                    <a:pt x="2335784" y="0"/>
                  </a:lnTo>
                  <a:cubicBezTo>
                    <a:pt x="2537460" y="0"/>
                    <a:pt x="2700909" y="163322"/>
                    <a:pt x="2700909" y="364617"/>
                  </a:cubicBezTo>
                  <a:lnTo>
                    <a:pt x="2700909" y="1823339"/>
                  </a:lnTo>
                  <a:cubicBezTo>
                    <a:pt x="2700909" y="2024761"/>
                    <a:pt x="2537460" y="2187956"/>
                    <a:pt x="2335784" y="2187956"/>
                  </a:cubicBezTo>
                  <a:lnTo>
                    <a:pt x="365125" y="2187956"/>
                  </a:lnTo>
                  <a:cubicBezTo>
                    <a:pt x="163449" y="2187956"/>
                    <a:pt x="0" y="2024761"/>
                    <a:pt x="0" y="1823339"/>
                  </a:cubicBezTo>
                  <a:close/>
                </a:path>
              </a:pathLst>
            </a:custGeom>
            <a:solidFill>
              <a:srgbClr val="82C7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p:nvPr/>
          </p:nvSpPr>
          <p:spPr>
            <a:xfrm>
              <a:off x="0" y="0"/>
              <a:ext cx="2714371" cy="2201545"/>
            </a:xfrm>
            <a:custGeom>
              <a:rect b="b" l="l" r="r" t="t"/>
              <a:pathLst>
                <a:path extrusionOk="0" h="2201545" w="2714371">
                  <a:moveTo>
                    <a:pt x="0" y="371475"/>
                  </a:moveTo>
                  <a:cubicBezTo>
                    <a:pt x="0" y="166243"/>
                    <a:pt x="166497" y="0"/>
                    <a:pt x="371856" y="0"/>
                  </a:cubicBezTo>
                  <a:lnTo>
                    <a:pt x="2342515" y="0"/>
                  </a:lnTo>
                  <a:lnTo>
                    <a:pt x="2342515" y="6731"/>
                  </a:lnTo>
                  <a:lnTo>
                    <a:pt x="2342515" y="0"/>
                  </a:lnTo>
                  <a:cubicBezTo>
                    <a:pt x="2547874" y="0"/>
                    <a:pt x="2714371" y="166243"/>
                    <a:pt x="2714371" y="371475"/>
                  </a:cubicBezTo>
                  <a:lnTo>
                    <a:pt x="2707640" y="371475"/>
                  </a:lnTo>
                  <a:lnTo>
                    <a:pt x="2714371" y="371475"/>
                  </a:lnTo>
                  <a:lnTo>
                    <a:pt x="2714371" y="1830070"/>
                  </a:lnTo>
                  <a:lnTo>
                    <a:pt x="2707640" y="1830070"/>
                  </a:lnTo>
                  <a:lnTo>
                    <a:pt x="2714371" y="1830070"/>
                  </a:lnTo>
                  <a:cubicBezTo>
                    <a:pt x="2714371" y="2035175"/>
                    <a:pt x="2547874" y="2201545"/>
                    <a:pt x="2342515" y="2201545"/>
                  </a:cubicBezTo>
                  <a:lnTo>
                    <a:pt x="2342515" y="2194814"/>
                  </a:lnTo>
                  <a:lnTo>
                    <a:pt x="2342515" y="2201545"/>
                  </a:lnTo>
                  <a:lnTo>
                    <a:pt x="371856" y="2201545"/>
                  </a:lnTo>
                  <a:lnTo>
                    <a:pt x="371856" y="2194814"/>
                  </a:lnTo>
                  <a:lnTo>
                    <a:pt x="371856" y="2201545"/>
                  </a:lnTo>
                  <a:cubicBezTo>
                    <a:pt x="166497" y="2201545"/>
                    <a:pt x="0" y="2035175"/>
                    <a:pt x="0" y="1830070"/>
                  </a:cubicBezTo>
                  <a:lnTo>
                    <a:pt x="0" y="371475"/>
                  </a:lnTo>
                  <a:lnTo>
                    <a:pt x="6731" y="371475"/>
                  </a:lnTo>
                  <a:lnTo>
                    <a:pt x="0" y="371475"/>
                  </a:lnTo>
                  <a:moveTo>
                    <a:pt x="13589" y="371475"/>
                  </a:moveTo>
                  <a:lnTo>
                    <a:pt x="13589" y="1830070"/>
                  </a:lnTo>
                  <a:lnTo>
                    <a:pt x="6731" y="1830070"/>
                  </a:lnTo>
                  <a:lnTo>
                    <a:pt x="13462" y="1830070"/>
                  </a:lnTo>
                  <a:cubicBezTo>
                    <a:pt x="13462" y="2027682"/>
                    <a:pt x="173863" y="2187956"/>
                    <a:pt x="371729" y="2187956"/>
                  </a:cubicBezTo>
                  <a:lnTo>
                    <a:pt x="2342515" y="2187956"/>
                  </a:lnTo>
                  <a:cubicBezTo>
                    <a:pt x="2540381" y="2187956"/>
                    <a:pt x="2700782" y="2027682"/>
                    <a:pt x="2700782" y="1830070"/>
                  </a:cubicBezTo>
                  <a:lnTo>
                    <a:pt x="2700782" y="371475"/>
                  </a:lnTo>
                  <a:cubicBezTo>
                    <a:pt x="2700782" y="173863"/>
                    <a:pt x="2540381" y="13589"/>
                    <a:pt x="2342515" y="13589"/>
                  </a:cubicBezTo>
                  <a:lnTo>
                    <a:pt x="371856" y="13589"/>
                  </a:lnTo>
                  <a:lnTo>
                    <a:pt x="371856" y="6731"/>
                  </a:lnTo>
                  <a:lnTo>
                    <a:pt x="371856" y="13462"/>
                  </a:lnTo>
                  <a:cubicBezTo>
                    <a:pt x="173990" y="13589"/>
                    <a:pt x="13589" y="173736"/>
                    <a:pt x="13589" y="371475"/>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txBox="1"/>
            <p:nvPr/>
          </p:nvSpPr>
          <p:spPr>
            <a:xfrm>
              <a:off x="0" y="-9525"/>
              <a:ext cx="2714347" cy="2211018"/>
            </a:xfrm>
            <a:prstGeom prst="rect">
              <a:avLst/>
            </a:prstGeom>
            <a:noFill/>
            <a:ln>
              <a:noFill/>
            </a:ln>
          </p:spPr>
          <p:txBody>
            <a:bodyPr anchorCtr="0" anchor="t" bIns="50800" lIns="50800" spcFirstLastPara="1" rIns="50800" wrap="square" tIns="50800">
              <a:noAutofit/>
            </a:bodyPr>
            <a:lstStyle/>
            <a:p>
              <a:pPr indent="0" lvl="0" marL="0" marR="0" rtl="0" algn="l">
                <a:lnSpc>
                  <a:spcPct val="10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20012"/>
                </a:lnSpc>
                <a:spcBef>
                  <a:spcPts val="0"/>
                </a:spcBef>
                <a:spcAft>
                  <a:spcPts val="0"/>
                </a:spcAft>
                <a:buNone/>
              </a:pPr>
              <a:r>
                <a:rPr b="0" i="0" lang="en-US" sz="1599" u="none" cap="none" strike="noStrike">
                  <a:solidFill>
                    <a:srgbClr val="1B212C"/>
                  </a:solidFill>
                  <a:latin typeface="Arial"/>
                  <a:ea typeface="Arial"/>
                  <a:cs typeface="Arial"/>
                  <a:sym typeface="Arial"/>
                </a:rPr>
                <a:t>Coordinate the hotels, transports and attractions combination (Admin)</a:t>
              </a:r>
              <a:endParaRPr/>
            </a:p>
          </p:txBody>
        </p:sp>
      </p:grpSp>
      <p:grpSp>
        <p:nvGrpSpPr>
          <p:cNvPr id="168" name="Google Shape;168;p5"/>
          <p:cNvGrpSpPr/>
          <p:nvPr/>
        </p:nvGrpSpPr>
        <p:grpSpPr>
          <a:xfrm>
            <a:off x="7235237" y="2053589"/>
            <a:ext cx="2035778" cy="1658303"/>
            <a:chOff x="0" y="-9525"/>
            <a:chExt cx="2714371" cy="2211070"/>
          </a:xfrm>
        </p:grpSpPr>
        <p:sp>
          <p:nvSpPr>
            <p:cNvPr id="169" name="Google Shape;169;p5"/>
            <p:cNvSpPr/>
            <p:nvPr/>
          </p:nvSpPr>
          <p:spPr>
            <a:xfrm>
              <a:off x="6731" y="6731"/>
              <a:ext cx="2700909" cy="2187956"/>
            </a:xfrm>
            <a:custGeom>
              <a:rect b="b" l="l" r="r" t="t"/>
              <a:pathLst>
                <a:path extrusionOk="0" h="2187956" w="2700909">
                  <a:moveTo>
                    <a:pt x="0" y="364744"/>
                  </a:moveTo>
                  <a:cubicBezTo>
                    <a:pt x="0" y="163322"/>
                    <a:pt x="163449" y="0"/>
                    <a:pt x="365125" y="0"/>
                  </a:cubicBezTo>
                  <a:lnTo>
                    <a:pt x="2335784" y="0"/>
                  </a:lnTo>
                  <a:cubicBezTo>
                    <a:pt x="2537460" y="0"/>
                    <a:pt x="2700909" y="163322"/>
                    <a:pt x="2700909" y="364617"/>
                  </a:cubicBezTo>
                  <a:lnTo>
                    <a:pt x="2700909" y="1823339"/>
                  </a:lnTo>
                  <a:cubicBezTo>
                    <a:pt x="2700909" y="2024761"/>
                    <a:pt x="2537460" y="2187956"/>
                    <a:pt x="2335784" y="2187956"/>
                  </a:cubicBezTo>
                  <a:lnTo>
                    <a:pt x="365125" y="2187956"/>
                  </a:lnTo>
                  <a:cubicBezTo>
                    <a:pt x="163449" y="2187956"/>
                    <a:pt x="0" y="2024761"/>
                    <a:pt x="0" y="1823339"/>
                  </a:cubicBezTo>
                  <a:close/>
                </a:path>
              </a:pathLst>
            </a:custGeom>
            <a:solidFill>
              <a:srgbClr val="82C7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
            <p:cNvSpPr/>
            <p:nvPr/>
          </p:nvSpPr>
          <p:spPr>
            <a:xfrm>
              <a:off x="0" y="0"/>
              <a:ext cx="2714371" cy="2201545"/>
            </a:xfrm>
            <a:custGeom>
              <a:rect b="b" l="l" r="r" t="t"/>
              <a:pathLst>
                <a:path extrusionOk="0" h="2201545" w="2714371">
                  <a:moveTo>
                    <a:pt x="0" y="371475"/>
                  </a:moveTo>
                  <a:cubicBezTo>
                    <a:pt x="0" y="166243"/>
                    <a:pt x="166497" y="0"/>
                    <a:pt x="371856" y="0"/>
                  </a:cubicBezTo>
                  <a:lnTo>
                    <a:pt x="2342515" y="0"/>
                  </a:lnTo>
                  <a:lnTo>
                    <a:pt x="2342515" y="6731"/>
                  </a:lnTo>
                  <a:lnTo>
                    <a:pt x="2342515" y="0"/>
                  </a:lnTo>
                  <a:cubicBezTo>
                    <a:pt x="2547874" y="0"/>
                    <a:pt x="2714371" y="166243"/>
                    <a:pt x="2714371" y="371475"/>
                  </a:cubicBezTo>
                  <a:lnTo>
                    <a:pt x="2707640" y="371475"/>
                  </a:lnTo>
                  <a:lnTo>
                    <a:pt x="2714371" y="371475"/>
                  </a:lnTo>
                  <a:lnTo>
                    <a:pt x="2714371" y="1830070"/>
                  </a:lnTo>
                  <a:lnTo>
                    <a:pt x="2707640" y="1830070"/>
                  </a:lnTo>
                  <a:lnTo>
                    <a:pt x="2714371" y="1830070"/>
                  </a:lnTo>
                  <a:cubicBezTo>
                    <a:pt x="2714371" y="2035175"/>
                    <a:pt x="2547874" y="2201545"/>
                    <a:pt x="2342515" y="2201545"/>
                  </a:cubicBezTo>
                  <a:lnTo>
                    <a:pt x="2342515" y="2194814"/>
                  </a:lnTo>
                  <a:lnTo>
                    <a:pt x="2342515" y="2201545"/>
                  </a:lnTo>
                  <a:lnTo>
                    <a:pt x="371856" y="2201545"/>
                  </a:lnTo>
                  <a:lnTo>
                    <a:pt x="371856" y="2194814"/>
                  </a:lnTo>
                  <a:lnTo>
                    <a:pt x="371856" y="2201545"/>
                  </a:lnTo>
                  <a:cubicBezTo>
                    <a:pt x="166497" y="2201545"/>
                    <a:pt x="0" y="2035175"/>
                    <a:pt x="0" y="1830070"/>
                  </a:cubicBezTo>
                  <a:lnTo>
                    <a:pt x="0" y="371475"/>
                  </a:lnTo>
                  <a:lnTo>
                    <a:pt x="6731" y="371475"/>
                  </a:lnTo>
                  <a:lnTo>
                    <a:pt x="0" y="371475"/>
                  </a:lnTo>
                  <a:moveTo>
                    <a:pt x="13589" y="371475"/>
                  </a:moveTo>
                  <a:lnTo>
                    <a:pt x="13589" y="1830070"/>
                  </a:lnTo>
                  <a:lnTo>
                    <a:pt x="6731" y="1830070"/>
                  </a:lnTo>
                  <a:lnTo>
                    <a:pt x="13462" y="1830070"/>
                  </a:lnTo>
                  <a:cubicBezTo>
                    <a:pt x="13462" y="2027682"/>
                    <a:pt x="173863" y="2187956"/>
                    <a:pt x="371729" y="2187956"/>
                  </a:cubicBezTo>
                  <a:lnTo>
                    <a:pt x="2342515" y="2187956"/>
                  </a:lnTo>
                  <a:cubicBezTo>
                    <a:pt x="2540381" y="2187956"/>
                    <a:pt x="2700782" y="2027682"/>
                    <a:pt x="2700782" y="1830070"/>
                  </a:cubicBezTo>
                  <a:lnTo>
                    <a:pt x="2700782" y="371475"/>
                  </a:lnTo>
                  <a:cubicBezTo>
                    <a:pt x="2700782" y="173863"/>
                    <a:pt x="2540381" y="13589"/>
                    <a:pt x="2342515" y="13589"/>
                  </a:cubicBezTo>
                  <a:lnTo>
                    <a:pt x="371856" y="13589"/>
                  </a:lnTo>
                  <a:lnTo>
                    <a:pt x="371856" y="6731"/>
                  </a:lnTo>
                  <a:lnTo>
                    <a:pt x="371856" y="13462"/>
                  </a:lnTo>
                  <a:cubicBezTo>
                    <a:pt x="173990" y="13589"/>
                    <a:pt x="13589" y="173736"/>
                    <a:pt x="13589" y="371475"/>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
            <p:cNvSpPr txBox="1"/>
            <p:nvPr/>
          </p:nvSpPr>
          <p:spPr>
            <a:xfrm>
              <a:off x="0" y="-9525"/>
              <a:ext cx="2714347" cy="2211018"/>
            </a:xfrm>
            <a:prstGeom prst="rect">
              <a:avLst/>
            </a:prstGeom>
            <a:noFill/>
            <a:ln>
              <a:noFill/>
            </a:ln>
          </p:spPr>
          <p:txBody>
            <a:bodyPr anchorCtr="0" anchor="t" bIns="50800" lIns="50800" spcFirstLastPara="1" rIns="50800" wrap="square" tIns="50800">
              <a:noAutofit/>
            </a:bodyPr>
            <a:lstStyle/>
            <a:p>
              <a:pPr indent="0" lvl="0" marL="0" marR="0" rtl="0" algn="just">
                <a:lnSpc>
                  <a:spcPct val="10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20012"/>
                </a:lnSpc>
                <a:spcBef>
                  <a:spcPts val="0"/>
                </a:spcBef>
                <a:spcAft>
                  <a:spcPts val="0"/>
                </a:spcAft>
                <a:buNone/>
              </a:pPr>
              <a:r>
                <a:rPr b="0" i="0" lang="en-US" sz="1599" u="none" cap="none" strike="noStrike">
                  <a:solidFill>
                    <a:srgbClr val="1B212C"/>
                  </a:solidFill>
                  <a:latin typeface="Arial"/>
                  <a:ea typeface="Arial"/>
                  <a:cs typeface="Arial"/>
                  <a:sym typeface="Arial"/>
                </a:rPr>
                <a:t>Manage the transports available under packages (Admin)</a:t>
              </a:r>
              <a:endParaRPr/>
            </a:p>
          </p:txBody>
        </p:sp>
      </p:grpSp>
      <p:grpSp>
        <p:nvGrpSpPr>
          <p:cNvPr id="172" name="Google Shape;172;p5"/>
          <p:cNvGrpSpPr/>
          <p:nvPr/>
        </p:nvGrpSpPr>
        <p:grpSpPr>
          <a:xfrm>
            <a:off x="7235237" y="4148010"/>
            <a:ext cx="2035778" cy="1658303"/>
            <a:chOff x="0" y="-9525"/>
            <a:chExt cx="2714371" cy="2211070"/>
          </a:xfrm>
        </p:grpSpPr>
        <p:sp>
          <p:nvSpPr>
            <p:cNvPr id="173" name="Google Shape;173;p5"/>
            <p:cNvSpPr/>
            <p:nvPr/>
          </p:nvSpPr>
          <p:spPr>
            <a:xfrm>
              <a:off x="6731" y="6731"/>
              <a:ext cx="2700909" cy="2187956"/>
            </a:xfrm>
            <a:custGeom>
              <a:rect b="b" l="l" r="r" t="t"/>
              <a:pathLst>
                <a:path extrusionOk="0" h="2187956" w="2700909">
                  <a:moveTo>
                    <a:pt x="0" y="364744"/>
                  </a:moveTo>
                  <a:cubicBezTo>
                    <a:pt x="0" y="163322"/>
                    <a:pt x="163449" y="0"/>
                    <a:pt x="365125" y="0"/>
                  </a:cubicBezTo>
                  <a:lnTo>
                    <a:pt x="2335784" y="0"/>
                  </a:lnTo>
                  <a:cubicBezTo>
                    <a:pt x="2537460" y="0"/>
                    <a:pt x="2700909" y="163322"/>
                    <a:pt x="2700909" y="364617"/>
                  </a:cubicBezTo>
                  <a:lnTo>
                    <a:pt x="2700909" y="1823339"/>
                  </a:lnTo>
                  <a:cubicBezTo>
                    <a:pt x="2700909" y="2024761"/>
                    <a:pt x="2537460" y="2187956"/>
                    <a:pt x="2335784" y="2187956"/>
                  </a:cubicBezTo>
                  <a:lnTo>
                    <a:pt x="365125" y="2187956"/>
                  </a:lnTo>
                  <a:cubicBezTo>
                    <a:pt x="163449" y="2187956"/>
                    <a:pt x="0" y="2024761"/>
                    <a:pt x="0" y="1823339"/>
                  </a:cubicBezTo>
                  <a:close/>
                </a:path>
              </a:pathLst>
            </a:custGeom>
            <a:solidFill>
              <a:srgbClr val="82C7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0" y="0"/>
              <a:ext cx="2714371" cy="2201545"/>
            </a:xfrm>
            <a:custGeom>
              <a:rect b="b" l="l" r="r" t="t"/>
              <a:pathLst>
                <a:path extrusionOk="0" h="2201545" w="2714371">
                  <a:moveTo>
                    <a:pt x="0" y="371475"/>
                  </a:moveTo>
                  <a:cubicBezTo>
                    <a:pt x="0" y="166243"/>
                    <a:pt x="166497" y="0"/>
                    <a:pt x="371856" y="0"/>
                  </a:cubicBezTo>
                  <a:lnTo>
                    <a:pt x="2342515" y="0"/>
                  </a:lnTo>
                  <a:lnTo>
                    <a:pt x="2342515" y="6731"/>
                  </a:lnTo>
                  <a:lnTo>
                    <a:pt x="2342515" y="0"/>
                  </a:lnTo>
                  <a:cubicBezTo>
                    <a:pt x="2547874" y="0"/>
                    <a:pt x="2714371" y="166243"/>
                    <a:pt x="2714371" y="371475"/>
                  </a:cubicBezTo>
                  <a:lnTo>
                    <a:pt x="2707640" y="371475"/>
                  </a:lnTo>
                  <a:lnTo>
                    <a:pt x="2714371" y="371475"/>
                  </a:lnTo>
                  <a:lnTo>
                    <a:pt x="2714371" y="1830070"/>
                  </a:lnTo>
                  <a:lnTo>
                    <a:pt x="2707640" y="1830070"/>
                  </a:lnTo>
                  <a:lnTo>
                    <a:pt x="2714371" y="1830070"/>
                  </a:lnTo>
                  <a:cubicBezTo>
                    <a:pt x="2714371" y="2035175"/>
                    <a:pt x="2547874" y="2201545"/>
                    <a:pt x="2342515" y="2201545"/>
                  </a:cubicBezTo>
                  <a:lnTo>
                    <a:pt x="2342515" y="2194814"/>
                  </a:lnTo>
                  <a:lnTo>
                    <a:pt x="2342515" y="2201545"/>
                  </a:lnTo>
                  <a:lnTo>
                    <a:pt x="371856" y="2201545"/>
                  </a:lnTo>
                  <a:lnTo>
                    <a:pt x="371856" y="2194814"/>
                  </a:lnTo>
                  <a:lnTo>
                    <a:pt x="371856" y="2201545"/>
                  </a:lnTo>
                  <a:cubicBezTo>
                    <a:pt x="166497" y="2201545"/>
                    <a:pt x="0" y="2035175"/>
                    <a:pt x="0" y="1830070"/>
                  </a:cubicBezTo>
                  <a:lnTo>
                    <a:pt x="0" y="371475"/>
                  </a:lnTo>
                  <a:lnTo>
                    <a:pt x="6731" y="371475"/>
                  </a:lnTo>
                  <a:lnTo>
                    <a:pt x="0" y="371475"/>
                  </a:lnTo>
                  <a:moveTo>
                    <a:pt x="13589" y="371475"/>
                  </a:moveTo>
                  <a:lnTo>
                    <a:pt x="13589" y="1830070"/>
                  </a:lnTo>
                  <a:lnTo>
                    <a:pt x="6731" y="1830070"/>
                  </a:lnTo>
                  <a:lnTo>
                    <a:pt x="13462" y="1830070"/>
                  </a:lnTo>
                  <a:cubicBezTo>
                    <a:pt x="13462" y="2027682"/>
                    <a:pt x="173863" y="2187956"/>
                    <a:pt x="371729" y="2187956"/>
                  </a:cubicBezTo>
                  <a:lnTo>
                    <a:pt x="2342515" y="2187956"/>
                  </a:lnTo>
                  <a:cubicBezTo>
                    <a:pt x="2540381" y="2187956"/>
                    <a:pt x="2700782" y="2027682"/>
                    <a:pt x="2700782" y="1830070"/>
                  </a:cubicBezTo>
                  <a:lnTo>
                    <a:pt x="2700782" y="371475"/>
                  </a:lnTo>
                  <a:cubicBezTo>
                    <a:pt x="2700782" y="173863"/>
                    <a:pt x="2540381" y="13589"/>
                    <a:pt x="2342515" y="13589"/>
                  </a:cubicBezTo>
                  <a:lnTo>
                    <a:pt x="371856" y="13589"/>
                  </a:lnTo>
                  <a:lnTo>
                    <a:pt x="371856" y="6731"/>
                  </a:lnTo>
                  <a:lnTo>
                    <a:pt x="371856" y="13462"/>
                  </a:lnTo>
                  <a:cubicBezTo>
                    <a:pt x="173990" y="13589"/>
                    <a:pt x="13589" y="173736"/>
                    <a:pt x="13589" y="371475"/>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txBox="1"/>
            <p:nvPr/>
          </p:nvSpPr>
          <p:spPr>
            <a:xfrm>
              <a:off x="0" y="-9525"/>
              <a:ext cx="2714347" cy="2211018"/>
            </a:xfrm>
            <a:prstGeom prst="rect">
              <a:avLst/>
            </a:prstGeom>
            <a:noFill/>
            <a:ln>
              <a:noFill/>
            </a:ln>
          </p:spPr>
          <p:txBody>
            <a:bodyPr anchorCtr="0" anchor="t" bIns="50800" lIns="50800" spcFirstLastPara="1" rIns="50800" wrap="square" tIns="50800">
              <a:noAutofit/>
            </a:bodyPr>
            <a:lstStyle/>
            <a:p>
              <a:pPr indent="0" lvl="0" marL="0" marR="0" rtl="0" algn="l">
                <a:lnSpc>
                  <a:spcPct val="10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20012"/>
                </a:lnSpc>
                <a:spcBef>
                  <a:spcPts val="0"/>
                </a:spcBef>
                <a:spcAft>
                  <a:spcPts val="0"/>
                </a:spcAft>
                <a:buNone/>
              </a:pPr>
              <a:r>
                <a:rPr b="0" i="0" lang="en-US" sz="1599" u="none" cap="none" strike="noStrike">
                  <a:solidFill>
                    <a:srgbClr val="1B212C"/>
                  </a:solidFill>
                  <a:latin typeface="Arial"/>
                  <a:ea typeface="Arial"/>
                  <a:cs typeface="Arial"/>
                  <a:sym typeface="Arial"/>
                </a:rPr>
                <a:t>Coordinate the combinations with different packages (Admin)</a:t>
              </a:r>
              <a:endParaRPr/>
            </a:p>
          </p:txBody>
        </p:sp>
      </p:grpSp>
      <p:sp>
        <p:nvSpPr>
          <p:cNvPr id="176" name="Google Shape;176;p5"/>
          <p:cNvSpPr/>
          <p:nvPr/>
        </p:nvSpPr>
        <p:spPr>
          <a:xfrm>
            <a:off x="579456" y="5806274"/>
            <a:ext cx="1635693" cy="1508926"/>
          </a:xfrm>
          <a:custGeom>
            <a:rect b="b" l="l" r="r" t="t"/>
            <a:pathLst>
              <a:path extrusionOk="0" h="1508926" w="1635693">
                <a:moveTo>
                  <a:pt x="0" y="0"/>
                </a:moveTo>
                <a:lnTo>
                  <a:pt x="1635693" y="0"/>
                </a:lnTo>
                <a:lnTo>
                  <a:pt x="1635693" y="1508926"/>
                </a:lnTo>
                <a:lnTo>
                  <a:pt x="0" y="1508926"/>
                </a:lnTo>
                <a:lnTo>
                  <a:pt x="0" y="0"/>
                </a:lnTo>
                <a:close/>
              </a:path>
            </a:pathLst>
          </a:custGeom>
          <a:blipFill rotWithShape="1">
            <a:blip r:embed="rId4">
              <a:alphaModFix/>
            </a:blip>
            <a:stretch>
              <a:fillRect b="0" l="0" r="0" t="0"/>
            </a:stretch>
          </a:blipFill>
          <a:ln>
            <a:noFill/>
          </a:ln>
        </p:spPr>
      </p:sp>
      <p:sp>
        <p:nvSpPr>
          <p:cNvPr id="177" name="Google Shape;177;p5"/>
          <p:cNvSpPr/>
          <p:nvPr/>
        </p:nvSpPr>
        <p:spPr>
          <a:xfrm>
            <a:off x="5160288" y="6115993"/>
            <a:ext cx="3901440" cy="921715"/>
          </a:xfrm>
          <a:custGeom>
            <a:rect b="b" l="l" r="r" t="t"/>
            <a:pathLst>
              <a:path extrusionOk="0" h="921715" w="3901440">
                <a:moveTo>
                  <a:pt x="0" y="0"/>
                </a:moveTo>
                <a:lnTo>
                  <a:pt x="3901440" y="0"/>
                </a:lnTo>
                <a:lnTo>
                  <a:pt x="3901440" y="921715"/>
                </a:lnTo>
                <a:lnTo>
                  <a:pt x="0" y="921715"/>
                </a:lnTo>
                <a:lnTo>
                  <a:pt x="0" y="0"/>
                </a:lnTo>
                <a:close/>
              </a:path>
            </a:pathLst>
          </a:custGeom>
          <a:blipFill rotWithShape="1">
            <a:blip r:embed="rId5">
              <a:alphaModFix/>
            </a:blip>
            <a:stretch>
              <a:fillRect b="0" l="0" r="0" t="0"/>
            </a:stretch>
          </a:blipFill>
          <a:ln>
            <a:noFill/>
          </a:ln>
        </p:spPr>
      </p:sp>
      <p:sp>
        <p:nvSpPr>
          <p:cNvPr id="178" name="Google Shape;178;p5"/>
          <p:cNvSpPr txBox="1"/>
          <p:nvPr/>
        </p:nvSpPr>
        <p:spPr>
          <a:xfrm>
            <a:off x="579105" y="804167"/>
            <a:ext cx="8595390" cy="997560"/>
          </a:xfrm>
          <a:prstGeom prst="rect">
            <a:avLst/>
          </a:prstGeom>
          <a:noFill/>
          <a:ln>
            <a:noFill/>
          </a:ln>
        </p:spPr>
        <p:txBody>
          <a:bodyPr anchorCtr="0" anchor="t" bIns="0" lIns="0" spcFirstLastPara="1" rIns="0" wrap="square" tIns="0">
            <a:spAutoFit/>
          </a:bodyPr>
          <a:lstStyle/>
          <a:p>
            <a:pPr indent="0" lvl="0" marL="0" marR="0" rtl="0" algn="ctr">
              <a:lnSpc>
                <a:spcPct val="120007"/>
              </a:lnSpc>
              <a:spcBef>
                <a:spcPts val="0"/>
              </a:spcBef>
              <a:spcAft>
                <a:spcPts val="0"/>
              </a:spcAft>
              <a:buNone/>
            </a:pPr>
            <a:r>
              <a:rPr b="1" i="0" lang="en-US" sz="2559" u="none" cap="none" strike="noStrike">
                <a:solidFill>
                  <a:srgbClr val="FFFFFF"/>
                </a:solidFill>
                <a:latin typeface="Montserrat"/>
                <a:ea typeface="Montserrat"/>
                <a:cs typeface="Montserrat"/>
                <a:sym typeface="Montserrat"/>
              </a:rPr>
              <a:t>Features</a:t>
            </a:r>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212C"/>
        </a:solidFill>
      </p:bgPr>
    </p:bg>
    <p:spTree>
      <p:nvGrpSpPr>
        <p:cNvPr id="186" name="Shape 186"/>
        <p:cNvGrpSpPr/>
        <p:nvPr/>
      </p:nvGrpSpPr>
      <p:grpSpPr>
        <a:xfrm>
          <a:off x="0" y="0"/>
          <a:ext cx="0" cy="0"/>
          <a:chOff x="0" y="0"/>
          <a:chExt cx="0" cy="0"/>
        </a:xfrm>
      </p:grpSpPr>
      <p:sp>
        <p:nvSpPr>
          <p:cNvPr id="187" name="Google Shape;187;p6"/>
          <p:cNvSpPr/>
          <p:nvPr/>
        </p:nvSpPr>
        <p:spPr>
          <a:xfrm>
            <a:off x="0" y="541855"/>
            <a:ext cx="1107040" cy="1445352"/>
          </a:xfrm>
          <a:custGeom>
            <a:rect b="b" l="l" r="r" t="t"/>
            <a:pathLst>
              <a:path extrusionOk="0" h="1445352" w="1107040">
                <a:moveTo>
                  <a:pt x="0" y="0"/>
                </a:moveTo>
                <a:lnTo>
                  <a:pt x="1107040" y="0"/>
                </a:lnTo>
                <a:lnTo>
                  <a:pt x="1107040" y="1445352"/>
                </a:lnTo>
                <a:lnTo>
                  <a:pt x="0" y="1445352"/>
                </a:lnTo>
                <a:lnTo>
                  <a:pt x="0" y="0"/>
                </a:lnTo>
                <a:close/>
              </a:path>
            </a:pathLst>
          </a:custGeom>
          <a:blipFill rotWithShape="1">
            <a:blip r:embed="rId3">
              <a:alphaModFix/>
            </a:blip>
            <a:stretch>
              <a:fillRect b="0" l="0" r="0" t="0"/>
            </a:stretch>
          </a:blipFill>
          <a:ln>
            <a:noFill/>
          </a:ln>
        </p:spPr>
      </p:sp>
      <p:grpSp>
        <p:nvGrpSpPr>
          <p:cNvPr id="188" name="Google Shape;188;p6"/>
          <p:cNvGrpSpPr/>
          <p:nvPr/>
        </p:nvGrpSpPr>
        <p:grpSpPr>
          <a:xfrm>
            <a:off x="1107050" y="1980076"/>
            <a:ext cx="3644695" cy="3117998"/>
            <a:chOff x="0" y="-9525"/>
            <a:chExt cx="4859593" cy="3801046"/>
          </a:xfrm>
        </p:grpSpPr>
        <p:sp>
          <p:nvSpPr>
            <p:cNvPr id="189" name="Google Shape;189;p6"/>
            <p:cNvSpPr/>
            <p:nvPr/>
          </p:nvSpPr>
          <p:spPr>
            <a:xfrm>
              <a:off x="5820" y="5820"/>
              <a:ext cx="4847945" cy="3779872"/>
            </a:xfrm>
            <a:custGeom>
              <a:rect b="b" l="l" r="r" t="t"/>
              <a:pathLst>
                <a:path extrusionOk="0" h="3779872" w="4847945">
                  <a:moveTo>
                    <a:pt x="0" y="630016"/>
                  </a:moveTo>
                  <a:cubicBezTo>
                    <a:pt x="0" y="282118"/>
                    <a:pt x="282228" y="0"/>
                    <a:pt x="630455" y="0"/>
                  </a:cubicBezTo>
                  <a:lnTo>
                    <a:pt x="4217490" y="0"/>
                  </a:lnTo>
                  <a:cubicBezTo>
                    <a:pt x="4565608" y="0"/>
                    <a:pt x="4847945" y="282008"/>
                    <a:pt x="4847945" y="630016"/>
                  </a:cubicBezTo>
                  <a:lnTo>
                    <a:pt x="4847945" y="3149857"/>
                  </a:lnTo>
                  <a:cubicBezTo>
                    <a:pt x="4847945" y="3497755"/>
                    <a:pt x="4565717" y="3779873"/>
                    <a:pt x="4217490" y="3779873"/>
                  </a:cubicBezTo>
                  <a:lnTo>
                    <a:pt x="630455" y="3779873"/>
                  </a:lnTo>
                  <a:cubicBezTo>
                    <a:pt x="282338" y="3779873"/>
                    <a:pt x="0" y="3497865"/>
                    <a:pt x="0" y="3149857"/>
                  </a:cubicBezTo>
                  <a:close/>
                </a:path>
              </a:pathLst>
            </a:custGeom>
            <a:solidFill>
              <a:srgbClr val="82C7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
            <p:cNvSpPr/>
            <p:nvPr/>
          </p:nvSpPr>
          <p:spPr>
            <a:xfrm>
              <a:off x="0" y="0"/>
              <a:ext cx="4859593" cy="3791521"/>
            </a:xfrm>
            <a:custGeom>
              <a:rect b="b" l="l" r="r" t="t"/>
              <a:pathLst>
                <a:path extrusionOk="0" h="3791521" w="4859593">
                  <a:moveTo>
                    <a:pt x="0" y="635836"/>
                  </a:moveTo>
                  <a:cubicBezTo>
                    <a:pt x="0" y="284644"/>
                    <a:pt x="284863" y="0"/>
                    <a:pt x="636275" y="0"/>
                  </a:cubicBezTo>
                  <a:lnTo>
                    <a:pt x="4223310" y="0"/>
                  </a:lnTo>
                  <a:lnTo>
                    <a:pt x="4223310" y="5820"/>
                  </a:lnTo>
                  <a:lnTo>
                    <a:pt x="4223310" y="0"/>
                  </a:lnTo>
                  <a:cubicBezTo>
                    <a:pt x="4574722" y="0"/>
                    <a:pt x="4859593" y="284644"/>
                    <a:pt x="4859593" y="635836"/>
                  </a:cubicBezTo>
                  <a:lnTo>
                    <a:pt x="4853765" y="635836"/>
                  </a:lnTo>
                  <a:lnTo>
                    <a:pt x="4859593" y="635836"/>
                  </a:lnTo>
                  <a:lnTo>
                    <a:pt x="4859593" y="3155677"/>
                  </a:lnTo>
                  <a:lnTo>
                    <a:pt x="4853765" y="3155677"/>
                  </a:lnTo>
                  <a:lnTo>
                    <a:pt x="4859593" y="3155677"/>
                  </a:lnTo>
                  <a:cubicBezTo>
                    <a:pt x="4859593" y="3506870"/>
                    <a:pt x="4574722" y="3791521"/>
                    <a:pt x="4223310" y="3791521"/>
                  </a:cubicBezTo>
                  <a:lnTo>
                    <a:pt x="4223310" y="3785693"/>
                  </a:lnTo>
                  <a:lnTo>
                    <a:pt x="4223310" y="3791521"/>
                  </a:lnTo>
                  <a:lnTo>
                    <a:pt x="636275" y="3791521"/>
                  </a:lnTo>
                  <a:lnTo>
                    <a:pt x="636275" y="3785693"/>
                  </a:lnTo>
                  <a:lnTo>
                    <a:pt x="636275" y="3791521"/>
                  </a:lnTo>
                  <a:cubicBezTo>
                    <a:pt x="284863" y="3791521"/>
                    <a:pt x="0" y="3506870"/>
                    <a:pt x="0" y="3155677"/>
                  </a:cubicBezTo>
                  <a:lnTo>
                    <a:pt x="0" y="635836"/>
                  </a:lnTo>
                  <a:lnTo>
                    <a:pt x="5820" y="635836"/>
                  </a:lnTo>
                  <a:lnTo>
                    <a:pt x="0" y="635836"/>
                  </a:lnTo>
                  <a:moveTo>
                    <a:pt x="11750" y="635836"/>
                  </a:moveTo>
                  <a:lnTo>
                    <a:pt x="11750" y="3155677"/>
                  </a:lnTo>
                  <a:lnTo>
                    <a:pt x="5820" y="3155677"/>
                  </a:lnTo>
                  <a:lnTo>
                    <a:pt x="11641" y="3155677"/>
                  </a:lnTo>
                  <a:cubicBezTo>
                    <a:pt x="11641" y="3500391"/>
                    <a:pt x="291232" y="3779763"/>
                    <a:pt x="636165" y="3779763"/>
                  </a:cubicBezTo>
                  <a:lnTo>
                    <a:pt x="4223310" y="3779763"/>
                  </a:lnTo>
                  <a:cubicBezTo>
                    <a:pt x="4568243" y="3779763"/>
                    <a:pt x="4847835" y="3500281"/>
                    <a:pt x="4847835" y="3155677"/>
                  </a:cubicBezTo>
                  <a:lnTo>
                    <a:pt x="4847835" y="635836"/>
                  </a:lnTo>
                  <a:cubicBezTo>
                    <a:pt x="4847835" y="291123"/>
                    <a:pt x="4568243" y="11750"/>
                    <a:pt x="4223310" y="11750"/>
                  </a:cubicBezTo>
                  <a:lnTo>
                    <a:pt x="636275" y="11750"/>
                  </a:lnTo>
                  <a:lnTo>
                    <a:pt x="636275" y="5820"/>
                  </a:lnTo>
                  <a:lnTo>
                    <a:pt x="636275" y="11641"/>
                  </a:lnTo>
                  <a:cubicBezTo>
                    <a:pt x="291342" y="11750"/>
                    <a:pt x="11750" y="291123"/>
                    <a:pt x="11750" y="635836"/>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6"/>
            <p:cNvSpPr txBox="1"/>
            <p:nvPr/>
          </p:nvSpPr>
          <p:spPr>
            <a:xfrm>
              <a:off x="0" y="-9525"/>
              <a:ext cx="4859536" cy="3800990"/>
            </a:xfrm>
            <a:prstGeom prst="rect">
              <a:avLst/>
            </a:prstGeom>
            <a:noFill/>
            <a:ln>
              <a:noFill/>
            </a:ln>
          </p:spPr>
          <p:txBody>
            <a:bodyPr anchorCtr="0" anchor="t" bIns="50800" lIns="50800" spcFirstLastPara="1" rIns="50800" wrap="square" tIns="50800">
              <a:noAutofit/>
            </a:bodyPr>
            <a:lstStyle/>
            <a:p>
              <a:pPr indent="0" lvl="0" marL="0" marR="0" rtl="0" algn="ctr">
                <a:lnSpc>
                  <a:spcPct val="119991"/>
                </a:lnSpc>
                <a:spcBef>
                  <a:spcPts val="0"/>
                </a:spcBef>
                <a:spcAft>
                  <a:spcPts val="0"/>
                </a:spcAft>
                <a:buNone/>
              </a:pPr>
              <a:r>
                <a:rPr b="0" i="0" lang="en-US" sz="2346" u="sng" cap="none" strike="noStrike">
                  <a:solidFill>
                    <a:srgbClr val="1B212C"/>
                  </a:solidFill>
                  <a:latin typeface="Arial"/>
                  <a:ea typeface="Arial"/>
                  <a:cs typeface="Arial"/>
                  <a:sym typeface="Arial"/>
                </a:rPr>
                <a:t>Entity Set</a:t>
              </a:r>
              <a:endParaRPr/>
            </a:p>
            <a:p>
              <a:pPr indent="0" lvl="0" marL="0" marR="0" rtl="0" algn="ctr">
                <a:lnSpc>
                  <a:spcPct val="76342"/>
                </a:lnSpc>
                <a:spcBef>
                  <a:spcPts val="0"/>
                </a:spcBef>
                <a:spcAft>
                  <a:spcPts val="0"/>
                </a:spcAft>
                <a:buNone/>
              </a:pPr>
              <a:r>
                <a:t/>
              </a:r>
              <a:endParaRPr b="0" i="0" sz="2346" u="sng" cap="none" strike="noStrike">
                <a:solidFill>
                  <a:srgbClr val="1B212C"/>
                </a:solidFill>
                <a:latin typeface="Arial"/>
                <a:ea typeface="Arial"/>
                <a:cs typeface="Arial"/>
                <a:sym typeface="Arial"/>
              </a:endParaRPr>
            </a:p>
            <a:p>
              <a:pPr indent="0" lvl="0" marL="0" marR="0" rtl="0" algn="ctr">
                <a:lnSpc>
                  <a:spcPct val="120018"/>
                </a:lnSpc>
                <a:spcBef>
                  <a:spcPts val="0"/>
                </a:spcBef>
                <a:spcAft>
                  <a:spcPts val="0"/>
                </a:spcAft>
                <a:buNone/>
              </a:pPr>
              <a:r>
                <a:rPr b="0" i="0" lang="en-US" sz="2133" u="none" cap="none" strike="noStrike">
                  <a:solidFill>
                    <a:srgbClr val="1B212C"/>
                  </a:solidFill>
                  <a:latin typeface="Arial"/>
                  <a:ea typeface="Arial"/>
                  <a:cs typeface="Arial"/>
                  <a:sym typeface="Arial"/>
                </a:rPr>
                <a:t> Attraction</a:t>
              </a:r>
              <a:endParaRPr/>
            </a:p>
            <a:p>
              <a:pPr indent="0" lvl="0" marL="0" marR="0" rtl="0" algn="ctr">
                <a:lnSpc>
                  <a:spcPct val="120018"/>
                </a:lnSpc>
                <a:spcBef>
                  <a:spcPts val="0"/>
                </a:spcBef>
                <a:spcAft>
                  <a:spcPts val="0"/>
                </a:spcAft>
                <a:buNone/>
              </a:pPr>
              <a:r>
                <a:rPr b="0" i="0" lang="en-US" sz="2133" u="none" cap="none" strike="noStrike">
                  <a:solidFill>
                    <a:srgbClr val="1B212C"/>
                  </a:solidFill>
                  <a:latin typeface="Arial"/>
                  <a:ea typeface="Arial"/>
                  <a:cs typeface="Arial"/>
                  <a:sym typeface="Arial"/>
                </a:rPr>
                <a:t>Hotel</a:t>
              </a:r>
              <a:endParaRPr/>
            </a:p>
            <a:p>
              <a:pPr indent="0" lvl="0" marL="0" marR="0" rtl="0" algn="ctr">
                <a:lnSpc>
                  <a:spcPct val="120018"/>
                </a:lnSpc>
                <a:spcBef>
                  <a:spcPts val="0"/>
                </a:spcBef>
                <a:spcAft>
                  <a:spcPts val="0"/>
                </a:spcAft>
                <a:buNone/>
              </a:pPr>
              <a:r>
                <a:rPr b="0" i="0" lang="en-US" sz="2133" u="none" cap="none" strike="noStrike">
                  <a:solidFill>
                    <a:srgbClr val="1B212C"/>
                  </a:solidFill>
                  <a:latin typeface="Arial"/>
                  <a:ea typeface="Arial"/>
                  <a:cs typeface="Arial"/>
                  <a:sym typeface="Arial"/>
                </a:rPr>
                <a:t>Transportation</a:t>
              </a:r>
              <a:endParaRPr/>
            </a:p>
            <a:p>
              <a:pPr indent="0" lvl="0" marL="0" marR="0" rtl="0" algn="ctr">
                <a:lnSpc>
                  <a:spcPct val="120018"/>
                </a:lnSpc>
                <a:spcBef>
                  <a:spcPts val="0"/>
                </a:spcBef>
                <a:spcAft>
                  <a:spcPts val="0"/>
                </a:spcAft>
                <a:buNone/>
              </a:pPr>
              <a:r>
                <a:rPr b="0" i="0" lang="en-US" sz="2133" u="none" cap="none" strike="noStrike">
                  <a:solidFill>
                    <a:srgbClr val="1B212C"/>
                  </a:solidFill>
                  <a:latin typeface="Arial"/>
                  <a:ea typeface="Arial"/>
                  <a:cs typeface="Arial"/>
                  <a:sym typeface="Arial"/>
                </a:rPr>
                <a:t>Package</a:t>
              </a:r>
              <a:endParaRPr/>
            </a:p>
            <a:p>
              <a:pPr indent="0" lvl="0" marL="0" marR="0" rtl="0" algn="ctr">
                <a:lnSpc>
                  <a:spcPct val="120018"/>
                </a:lnSpc>
                <a:spcBef>
                  <a:spcPts val="0"/>
                </a:spcBef>
                <a:spcAft>
                  <a:spcPts val="0"/>
                </a:spcAft>
                <a:buNone/>
              </a:pPr>
              <a:r>
                <a:rPr b="0" i="0" lang="en-US" sz="2133" u="none" cap="none" strike="noStrike">
                  <a:solidFill>
                    <a:srgbClr val="1B212C"/>
                  </a:solidFill>
                  <a:latin typeface="Arial"/>
                  <a:ea typeface="Arial"/>
                  <a:cs typeface="Arial"/>
                  <a:sym typeface="Arial"/>
                </a:rPr>
                <a:t>Review</a:t>
              </a:r>
              <a:endParaRPr/>
            </a:p>
            <a:p>
              <a:pPr indent="0" lvl="0" marL="0" marR="0" rtl="0" algn="ctr">
                <a:lnSpc>
                  <a:spcPct val="120018"/>
                </a:lnSpc>
                <a:spcBef>
                  <a:spcPts val="0"/>
                </a:spcBef>
                <a:spcAft>
                  <a:spcPts val="0"/>
                </a:spcAft>
                <a:buNone/>
              </a:pPr>
              <a:r>
                <a:rPr b="0" i="0" lang="en-US" sz="2133" u="none" cap="none" strike="noStrike">
                  <a:solidFill>
                    <a:srgbClr val="1B212C"/>
                  </a:solidFill>
                  <a:latin typeface="Arial"/>
                  <a:ea typeface="Arial"/>
                  <a:cs typeface="Arial"/>
                  <a:sym typeface="Arial"/>
                </a:rPr>
                <a:t> User</a:t>
              </a:r>
              <a:endParaRPr/>
            </a:p>
          </p:txBody>
        </p:sp>
      </p:grpSp>
      <p:grpSp>
        <p:nvGrpSpPr>
          <p:cNvPr id="192" name="Google Shape;192;p6"/>
          <p:cNvGrpSpPr/>
          <p:nvPr/>
        </p:nvGrpSpPr>
        <p:grpSpPr>
          <a:xfrm>
            <a:off x="5061667" y="1980063"/>
            <a:ext cx="3644695" cy="2850785"/>
            <a:chOff x="0" y="-9525"/>
            <a:chExt cx="4859593" cy="3801046"/>
          </a:xfrm>
        </p:grpSpPr>
        <p:sp>
          <p:nvSpPr>
            <p:cNvPr id="193" name="Google Shape;193;p6"/>
            <p:cNvSpPr/>
            <p:nvPr/>
          </p:nvSpPr>
          <p:spPr>
            <a:xfrm>
              <a:off x="5820" y="5820"/>
              <a:ext cx="4847945" cy="3779872"/>
            </a:xfrm>
            <a:custGeom>
              <a:rect b="b" l="l" r="r" t="t"/>
              <a:pathLst>
                <a:path extrusionOk="0" h="3779872" w="4847945">
                  <a:moveTo>
                    <a:pt x="0" y="630016"/>
                  </a:moveTo>
                  <a:cubicBezTo>
                    <a:pt x="0" y="282118"/>
                    <a:pt x="282228" y="0"/>
                    <a:pt x="630455" y="0"/>
                  </a:cubicBezTo>
                  <a:lnTo>
                    <a:pt x="4217490" y="0"/>
                  </a:lnTo>
                  <a:cubicBezTo>
                    <a:pt x="4565608" y="0"/>
                    <a:pt x="4847945" y="282008"/>
                    <a:pt x="4847945" y="630016"/>
                  </a:cubicBezTo>
                  <a:lnTo>
                    <a:pt x="4847945" y="3149857"/>
                  </a:lnTo>
                  <a:cubicBezTo>
                    <a:pt x="4847945" y="3497755"/>
                    <a:pt x="4565717" y="3779873"/>
                    <a:pt x="4217490" y="3779873"/>
                  </a:cubicBezTo>
                  <a:lnTo>
                    <a:pt x="630455" y="3779873"/>
                  </a:lnTo>
                  <a:cubicBezTo>
                    <a:pt x="282338" y="3779873"/>
                    <a:pt x="0" y="3497865"/>
                    <a:pt x="0" y="3149857"/>
                  </a:cubicBezTo>
                  <a:close/>
                </a:path>
              </a:pathLst>
            </a:custGeom>
            <a:solidFill>
              <a:srgbClr val="82C7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6"/>
            <p:cNvSpPr/>
            <p:nvPr/>
          </p:nvSpPr>
          <p:spPr>
            <a:xfrm>
              <a:off x="0" y="0"/>
              <a:ext cx="4859593" cy="3791521"/>
            </a:xfrm>
            <a:custGeom>
              <a:rect b="b" l="l" r="r" t="t"/>
              <a:pathLst>
                <a:path extrusionOk="0" h="3791521" w="4859593">
                  <a:moveTo>
                    <a:pt x="0" y="635836"/>
                  </a:moveTo>
                  <a:cubicBezTo>
                    <a:pt x="0" y="284644"/>
                    <a:pt x="284863" y="0"/>
                    <a:pt x="636275" y="0"/>
                  </a:cubicBezTo>
                  <a:lnTo>
                    <a:pt x="4223310" y="0"/>
                  </a:lnTo>
                  <a:lnTo>
                    <a:pt x="4223310" y="5820"/>
                  </a:lnTo>
                  <a:lnTo>
                    <a:pt x="4223310" y="0"/>
                  </a:lnTo>
                  <a:cubicBezTo>
                    <a:pt x="4574722" y="0"/>
                    <a:pt x="4859593" y="284644"/>
                    <a:pt x="4859593" y="635836"/>
                  </a:cubicBezTo>
                  <a:lnTo>
                    <a:pt x="4853765" y="635836"/>
                  </a:lnTo>
                  <a:lnTo>
                    <a:pt x="4859593" y="635836"/>
                  </a:lnTo>
                  <a:lnTo>
                    <a:pt x="4859593" y="3155677"/>
                  </a:lnTo>
                  <a:lnTo>
                    <a:pt x="4853765" y="3155677"/>
                  </a:lnTo>
                  <a:lnTo>
                    <a:pt x="4859593" y="3155677"/>
                  </a:lnTo>
                  <a:cubicBezTo>
                    <a:pt x="4859593" y="3506870"/>
                    <a:pt x="4574722" y="3791521"/>
                    <a:pt x="4223310" y="3791521"/>
                  </a:cubicBezTo>
                  <a:lnTo>
                    <a:pt x="4223310" y="3785693"/>
                  </a:lnTo>
                  <a:lnTo>
                    <a:pt x="4223310" y="3791521"/>
                  </a:lnTo>
                  <a:lnTo>
                    <a:pt x="636275" y="3791521"/>
                  </a:lnTo>
                  <a:lnTo>
                    <a:pt x="636275" y="3785693"/>
                  </a:lnTo>
                  <a:lnTo>
                    <a:pt x="636275" y="3791521"/>
                  </a:lnTo>
                  <a:cubicBezTo>
                    <a:pt x="284863" y="3791521"/>
                    <a:pt x="0" y="3506870"/>
                    <a:pt x="0" y="3155677"/>
                  </a:cubicBezTo>
                  <a:lnTo>
                    <a:pt x="0" y="635836"/>
                  </a:lnTo>
                  <a:lnTo>
                    <a:pt x="5820" y="635836"/>
                  </a:lnTo>
                  <a:lnTo>
                    <a:pt x="0" y="635836"/>
                  </a:lnTo>
                  <a:moveTo>
                    <a:pt x="11750" y="635836"/>
                  </a:moveTo>
                  <a:lnTo>
                    <a:pt x="11750" y="3155677"/>
                  </a:lnTo>
                  <a:lnTo>
                    <a:pt x="5820" y="3155677"/>
                  </a:lnTo>
                  <a:lnTo>
                    <a:pt x="11641" y="3155677"/>
                  </a:lnTo>
                  <a:cubicBezTo>
                    <a:pt x="11641" y="3500391"/>
                    <a:pt x="291232" y="3779763"/>
                    <a:pt x="636165" y="3779763"/>
                  </a:cubicBezTo>
                  <a:lnTo>
                    <a:pt x="4223310" y="3779763"/>
                  </a:lnTo>
                  <a:cubicBezTo>
                    <a:pt x="4568243" y="3779763"/>
                    <a:pt x="4847835" y="3500281"/>
                    <a:pt x="4847835" y="3155677"/>
                  </a:cubicBezTo>
                  <a:lnTo>
                    <a:pt x="4847835" y="635836"/>
                  </a:lnTo>
                  <a:cubicBezTo>
                    <a:pt x="4847835" y="291123"/>
                    <a:pt x="4568243" y="11750"/>
                    <a:pt x="4223310" y="11750"/>
                  </a:cubicBezTo>
                  <a:lnTo>
                    <a:pt x="636275" y="11750"/>
                  </a:lnTo>
                  <a:lnTo>
                    <a:pt x="636275" y="5820"/>
                  </a:lnTo>
                  <a:lnTo>
                    <a:pt x="636275" y="11641"/>
                  </a:lnTo>
                  <a:cubicBezTo>
                    <a:pt x="291342" y="11750"/>
                    <a:pt x="11750" y="291123"/>
                    <a:pt x="11750" y="635836"/>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6"/>
            <p:cNvSpPr txBox="1"/>
            <p:nvPr/>
          </p:nvSpPr>
          <p:spPr>
            <a:xfrm>
              <a:off x="0" y="-9525"/>
              <a:ext cx="4859536" cy="3800990"/>
            </a:xfrm>
            <a:prstGeom prst="rect">
              <a:avLst/>
            </a:prstGeom>
            <a:noFill/>
            <a:ln>
              <a:noFill/>
            </a:ln>
          </p:spPr>
          <p:txBody>
            <a:bodyPr anchorCtr="0" anchor="t" bIns="50800" lIns="50800" spcFirstLastPara="1" rIns="50800" wrap="square" tIns="50800">
              <a:noAutofit/>
            </a:bodyPr>
            <a:lstStyle/>
            <a:p>
              <a:pPr indent="0" lvl="0" marL="0" marR="0" rtl="0" algn="ctr">
                <a:lnSpc>
                  <a:spcPct val="119991"/>
                </a:lnSpc>
                <a:spcBef>
                  <a:spcPts val="0"/>
                </a:spcBef>
                <a:spcAft>
                  <a:spcPts val="0"/>
                </a:spcAft>
                <a:buNone/>
              </a:pPr>
              <a:r>
                <a:rPr b="0" i="0" lang="en-US" sz="2346" u="sng" cap="none" strike="noStrike">
                  <a:solidFill>
                    <a:srgbClr val="1B212C"/>
                  </a:solidFill>
                  <a:latin typeface="Arial"/>
                  <a:ea typeface="Arial"/>
                  <a:cs typeface="Arial"/>
                  <a:sym typeface="Arial"/>
                </a:rPr>
                <a:t>Relational Set</a:t>
              </a:r>
              <a:endParaRPr/>
            </a:p>
            <a:p>
              <a:pPr indent="0" lvl="0" marL="0" marR="0" rtl="0" algn="ctr">
                <a:lnSpc>
                  <a:spcPct val="76342"/>
                </a:lnSpc>
                <a:spcBef>
                  <a:spcPts val="0"/>
                </a:spcBef>
                <a:spcAft>
                  <a:spcPts val="0"/>
                </a:spcAft>
                <a:buNone/>
              </a:pPr>
              <a:r>
                <a:t/>
              </a:r>
              <a:endParaRPr b="0" i="0" sz="2346" u="sng" cap="none" strike="noStrike">
                <a:solidFill>
                  <a:srgbClr val="1B212C"/>
                </a:solidFill>
                <a:latin typeface="Arial"/>
                <a:ea typeface="Arial"/>
                <a:cs typeface="Arial"/>
                <a:sym typeface="Arial"/>
              </a:endParaRPr>
            </a:p>
            <a:p>
              <a:pPr indent="0" lvl="0" marL="0" marR="0" rtl="0" algn="ctr">
                <a:lnSpc>
                  <a:spcPct val="120018"/>
                </a:lnSpc>
                <a:spcBef>
                  <a:spcPts val="0"/>
                </a:spcBef>
                <a:spcAft>
                  <a:spcPts val="0"/>
                </a:spcAft>
                <a:buNone/>
              </a:pPr>
              <a:r>
                <a:rPr b="0" i="0" lang="en-US" sz="2133" u="none" cap="none" strike="noStrike">
                  <a:solidFill>
                    <a:srgbClr val="1B212C"/>
                  </a:solidFill>
                  <a:latin typeface="Arial"/>
                  <a:ea typeface="Arial"/>
                  <a:cs typeface="Arial"/>
                  <a:sym typeface="Arial"/>
                </a:rPr>
                <a:t>bookings</a:t>
              </a:r>
              <a:endParaRPr/>
            </a:p>
            <a:p>
              <a:pPr indent="0" lvl="0" marL="0" marR="0" rtl="0" algn="ctr">
                <a:lnSpc>
                  <a:spcPct val="120018"/>
                </a:lnSpc>
                <a:spcBef>
                  <a:spcPts val="0"/>
                </a:spcBef>
                <a:spcAft>
                  <a:spcPts val="0"/>
                </a:spcAft>
                <a:buNone/>
              </a:pPr>
              <a:r>
                <a:rPr b="0" i="0" lang="en-US" sz="2133" u="none" cap="none" strike="noStrike">
                  <a:solidFill>
                    <a:srgbClr val="1B212C"/>
                  </a:solidFill>
                  <a:latin typeface="Arial"/>
                  <a:ea typeface="Arial"/>
                  <a:cs typeface="Arial"/>
                  <a:sym typeface="Arial"/>
                </a:rPr>
                <a:t>   package_hotel_service</a:t>
              </a:r>
              <a:endParaRPr/>
            </a:p>
            <a:p>
              <a:pPr indent="0" lvl="0" marL="0" marR="0" rtl="0" algn="ctr">
                <a:lnSpc>
                  <a:spcPct val="120018"/>
                </a:lnSpc>
                <a:spcBef>
                  <a:spcPts val="0"/>
                </a:spcBef>
                <a:spcAft>
                  <a:spcPts val="0"/>
                </a:spcAft>
                <a:buNone/>
              </a:pPr>
              <a:r>
                <a:rPr b="0" i="0" lang="en-US" sz="2133" u="none" cap="none" strike="noStrike">
                  <a:solidFill>
                    <a:srgbClr val="1B212C"/>
                  </a:solidFill>
                  <a:latin typeface="Arial"/>
                  <a:ea typeface="Arial"/>
                  <a:cs typeface="Arial"/>
                  <a:sym typeface="Arial"/>
                </a:rPr>
                <a:t>package_attraction</a:t>
              </a:r>
              <a:endParaRPr/>
            </a:p>
            <a:p>
              <a:pPr indent="0" lvl="0" marL="0" marR="0" rtl="0" algn="ctr">
                <a:lnSpc>
                  <a:spcPct val="120018"/>
                </a:lnSpc>
                <a:spcBef>
                  <a:spcPts val="0"/>
                </a:spcBef>
                <a:spcAft>
                  <a:spcPts val="0"/>
                </a:spcAft>
                <a:buNone/>
              </a:pPr>
              <a:r>
                <a:rPr b="0" i="0" lang="en-US" sz="2133" u="none" cap="none" strike="noStrike">
                  <a:solidFill>
                    <a:srgbClr val="1B212C"/>
                  </a:solidFill>
                  <a:latin typeface="Arial"/>
                  <a:ea typeface="Arial"/>
                  <a:cs typeface="Arial"/>
                  <a:sym typeface="Arial"/>
                </a:rPr>
                <a:t>pack_trans</a:t>
              </a:r>
              <a:endParaRPr/>
            </a:p>
            <a:p>
              <a:pPr indent="0" lvl="0" marL="0" marR="0" rtl="0" algn="ctr">
                <a:lnSpc>
                  <a:spcPct val="120018"/>
                </a:lnSpc>
                <a:spcBef>
                  <a:spcPts val="0"/>
                </a:spcBef>
                <a:spcAft>
                  <a:spcPts val="0"/>
                </a:spcAft>
                <a:buNone/>
              </a:pPr>
              <a:r>
                <a:rPr b="0" i="0" lang="en-US" sz="2133" u="none" cap="none" strike="noStrike">
                  <a:solidFill>
                    <a:srgbClr val="1B212C"/>
                  </a:solidFill>
                  <a:latin typeface="Arial"/>
                  <a:ea typeface="Arial"/>
                  <a:cs typeface="Arial"/>
                  <a:sym typeface="Arial"/>
                </a:rPr>
                <a:t>user_hotel</a:t>
              </a:r>
              <a:endParaRPr/>
            </a:p>
            <a:p>
              <a:pPr indent="0" lvl="0" marL="0" marR="0" rtl="0" algn="ctr">
                <a:lnSpc>
                  <a:spcPct val="83966"/>
                </a:lnSpc>
                <a:spcBef>
                  <a:spcPts val="0"/>
                </a:spcBef>
                <a:spcAft>
                  <a:spcPts val="0"/>
                </a:spcAft>
                <a:buNone/>
              </a:pPr>
              <a:r>
                <a:t/>
              </a:r>
              <a:endParaRPr b="0" i="0" sz="2133" u="none" cap="none" strike="noStrike">
                <a:solidFill>
                  <a:srgbClr val="1B212C"/>
                </a:solidFill>
                <a:latin typeface="Arial"/>
                <a:ea typeface="Arial"/>
                <a:cs typeface="Arial"/>
                <a:sym typeface="Arial"/>
              </a:endParaRPr>
            </a:p>
          </p:txBody>
        </p:sp>
      </p:grpSp>
      <p:sp>
        <p:nvSpPr>
          <p:cNvPr id="196" name="Google Shape;196;p6"/>
          <p:cNvSpPr/>
          <p:nvPr/>
        </p:nvSpPr>
        <p:spPr>
          <a:xfrm>
            <a:off x="0" y="4730000"/>
            <a:ext cx="2378928" cy="2545690"/>
          </a:xfrm>
          <a:custGeom>
            <a:rect b="b" l="l" r="r" t="t"/>
            <a:pathLst>
              <a:path extrusionOk="0" h="2926080" w="2390882">
                <a:moveTo>
                  <a:pt x="0" y="0"/>
                </a:moveTo>
                <a:lnTo>
                  <a:pt x="2390882" y="0"/>
                </a:lnTo>
                <a:lnTo>
                  <a:pt x="2390882" y="2926080"/>
                </a:lnTo>
                <a:lnTo>
                  <a:pt x="0" y="2926080"/>
                </a:lnTo>
                <a:lnTo>
                  <a:pt x="0" y="0"/>
                </a:lnTo>
                <a:close/>
              </a:path>
            </a:pathLst>
          </a:custGeom>
          <a:blipFill rotWithShape="1">
            <a:blip r:embed="rId4">
              <a:alphaModFix/>
            </a:blip>
            <a:stretch>
              <a:fillRect b="0" l="0" r="0" t="0"/>
            </a:stretch>
          </a:blipFill>
          <a:ln>
            <a:noFill/>
          </a:ln>
        </p:spPr>
      </p:sp>
      <p:sp>
        <p:nvSpPr>
          <p:cNvPr id="197" name="Google Shape;197;p6"/>
          <p:cNvSpPr/>
          <p:nvPr/>
        </p:nvSpPr>
        <p:spPr>
          <a:xfrm>
            <a:off x="7069025" y="4592700"/>
            <a:ext cx="2684587" cy="2684678"/>
          </a:xfrm>
          <a:custGeom>
            <a:rect b="b" l="l" r="r" t="t"/>
            <a:pathLst>
              <a:path extrusionOk="0" h="2926080" w="2871216">
                <a:moveTo>
                  <a:pt x="0" y="0"/>
                </a:moveTo>
                <a:lnTo>
                  <a:pt x="2871216" y="0"/>
                </a:lnTo>
                <a:lnTo>
                  <a:pt x="2871216" y="2926080"/>
                </a:lnTo>
                <a:lnTo>
                  <a:pt x="0" y="2926080"/>
                </a:lnTo>
                <a:lnTo>
                  <a:pt x="0" y="0"/>
                </a:lnTo>
                <a:close/>
              </a:path>
            </a:pathLst>
          </a:custGeom>
          <a:blipFill rotWithShape="1">
            <a:blip r:embed="rId5">
              <a:alphaModFix/>
            </a:blip>
            <a:stretch>
              <a:fillRect b="0" l="0" r="0" t="0"/>
            </a:stretch>
          </a:blipFill>
          <a:ln>
            <a:noFill/>
          </a:ln>
        </p:spPr>
      </p:sp>
      <p:sp>
        <p:nvSpPr>
          <p:cNvPr id="198" name="Google Shape;198;p6"/>
          <p:cNvSpPr txBox="1"/>
          <p:nvPr/>
        </p:nvSpPr>
        <p:spPr>
          <a:xfrm>
            <a:off x="579105" y="804167"/>
            <a:ext cx="8595390" cy="997560"/>
          </a:xfrm>
          <a:prstGeom prst="rect">
            <a:avLst/>
          </a:prstGeom>
          <a:noFill/>
          <a:ln>
            <a:noFill/>
          </a:ln>
        </p:spPr>
        <p:txBody>
          <a:bodyPr anchorCtr="0" anchor="t" bIns="0" lIns="0" spcFirstLastPara="1" rIns="0" wrap="square" tIns="0">
            <a:spAutoFit/>
          </a:bodyPr>
          <a:lstStyle/>
          <a:p>
            <a:pPr indent="0" lvl="0" marL="0" marR="0" rtl="0" algn="ctr">
              <a:lnSpc>
                <a:spcPct val="120007"/>
              </a:lnSpc>
              <a:spcBef>
                <a:spcPts val="0"/>
              </a:spcBef>
              <a:spcAft>
                <a:spcPts val="0"/>
              </a:spcAft>
              <a:buNone/>
            </a:pPr>
            <a:r>
              <a:rPr b="1" i="0" lang="en-US" sz="2559" u="none" cap="none" strike="noStrike">
                <a:solidFill>
                  <a:srgbClr val="FFFFFF"/>
                </a:solidFill>
                <a:latin typeface="Montserrat"/>
                <a:ea typeface="Montserrat"/>
                <a:cs typeface="Montserrat"/>
                <a:sym typeface="Montserrat"/>
              </a:rPr>
              <a:t>Attributes</a:t>
            </a:r>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212C"/>
        </a:solidFill>
      </p:bgPr>
    </p:bg>
    <p:spTree>
      <p:nvGrpSpPr>
        <p:cNvPr id="206" name="Shape 206"/>
        <p:cNvGrpSpPr/>
        <p:nvPr/>
      </p:nvGrpSpPr>
      <p:grpSpPr>
        <a:xfrm>
          <a:off x="0" y="0"/>
          <a:ext cx="0" cy="0"/>
          <a:chOff x="0" y="0"/>
          <a:chExt cx="0" cy="0"/>
        </a:xfrm>
      </p:grpSpPr>
      <p:sp>
        <p:nvSpPr>
          <p:cNvPr id="207" name="Google Shape;207;p7"/>
          <p:cNvSpPr/>
          <p:nvPr/>
        </p:nvSpPr>
        <p:spPr>
          <a:xfrm>
            <a:off x="0" y="541855"/>
            <a:ext cx="1107040" cy="1445352"/>
          </a:xfrm>
          <a:custGeom>
            <a:rect b="b" l="l" r="r" t="t"/>
            <a:pathLst>
              <a:path extrusionOk="0" h="1445352" w="1107040">
                <a:moveTo>
                  <a:pt x="0" y="0"/>
                </a:moveTo>
                <a:lnTo>
                  <a:pt x="1107040" y="0"/>
                </a:lnTo>
                <a:lnTo>
                  <a:pt x="1107040" y="1445352"/>
                </a:lnTo>
                <a:lnTo>
                  <a:pt x="0" y="1445352"/>
                </a:lnTo>
                <a:lnTo>
                  <a:pt x="0" y="0"/>
                </a:lnTo>
                <a:close/>
              </a:path>
            </a:pathLst>
          </a:custGeom>
          <a:blipFill rotWithShape="1">
            <a:blip r:embed="rId3">
              <a:alphaModFix/>
            </a:blip>
            <a:stretch>
              <a:fillRect b="0" l="0" r="0" t="0"/>
            </a:stretch>
          </a:blipFill>
          <a:ln>
            <a:noFill/>
          </a:ln>
        </p:spPr>
      </p:sp>
      <p:grpSp>
        <p:nvGrpSpPr>
          <p:cNvPr id="208" name="Google Shape;208;p7"/>
          <p:cNvGrpSpPr/>
          <p:nvPr/>
        </p:nvGrpSpPr>
        <p:grpSpPr>
          <a:xfrm>
            <a:off x="644750" y="2205475"/>
            <a:ext cx="2826734" cy="3985545"/>
            <a:chOff x="0" y="0"/>
            <a:chExt cx="3768979" cy="4892040"/>
          </a:xfrm>
        </p:grpSpPr>
        <p:sp>
          <p:nvSpPr>
            <p:cNvPr id="209" name="Google Shape;209;p7"/>
            <p:cNvSpPr/>
            <p:nvPr/>
          </p:nvSpPr>
          <p:spPr>
            <a:xfrm>
              <a:off x="6731" y="6731"/>
              <a:ext cx="3755517" cy="4878578"/>
            </a:xfrm>
            <a:custGeom>
              <a:rect b="b" l="l" r="r" t="t"/>
              <a:pathLst>
                <a:path extrusionOk="0" h="4878578" w="3755517">
                  <a:moveTo>
                    <a:pt x="0" y="0"/>
                  </a:moveTo>
                  <a:lnTo>
                    <a:pt x="3755517" y="0"/>
                  </a:lnTo>
                  <a:lnTo>
                    <a:pt x="3755517" y="4878578"/>
                  </a:lnTo>
                  <a:lnTo>
                    <a:pt x="0" y="4878578"/>
                  </a:lnTo>
                  <a:close/>
                </a:path>
              </a:pathLst>
            </a:custGeom>
            <a:solidFill>
              <a:srgbClr val="82C7A5"/>
            </a:solidFill>
            <a:ln>
              <a:noFill/>
            </a:ln>
          </p:spPr>
        </p:sp>
        <p:sp>
          <p:nvSpPr>
            <p:cNvPr id="210" name="Google Shape;210;p7"/>
            <p:cNvSpPr/>
            <p:nvPr/>
          </p:nvSpPr>
          <p:spPr>
            <a:xfrm>
              <a:off x="0" y="0"/>
              <a:ext cx="3768979" cy="4892040"/>
            </a:xfrm>
            <a:custGeom>
              <a:rect b="b" l="l" r="r" t="t"/>
              <a:pathLst>
                <a:path extrusionOk="0" h="4892040" w="3768979">
                  <a:moveTo>
                    <a:pt x="6731" y="0"/>
                  </a:moveTo>
                  <a:lnTo>
                    <a:pt x="3762248" y="0"/>
                  </a:lnTo>
                  <a:cubicBezTo>
                    <a:pt x="3765931" y="0"/>
                    <a:pt x="3768979" y="3048"/>
                    <a:pt x="3768979" y="6731"/>
                  </a:cubicBezTo>
                  <a:lnTo>
                    <a:pt x="3768979" y="4885309"/>
                  </a:lnTo>
                  <a:cubicBezTo>
                    <a:pt x="3768979" y="4888992"/>
                    <a:pt x="3765931" y="4892040"/>
                    <a:pt x="3762248" y="4892040"/>
                  </a:cubicBezTo>
                  <a:lnTo>
                    <a:pt x="6731" y="4892040"/>
                  </a:lnTo>
                  <a:cubicBezTo>
                    <a:pt x="3048" y="4892040"/>
                    <a:pt x="0" y="4888992"/>
                    <a:pt x="0" y="4885309"/>
                  </a:cubicBezTo>
                  <a:lnTo>
                    <a:pt x="0" y="6731"/>
                  </a:lnTo>
                  <a:cubicBezTo>
                    <a:pt x="0" y="3048"/>
                    <a:pt x="3048" y="0"/>
                    <a:pt x="6731" y="0"/>
                  </a:cubicBezTo>
                  <a:moveTo>
                    <a:pt x="6731" y="13589"/>
                  </a:moveTo>
                  <a:lnTo>
                    <a:pt x="6731" y="6731"/>
                  </a:lnTo>
                  <a:lnTo>
                    <a:pt x="13462" y="6731"/>
                  </a:lnTo>
                  <a:lnTo>
                    <a:pt x="13462" y="4885309"/>
                  </a:lnTo>
                  <a:lnTo>
                    <a:pt x="6731" y="4885309"/>
                  </a:lnTo>
                  <a:lnTo>
                    <a:pt x="6731" y="4878578"/>
                  </a:lnTo>
                  <a:lnTo>
                    <a:pt x="3762248" y="4878578"/>
                  </a:lnTo>
                  <a:lnTo>
                    <a:pt x="3762248" y="4885309"/>
                  </a:lnTo>
                  <a:lnTo>
                    <a:pt x="3755517" y="4885309"/>
                  </a:lnTo>
                  <a:lnTo>
                    <a:pt x="3755517" y="6731"/>
                  </a:lnTo>
                  <a:lnTo>
                    <a:pt x="3762248" y="6731"/>
                  </a:lnTo>
                  <a:lnTo>
                    <a:pt x="3762248" y="13462"/>
                  </a:lnTo>
                  <a:lnTo>
                    <a:pt x="6731" y="13462"/>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 name="Google Shape;211;p7"/>
          <p:cNvGrpSpPr/>
          <p:nvPr/>
        </p:nvGrpSpPr>
        <p:grpSpPr>
          <a:xfrm>
            <a:off x="3630900" y="2200725"/>
            <a:ext cx="2613265" cy="3985545"/>
            <a:chOff x="0" y="0"/>
            <a:chExt cx="3385058" cy="4892040"/>
          </a:xfrm>
        </p:grpSpPr>
        <p:sp>
          <p:nvSpPr>
            <p:cNvPr id="212" name="Google Shape;212;p7"/>
            <p:cNvSpPr/>
            <p:nvPr/>
          </p:nvSpPr>
          <p:spPr>
            <a:xfrm>
              <a:off x="6731" y="6731"/>
              <a:ext cx="3371596" cy="4878578"/>
            </a:xfrm>
            <a:custGeom>
              <a:rect b="b" l="l" r="r" t="t"/>
              <a:pathLst>
                <a:path extrusionOk="0" h="4878578" w="3371596">
                  <a:moveTo>
                    <a:pt x="0" y="0"/>
                  </a:moveTo>
                  <a:lnTo>
                    <a:pt x="3371596" y="0"/>
                  </a:lnTo>
                  <a:lnTo>
                    <a:pt x="3371596" y="4878578"/>
                  </a:lnTo>
                  <a:lnTo>
                    <a:pt x="0" y="4878578"/>
                  </a:lnTo>
                  <a:close/>
                </a:path>
              </a:pathLst>
            </a:custGeom>
            <a:solidFill>
              <a:srgbClr val="82C7A5"/>
            </a:solidFill>
            <a:ln>
              <a:noFill/>
            </a:ln>
          </p:spPr>
        </p:sp>
        <p:sp>
          <p:nvSpPr>
            <p:cNvPr id="213" name="Google Shape;213;p7"/>
            <p:cNvSpPr/>
            <p:nvPr/>
          </p:nvSpPr>
          <p:spPr>
            <a:xfrm>
              <a:off x="0" y="0"/>
              <a:ext cx="3385058" cy="4892040"/>
            </a:xfrm>
            <a:custGeom>
              <a:rect b="b" l="l" r="r" t="t"/>
              <a:pathLst>
                <a:path extrusionOk="0" h="4892040" w="3385058">
                  <a:moveTo>
                    <a:pt x="6731" y="0"/>
                  </a:moveTo>
                  <a:lnTo>
                    <a:pt x="3378327" y="0"/>
                  </a:lnTo>
                  <a:cubicBezTo>
                    <a:pt x="3382010" y="0"/>
                    <a:pt x="3385058" y="3048"/>
                    <a:pt x="3385058" y="6731"/>
                  </a:cubicBezTo>
                  <a:lnTo>
                    <a:pt x="3385058" y="4885309"/>
                  </a:lnTo>
                  <a:cubicBezTo>
                    <a:pt x="3385058" y="4888992"/>
                    <a:pt x="3382010" y="4892040"/>
                    <a:pt x="3378327" y="4892040"/>
                  </a:cubicBezTo>
                  <a:lnTo>
                    <a:pt x="6731" y="4892040"/>
                  </a:lnTo>
                  <a:cubicBezTo>
                    <a:pt x="3048" y="4892040"/>
                    <a:pt x="0" y="4888992"/>
                    <a:pt x="0" y="4885309"/>
                  </a:cubicBezTo>
                  <a:lnTo>
                    <a:pt x="0" y="6731"/>
                  </a:lnTo>
                  <a:cubicBezTo>
                    <a:pt x="0" y="3048"/>
                    <a:pt x="3048" y="0"/>
                    <a:pt x="6731" y="0"/>
                  </a:cubicBezTo>
                  <a:moveTo>
                    <a:pt x="6731" y="13589"/>
                  </a:moveTo>
                  <a:lnTo>
                    <a:pt x="6731" y="6731"/>
                  </a:lnTo>
                  <a:lnTo>
                    <a:pt x="13462" y="6731"/>
                  </a:lnTo>
                  <a:lnTo>
                    <a:pt x="13462" y="4885309"/>
                  </a:lnTo>
                  <a:lnTo>
                    <a:pt x="6731" y="4885309"/>
                  </a:lnTo>
                  <a:lnTo>
                    <a:pt x="6731" y="4878578"/>
                  </a:lnTo>
                  <a:lnTo>
                    <a:pt x="3378327" y="4878578"/>
                  </a:lnTo>
                  <a:lnTo>
                    <a:pt x="3378327" y="4885309"/>
                  </a:lnTo>
                  <a:lnTo>
                    <a:pt x="3371596" y="4885309"/>
                  </a:lnTo>
                  <a:lnTo>
                    <a:pt x="3371596" y="6731"/>
                  </a:lnTo>
                  <a:lnTo>
                    <a:pt x="3378327" y="6731"/>
                  </a:lnTo>
                  <a:lnTo>
                    <a:pt x="3378327" y="13462"/>
                  </a:lnTo>
                  <a:lnTo>
                    <a:pt x="6731" y="13462"/>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 name="Google Shape;214;p7"/>
          <p:cNvSpPr txBox="1"/>
          <p:nvPr/>
        </p:nvSpPr>
        <p:spPr>
          <a:xfrm>
            <a:off x="1502081" y="1354444"/>
            <a:ext cx="7325310" cy="489470"/>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None/>
            </a:pPr>
            <a:r>
              <a:rPr b="1" i="0" lang="en-US" sz="2559" u="sng" cap="none" strike="noStrike">
                <a:solidFill>
                  <a:srgbClr val="FFFFFF"/>
                </a:solidFill>
                <a:latin typeface="Montserrat"/>
                <a:ea typeface="Montserrat"/>
                <a:cs typeface="Montserrat"/>
                <a:sym typeface="Montserrat"/>
              </a:rPr>
              <a:t>Entity Set </a:t>
            </a:r>
            <a:endParaRPr/>
          </a:p>
        </p:txBody>
      </p:sp>
      <p:sp>
        <p:nvSpPr>
          <p:cNvPr id="215" name="Google Shape;215;p7"/>
          <p:cNvSpPr txBox="1"/>
          <p:nvPr/>
        </p:nvSpPr>
        <p:spPr>
          <a:xfrm>
            <a:off x="3727414" y="2287710"/>
            <a:ext cx="2516700" cy="29610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rPr b="1" i="0" lang="en-US" sz="2346" u="none" cap="none" strike="noStrike">
                <a:solidFill>
                  <a:srgbClr val="050505"/>
                </a:solidFill>
                <a:latin typeface="Montserrat"/>
                <a:ea typeface="Montserrat"/>
                <a:cs typeface="Montserrat"/>
                <a:sym typeface="Montserrat"/>
              </a:rPr>
              <a:t>Hotels</a:t>
            </a:r>
            <a:endParaRPr/>
          </a:p>
          <a:p>
            <a:pPr indent="0" lvl="0" marL="0" marR="0" rtl="0" algn="l">
              <a:lnSpc>
                <a:spcPct val="119991"/>
              </a:lnSpc>
              <a:spcBef>
                <a:spcPts val="0"/>
              </a:spcBef>
              <a:spcAft>
                <a:spcPts val="0"/>
              </a:spcAft>
              <a:buNone/>
            </a:pPr>
            <a:r>
              <a:rPr b="0" i="0" lang="en-US" sz="2346" u="sng" cap="none" strike="noStrike">
                <a:solidFill>
                  <a:srgbClr val="050505"/>
                </a:solidFill>
                <a:latin typeface="Montserrat"/>
                <a:ea typeface="Montserrat"/>
                <a:cs typeface="Montserrat"/>
                <a:sym typeface="Montserrat"/>
              </a:rPr>
              <a:t>hotel_ID</a:t>
            </a:r>
            <a:endParaRPr/>
          </a:p>
          <a:p>
            <a:pPr indent="0" lvl="0" marL="0" marR="0" rtl="0" algn="l">
              <a:lnSpc>
                <a:spcPct val="119991"/>
              </a:lnSpc>
              <a:spcBef>
                <a:spcPts val="0"/>
              </a:spcBef>
              <a:spcAft>
                <a:spcPts val="0"/>
              </a:spcAft>
              <a:buNone/>
            </a:pPr>
            <a:r>
              <a:rPr b="0" i="0" lang="en-US" sz="2346" u="none" cap="none" strike="noStrike">
                <a:solidFill>
                  <a:srgbClr val="050505"/>
                </a:solidFill>
                <a:latin typeface="Montserrat"/>
                <a:ea typeface="Montserrat"/>
                <a:cs typeface="Montserrat"/>
                <a:sym typeface="Montserrat"/>
              </a:rPr>
              <a:t>name</a:t>
            </a:r>
            <a:endParaRPr/>
          </a:p>
          <a:p>
            <a:pPr indent="0" lvl="0" marL="0" marR="0" rtl="0" algn="l">
              <a:lnSpc>
                <a:spcPct val="119991"/>
              </a:lnSpc>
              <a:spcBef>
                <a:spcPts val="0"/>
              </a:spcBef>
              <a:spcAft>
                <a:spcPts val="0"/>
              </a:spcAft>
              <a:buNone/>
            </a:pPr>
            <a:r>
              <a:rPr b="0" i="0" lang="en-US" sz="2346" u="none" cap="none" strike="noStrike">
                <a:solidFill>
                  <a:srgbClr val="050505"/>
                </a:solidFill>
                <a:latin typeface="Montserrat"/>
                <a:ea typeface="Montserrat"/>
                <a:cs typeface="Montserrat"/>
                <a:sym typeface="Montserrat"/>
              </a:rPr>
              <a:t>description</a:t>
            </a:r>
            <a:endParaRPr/>
          </a:p>
          <a:p>
            <a:pPr indent="0" lvl="0" marL="0" marR="0" rtl="0" algn="l">
              <a:lnSpc>
                <a:spcPct val="119991"/>
              </a:lnSpc>
              <a:spcBef>
                <a:spcPts val="0"/>
              </a:spcBef>
              <a:spcAft>
                <a:spcPts val="0"/>
              </a:spcAft>
              <a:buNone/>
            </a:pPr>
            <a:r>
              <a:rPr b="0" i="0" lang="en-US" sz="2346" u="none" cap="none" strike="noStrike">
                <a:solidFill>
                  <a:srgbClr val="050505"/>
                </a:solidFill>
                <a:latin typeface="Montserrat"/>
                <a:ea typeface="Montserrat"/>
                <a:cs typeface="Montserrat"/>
                <a:sym typeface="Montserrat"/>
              </a:rPr>
              <a:t>address</a:t>
            </a:r>
            <a:endParaRPr/>
          </a:p>
          <a:p>
            <a:pPr indent="0" lvl="0" marL="0" marR="0" rtl="0" algn="l">
              <a:lnSpc>
                <a:spcPct val="119991"/>
              </a:lnSpc>
              <a:spcBef>
                <a:spcPts val="0"/>
              </a:spcBef>
              <a:spcAft>
                <a:spcPts val="0"/>
              </a:spcAft>
              <a:buNone/>
            </a:pPr>
            <a:r>
              <a:rPr b="0" i="0" lang="en-US" sz="2346" u="none" cap="none" strike="noStrike">
                <a:solidFill>
                  <a:srgbClr val="050505"/>
                </a:solidFill>
                <a:latin typeface="Montserrat"/>
                <a:ea typeface="Montserrat"/>
                <a:cs typeface="Montserrat"/>
                <a:sym typeface="Montserrat"/>
              </a:rPr>
              <a:t>contact Number</a:t>
            </a:r>
            <a:endParaRPr/>
          </a:p>
          <a:p>
            <a:pPr indent="0" lvl="0" marL="0" marR="0" rtl="0" algn="l">
              <a:lnSpc>
                <a:spcPct val="130903"/>
              </a:lnSpc>
              <a:spcBef>
                <a:spcPts val="0"/>
              </a:spcBef>
              <a:spcAft>
                <a:spcPts val="0"/>
              </a:spcAft>
              <a:buNone/>
            </a:pPr>
            <a:r>
              <a:t/>
            </a:r>
            <a:endParaRPr b="0" i="0" sz="2346" u="none" cap="none" strike="noStrike">
              <a:solidFill>
                <a:srgbClr val="050505"/>
              </a:solidFill>
              <a:latin typeface="Montserrat"/>
              <a:ea typeface="Montserrat"/>
              <a:cs typeface="Montserrat"/>
              <a:sym typeface="Montserrat"/>
            </a:endParaRPr>
          </a:p>
        </p:txBody>
      </p:sp>
      <p:sp>
        <p:nvSpPr>
          <p:cNvPr id="216" name="Google Shape;216;p7"/>
          <p:cNvSpPr txBox="1"/>
          <p:nvPr/>
        </p:nvSpPr>
        <p:spPr>
          <a:xfrm>
            <a:off x="763357" y="2292460"/>
            <a:ext cx="2589630" cy="3485555"/>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rPr b="1" i="0" lang="en-US" sz="2346" u="none" cap="none" strike="noStrike">
                <a:solidFill>
                  <a:srgbClr val="050505"/>
                </a:solidFill>
                <a:latin typeface="Montserrat"/>
                <a:ea typeface="Montserrat"/>
                <a:cs typeface="Montserrat"/>
                <a:sym typeface="Montserrat"/>
              </a:rPr>
              <a:t>Attraction</a:t>
            </a:r>
            <a:endParaRPr/>
          </a:p>
          <a:p>
            <a:pPr indent="0" lvl="0" marL="0" marR="0" rtl="0" algn="l">
              <a:lnSpc>
                <a:spcPct val="119991"/>
              </a:lnSpc>
              <a:spcBef>
                <a:spcPts val="0"/>
              </a:spcBef>
              <a:spcAft>
                <a:spcPts val="0"/>
              </a:spcAft>
              <a:buNone/>
            </a:pPr>
            <a:r>
              <a:rPr b="0" i="0" lang="en-US" sz="2346" u="sng" cap="none" strike="noStrike">
                <a:solidFill>
                  <a:srgbClr val="050505"/>
                </a:solidFill>
                <a:latin typeface="Montserrat"/>
                <a:ea typeface="Montserrat"/>
                <a:cs typeface="Montserrat"/>
                <a:sym typeface="Montserrat"/>
              </a:rPr>
              <a:t>attraction_ID</a:t>
            </a:r>
            <a:endParaRPr/>
          </a:p>
          <a:p>
            <a:pPr indent="0" lvl="0" marL="0" marR="0" rtl="0" algn="l">
              <a:lnSpc>
                <a:spcPct val="119991"/>
              </a:lnSpc>
              <a:spcBef>
                <a:spcPts val="0"/>
              </a:spcBef>
              <a:spcAft>
                <a:spcPts val="0"/>
              </a:spcAft>
              <a:buNone/>
            </a:pPr>
            <a:r>
              <a:rPr b="0" i="0" lang="en-US" sz="2346" u="none" cap="none" strike="noStrike">
                <a:solidFill>
                  <a:srgbClr val="050505"/>
                </a:solidFill>
                <a:latin typeface="Montserrat"/>
                <a:ea typeface="Montserrat"/>
                <a:cs typeface="Montserrat"/>
                <a:sym typeface="Montserrat"/>
              </a:rPr>
              <a:t>name</a:t>
            </a:r>
            <a:endParaRPr/>
          </a:p>
          <a:p>
            <a:pPr indent="0" lvl="0" marL="0" marR="0" rtl="0" algn="l">
              <a:lnSpc>
                <a:spcPct val="119991"/>
              </a:lnSpc>
              <a:spcBef>
                <a:spcPts val="0"/>
              </a:spcBef>
              <a:spcAft>
                <a:spcPts val="0"/>
              </a:spcAft>
              <a:buNone/>
            </a:pPr>
            <a:r>
              <a:rPr b="0" i="0" lang="en-US" sz="2346" u="none" cap="none" strike="noStrike">
                <a:solidFill>
                  <a:srgbClr val="050505"/>
                </a:solidFill>
                <a:latin typeface="Montserrat"/>
                <a:ea typeface="Montserrat"/>
                <a:cs typeface="Montserrat"/>
                <a:sym typeface="Montserrat"/>
              </a:rPr>
              <a:t>description</a:t>
            </a:r>
            <a:endParaRPr/>
          </a:p>
          <a:p>
            <a:pPr indent="0" lvl="0" marL="0" marR="0" rtl="0" algn="l">
              <a:lnSpc>
                <a:spcPct val="119991"/>
              </a:lnSpc>
              <a:spcBef>
                <a:spcPts val="0"/>
              </a:spcBef>
              <a:spcAft>
                <a:spcPts val="0"/>
              </a:spcAft>
              <a:buNone/>
            </a:pPr>
            <a:r>
              <a:rPr b="0" i="0" lang="en-US" sz="2346" u="none" cap="none" strike="noStrike">
                <a:solidFill>
                  <a:srgbClr val="050505"/>
                </a:solidFill>
                <a:latin typeface="Montserrat"/>
                <a:ea typeface="Montserrat"/>
                <a:cs typeface="Montserrat"/>
                <a:sym typeface="Montserrat"/>
              </a:rPr>
              <a:t>Ticket Price</a:t>
            </a:r>
            <a:endParaRPr/>
          </a:p>
          <a:p>
            <a:pPr indent="0" lvl="0" marL="0" marR="0" rtl="0" algn="l">
              <a:lnSpc>
                <a:spcPct val="119991"/>
              </a:lnSpc>
              <a:spcBef>
                <a:spcPts val="0"/>
              </a:spcBef>
              <a:spcAft>
                <a:spcPts val="0"/>
              </a:spcAft>
              <a:buNone/>
            </a:pPr>
            <a:r>
              <a:rPr b="0" i="0" lang="en-US" sz="2346" u="none" cap="none" strike="noStrike">
                <a:solidFill>
                  <a:srgbClr val="050505"/>
                </a:solidFill>
                <a:latin typeface="Montserrat"/>
                <a:ea typeface="Montserrat"/>
                <a:cs typeface="Montserrat"/>
                <a:sym typeface="Montserrat"/>
              </a:rPr>
              <a:t>Category(e.g., Historical, Natural, Entertainment)</a:t>
            </a:r>
            <a:endParaRPr/>
          </a:p>
        </p:txBody>
      </p:sp>
      <p:grpSp>
        <p:nvGrpSpPr>
          <p:cNvPr id="217" name="Google Shape;217;p7"/>
          <p:cNvGrpSpPr/>
          <p:nvPr/>
        </p:nvGrpSpPr>
        <p:grpSpPr>
          <a:xfrm>
            <a:off x="6403600" y="2200725"/>
            <a:ext cx="3042761" cy="3985347"/>
            <a:chOff x="0" y="0"/>
            <a:chExt cx="4057015" cy="4138041"/>
          </a:xfrm>
        </p:grpSpPr>
        <p:sp>
          <p:nvSpPr>
            <p:cNvPr id="218" name="Google Shape;218;p7"/>
            <p:cNvSpPr/>
            <p:nvPr/>
          </p:nvSpPr>
          <p:spPr>
            <a:xfrm>
              <a:off x="6731" y="6731"/>
              <a:ext cx="4043553" cy="4124579"/>
            </a:xfrm>
            <a:custGeom>
              <a:rect b="b" l="l" r="r" t="t"/>
              <a:pathLst>
                <a:path extrusionOk="0" h="4124579" w="4043553">
                  <a:moveTo>
                    <a:pt x="0" y="0"/>
                  </a:moveTo>
                  <a:lnTo>
                    <a:pt x="4043553" y="0"/>
                  </a:lnTo>
                  <a:lnTo>
                    <a:pt x="4043553" y="4124579"/>
                  </a:lnTo>
                  <a:lnTo>
                    <a:pt x="0" y="4124579"/>
                  </a:lnTo>
                  <a:close/>
                </a:path>
              </a:pathLst>
            </a:custGeom>
            <a:solidFill>
              <a:srgbClr val="82C7A5"/>
            </a:solidFill>
            <a:ln>
              <a:noFill/>
            </a:ln>
          </p:spPr>
        </p:sp>
        <p:sp>
          <p:nvSpPr>
            <p:cNvPr id="219" name="Google Shape;219;p7"/>
            <p:cNvSpPr/>
            <p:nvPr/>
          </p:nvSpPr>
          <p:spPr>
            <a:xfrm>
              <a:off x="0" y="0"/>
              <a:ext cx="4057015" cy="4138041"/>
            </a:xfrm>
            <a:custGeom>
              <a:rect b="b" l="l" r="r" t="t"/>
              <a:pathLst>
                <a:path extrusionOk="0" h="4138041" w="4057015">
                  <a:moveTo>
                    <a:pt x="6731" y="0"/>
                  </a:moveTo>
                  <a:lnTo>
                    <a:pt x="4050284" y="0"/>
                  </a:lnTo>
                  <a:cubicBezTo>
                    <a:pt x="4053967" y="0"/>
                    <a:pt x="4057015" y="3048"/>
                    <a:pt x="4057015" y="6731"/>
                  </a:cubicBezTo>
                  <a:lnTo>
                    <a:pt x="4057015" y="4131310"/>
                  </a:lnTo>
                  <a:cubicBezTo>
                    <a:pt x="4057015" y="4134993"/>
                    <a:pt x="4053967" y="4138041"/>
                    <a:pt x="4050284" y="4138041"/>
                  </a:cubicBezTo>
                  <a:lnTo>
                    <a:pt x="6731" y="4138041"/>
                  </a:lnTo>
                  <a:cubicBezTo>
                    <a:pt x="3048" y="4138041"/>
                    <a:pt x="0" y="4134993"/>
                    <a:pt x="0" y="4131310"/>
                  </a:cubicBezTo>
                  <a:lnTo>
                    <a:pt x="0" y="6731"/>
                  </a:lnTo>
                  <a:cubicBezTo>
                    <a:pt x="0" y="3048"/>
                    <a:pt x="3048" y="0"/>
                    <a:pt x="6731" y="0"/>
                  </a:cubicBezTo>
                  <a:moveTo>
                    <a:pt x="6731" y="13589"/>
                  </a:moveTo>
                  <a:lnTo>
                    <a:pt x="6731" y="6731"/>
                  </a:lnTo>
                  <a:lnTo>
                    <a:pt x="13462" y="6731"/>
                  </a:lnTo>
                  <a:lnTo>
                    <a:pt x="13462" y="4131310"/>
                  </a:lnTo>
                  <a:lnTo>
                    <a:pt x="6731" y="4131310"/>
                  </a:lnTo>
                  <a:lnTo>
                    <a:pt x="6731" y="4124579"/>
                  </a:lnTo>
                  <a:lnTo>
                    <a:pt x="4050284" y="4124579"/>
                  </a:lnTo>
                  <a:lnTo>
                    <a:pt x="4050284" y="4131310"/>
                  </a:lnTo>
                  <a:lnTo>
                    <a:pt x="4043553" y="4131310"/>
                  </a:lnTo>
                  <a:lnTo>
                    <a:pt x="4043553" y="6731"/>
                  </a:lnTo>
                  <a:lnTo>
                    <a:pt x="4050284" y="6731"/>
                  </a:lnTo>
                  <a:lnTo>
                    <a:pt x="4050284" y="13462"/>
                  </a:lnTo>
                  <a:lnTo>
                    <a:pt x="6731" y="13462"/>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7"/>
          <p:cNvSpPr txBox="1"/>
          <p:nvPr/>
        </p:nvSpPr>
        <p:spPr>
          <a:xfrm>
            <a:off x="6460225" y="2276925"/>
            <a:ext cx="2929500" cy="33942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rPr b="1" i="0" lang="en-US" sz="2346" u="none" cap="none" strike="noStrike">
                <a:solidFill>
                  <a:srgbClr val="050505"/>
                </a:solidFill>
                <a:latin typeface="Montserrat"/>
                <a:ea typeface="Montserrat"/>
                <a:cs typeface="Montserrat"/>
                <a:sym typeface="Montserrat"/>
              </a:rPr>
              <a:t>Transportation </a:t>
            </a:r>
            <a:endParaRPr/>
          </a:p>
          <a:p>
            <a:pPr indent="0" lvl="0" marL="0" marR="0" rtl="0" algn="l">
              <a:lnSpc>
                <a:spcPct val="119991"/>
              </a:lnSpc>
              <a:spcBef>
                <a:spcPts val="0"/>
              </a:spcBef>
              <a:spcAft>
                <a:spcPts val="0"/>
              </a:spcAft>
              <a:buNone/>
            </a:pPr>
            <a:r>
              <a:rPr b="0" i="0" lang="en-US" sz="2346" u="sng" cap="none" strike="noStrike">
                <a:solidFill>
                  <a:srgbClr val="050505"/>
                </a:solidFill>
                <a:latin typeface="Montserrat"/>
                <a:ea typeface="Montserrat"/>
                <a:cs typeface="Montserrat"/>
                <a:sym typeface="Montserrat"/>
              </a:rPr>
              <a:t>Transportation_ID </a:t>
            </a:r>
            <a:r>
              <a:rPr b="0" i="0" lang="en-US" sz="2346" u="none" cap="none" strike="noStrike">
                <a:solidFill>
                  <a:srgbClr val="050505"/>
                </a:solidFill>
                <a:latin typeface="Montserrat"/>
                <a:ea typeface="Montserrat"/>
                <a:cs typeface="Montserrat"/>
                <a:sym typeface="Montserrat"/>
              </a:rPr>
              <a:t>Type (e.g., Flight, Bus, Train)</a:t>
            </a:r>
            <a:endParaRPr/>
          </a:p>
          <a:p>
            <a:pPr indent="0" lvl="0" marL="0" marR="0" rtl="0" algn="l">
              <a:lnSpc>
                <a:spcPct val="119991"/>
              </a:lnSpc>
              <a:spcBef>
                <a:spcPts val="0"/>
              </a:spcBef>
              <a:spcAft>
                <a:spcPts val="0"/>
              </a:spcAft>
              <a:buNone/>
            </a:pPr>
            <a:r>
              <a:rPr b="0" i="0" lang="en-US" sz="2346" u="none" cap="none" strike="noStrike">
                <a:solidFill>
                  <a:srgbClr val="050505"/>
                </a:solidFill>
                <a:latin typeface="Montserrat"/>
                <a:ea typeface="Montserrat"/>
                <a:cs typeface="Montserrat"/>
                <a:sym typeface="Montserrat"/>
              </a:rPr>
              <a:t>Departure Location</a:t>
            </a:r>
            <a:endParaRPr/>
          </a:p>
          <a:p>
            <a:pPr indent="0" lvl="0" marL="0" marR="0" rtl="0" algn="l">
              <a:lnSpc>
                <a:spcPct val="119991"/>
              </a:lnSpc>
              <a:spcBef>
                <a:spcPts val="0"/>
              </a:spcBef>
              <a:spcAft>
                <a:spcPts val="0"/>
              </a:spcAft>
              <a:buNone/>
            </a:pPr>
            <a:r>
              <a:rPr b="0" i="0" lang="en-US" sz="2346" u="none" cap="none" strike="noStrike">
                <a:solidFill>
                  <a:srgbClr val="050505"/>
                </a:solidFill>
                <a:latin typeface="Montserrat"/>
                <a:ea typeface="Montserrat"/>
                <a:cs typeface="Montserrat"/>
                <a:sym typeface="Montserrat"/>
              </a:rPr>
              <a:t>Arrival Location</a:t>
            </a:r>
            <a:endParaRPr/>
          </a:p>
          <a:p>
            <a:pPr indent="0" lvl="0" marL="0" marR="0" rtl="0" algn="l">
              <a:lnSpc>
                <a:spcPct val="119991"/>
              </a:lnSpc>
              <a:spcBef>
                <a:spcPts val="0"/>
              </a:spcBef>
              <a:spcAft>
                <a:spcPts val="0"/>
              </a:spcAft>
              <a:buNone/>
            </a:pPr>
            <a:r>
              <a:rPr b="0" i="0" lang="en-US" sz="2346" u="none" cap="none" strike="noStrike">
                <a:solidFill>
                  <a:srgbClr val="050505"/>
                </a:solidFill>
                <a:latin typeface="Montserrat"/>
                <a:ea typeface="Montserrat"/>
                <a:cs typeface="Montserrat"/>
                <a:sym typeface="Montserrat"/>
              </a:rPr>
              <a:t>Fare</a:t>
            </a:r>
            <a:endParaRPr/>
          </a:p>
          <a:p>
            <a:pPr indent="0" lvl="0" marL="0" marR="0" rtl="0" algn="l">
              <a:lnSpc>
                <a:spcPct val="119991"/>
              </a:lnSpc>
              <a:spcBef>
                <a:spcPts val="0"/>
              </a:spcBef>
              <a:spcAft>
                <a:spcPts val="0"/>
              </a:spcAft>
              <a:buNone/>
            </a:pPr>
            <a:r>
              <a:rPr b="0" i="0" lang="en-US" sz="2346" u="none" cap="none" strike="noStrike">
                <a:solidFill>
                  <a:srgbClr val="050505"/>
                </a:solidFill>
                <a:latin typeface="Montserrat"/>
                <a:ea typeface="Montserrat"/>
                <a:cs typeface="Montserrat"/>
                <a:sym typeface="Montserrat"/>
              </a:rPr>
              <a:t>Route</a:t>
            </a:r>
            <a:endParaRPr b="0" i="0" sz="2346" u="none" cap="none" strike="noStrike">
              <a:solidFill>
                <a:srgbClr val="050505"/>
              </a:solidFill>
              <a:latin typeface="Montserrat"/>
              <a:ea typeface="Montserrat"/>
              <a:cs typeface="Montserrat"/>
              <a:sym typeface="Montserrat"/>
            </a:endParaRPr>
          </a:p>
        </p:txBody>
      </p:sp>
      <p:sp>
        <p:nvSpPr>
          <p:cNvPr id="221" name="Google Shape;221;p7"/>
          <p:cNvSpPr/>
          <p:nvPr/>
        </p:nvSpPr>
        <p:spPr>
          <a:xfrm>
            <a:off x="13343227" y="520507"/>
            <a:ext cx="325120" cy="325120"/>
          </a:xfrm>
          <a:custGeom>
            <a:rect b="b" l="l" r="r" t="t"/>
            <a:pathLst>
              <a:path extrusionOk="0" h="325120" w="325120">
                <a:moveTo>
                  <a:pt x="0" y="0"/>
                </a:moveTo>
                <a:lnTo>
                  <a:pt x="325120" y="0"/>
                </a:lnTo>
                <a:lnTo>
                  <a:pt x="325120" y="325120"/>
                </a:lnTo>
                <a:lnTo>
                  <a:pt x="0" y="325120"/>
                </a:lnTo>
                <a:lnTo>
                  <a:pt x="0" y="0"/>
                </a:lnTo>
                <a:close/>
              </a:path>
            </a:pathLst>
          </a:custGeom>
          <a:blipFill rotWithShape="1">
            <a:blip r:embed="rId4">
              <a:alphaModFix/>
            </a:blip>
            <a:stretch>
              <a:fillRect b="0" l="0" r="0" t="0"/>
            </a:stretch>
          </a:blipFill>
          <a:ln>
            <a:noFill/>
          </a:ln>
        </p:spPr>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212C"/>
        </a:solidFill>
      </p:bgPr>
    </p:bg>
    <p:spTree>
      <p:nvGrpSpPr>
        <p:cNvPr id="229" name="Shape 229"/>
        <p:cNvGrpSpPr/>
        <p:nvPr/>
      </p:nvGrpSpPr>
      <p:grpSpPr>
        <a:xfrm>
          <a:off x="0" y="0"/>
          <a:ext cx="0" cy="0"/>
          <a:chOff x="0" y="0"/>
          <a:chExt cx="0" cy="0"/>
        </a:xfrm>
      </p:grpSpPr>
      <p:sp>
        <p:nvSpPr>
          <p:cNvPr id="230" name="Google Shape;230;p8"/>
          <p:cNvSpPr/>
          <p:nvPr/>
        </p:nvSpPr>
        <p:spPr>
          <a:xfrm>
            <a:off x="0" y="541855"/>
            <a:ext cx="1107040" cy="1445352"/>
          </a:xfrm>
          <a:custGeom>
            <a:rect b="b" l="l" r="r" t="t"/>
            <a:pathLst>
              <a:path extrusionOk="0" h="1445352" w="1107040">
                <a:moveTo>
                  <a:pt x="0" y="0"/>
                </a:moveTo>
                <a:lnTo>
                  <a:pt x="1107040" y="0"/>
                </a:lnTo>
                <a:lnTo>
                  <a:pt x="1107040" y="1445352"/>
                </a:lnTo>
                <a:lnTo>
                  <a:pt x="0" y="1445352"/>
                </a:lnTo>
                <a:lnTo>
                  <a:pt x="0" y="0"/>
                </a:lnTo>
                <a:close/>
              </a:path>
            </a:pathLst>
          </a:custGeom>
          <a:blipFill rotWithShape="1">
            <a:blip r:embed="rId3">
              <a:alphaModFix/>
            </a:blip>
            <a:stretch>
              <a:fillRect b="0" l="0" r="0" t="0"/>
            </a:stretch>
          </a:blipFill>
          <a:ln>
            <a:noFill/>
          </a:ln>
        </p:spPr>
      </p:sp>
      <p:grpSp>
        <p:nvGrpSpPr>
          <p:cNvPr id="231" name="Google Shape;231;p8"/>
          <p:cNvGrpSpPr/>
          <p:nvPr/>
        </p:nvGrpSpPr>
        <p:grpSpPr>
          <a:xfrm>
            <a:off x="3908000" y="1936601"/>
            <a:ext cx="2606951" cy="5055131"/>
            <a:chOff x="0" y="0"/>
            <a:chExt cx="3846195" cy="3076956"/>
          </a:xfrm>
        </p:grpSpPr>
        <p:sp>
          <p:nvSpPr>
            <p:cNvPr id="232" name="Google Shape;232;p8"/>
            <p:cNvSpPr/>
            <p:nvPr/>
          </p:nvSpPr>
          <p:spPr>
            <a:xfrm>
              <a:off x="6731" y="6731"/>
              <a:ext cx="3832733" cy="3063494"/>
            </a:xfrm>
            <a:custGeom>
              <a:rect b="b" l="l" r="r" t="t"/>
              <a:pathLst>
                <a:path extrusionOk="0" h="3063494" w="3832733">
                  <a:moveTo>
                    <a:pt x="0" y="0"/>
                  </a:moveTo>
                  <a:lnTo>
                    <a:pt x="3832733" y="0"/>
                  </a:lnTo>
                  <a:lnTo>
                    <a:pt x="3832733" y="3063494"/>
                  </a:lnTo>
                  <a:lnTo>
                    <a:pt x="0" y="3063494"/>
                  </a:lnTo>
                  <a:close/>
                </a:path>
              </a:pathLst>
            </a:custGeom>
            <a:solidFill>
              <a:srgbClr val="82C7A5"/>
            </a:solidFill>
            <a:ln>
              <a:noFill/>
            </a:ln>
          </p:spPr>
        </p:sp>
        <p:sp>
          <p:nvSpPr>
            <p:cNvPr id="233" name="Google Shape;233;p8"/>
            <p:cNvSpPr/>
            <p:nvPr/>
          </p:nvSpPr>
          <p:spPr>
            <a:xfrm>
              <a:off x="0" y="0"/>
              <a:ext cx="3846195" cy="3076956"/>
            </a:xfrm>
            <a:custGeom>
              <a:rect b="b" l="l" r="r" t="t"/>
              <a:pathLst>
                <a:path extrusionOk="0" h="3076956" w="3846195">
                  <a:moveTo>
                    <a:pt x="6731" y="0"/>
                  </a:moveTo>
                  <a:lnTo>
                    <a:pt x="3839464" y="0"/>
                  </a:lnTo>
                  <a:cubicBezTo>
                    <a:pt x="3843147" y="0"/>
                    <a:pt x="3846195" y="3048"/>
                    <a:pt x="3846195" y="6731"/>
                  </a:cubicBezTo>
                  <a:lnTo>
                    <a:pt x="3846195" y="3070225"/>
                  </a:lnTo>
                  <a:cubicBezTo>
                    <a:pt x="3846195" y="3073908"/>
                    <a:pt x="3843147" y="3076956"/>
                    <a:pt x="3839464" y="3076956"/>
                  </a:cubicBezTo>
                  <a:lnTo>
                    <a:pt x="6731" y="3076956"/>
                  </a:lnTo>
                  <a:cubicBezTo>
                    <a:pt x="3048" y="3076956"/>
                    <a:pt x="0" y="3073908"/>
                    <a:pt x="0" y="3070225"/>
                  </a:cubicBezTo>
                  <a:lnTo>
                    <a:pt x="0" y="6731"/>
                  </a:lnTo>
                  <a:cubicBezTo>
                    <a:pt x="0" y="3048"/>
                    <a:pt x="3048" y="0"/>
                    <a:pt x="6731" y="0"/>
                  </a:cubicBezTo>
                  <a:moveTo>
                    <a:pt x="6731" y="13589"/>
                  </a:moveTo>
                  <a:lnTo>
                    <a:pt x="6731" y="6731"/>
                  </a:lnTo>
                  <a:lnTo>
                    <a:pt x="13462" y="6731"/>
                  </a:lnTo>
                  <a:lnTo>
                    <a:pt x="13462" y="3070225"/>
                  </a:lnTo>
                  <a:lnTo>
                    <a:pt x="6731" y="3070225"/>
                  </a:lnTo>
                  <a:lnTo>
                    <a:pt x="6731" y="3063494"/>
                  </a:lnTo>
                  <a:lnTo>
                    <a:pt x="3839464" y="3063494"/>
                  </a:lnTo>
                  <a:lnTo>
                    <a:pt x="3839464" y="3070225"/>
                  </a:lnTo>
                  <a:lnTo>
                    <a:pt x="3832733" y="3070225"/>
                  </a:lnTo>
                  <a:lnTo>
                    <a:pt x="3832733" y="6731"/>
                  </a:lnTo>
                  <a:lnTo>
                    <a:pt x="3839464" y="6731"/>
                  </a:lnTo>
                  <a:lnTo>
                    <a:pt x="3839464" y="13462"/>
                  </a:lnTo>
                  <a:lnTo>
                    <a:pt x="6731" y="13462"/>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 name="Google Shape;234;p8"/>
          <p:cNvSpPr txBox="1"/>
          <p:nvPr/>
        </p:nvSpPr>
        <p:spPr>
          <a:xfrm>
            <a:off x="4099180" y="2006634"/>
            <a:ext cx="2502900" cy="25275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rPr b="1" i="0" lang="en-US" sz="2346" u="none" cap="none" strike="noStrike">
                <a:solidFill>
                  <a:srgbClr val="050505"/>
                </a:solidFill>
                <a:latin typeface="Montserrat"/>
                <a:ea typeface="Montserrat"/>
                <a:cs typeface="Montserrat"/>
                <a:sym typeface="Montserrat"/>
              </a:rPr>
              <a:t>User</a:t>
            </a:r>
            <a:endParaRPr/>
          </a:p>
          <a:p>
            <a:pPr indent="0" lvl="0" marL="0" marR="0" rtl="0" algn="l">
              <a:lnSpc>
                <a:spcPct val="119991"/>
              </a:lnSpc>
              <a:spcBef>
                <a:spcPts val="0"/>
              </a:spcBef>
              <a:spcAft>
                <a:spcPts val="0"/>
              </a:spcAft>
              <a:buNone/>
            </a:pPr>
            <a:r>
              <a:rPr b="0" i="0" lang="en-US" sz="2346" u="sng" cap="none" strike="noStrike">
                <a:solidFill>
                  <a:srgbClr val="050505"/>
                </a:solidFill>
                <a:latin typeface="Montserrat"/>
                <a:ea typeface="Montserrat"/>
                <a:cs typeface="Montserrat"/>
                <a:sym typeface="Montserrat"/>
              </a:rPr>
              <a:t>User_ID</a:t>
            </a:r>
            <a:endParaRPr/>
          </a:p>
          <a:p>
            <a:pPr indent="0" lvl="0" marL="0" marR="0" rtl="0" algn="l">
              <a:lnSpc>
                <a:spcPct val="119991"/>
              </a:lnSpc>
              <a:spcBef>
                <a:spcPts val="0"/>
              </a:spcBef>
              <a:spcAft>
                <a:spcPts val="0"/>
              </a:spcAft>
              <a:buNone/>
            </a:pPr>
            <a:r>
              <a:rPr b="0" i="0" lang="en-US" sz="2346" u="none" cap="none" strike="noStrike">
                <a:solidFill>
                  <a:srgbClr val="050505"/>
                </a:solidFill>
                <a:latin typeface="Montserrat"/>
                <a:ea typeface="Montserrat"/>
                <a:cs typeface="Montserrat"/>
                <a:sym typeface="Montserrat"/>
              </a:rPr>
              <a:t>Name</a:t>
            </a:r>
            <a:endParaRPr/>
          </a:p>
          <a:p>
            <a:pPr indent="0" lvl="0" marL="0" marR="0" rtl="0" algn="l">
              <a:lnSpc>
                <a:spcPct val="119991"/>
              </a:lnSpc>
              <a:spcBef>
                <a:spcPts val="0"/>
              </a:spcBef>
              <a:spcAft>
                <a:spcPts val="0"/>
              </a:spcAft>
              <a:buNone/>
            </a:pPr>
            <a:r>
              <a:rPr b="0" i="0" lang="en-US" sz="2346" u="none" cap="none" strike="noStrike">
                <a:solidFill>
                  <a:srgbClr val="050505"/>
                </a:solidFill>
                <a:latin typeface="Montserrat"/>
                <a:ea typeface="Montserrat"/>
                <a:cs typeface="Montserrat"/>
                <a:sym typeface="Montserrat"/>
              </a:rPr>
              <a:t>E-mail address</a:t>
            </a:r>
            <a:endParaRPr/>
          </a:p>
          <a:p>
            <a:pPr indent="0" lvl="0" marL="0" marR="0" rtl="0" algn="l">
              <a:lnSpc>
                <a:spcPct val="119991"/>
              </a:lnSpc>
              <a:spcBef>
                <a:spcPts val="0"/>
              </a:spcBef>
              <a:spcAft>
                <a:spcPts val="0"/>
              </a:spcAft>
              <a:buNone/>
            </a:pPr>
            <a:r>
              <a:rPr b="0" i="0" lang="en-US" sz="2346" u="none" cap="none" strike="noStrike">
                <a:solidFill>
                  <a:srgbClr val="050505"/>
                </a:solidFill>
                <a:latin typeface="Montserrat"/>
                <a:ea typeface="Montserrat"/>
                <a:cs typeface="Montserrat"/>
                <a:sym typeface="Montserrat"/>
              </a:rPr>
              <a:t>NID_number</a:t>
            </a:r>
            <a:endParaRPr/>
          </a:p>
          <a:p>
            <a:pPr indent="0" lvl="0" marL="0" marR="0" rtl="0" algn="l">
              <a:lnSpc>
                <a:spcPct val="119991"/>
              </a:lnSpc>
              <a:spcBef>
                <a:spcPts val="0"/>
              </a:spcBef>
              <a:spcAft>
                <a:spcPts val="0"/>
              </a:spcAft>
              <a:buNone/>
            </a:pPr>
            <a:r>
              <a:rPr b="0" i="0" lang="en-US" sz="2346" u="none" cap="none" strike="noStrike">
                <a:solidFill>
                  <a:srgbClr val="050505"/>
                </a:solidFill>
                <a:latin typeface="Montserrat"/>
                <a:ea typeface="Montserrat"/>
                <a:cs typeface="Montserrat"/>
                <a:sym typeface="Montserrat"/>
              </a:rPr>
              <a:t>Phone Number</a:t>
            </a:r>
            <a:endParaRPr/>
          </a:p>
        </p:txBody>
      </p:sp>
      <p:sp>
        <p:nvSpPr>
          <p:cNvPr id="235" name="Google Shape;235;p8"/>
          <p:cNvSpPr txBox="1"/>
          <p:nvPr/>
        </p:nvSpPr>
        <p:spPr>
          <a:xfrm>
            <a:off x="1313921" y="973444"/>
            <a:ext cx="7325400" cy="393900"/>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None/>
            </a:pPr>
            <a:r>
              <a:rPr b="1" i="0" lang="en-US" sz="2559" u="none" cap="none" strike="noStrike">
                <a:solidFill>
                  <a:srgbClr val="FFFFFF"/>
                </a:solidFill>
                <a:latin typeface="Montserrat"/>
                <a:ea typeface="Montserrat"/>
                <a:cs typeface="Montserrat"/>
                <a:sym typeface="Montserrat"/>
              </a:rPr>
              <a:t>Entity Set </a:t>
            </a:r>
            <a:endParaRPr/>
          </a:p>
        </p:txBody>
      </p:sp>
      <p:grpSp>
        <p:nvGrpSpPr>
          <p:cNvPr id="236" name="Google Shape;236;p8"/>
          <p:cNvGrpSpPr/>
          <p:nvPr/>
        </p:nvGrpSpPr>
        <p:grpSpPr>
          <a:xfrm>
            <a:off x="568350" y="1936575"/>
            <a:ext cx="3164237" cy="5054869"/>
            <a:chOff x="0" y="0"/>
            <a:chExt cx="4668393" cy="3549269"/>
          </a:xfrm>
        </p:grpSpPr>
        <p:sp>
          <p:nvSpPr>
            <p:cNvPr id="237" name="Google Shape;237;p8"/>
            <p:cNvSpPr/>
            <p:nvPr/>
          </p:nvSpPr>
          <p:spPr>
            <a:xfrm>
              <a:off x="6731" y="6731"/>
              <a:ext cx="4654931" cy="3535807"/>
            </a:xfrm>
            <a:custGeom>
              <a:rect b="b" l="l" r="r" t="t"/>
              <a:pathLst>
                <a:path extrusionOk="0" h="3535807" w="4654931">
                  <a:moveTo>
                    <a:pt x="0" y="0"/>
                  </a:moveTo>
                  <a:lnTo>
                    <a:pt x="4654931" y="0"/>
                  </a:lnTo>
                  <a:lnTo>
                    <a:pt x="4654931" y="3535807"/>
                  </a:lnTo>
                  <a:lnTo>
                    <a:pt x="0" y="3535807"/>
                  </a:lnTo>
                  <a:close/>
                </a:path>
              </a:pathLst>
            </a:custGeom>
            <a:solidFill>
              <a:srgbClr val="82C7A5"/>
            </a:solidFill>
            <a:ln>
              <a:noFill/>
            </a:ln>
          </p:spPr>
        </p:sp>
        <p:sp>
          <p:nvSpPr>
            <p:cNvPr id="238" name="Google Shape;238;p8"/>
            <p:cNvSpPr/>
            <p:nvPr/>
          </p:nvSpPr>
          <p:spPr>
            <a:xfrm>
              <a:off x="0" y="0"/>
              <a:ext cx="4668393" cy="3549269"/>
            </a:xfrm>
            <a:custGeom>
              <a:rect b="b" l="l" r="r" t="t"/>
              <a:pathLst>
                <a:path extrusionOk="0" h="3549269" w="4668393">
                  <a:moveTo>
                    <a:pt x="6731" y="0"/>
                  </a:moveTo>
                  <a:lnTo>
                    <a:pt x="4661662" y="0"/>
                  </a:lnTo>
                  <a:cubicBezTo>
                    <a:pt x="4665345" y="0"/>
                    <a:pt x="4668393" y="3048"/>
                    <a:pt x="4668393" y="6731"/>
                  </a:cubicBezTo>
                  <a:lnTo>
                    <a:pt x="4668393" y="3542538"/>
                  </a:lnTo>
                  <a:cubicBezTo>
                    <a:pt x="4668393" y="3546221"/>
                    <a:pt x="4665345" y="3549269"/>
                    <a:pt x="4661662" y="3549269"/>
                  </a:cubicBezTo>
                  <a:lnTo>
                    <a:pt x="6731" y="3549269"/>
                  </a:lnTo>
                  <a:cubicBezTo>
                    <a:pt x="3048" y="3549269"/>
                    <a:pt x="0" y="3546221"/>
                    <a:pt x="0" y="3542538"/>
                  </a:cubicBezTo>
                  <a:lnTo>
                    <a:pt x="0" y="6731"/>
                  </a:lnTo>
                  <a:cubicBezTo>
                    <a:pt x="0" y="3048"/>
                    <a:pt x="3048" y="0"/>
                    <a:pt x="6731" y="0"/>
                  </a:cubicBezTo>
                  <a:moveTo>
                    <a:pt x="6731" y="13589"/>
                  </a:moveTo>
                  <a:lnTo>
                    <a:pt x="6731" y="6731"/>
                  </a:lnTo>
                  <a:lnTo>
                    <a:pt x="13462" y="6731"/>
                  </a:lnTo>
                  <a:lnTo>
                    <a:pt x="13462" y="3542538"/>
                  </a:lnTo>
                  <a:lnTo>
                    <a:pt x="6731" y="3542538"/>
                  </a:lnTo>
                  <a:lnTo>
                    <a:pt x="6731" y="3535807"/>
                  </a:lnTo>
                  <a:lnTo>
                    <a:pt x="4661662" y="3535807"/>
                  </a:lnTo>
                  <a:lnTo>
                    <a:pt x="4661662" y="3542538"/>
                  </a:lnTo>
                  <a:lnTo>
                    <a:pt x="4654931" y="3542538"/>
                  </a:lnTo>
                  <a:lnTo>
                    <a:pt x="4654931" y="6731"/>
                  </a:lnTo>
                  <a:lnTo>
                    <a:pt x="4661662" y="6731"/>
                  </a:lnTo>
                  <a:lnTo>
                    <a:pt x="4661662" y="13462"/>
                  </a:lnTo>
                  <a:lnTo>
                    <a:pt x="6731" y="13462"/>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8"/>
          <p:cNvSpPr txBox="1"/>
          <p:nvPr/>
        </p:nvSpPr>
        <p:spPr>
          <a:xfrm>
            <a:off x="793658" y="2048482"/>
            <a:ext cx="2713800" cy="38670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rPr b="1" i="0" lang="en-US" sz="2346" u="none" cap="none" strike="noStrike">
                <a:solidFill>
                  <a:srgbClr val="050505"/>
                </a:solidFill>
                <a:latin typeface="Montserrat"/>
                <a:ea typeface="Montserrat"/>
                <a:cs typeface="Montserrat"/>
                <a:sym typeface="Montserrat"/>
              </a:rPr>
              <a:t>Reviews</a:t>
            </a:r>
            <a:endParaRPr/>
          </a:p>
          <a:p>
            <a:pPr indent="0" lvl="0" marL="0" marR="0" rtl="0" algn="l">
              <a:lnSpc>
                <a:spcPct val="119991"/>
              </a:lnSpc>
              <a:spcBef>
                <a:spcPts val="0"/>
              </a:spcBef>
              <a:spcAft>
                <a:spcPts val="0"/>
              </a:spcAft>
              <a:buNone/>
            </a:pPr>
            <a:r>
              <a:rPr b="0" i="0" lang="en-US" sz="2346" u="sng" cap="none" strike="noStrike">
                <a:solidFill>
                  <a:srgbClr val="050505"/>
                </a:solidFill>
                <a:latin typeface="Montserrat"/>
                <a:ea typeface="Montserrat"/>
                <a:cs typeface="Montserrat"/>
                <a:sym typeface="Montserrat"/>
              </a:rPr>
              <a:t>Review_ID</a:t>
            </a:r>
            <a:endParaRPr/>
          </a:p>
          <a:p>
            <a:pPr indent="0" lvl="0" marL="0" marR="0" rtl="0" algn="l">
              <a:lnSpc>
                <a:spcPct val="119991"/>
              </a:lnSpc>
              <a:spcBef>
                <a:spcPts val="0"/>
              </a:spcBef>
              <a:spcAft>
                <a:spcPts val="0"/>
              </a:spcAft>
              <a:buNone/>
            </a:pPr>
            <a:r>
              <a:rPr b="0" i="0" lang="en-US" sz="2346" u="none" cap="none" strike="noStrike">
                <a:solidFill>
                  <a:srgbClr val="050505"/>
                </a:solidFill>
                <a:latin typeface="Montserrat"/>
                <a:ea typeface="Montserrat"/>
                <a:cs typeface="Montserrat"/>
                <a:sym typeface="Montserrat"/>
              </a:rPr>
              <a:t>package_name(FK)</a:t>
            </a:r>
            <a:endParaRPr/>
          </a:p>
          <a:p>
            <a:pPr indent="0" lvl="0" marL="0" marR="0" rtl="0" algn="l">
              <a:lnSpc>
                <a:spcPct val="119991"/>
              </a:lnSpc>
              <a:spcBef>
                <a:spcPts val="0"/>
              </a:spcBef>
              <a:spcAft>
                <a:spcPts val="0"/>
              </a:spcAft>
              <a:buNone/>
            </a:pPr>
            <a:r>
              <a:rPr b="0" i="0" lang="en-US" sz="2346" u="none" cap="none" strike="noStrike">
                <a:solidFill>
                  <a:srgbClr val="050505"/>
                </a:solidFill>
                <a:latin typeface="Montserrat"/>
                <a:ea typeface="Montserrat"/>
                <a:cs typeface="Montserrat"/>
                <a:sym typeface="Montserrat"/>
              </a:rPr>
              <a:t>package_type(FK)</a:t>
            </a:r>
            <a:endParaRPr/>
          </a:p>
          <a:p>
            <a:pPr indent="0" lvl="0" marL="0" marR="0" rtl="0" algn="l">
              <a:lnSpc>
                <a:spcPct val="119991"/>
              </a:lnSpc>
              <a:spcBef>
                <a:spcPts val="0"/>
              </a:spcBef>
              <a:spcAft>
                <a:spcPts val="0"/>
              </a:spcAft>
              <a:buNone/>
            </a:pPr>
            <a:r>
              <a:rPr b="0" i="0" lang="en-US" sz="2346" u="none" cap="none" strike="noStrike">
                <a:solidFill>
                  <a:srgbClr val="050505"/>
                </a:solidFill>
                <a:latin typeface="Montserrat"/>
                <a:ea typeface="Montserrat"/>
                <a:cs typeface="Montserrat"/>
                <a:sym typeface="Montserrat"/>
              </a:rPr>
              <a:t>User_ID (F-Key)</a:t>
            </a:r>
            <a:endParaRPr/>
          </a:p>
          <a:p>
            <a:pPr indent="0" lvl="0" marL="0" marR="0" rtl="0" algn="l">
              <a:lnSpc>
                <a:spcPct val="119991"/>
              </a:lnSpc>
              <a:spcBef>
                <a:spcPts val="0"/>
              </a:spcBef>
              <a:spcAft>
                <a:spcPts val="0"/>
              </a:spcAft>
              <a:buNone/>
            </a:pPr>
            <a:r>
              <a:rPr b="0" i="0" lang="en-US" sz="2346" u="none" cap="none" strike="noStrike">
                <a:solidFill>
                  <a:srgbClr val="050505"/>
                </a:solidFill>
                <a:latin typeface="Montserrat"/>
                <a:ea typeface="Montserrat"/>
                <a:cs typeface="Montserrat"/>
                <a:sym typeface="Montserrat"/>
              </a:rPr>
              <a:t>Comment</a:t>
            </a:r>
            <a:endParaRPr/>
          </a:p>
          <a:p>
            <a:pPr indent="0" lvl="0" marL="0" marR="0" rtl="0" algn="l">
              <a:lnSpc>
                <a:spcPct val="130903"/>
              </a:lnSpc>
              <a:spcBef>
                <a:spcPts val="0"/>
              </a:spcBef>
              <a:spcAft>
                <a:spcPts val="0"/>
              </a:spcAft>
              <a:buNone/>
            </a:pPr>
            <a:r>
              <a:t/>
            </a:r>
            <a:endParaRPr b="0" i="0" sz="2346" u="none" cap="none" strike="noStrike">
              <a:solidFill>
                <a:srgbClr val="050505"/>
              </a:solidFill>
              <a:latin typeface="Montserrat"/>
              <a:ea typeface="Montserrat"/>
              <a:cs typeface="Montserrat"/>
              <a:sym typeface="Montserrat"/>
            </a:endParaRPr>
          </a:p>
          <a:p>
            <a:pPr indent="0" lvl="0" marL="0" marR="0" rtl="0" algn="l">
              <a:lnSpc>
                <a:spcPct val="130903"/>
              </a:lnSpc>
              <a:spcBef>
                <a:spcPts val="0"/>
              </a:spcBef>
              <a:spcAft>
                <a:spcPts val="0"/>
              </a:spcAft>
              <a:buNone/>
            </a:pPr>
            <a:r>
              <a:t/>
            </a:r>
            <a:endParaRPr b="0" i="0" sz="2346" u="none" cap="none" strike="noStrike">
              <a:solidFill>
                <a:srgbClr val="050505"/>
              </a:solidFill>
              <a:latin typeface="Montserrat"/>
              <a:ea typeface="Montserrat"/>
              <a:cs typeface="Montserrat"/>
              <a:sym typeface="Montserrat"/>
            </a:endParaRPr>
          </a:p>
        </p:txBody>
      </p:sp>
      <p:grpSp>
        <p:nvGrpSpPr>
          <p:cNvPr id="240" name="Google Shape;240;p8"/>
          <p:cNvGrpSpPr/>
          <p:nvPr/>
        </p:nvGrpSpPr>
        <p:grpSpPr>
          <a:xfrm>
            <a:off x="6690350" y="1936572"/>
            <a:ext cx="2768008" cy="5054994"/>
            <a:chOff x="0" y="0"/>
            <a:chExt cx="4083812" cy="5570855"/>
          </a:xfrm>
        </p:grpSpPr>
        <p:sp>
          <p:nvSpPr>
            <p:cNvPr id="241" name="Google Shape;241;p8"/>
            <p:cNvSpPr/>
            <p:nvPr/>
          </p:nvSpPr>
          <p:spPr>
            <a:xfrm>
              <a:off x="6731" y="6731"/>
              <a:ext cx="4070350" cy="5557393"/>
            </a:xfrm>
            <a:custGeom>
              <a:rect b="b" l="l" r="r" t="t"/>
              <a:pathLst>
                <a:path extrusionOk="0" h="5557393" w="4070350">
                  <a:moveTo>
                    <a:pt x="0" y="0"/>
                  </a:moveTo>
                  <a:lnTo>
                    <a:pt x="4070350" y="0"/>
                  </a:lnTo>
                  <a:lnTo>
                    <a:pt x="4070350" y="5557393"/>
                  </a:lnTo>
                  <a:lnTo>
                    <a:pt x="0" y="5557393"/>
                  </a:lnTo>
                  <a:close/>
                </a:path>
              </a:pathLst>
            </a:custGeom>
            <a:solidFill>
              <a:srgbClr val="82C7A5"/>
            </a:solidFill>
            <a:ln>
              <a:noFill/>
            </a:ln>
          </p:spPr>
        </p:sp>
        <p:sp>
          <p:nvSpPr>
            <p:cNvPr id="242" name="Google Shape;242;p8"/>
            <p:cNvSpPr/>
            <p:nvPr/>
          </p:nvSpPr>
          <p:spPr>
            <a:xfrm>
              <a:off x="0" y="0"/>
              <a:ext cx="4083812" cy="5570855"/>
            </a:xfrm>
            <a:custGeom>
              <a:rect b="b" l="l" r="r" t="t"/>
              <a:pathLst>
                <a:path extrusionOk="0" h="5570855" w="4083812">
                  <a:moveTo>
                    <a:pt x="6731" y="0"/>
                  </a:moveTo>
                  <a:lnTo>
                    <a:pt x="4077081" y="0"/>
                  </a:lnTo>
                  <a:cubicBezTo>
                    <a:pt x="4080764" y="0"/>
                    <a:pt x="4083812" y="3048"/>
                    <a:pt x="4083812" y="6731"/>
                  </a:cubicBezTo>
                  <a:lnTo>
                    <a:pt x="4083812" y="5564124"/>
                  </a:lnTo>
                  <a:cubicBezTo>
                    <a:pt x="4083812" y="5567807"/>
                    <a:pt x="4080764" y="5570855"/>
                    <a:pt x="4077081" y="5570855"/>
                  </a:cubicBezTo>
                  <a:lnTo>
                    <a:pt x="6731" y="5570855"/>
                  </a:lnTo>
                  <a:cubicBezTo>
                    <a:pt x="3048" y="5570855"/>
                    <a:pt x="0" y="5567807"/>
                    <a:pt x="0" y="5564124"/>
                  </a:cubicBezTo>
                  <a:lnTo>
                    <a:pt x="0" y="6731"/>
                  </a:lnTo>
                  <a:cubicBezTo>
                    <a:pt x="0" y="3048"/>
                    <a:pt x="3048" y="0"/>
                    <a:pt x="6731" y="0"/>
                  </a:cubicBezTo>
                  <a:moveTo>
                    <a:pt x="6731" y="13589"/>
                  </a:moveTo>
                  <a:lnTo>
                    <a:pt x="6731" y="6731"/>
                  </a:lnTo>
                  <a:lnTo>
                    <a:pt x="13462" y="6731"/>
                  </a:lnTo>
                  <a:lnTo>
                    <a:pt x="13462" y="5564124"/>
                  </a:lnTo>
                  <a:lnTo>
                    <a:pt x="6731" y="5564124"/>
                  </a:lnTo>
                  <a:lnTo>
                    <a:pt x="6731" y="5557393"/>
                  </a:lnTo>
                  <a:lnTo>
                    <a:pt x="4077081" y="5557393"/>
                  </a:lnTo>
                  <a:lnTo>
                    <a:pt x="4077081" y="5564124"/>
                  </a:lnTo>
                  <a:lnTo>
                    <a:pt x="4070350" y="5564124"/>
                  </a:lnTo>
                  <a:lnTo>
                    <a:pt x="4070350" y="6731"/>
                  </a:lnTo>
                  <a:lnTo>
                    <a:pt x="4077081" y="6731"/>
                  </a:lnTo>
                  <a:lnTo>
                    <a:pt x="4077081" y="13462"/>
                  </a:lnTo>
                  <a:lnTo>
                    <a:pt x="6731" y="13462"/>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 name="Google Shape;243;p8"/>
          <p:cNvSpPr txBox="1"/>
          <p:nvPr/>
        </p:nvSpPr>
        <p:spPr>
          <a:xfrm>
            <a:off x="6744148" y="2006637"/>
            <a:ext cx="2660400" cy="4662900"/>
          </a:xfrm>
          <a:prstGeom prst="rect">
            <a:avLst/>
          </a:prstGeom>
          <a:noFill/>
          <a:ln>
            <a:noFill/>
          </a:ln>
        </p:spPr>
        <p:txBody>
          <a:bodyPr anchorCtr="0" anchor="t" bIns="0" lIns="0" spcFirstLastPara="1" rIns="0" wrap="square" tIns="0">
            <a:spAutoFit/>
          </a:bodyPr>
          <a:lstStyle/>
          <a:p>
            <a:pPr indent="0" lvl="0" marL="0" marR="0" rtl="0" algn="l">
              <a:lnSpc>
                <a:spcPct val="120018"/>
              </a:lnSpc>
              <a:spcBef>
                <a:spcPts val="0"/>
              </a:spcBef>
              <a:spcAft>
                <a:spcPts val="0"/>
              </a:spcAft>
              <a:buNone/>
            </a:pPr>
            <a:r>
              <a:rPr b="1" i="0" lang="en-US" sz="2133" u="none" cap="none" strike="noStrike">
                <a:solidFill>
                  <a:srgbClr val="050505"/>
                </a:solidFill>
                <a:latin typeface="Montserrat"/>
                <a:ea typeface="Montserrat"/>
                <a:cs typeface="Montserrat"/>
                <a:sym typeface="Montserrat"/>
              </a:rPr>
              <a:t>Packages</a:t>
            </a:r>
            <a:endParaRPr/>
          </a:p>
          <a:p>
            <a:pPr indent="0" lvl="0" marL="0" marR="0" rtl="0" algn="l">
              <a:lnSpc>
                <a:spcPct val="120018"/>
              </a:lnSpc>
              <a:spcBef>
                <a:spcPts val="0"/>
              </a:spcBef>
              <a:spcAft>
                <a:spcPts val="0"/>
              </a:spcAft>
              <a:buNone/>
            </a:pPr>
            <a:r>
              <a:rPr b="0" i="0" lang="en-US" sz="2133" u="sng" cap="none" strike="noStrike">
                <a:solidFill>
                  <a:srgbClr val="050505"/>
                </a:solidFill>
                <a:latin typeface="Montserrat"/>
                <a:ea typeface="Montserrat"/>
                <a:cs typeface="Montserrat"/>
                <a:sym typeface="Montserrat"/>
              </a:rPr>
              <a:t>Package_name</a:t>
            </a:r>
            <a:endParaRPr/>
          </a:p>
          <a:p>
            <a:pPr indent="0" lvl="0" marL="0" marR="0" rtl="0" algn="l">
              <a:lnSpc>
                <a:spcPct val="120018"/>
              </a:lnSpc>
              <a:spcBef>
                <a:spcPts val="0"/>
              </a:spcBef>
              <a:spcAft>
                <a:spcPts val="0"/>
              </a:spcAft>
              <a:buNone/>
            </a:pPr>
            <a:r>
              <a:rPr b="0" i="0" lang="en-US" sz="2133" u="sng" cap="none" strike="noStrike">
                <a:solidFill>
                  <a:srgbClr val="050505"/>
                </a:solidFill>
                <a:latin typeface="Montserrat"/>
                <a:ea typeface="Montserrat"/>
                <a:cs typeface="Montserrat"/>
                <a:sym typeface="Montserrat"/>
              </a:rPr>
              <a:t>package_type</a:t>
            </a:r>
            <a:endParaRPr/>
          </a:p>
          <a:p>
            <a:pPr indent="0" lvl="0" marL="0" marR="0" rtl="0" algn="l">
              <a:lnSpc>
                <a:spcPct val="120018"/>
              </a:lnSpc>
              <a:spcBef>
                <a:spcPts val="0"/>
              </a:spcBef>
              <a:spcAft>
                <a:spcPts val="0"/>
              </a:spcAft>
              <a:buNone/>
            </a:pPr>
            <a:r>
              <a:rPr b="0" i="0" lang="en-US" sz="2133" u="none" cap="none" strike="noStrike">
                <a:solidFill>
                  <a:srgbClr val="050505"/>
                </a:solidFill>
                <a:latin typeface="Montserrat"/>
                <a:ea typeface="Montserrat"/>
                <a:cs typeface="Montserrat"/>
                <a:sym typeface="Montserrat"/>
              </a:rPr>
              <a:t>Description</a:t>
            </a:r>
            <a:endParaRPr/>
          </a:p>
          <a:p>
            <a:pPr indent="0" lvl="0" marL="0" marR="0" rtl="0" algn="l">
              <a:lnSpc>
                <a:spcPct val="120018"/>
              </a:lnSpc>
              <a:spcBef>
                <a:spcPts val="0"/>
              </a:spcBef>
              <a:spcAft>
                <a:spcPts val="0"/>
              </a:spcAft>
              <a:buNone/>
            </a:pPr>
            <a:r>
              <a:rPr b="0" i="0" lang="en-US" sz="2133" u="none" cap="none" strike="noStrike">
                <a:solidFill>
                  <a:srgbClr val="050505"/>
                </a:solidFill>
                <a:latin typeface="Montserrat"/>
                <a:ea typeface="Montserrat"/>
                <a:cs typeface="Montserrat"/>
                <a:sym typeface="Montserrat"/>
              </a:rPr>
              <a:t>Price</a:t>
            </a:r>
            <a:endParaRPr/>
          </a:p>
          <a:p>
            <a:pPr indent="0" lvl="0" marL="0" marR="0" rtl="0" algn="l">
              <a:lnSpc>
                <a:spcPct val="120018"/>
              </a:lnSpc>
              <a:spcBef>
                <a:spcPts val="0"/>
              </a:spcBef>
              <a:spcAft>
                <a:spcPts val="0"/>
              </a:spcAft>
              <a:buNone/>
            </a:pPr>
            <a:r>
              <a:rPr b="0" i="0" lang="en-US" sz="2133" u="none" cap="none" strike="noStrike">
                <a:solidFill>
                  <a:srgbClr val="050505"/>
                </a:solidFill>
                <a:latin typeface="Montserrat"/>
                <a:ea typeface="Montserrat"/>
                <a:cs typeface="Montserrat"/>
                <a:sym typeface="Montserrat"/>
              </a:rPr>
              <a:t>Hotel_ID (F-Key)</a:t>
            </a:r>
            <a:endParaRPr/>
          </a:p>
          <a:p>
            <a:pPr indent="0" lvl="0" marL="0" marR="0" rtl="0" algn="l">
              <a:lnSpc>
                <a:spcPct val="120018"/>
              </a:lnSpc>
              <a:spcBef>
                <a:spcPts val="0"/>
              </a:spcBef>
              <a:spcAft>
                <a:spcPts val="0"/>
              </a:spcAft>
              <a:buNone/>
            </a:pPr>
            <a:r>
              <a:rPr b="0" i="0" lang="en-US" sz="2133" u="none" cap="none" strike="noStrike">
                <a:solidFill>
                  <a:srgbClr val="050505"/>
                </a:solidFill>
                <a:latin typeface="Montserrat"/>
                <a:ea typeface="Montserrat"/>
                <a:cs typeface="Montserrat"/>
                <a:sym typeface="Montserrat"/>
              </a:rPr>
              <a:t>Location_ID (F-Key)</a:t>
            </a:r>
            <a:endParaRPr/>
          </a:p>
          <a:p>
            <a:pPr indent="0" lvl="0" marL="0" marR="0" rtl="0" algn="l">
              <a:lnSpc>
                <a:spcPct val="120018"/>
              </a:lnSpc>
              <a:spcBef>
                <a:spcPts val="0"/>
              </a:spcBef>
              <a:spcAft>
                <a:spcPts val="0"/>
              </a:spcAft>
              <a:buNone/>
            </a:pPr>
            <a:r>
              <a:rPr b="0" i="0" lang="en-US" sz="2133" u="none" cap="none" strike="noStrike">
                <a:solidFill>
                  <a:srgbClr val="050505"/>
                </a:solidFill>
                <a:latin typeface="Montserrat"/>
                <a:ea typeface="Montserrat"/>
                <a:cs typeface="Montserrat"/>
                <a:sym typeface="Montserrat"/>
              </a:rPr>
              <a:t>Attraction_ID (F-Key)</a:t>
            </a:r>
            <a:endParaRPr/>
          </a:p>
          <a:p>
            <a:pPr indent="0" lvl="0" marL="0" marR="0" rtl="0" algn="l">
              <a:lnSpc>
                <a:spcPct val="120018"/>
              </a:lnSpc>
              <a:spcBef>
                <a:spcPts val="0"/>
              </a:spcBef>
              <a:spcAft>
                <a:spcPts val="0"/>
              </a:spcAft>
              <a:buNone/>
            </a:pPr>
            <a:r>
              <a:rPr b="0" i="0" lang="en-US" sz="2133" u="none" cap="none" strike="noStrike">
                <a:solidFill>
                  <a:srgbClr val="050505"/>
                </a:solidFill>
                <a:latin typeface="Montserrat"/>
                <a:ea typeface="Montserrat"/>
                <a:cs typeface="Montserrat"/>
                <a:sym typeface="Montserrat"/>
              </a:rPr>
              <a:t>Number of Travelers</a:t>
            </a:r>
            <a:endParaRPr/>
          </a:p>
          <a:p>
            <a:pPr indent="0" lvl="0" marL="0" marR="0" rtl="0" algn="l">
              <a:lnSpc>
                <a:spcPct val="120018"/>
              </a:lnSpc>
              <a:spcBef>
                <a:spcPts val="0"/>
              </a:spcBef>
              <a:spcAft>
                <a:spcPts val="0"/>
              </a:spcAft>
              <a:buNone/>
            </a:pPr>
            <a:r>
              <a:rPr b="0" i="0" lang="en-US" sz="2133" u="none" cap="none" strike="noStrike">
                <a:solidFill>
                  <a:srgbClr val="050505"/>
                </a:solidFill>
                <a:latin typeface="Montserrat"/>
                <a:ea typeface="Montserrat"/>
                <a:cs typeface="Montserrat"/>
                <a:sym typeface="Montserrat"/>
              </a:rPr>
              <a:t>Reviews (F-key)</a:t>
            </a:r>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212C"/>
        </a:solidFill>
      </p:bgPr>
    </p:bg>
    <p:spTree>
      <p:nvGrpSpPr>
        <p:cNvPr id="251" name="Shape 251"/>
        <p:cNvGrpSpPr/>
        <p:nvPr/>
      </p:nvGrpSpPr>
      <p:grpSpPr>
        <a:xfrm>
          <a:off x="0" y="0"/>
          <a:ext cx="0" cy="0"/>
          <a:chOff x="0" y="0"/>
          <a:chExt cx="0" cy="0"/>
        </a:xfrm>
      </p:grpSpPr>
      <p:sp>
        <p:nvSpPr>
          <p:cNvPr id="252" name="Google Shape;252;p10"/>
          <p:cNvSpPr/>
          <p:nvPr/>
        </p:nvSpPr>
        <p:spPr>
          <a:xfrm>
            <a:off x="0" y="541855"/>
            <a:ext cx="1107040" cy="1445352"/>
          </a:xfrm>
          <a:custGeom>
            <a:rect b="b" l="l" r="r" t="t"/>
            <a:pathLst>
              <a:path extrusionOk="0" h="1445352" w="1107040">
                <a:moveTo>
                  <a:pt x="0" y="0"/>
                </a:moveTo>
                <a:lnTo>
                  <a:pt x="1107040" y="0"/>
                </a:lnTo>
                <a:lnTo>
                  <a:pt x="1107040" y="1445352"/>
                </a:lnTo>
                <a:lnTo>
                  <a:pt x="0" y="1445352"/>
                </a:lnTo>
                <a:lnTo>
                  <a:pt x="0" y="0"/>
                </a:lnTo>
                <a:close/>
              </a:path>
            </a:pathLst>
          </a:custGeom>
          <a:blipFill rotWithShape="1">
            <a:blip r:embed="rId3">
              <a:alphaModFix/>
            </a:blip>
            <a:stretch>
              <a:fillRect b="0" l="0" r="0" t="0"/>
            </a:stretch>
          </a:blipFill>
          <a:ln>
            <a:noFill/>
          </a:ln>
        </p:spPr>
      </p:sp>
      <p:grpSp>
        <p:nvGrpSpPr>
          <p:cNvPr id="253" name="Google Shape;253;p10"/>
          <p:cNvGrpSpPr/>
          <p:nvPr/>
        </p:nvGrpSpPr>
        <p:grpSpPr>
          <a:xfrm>
            <a:off x="3114272" y="2180433"/>
            <a:ext cx="3114803" cy="1944700"/>
            <a:chOff x="0" y="-9525"/>
            <a:chExt cx="1246370" cy="858246"/>
          </a:xfrm>
        </p:grpSpPr>
        <p:sp>
          <p:nvSpPr>
            <p:cNvPr id="254" name="Google Shape;254;p10"/>
            <p:cNvSpPr/>
            <p:nvPr/>
          </p:nvSpPr>
          <p:spPr>
            <a:xfrm>
              <a:off x="0" y="0"/>
              <a:ext cx="1246370" cy="848721"/>
            </a:xfrm>
            <a:custGeom>
              <a:rect b="b" l="l" r="r" t="t"/>
              <a:pathLst>
                <a:path extrusionOk="0" h="848721" w="1246370">
                  <a:moveTo>
                    <a:pt x="82821" y="0"/>
                  </a:moveTo>
                  <a:lnTo>
                    <a:pt x="1163549" y="0"/>
                  </a:lnTo>
                  <a:cubicBezTo>
                    <a:pt x="1209289" y="0"/>
                    <a:pt x="1246370" y="37080"/>
                    <a:pt x="1246370" y="82821"/>
                  </a:cubicBezTo>
                  <a:lnTo>
                    <a:pt x="1246370" y="765900"/>
                  </a:lnTo>
                  <a:cubicBezTo>
                    <a:pt x="1246370" y="787865"/>
                    <a:pt x="1237644" y="808931"/>
                    <a:pt x="1222112" y="824463"/>
                  </a:cubicBezTo>
                  <a:cubicBezTo>
                    <a:pt x="1206580" y="839995"/>
                    <a:pt x="1185514" y="848721"/>
                    <a:pt x="1163549" y="848721"/>
                  </a:cubicBezTo>
                  <a:lnTo>
                    <a:pt x="82821" y="848721"/>
                  </a:lnTo>
                  <a:cubicBezTo>
                    <a:pt x="37080" y="848721"/>
                    <a:pt x="0" y="811640"/>
                    <a:pt x="0" y="765900"/>
                  </a:cubicBezTo>
                  <a:lnTo>
                    <a:pt x="0" y="82821"/>
                  </a:lnTo>
                  <a:cubicBezTo>
                    <a:pt x="0" y="37080"/>
                    <a:pt x="37080" y="0"/>
                    <a:pt x="82821" y="0"/>
                  </a:cubicBezTo>
                  <a:close/>
                </a:path>
              </a:pathLst>
            </a:custGeom>
            <a:solidFill>
              <a:srgbClr val="82C7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0"/>
            <p:cNvSpPr txBox="1"/>
            <p:nvPr/>
          </p:nvSpPr>
          <p:spPr>
            <a:xfrm>
              <a:off x="0" y="-9525"/>
              <a:ext cx="1246370" cy="858246"/>
            </a:xfrm>
            <a:prstGeom prst="rect">
              <a:avLst/>
            </a:prstGeom>
            <a:noFill/>
            <a:ln>
              <a:noFill/>
            </a:ln>
          </p:spPr>
          <p:txBody>
            <a:bodyPr anchorCtr="0" anchor="ctr" bIns="50800" lIns="50800" spcFirstLastPara="1" rIns="50800" wrap="square" tIns="50800">
              <a:noAutofit/>
            </a:bodyPr>
            <a:lstStyle/>
            <a:p>
              <a:pPr indent="0" lvl="0" marL="0" marR="0" rtl="0" algn="ctr">
                <a:lnSpc>
                  <a:spcPct val="10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6" name="Google Shape;256;p10"/>
          <p:cNvSpPr txBox="1"/>
          <p:nvPr/>
        </p:nvSpPr>
        <p:spPr>
          <a:xfrm>
            <a:off x="3275594" y="2416200"/>
            <a:ext cx="2953500" cy="22695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rPr b="1" i="0" lang="en-US" sz="2146" u="none" cap="none" strike="noStrike">
                <a:solidFill>
                  <a:srgbClr val="050505"/>
                </a:solidFill>
                <a:latin typeface="Montserrat"/>
                <a:ea typeface="Montserrat"/>
                <a:cs typeface="Montserrat"/>
                <a:sym typeface="Montserrat"/>
              </a:rPr>
              <a:t>package_attraction</a:t>
            </a:r>
            <a:endParaRPr sz="1200"/>
          </a:p>
          <a:p>
            <a:pPr indent="0" lvl="0" marL="0" marR="0" rtl="0" algn="l">
              <a:lnSpc>
                <a:spcPct val="120018"/>
              </a:lnSpc>
              <a:spcBef>
                <a:spcPts val="0"/>
              </a:spcBef>
              <a:spcAft>
                <a:spcPts val="0"/>
              </a:spcAft>
              <a:buNone/>
            </a:pPr>
            <a:r>
              <a:rPr b="0" i="0" lang="en-US" sz="1933" u="sng" cap="none" strike="noStrike">
                <a:solidFill>
                  <a:srgbClr val="050505"/>
                </a:solidFill>
                <a:latin typeface="Montserrat"/>
                <a:ea typeface="Montserrat"/>
                <a:cs typeface="Montserrat"/>
                <a:sym typeface="Montserrat"/>
              </a:rPr>
              <a:t>Package_name </a:t>
            </a:r>
            <a:endParaRPr sz="1200"/>
          </a:p>
          <a:p>
            <a:pPr indent="0" lvl="0" marL="0" marR="0" rtl="0" algn="l">
              <a:lnSpc>
                <a:spcPct val="120018"/>
              </a:lnSpc>
              <a:spcBef>
                <a:spcPts val="0"/>
              </a:spcBef>
              <a:spcAft>
                <a:spcPts val="0"/>
              </a:spcAft>
              <a:buNone/>
            </a:pPr>
            <a:r>
              <a:rPr b="0" i="0" lang="en-US" sz="1933" u="sng" cap="none" strike="noStrike">
                <a:solidFill>
                  <a:srgbClr val="050505"/>
                </a:solidFill>
                <a:latin typeface="Montserrat"/>
                <a:ea typeface="Montserrat"/>
                <a:cs typeface="Montserrat"/>
                <a:sym typeface="Montserrat"/>
              </a:rPr>
              <a:t>Package_type </a:t>
            </a:r>
            <a:endParaRPr sz="1200"/>
          </a:p>
          <a:p>
            <a:pPr indent="0" lvl="0" marL="0" marR="0" rtl="0" algn="l">
              <a:lnSpc>
                <a:spcPct val="119991"/>
              </a:lnSpc>
              <a:spcBef>
                <a:spcPts val="0"/>
              </a:spcBef>
              <a:spcAft>
                <a:spcPts val="0"/>
              </a:spcAft>
              <a:buNone/>
            </a:pPr>
            <a:r>
              <a:rPr b="0" i="0" lang="en-US" sz="2146" u="sng" cap="none" strike="noStrike">
                <a:solidFill>
                  <a:srgbClr val="050505"/>
                </a:solidFill>
                <a:latin typeface="Montserrat"/>
                <a:ea typeface="Montserrat"/>
                <a:cs typeface="Montserrat"/>
                <a:sym typeface="Montserrat"/>
              </a:rPr>
              <a:t>attraction_id</a:t>
            </a:r>
            <a:endParaRPr sz="1200"/>
          </a:p>
          <a:p>
            <a:pPr indent="0" lvl="0" marL="0" marR="0" rtl="0" algn="l">
              <a:lnSpc>
                <a:spcPct val="130903"/>
              </a:lnSpc>
              <a:spcBef>
                <a:spcPts val="0"/>
              </a:spcBef>
              <a:spcAft>
                <a:spcPts val="0"/>
              </a:spcAft>
              <a:buNone/>
            </a:pPr>
            <a:r>
              <a:t/>
            </a:r>
            <a:endParaRPr b="0" i="0" sz="2146" u="sng" cap="none" strike="noStrike">
              <a:solidFill>
                <a:srgbClr val="050505"/>
              </a:solidFill>
              <a:latin typeface="Montserrat"/>
              <a:ea typeface="Montserrat"/>
              <a:cs typeface="Montserrat"/>
              <a:sym typeface="Montserrat"/>
            </a:endParaRPr>
          </a:p>
          <a:p>
            <a:pPr indent="0" lvl="0" marL="0" marR="0" rtl="0" algn="l">
              <a:lnSpc>
                <a:spcPct val="130903"/>
              </a:lnSpc>
              <a:spcBef>
                <a:spcPts val="0"/>
              </a:spcBef>
              <a:spcAft>
                <a:spcPts val="0"/>
              </a:spcAft>
              <a:buNone/>
            </a:pPr>
            <a:r>
              <a:t/>
            </a:r>
            <a:endParaRPr b="0" i="0" sz="2146" u="sng" cap="none" strike="noStrike">
              <a:solidFill>
                <a:srgbClr val="050505"/>
              </a:solidFill>
              <a:latin typeface="Montserrat"/>
              <a:ea typeface="Montserrat"/>
              <a:cs typeface="Montserrat"/>
              <a:sym typeface="Montserrat"/>
            </a:endParaRPr>
          </a:p>
        </p:txBody>
      </p:sp>
      <p:grpSp>
        <p:nvGrpSpPr>
          <p:cNvPr id="257" name="Google Shape;257;p10"/>
          <p:cNvGrpSpPr/>
          <p:nvPr/>
        </p:nvGrpSpPr>
        <p:grpSpPr>
          <a:xfrm>
            <a:off x="593825" y="2180433"/>
            <a:ext cx="2236450" cy="1944716"/>
            <a:chOff x="0" y="-9525"/>
            <a:chExt cx="894902" cy="822325"/>
          </a:xfrm>
        </p:grpSpPr>
        <p:sp>
          <p:nvSpPr>
            <p:cNvPr id="258" name="Google Shape;258;p10"/>
            <p:cNvSpPr/>
            <p:nvPr/>
          </p:nvSpPr>
          <p:spPr>
            <a:xfrm>
              <a:off x="0" y="0"/>
              <a:ext cx="894902" cy="812800"/>
            </a:xfrm>
            <a:custGeom>
              <a:rect b="b" l="l" r="r" t="t"/>
              <a:pathLst>
                <a:path extrusionOk="0" h="812800" w="894902">
                  <a:moveTo>
                    <a:pt x="115348" y="0"/>
                  </a:moveTo>
                  <a:lnTo>
                    <a:pt x="779554" y="0"/>
                  </a:lnTo>
                  <a:cubicBezTo>
                    <a:pt x="810146" y="0"/>
                    <a:pt x="839486" y="12153"/>
                    <a:pt x="861118" y="33785"/>
                  </a:cubicBezTo>
                  <a:cubicBezTo>
                    <a:pt x="882750" y="55417"/>
                    <a:pt x="894902" y="84756"/>
                    <a:pt x="894902" y="115348"/>
                  </a:cubicBezTo>
                  <a:lnTo>
                    <a:pt x="894902" y="697452"/>
                  </a:lnTo>
                  <a:cubicBezTo>
                    <a:pt x="894902" y="728044"/>
                    <a:pt x="882750" y="757383"/>
                    <a:pt x="861118" y="779015"/>
                  </a:cubicBezTo>
                  <a:cubicBezTo>
                    <a:pt x="839486" y="800647"/>
                    <a:pt x="810146" y="812800"/>
                    <a:pt x="779554" y="812800"/>
                  </a:cubicBezTo>
                  <a:lnTo>
                    <a:pt x="115348" y="812800"/>
                  </a:lnTo>
                  <a:cubicBezTo>
                    <a:pt x="84756" y="812800"/>
                    <a:pt x="55417" y="800647"/>
                    <a:pt x="33785" y="779015"/>
                  </a:cubicBezTo>
                  <a:cubicBezTo>
                    <a:pt x="12153" y="757383"/>
                    <a:pt x="0" y="728044"/>
                    <a:pt x="0" y="697452"/>
                  </a:cubicBezTo>
                  <a:lnTo>
                    <a:pt x="0" y="115348"/>
                  </a:lnTo>
                  <a:cubicBezTo>
                    <a:pt x="0" y="84756"/>
                    <a:pt x="12153" y="55417"/>
                    <a:pt x="33785" y="33785"/>
                  </a:cubicBezTo>
                  <a:cubicBezTo>
                    <a:pt x="55417" y="12153"/>
                    <a:pt x="84756" y="0"/>
                    <a:pt x="115348" y="0"/>
                  </a:cubicBezTo>
                  <a:close/>
                </a:path>
              </a:pathLst>
            </a:custGeom>
            <a:solidFill>
              <a:srgbClr val="82C7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0"/>
            <p:cNvSpPr txBox="1"/>
            <p:nvPr/>
          </p:nvSpPr>
          <p:spPr>
            <a:xfrm>
              <a:off x="0" y="-9525"/>
              <a:ext cx="894900" cy="822300"/>
            </a:xfrm>
            <a:prstGeom prst="rect">
              <a:avLst/>
            </a:prstGeom>
            <a:noFill/>
            <a:ln>
              <a:noFill/>
            </a:ln>
          </p:spPr>
          <p:txBody>
            <a:bodyPr anchorCtr="0" anchor="ctr" bIns="50800" lIns="50800" spcFirstLastPara="1" rIns="50800" wrap="square" tIns="50800">
              <a:noAutofit/>
            </a:bodyPr>
            <a:lstStyle/>
            <a:p>
              <a:pPr indent="0" lvl="0" marL="0" marR="0" rtl="0" algn="ctr">
                <a:lnSpc>
                  <a:spcPct val="10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0" name="Google Shape;260;p10"/>
          <p:cNvSpPr txBox="1"/>
          <p:nvPr/>
        </p:nvSpPr>
        <p:spPr>
          <a:xfrm>
            <a:off x="1288828" y="990684"/>
            <a:ext cx="7325310" cy="489470"/>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None/>
            </a:pPr>
            <a:r>
              <a:rPr b="1" i="0" lang="en-US" sz="2559" u="none" cap="none" strike="noStrike">
                <a:solidFill>
                  <a:srgbClr val="FFFFFF"/>
                </a:solidFill>
                <a:latin typeface="Montserrat"/>
                <a:ea typeface="Montserrat"/>
                <a:cs typeface="Montserrat"/>
                <a:sym typeface="Montserrat"/>
              </a:rPr>
              <a:t>Relational Set </a:t>
            </a:r>
            <a:endParaRPr/>
          </a:p>
        </p:txBody>
      </p:sp>
      <p:sp>
        <p:nvSpPr>
          <p:cNvPr id="261" name="Google Shape;261;p10"/>
          <p:cNvSpPr txBox="1"/>
          <p:nvPr/>
        </p:nvSpPr>
        <p:spPr>
          <a:xfrm>
            <a:off x="778060" y="2329358"/>
            <a:ext cx="2474400" cy="2787600"/>
          </a:xfrm>
          <a:prstGeom prst="rect">
            <a:avLst/>
          </a:prstGeom>
          <a:noFill/>
          <a:ln>
            <a:noFill/>
          </a:ln>
        </p:spPr>
        <p:txBody>
          <a:bodyPr anchorCtr="0" anchor="t" bIns="0" lIns="0" spcFirstLastPara="1" rIns="0" wrap="square" tIns="0">
            <a:spAutoFit/>
          </a:bodyPr>
          <a:lstStyle/>
          <a:p>
            <a:pPr indent="0" lvl="0" marL="0" marR="0" rtl="0" algn="l">
              <a:lnSpc>
                <a:spcPct val="120018"/>
              </a:lnSpc>
              <a:spcBef>
                <a:spcPts val="0"/>
              </a:spcBef>
              <a:spcAft>
                <a:spcPts val="0"/>
              </a:spcAft>
              <a:buNone/>
            </a:pPr>
            <a:r>
              <a:rPr b="1" i="0" lang="en-US" sz="1833" u="none" cap="none" strike="noStrike">
                <a:solidFill>
                  <a:srgbClr val="050505"/>
                </a:solidFill>
                <a:latin typeface="Montserrat"/>
                <a:ea typeface="Montserrat"/>
                <a:cs typeface="Montserrat"/>
                <a:sym typeface="Montserrat"/>
              </a:rPr>
              <a:t>Bookings</a:t>
            </a:r>
            <a:endParaRPr sz="1100"/>
          </a:p>
          <a:p>
            <a:pPr indent="0" lvl="0" marL="0" marR="0" rtl="0" algn="l">
              <a:lnSpc>
                <a:spcPct val="120018"/>
              </a:lnSpc>
              <a:spcBef>
                <a:spcPts val="0"/>
              </a:spcBef>
              <a:spcAft>
                <a:spcPts val="0"/>
              </a:spcAft>
              <a:buNone/>
            </a:pPr>
            <a:r>
              <a:rPr b="0" i="0" lang="en-US" sz="1833" u="sng" cap="none" strike="noStrike">
                <a:solidFill>
                  <a:srgbClr val="050505"/>
                </a:solidFill>
                <a:latin typeface="Montserrat"/>
                <a:ea typeface="Montserrat"/>
                <a:cs typeface="Montserrat"/>
                <a:sym typeface="Montserrat"/>
              </a:rPr>
              <a:t>User_ID </a:t>
            </a:r>
            <a:endParaRPr sz="1100"/>
          </a:p>
          <a:p>
            <a:pPr indent="0" lvl="0" marL="0" marR="0" rtl="0" algn="l">
              <a:lnSpc>
                <a:spcPct val="120018"/>
              </a:lnSpc>
              <a:spcBef>
                <a:spcPts val="0"/>
              </a:spcBef>
              <a:spcAft>
                <a:spcPts val="0"/>
              </a:spcAft>
              <a:buNone/>
            </a:pPr>
            <a:r>
              <a:rPr b="0" i="0" lang="en-US" sz="1833" u="sng" cap="none" strike="noStrike">
                <a:solidFill>
                  <a:srgbClr val="050505"/>
                </a:solidFill>
                <a:latin typeface="Montserrat"/>
                <a:ea typeface="Montserrat"/>
                <a:cs typeface="Montserrat"/>
                <a:sym typeface="Montserrat"/>
              </a:rPr>
              <a:t>Package_name </a:t>
            </a:r>
            <a:endParaRPr sz="1100"/>
          </a:p>
          <a:p>
            <a:pPr indent="0" lvl="0" marL="0" marR="0" rtl="0" algn="l">
              <a:lnSpc>
                <a:spcPct val="120018"/>
              </a:lnSpc>
              <a:spcBef>
                <a:spcPts val="0"/>
              </a:spcBef>
              <a:spcAft>
                <a:spcPts val="0"/>
              </a:spcAft>
              <a:buNone/>
            </a:pPr>
            <a:r>
              <a:rPr b="0" i="0" lang="en-US" sz="1833" u="sng" cap="none" strike="noStrike">
                <a:solidFill>
                  <a:srgbClr val="050505"/>
                </a:solidFill>
                <a:latin typeface="Montserrat"/>
                <a:ea typeface="Montserrat"/>
                <a:cs typeface="Montserrat"/>
                <a:sym typeface="Montserrat"/>
              </a:rPr>
              <a:t>Package_type </a:t>
            </a:r>
            <a:endParaRPr sz="1100"/>
          </a:p>
          <a:p>
            <a:pPr indent="0" lvl="0" marL="0" marR="0" rtl="0" algn="l">
              <a:lnSpc>
                <a:spcPct val="120018"/>
              </a:lnSpc>
              <a:spcBef>
                <a:spcPts val="0"/>
              </a:spcBef>
              <a:spcAft>
                <a:spcPts val="0"/>
              </a:spcAft>
              <a:buNone/>
            </a:pPr>
            <a:r>
              <a:rPr b="0" i="0" lang="en-US" sz="1833" u="none" cap="none" strike="noStrike">
                <a:solidFill>
                  <a:srgbClr val="050505"/>
                </a:solidFill>
                <a:latin typeface="Montserrat"/>
                <a:ea typeface="Montserrat"/>
                <a:cs typeface="Montserrat"/>
                <a:sym typeface="Montserrat"/>
              </a:rPr>
              <a:t>payment</a:t>
            </a:r>
            <a:endParaRPr sz="1100"/>
          </a:p>
          <a:p>
            <a:pPr indent="0" lvl="0" marL="0" marR="0" rtl="0" algn="l">
              <a:lnSpc>
                <a:spcPct val="143975"/>
              </a:lnSpc>
              <a:spcBef>
                <a:spcPts val="0"/>
              </a:spcBef>
              <a:spcAft>
                <a:spcPts val="0"/>
              </a:spcAft>
              <a:buNone/>
            </a:pPr>
            <a:r>
              <a:t/>
            </a:r>
            <a:endParaRPr b="0" i="0" sz="1833" u="none" cap="none" strike="noStrike">
              <a:solidFill>
                <a:srgbClr val="050505"/>
              </a:solidFill>
              <a:latin typeface="Montserrat"/>
              <a:ea typeface="Montserrat"/>
              <a:cs typeface="Montserrat"/>
              <a:sym typeface="Montserrat"/>
            </a:endParaRPr>
          </a:p>
          <a:p>
            <a:pPr indent="0" lvl="0" marL="0" marR="0" rtl="0" algn="l">
              <a:lnSpc>
                <a:spcPct val="143975"/>
              </a:lnSpc>
              <a:spcBef>
                <a:spcPts val="0"/>
              </a:spcBef>
              <a:spcAft>
                <a:spcPts val="0"/>
              </a:spcAft>
              <a:buNone/>
            </a:pPr>
            <a:r>
              <a:t/>
            </a:r>
            <a:endParaRPr b="0" i="0" sz="1833" u="none" cap="none" strike="noStrike">
              <a:solidFill>
                <a:srgbClr val="050505"/>
              </a:solidFill>
              <a:latin typeface="Montserrat"/>
              <a:ea typeface="Montserrat"/>
              <a:cs typeface="Montserrat"/>
              <a:sym typeface="Montserrat"/>
            </a:endParaRPr>
          </a:p>
          <a:p>
            <a:pPr indent="0" lvl="0" marL="0" marR="0" rtl="0" algn="l">
              <a:lnSpc>
                <a:spcPct val="143975"/>
              </a:lnSpc>
              <a:spcBef>
                <a:spcPts val="0"/>
              </a:spcBef>
              <a:spcAft>
                <a:spcPts val="0"/>
              </a:spcAft>
              <a:buNone/>
            </a:pPr>
            <a:r>
              <a:t/>
            </a:r>
            <a:endParaRPr b="0" i="0" sz="1833" u="none" cap="none" strike="noStrike">
              <a:solidFill>
                <a:srgbClr val="050505"/>
              </a:solidFill>
              <a:latin typeface="Montserrat"/>
              <a:ea typeface="Montserrat"/>
              <a:cs typeface="Montserrat"/>
              <a:sym typeface="Montserrat"/>
            </a:endParaRPr>
          </a:p>
        </p:txBody>
      </p:sp>
      <p:grpSp>
        <p:nvGrpSpPr>
          <p:cNvPr id="262" name="Google Shape;262;p10"/>
          <p:cNvGrpSpPr/>
          <p:nvPr/>
        </p:nvGrpSpPr>
        <p:grpSpPr>
          <a:xfrm>
            <a:off x="6399914" y="2180423"/>
            <a:ext cx="3039018" cy="1903189"/>
            <a:chOff x="0" y="-9525"/>
            <a:chExt cx="1216045" cy="822325"/>
          </a:xfrm>
        </p:grpSpPr>
        <p:sp>
          <p:nvSpPr>
            <p:cNvPr id="263" name="Google Shape;263;p10"/>
            <p:cNvSpPr/>
            <p:nvPr/>
          </p:nvSpPr>
          <p:spPr>
            <a:xfrm>
              <a:off x="0" y="0"/>
              <a:ext cx="1216045" cy="812800"/>
            </a:xfrm>
            <a:custGeom>
              <a:rect b="b" l="l" r="r" t="t"/>
              <a:pathLst>
                <a:path extrusionOk="0" h="812800" w="1216045">
                  <a:moveTo>
                    <a:pt x="84886" y="0"/>
                  </a:moveTo>
                  <a:lnTo>
                    <a:pt x="1131158" y="0"/>
                  </a:lnTo>
                  <a:cubicBezTo>
                    <a:pt x="1153672" y="0"/>
                    <a:pt x="1175263" y="8943"/>
                    <a:pt x="1191182" y="24863"/>
                  </a:cubicBezTo>
                  <a:cubicBezTo>
                    <a:pt x="1207101" y="40782"/>
                    <a:pt x="1216045" y="62373"/>
                    <a:pt x="1216045" y="84886"/>
                  </a:cubicBezTo>
                  <a:lnTo>
                    <a:pt x="1216045" y="727914"/>
                  </a:lnTo>
                  <a:cubicBezTo>
                    <a:pt x="1216045" y="750427"/>
                    <a:pt x="1207101" y="772018"/>
                    <a:pt x="1191182" y="787937"/>
                  </a:cubicBezTo>
                  <a:cubicBezTo>
                    <a:pt x="1175263" y="803857"/>
                    <a:pt x="1153672" y="812800"/>
                    <a:pt x="1131158" y="812800"/>
                  </a:cubicBezTo>
                  <a:lnTo>
                    <a:pt x="84886" y="812800"/>
                  </a:lnTo>
                  <a:cubicBezTo>
                    <a:pt x="62373" y="812800"/>
                    <a:pt x="40782" y="803857"/>
                    <a:pt x="24863" y="787937"/>
                  </a:cubicBezTo>
                  <a:cubicBezTo>
                    <a:pt x="8943" y="772018"/>
                    <a:pt x="0" y="750427"/>
                    <a:pt x="0" y="727914"/>
                  </a:cubicBezTo>
                  <a:lnTo>
                    <a:pt x="0" y="84886"/>
                  </a:lnTo>
                  <a:cubicBezTo>
                    <a:pt x="0" y="62373"/>
                    <a:pt x="8943" y="40782"/>
                    <a:pt x="24863" y="24863"/>
                  </a:cubicBezTo>
                  <a:cubicBezTo>
                    <a:pt x="40782" y="8943"/>
                    <a:pt x="62373" y="0"/>
                    <a:pt x="84886" y="0"/>
                  </a:cubicBezTo>
                  <a:close/>
                </a:path>
              </a:pathLst>
            </a:custGeom>
            <a:solidFill>
              <a:srgbClr val="82C7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0"/>
            <p:cNvSpPr txBox="1"/>
            <p:nvPr/>
          </p:nvSpPr>
          <p:spPr>
            <a:xfrm>
              <a:off x="0" y="-9525"/>
              <a:ext cx="1215900" cy="822300"/>
            </a:xfrm>
            <a:prstGeom prst="rect">
              <a:avLst/>
            </a:prstGeom>
            <a:noFill/>
            <a:ln>
              <a:noFill/>
            </a:ln>
          </p:spPr>
          <p:txBody>
            <a:bodyPr anchorCtr="0" anchor="ctr" bIns="50800" lIns="50800" spcFirstLastPara="1" rIns="50800" wrap="square" tIns="50800">
              <a:noAutofit/>
            </a:bodyPr>
            <a:lstStyle/>
            <a:p>
              <a:pPr indent="0" lvl="0" marL="0" marR="0" rtl="0" algn="ctr">
                <a:lnSpc>
                  <a:spcPct val="10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5" name="Google Shape;265;p10"/>
          <p:cNvSpPr txBox="1"/>
          <p:nvPr/>
        </p:nvSpPr>
        <p:spPr>
          <a:xfrm>
            <a:off x="6485450" y="2515158"/>
            <a:ext cx="2953500" cy="22695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rPr b="1" i="0" lang="en-US" sz="2146" u="none" cap="none" strike="noStrike">
                <a:solidFill>
                  <a:srgbClr val="050505"/>
                </a:solidFill>
                <a:latin typeface="Montserrat"/>
                <a:ea typeface="Montserrat"/>
                <a:cs typeface="Montserrat"/>
                <a:sym typeface="Montserrat"/>
              </a:rPr>
              <a:t>package_transport</a:t>
            </a:r>
            <a:endParaRPr sz="1200"/>
          </a:p>
          <a:p>
            <a:pPr indent="0" lvl="0" marL="0" marR="0" rtl="0" algn="l">
              <a:lnSpc>
                <a:spcPct val="120018"/>
              </a:lnSpc>
              <a:spcBef>
                <a:spcPts val="0"/>
              </a:spcBef>
              <a:spcAft>
                <a:spcPts val="0"/>
              </a:spcAft>
              <a:buNone/>
            </a:pPr>
            <a:r>
              <a:rPr b="0" i="0" lang="en-US" sz="1933" u="sng" cap="none" strike="noStrike">
                <a:solidFill>
                  <a:srgbClr val="050505"/>
                </a:solidFill>
                <a:latin typeface="Montserrat"/>
                <a:ea typeface="Montserrat"/>
                <a:cs typeface="Montserrat"/>
                <a:sym typeface="Montserrat"/>
              </a:rPr>
              <a:t>Package_name </a:t>
            </a:r>
            <a:endParaRPr sz="1200"/>
          </a:p>
          <a:p>
            <a:pPr indent="0" lvl="0" marL="0" marR="0" rtl="0" algn="l">
              <a:lnSpc>
                <a:spcPct val="120018"/>
              </a:lnSpc>
              <a:spcBef>
                <a:spcPts val="0"/>
              </a:spcBef>
              <a:spcAft>
                <a:spcPts val="0"/>
              </a:spcAft>
              <a:buNone/>
            </a:pPr>
            <a:r>
              <a:rPr b="0" i="0" lang="en-US" sz="1933" u="sng" cap="none" strike="noStrike">
                <a:solidFill>
                  <a:srgbClr val="050505"/>
                </a:solidFill>
                <a:latin typeface="Montserrat"/>
                <a:ea typeface="Montserrat"/>
                <a:cs typeface="Montserrat"/>
                <a:sym typeface="Montserrat"/>
              </a:rPr>
              <a:t>Package_type </a:t>
            </a:r>
            <a:endParaRPr sz="1200"/>
          </a:p>
          <a:p>
            <a:pPr indent="0" lvl="0" marL="0" marR="0" rtl="0" algn="l">
              <a:lnSpc>
                <a:spcPct val="119991"/>
              </a:lnSpc>
              <a:spcBef>
                <a:spcPts val="0"/>
              </a:spcBef>
              <a:spcAft>
                <a:spcPts val="0"/>
              </a:spcAft>
              <a:buNone/>
            </a:pPr>
            <a:r>
              <a:rPr b="0" i="0" lang="en-US" sz="2146" u="sng" cap="none" strike="noStrike">
                <a:solidFill>
                  <a:srgbClr val="050505"/>
                </a:solidFill>
                <a:latin typeface="Montserrat"/>
                <a:ea typeface="Montserrat"/>
                <a:cs typeface="Montserrat"/>
                <a:sym typeface="Montserrat"/>
              </a:rPr>
              <a:t>transportation_id</a:t>
            </a:r>
            <a:endParaRPr sz="1200"/>
          </a:p>
          <a:p>
            <a:pPr indent="0" lvl="0" marL="0" marR="0" rtl="0" algn="l">
              <a:lnSpc>
                <a:spcPct val="130903"/>
              </a:lnSpc>
              <a:spcBef>
                <a:spcPts val="0"/>
              </a:spcBef>
              <a:spcAft>
                <a:spcPts val="0"/>
              </a:spcAft>
              <a:buNone/>
            </a:pPr>
            <a:r>
              <a:t/>
            </a:r>
            <a:endParaRPr b="0" i="0" sz="2146" u="sng" cap="none" strike="noStrike">
              <a:solidFill>
                <a:srgbClr val="050505"/>
              </a:solidFill>
              <a:latin typeface="Montserrat"/>
              <a:ea typeface="Montserrat"/>
              <a:cs typeface="Montserrat"/>
              <a:sym typeface="Montserrat"/>
            </a:endParaRPr>
          </a:p>
          <a:p>
            <a:pPr indent="0" lvl="0" marL="0" marR="0" rtl="0" algn="l">
              <a:lnSpc>
                <a:spcPct val="130903"/>
              </a:lnSpc>
              <a:spcBef>
                <a:spcPts val="0"/>
              </a:spcBef>
              <a:spcAft>
                <a:spcPts val="0"/>
              </a:spcAft>
              <a:buNone/>
            </a:pPr>
            <a:r>
              <a:t/>
            </a:r>
            <a:endParaRPr b="0" i="0" sz="2146" u="sng" cap="none" strike="noStrike">
              <a:solidFill>
                <a:srgbClr val="050505"/>
              </a:solidFill>
              <a:latin typeface="Montserrat"/>
              <a:ea typeface="Montserrat"/>
              <a:cs typeface="Montserrat"/>
              <a:sym typeface="Montserrat"/>
            </a:endParaRPr>
          </a:p>
        </p:txBody>
      </p:sp>
      <p:grpSp>
        <p:nvGrpSpPr>
          <p:cNvPr id="266" name="Google Shape;266;p10"/>
          <p:cNvGrpSpPr/>
          <p:nvPr/>
        </p:nvGrpSpPr>
        <p:grpSpPr>
          <a:xfrm>
            <a:off x="1288825" y="4384476"/>
            <a:ext cx="3247522" cy="2142903"/>
            <a:chOff x="0" y="-9525"/>
            <a:chExt cx="1202786" cy="533831"/>
          </a:xfrm>
        </p:grpSpPr>
        <p:sp>
          <p:nvSpPr>
            <p:cNvPr id="267" name="Google Shape;267;p10"/>
            <p:cNvSpPr/>
            <p:nvPr/>
          </p:nvSpPr>
          <p:spPr>
            <a:xfrm>
              <a:off x="0" y="0"/>
              <a:ext cx="1202786" cy="524306"/>
            </a:xfrm>
            <a:custGeom>
              <a:rect b="b" l="l" r="r" t="t"/>
              <a:pathLst>
                <a:path extrusionOk="0" h="524306" w="1202786">
                  <a:moveTo>
                    <a:pt x="85822" y="0"/>
                  </a:moveTo>
                  <a:lnTo>
                    <a:pt x="1116964" y="0"/>
                  </a:lnTo>
                  <a:cubicBezTo>
                    <a:pt x="1139725" y="0"/>
                    <a:pt x="1161555" y="9042"/>
                    <a:pt x="1177649" y="25137"/>
                  </a:cubicBezTo>
                  <a:cubicBezTo>
                    <a:pt x="1193744" y="41231"/>
                    <a:pt x="1202786" y="63061"/>
                    <a:pt x="1202786" y="85822"/>
                  </a:cubicBezTo>
                  <a:lnTo>
                    <a:pt x="1202786" y="438484"/>
                  </a:lnTo>
                  <a:cubicBezTo>
                    <a:pt x="1202786" y="485882"/>
                    <a:pt x="1164362" y="524306"/>
                    <a:pt x="1116964" y="524306"/>
                  </a:cubicBezTo>
                  <a:lnTo>
                    <a:pt x="85822" y="524306"/>
                  </a:lnTo>
                  <a:cubicBezTo>
                    <a:pt x="38424" y="524306"/>
                    <a:pt x="0" y="485882"/>
                    <a:pt x="0" y="438484"/>
                  </a:cubicBezTo>
                  <a:lnTo>
                    <a:pt x="0" y="85822"/>
                  </a:lnTo>
                  <a:cubicBezTo>
                    <a:pt x="0" y="38424"/>
                    <a:pt x="38424" y="0"/>
                    <a:pt x="85822" y="0"/>
                  </a:cubicBezTo>
                  <a:close/>
                </a:path>
              </a:pathLst>
            </a:custGeom>
            <a:solidFill>
              <a:srgbClr val="82C7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0"/>
            <p:cNvSpPr txBox="1"/>
            <p:nvPr/>
          </p:nvSpPr>
          <p:spPr>
            <a:xfrm>
              <a:off x="0" y="-9525"/>
              <a:ext cx="1202700" cy="440700"/>
            </a:xfrm>
            <a:prstGeom prst="rect">
              <a:avLst/>
            </a:prstGeom>
            <a:noFill/>
            <a:ln>
              <a:noFill/>
            </a:ln>
          </p:spPr>
          <p:txBody>
            <a:bodyPr anchorCtr="0" anchor="ctr" bIns="50800" lIns="50800" spcFirstLastPara="1" rIns="50800" wrap="square" tIns="50800">
              <a:noAutofit/>
            </a:bodyPr>
            <a:lstStyle/>
            <a:p>
              <a:pPr indent="0" lvl="0" marL="0" marR="0" rtl="0" algn="ctr">
                <a:lnSpc>
                  <a:spcPct val="10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9" name="Google Shape;269;p10"/>
          <p:cNvSpPr txBox="1"/>
          <p:nvPr/>
        </p:nvSpPr>
        <p:spPr>
          <a:xfrm>
            <a:off x="1436225" y="4717177"/>
            <a:ext cx="3190800" cy="1477500"/>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None/>
            </a:pPr>
            <a:r>
              <a:rPr b="1" i="0" lang="en-US" sz="2559" u="none" cap="none" strike="noStrike">
                <a:solidFill>
                  <a:srgbClr val="050505"/>
                </a:solidFill>
                <a:latin typeface="Montserrat"/>
                <a:ea typeface="Montserrat"/>
                <a:cs typeface="Montserrat"/>
                <a:sym typeface="Montserrat"/>
              </a:rPr>
              <a:t>User_hotel</a:t>
            </a:r>
            <a:r>
              <a:rPr b="1" lang="en-US" sz="2559">
                <a:solidFill>
                  <a:srgbClr val="050505"/>
                </a:solidFill>
                <a:latin typeface="Montserrat"/>
                <a:ea typeface="Montserrat"/>
                <a:cs typeface="Montserrat"/>
                <a:sym typeface="Montserrat"/>
              </a:rPr>
              <a:t>:</a:t>
            </a:r>
            <a:endParaRPr>
              <a:latin typeface="Montserrat"/>
              <a:ea typeface="Montserrat"/>
              <a:cs typeface="Montserrat"/>
              <a:sym typeface="Montserrat"/>
            </a:endParaRPr>
          </a:p>
          <a:p>
            <a:pPr indent="0" lvl="0" marL="0" marR="0" rtl="0" algn="l">
              <a:lnSpc>
                <a:spcPct val="120000"/>
              </a:lnSpc>
              <a:spcBef>
                <a:spcPts val="0"/>
              </a:spcBef>
              <a:spcAft>
                <a:spcPts val="0"/>
              </a:spcAft>
              <a:buNone/>
            </a:pPr>
            <a:r>
              <a:rPr i="0" lang="en-US" sz="1920" u="sng" cap="none" strike="noStrike">
                <a:solidFill>
                  <a:srgbClr val="050505"/>
                </a:solidFill>
                <a:latin typeface="Montserrat"/>
                <a:ea typeface="Montserrat"/>
                <a:cs typeface="Montserrat"/>
                <a:sym typeface="Montserrat"/>
              </a:rPr>
              <a:t>user_ID</a:t>
            </a:r>
            <a:r>
              <a:rPr i="0" lang="en-US" sz="1920" u="none" cap="none" strike="noStrike">
                <a:solidFill>
                  <a:srgbClr val="050505"/>
                </a:solidFill>
                <a:latin typeface="Montserrat"/>
                <a:ea typeface="Montserrat"/>
                <a:cs typeface="Montserrat"/>
                <a:sym typeface="Montserrat"/>
              </a:rPr>
              <a:t> (FK)</a:t>
            </a:r>
            <a:endParaRPr>
              <a:latin typeface="Montserrat"/>
              <a:ea typeface="Montserrat"/>
              <a:cs typeface="Montserrat"/>
              <a:sym typeface="Montserrat"/>
            </a:endParaRPr>
          </a:p>
          <a:p>
            <a:pPr indent="0" lvl="0" marL="0" marR="0" rtl="0" algn="l">
              <a:lnSpc>
                <a:spcPct val="120000"/>
              </a:lnSpc>
              <a:spcBef>
                <a:spcPts val="0"/>
              </a:spcBef>
              <a:spcAft>
                <a:spcPts val="0"/>
              </a:spcAft>
              <a:buNone/>
            </a:pPr>
            <a:r>
              <a:rPr i="0" lang="en-US" sz="1920" u="sng" cap="none" strike="noStrike">
                <a:solidFill>
                  <a:srgbClr val="050505"/>
                </a:solidFill>
                <a:latin typeface="Montserrat"/>
                <a:ea typeface="Montserrat"/>
                <a:cs typeface="Montserrat"/>
                <a:sym typeface="Montserrat"/>
              </a:rPr>
              <a:t>hotel_ID</a:t>
            </a:r>
            <a:r>
              <a:rPr i="0" lang="en-US" sz="1920" u="none" cap="none" strike="noStrike">
                <a:solidFill>
                  <a:srgbClr val="050505"/>
                </a:solidFill>
                <a:latin typeface="Montserrat"/>
                <a:ea typeface="Montserrat"/>
                <a:cs typeface="Montserrat"/>
                <a:sym typeface="Montserrat"/>
              </a:rPr>
              <a:t> (FK)</a:t>
            </a:r>
            <a:endParaRPr>
              <a:latin typeface="Montserrat"/>
              <a:ea typeface="Montserrat"/>
              <a:cs typeface="Montserrat"/>
              <a:sym typeface="Montserrat"/>
            </a:endParaRPr>
          </a:p>
          <a:p>
            <a:pPr indent="0" lvl="0" marL="0" marR="0" rtl="0" algn="l">
              <a:lnSpc>
                <a:spcPct val="159947"/>
              </a:lnSpc>
              <a:spcBef>
                <a:spcPts val="0"/>
              </a:spcBef>
              <a:spcAft>
                <a:spcPts val="0"/>
              </a:spcAft>
              <a:buNone/>
            </a:pPr>
            <a:r>
              <a:t/>
            </a:r>
            <a:endParaRPr b="1" i="0" sz="1920" u="none" cap="none" strike="noStrike">
              <a:solidFill>
                <a:srgbClr val="050505"/>
              </a:solidFill>
              <a:latin typeface="Times"/>
              <a:ea typeface="Times"/>
              <a:cs typeface="Times"/>
              <a:sym typeface="Times"/>
            </a:endParaRPr>
          </a:p>
        </p:txBody>
      </p:sp>
      <p:grpSp>
        <p:nvGrpSpPr>
          <p:cNvPr id="270" name="Google Shape;270;p10"/>
          <p:cNvGrpSpPr/>
          <p:nvPr/>
        </p:nvGrpSpPr>
        <p:grpSpPr>
          <a:xfrm>
            <a:off x="4965751" y="4307115"/>
            <a:ext cx="2738939" cy="2220278"/>
            <a:chOff x="0" y="-9525"/>
            <a:chExt cx="1014422" cy="822325"/>
          </a:xfrm>
        </p:grpSpPr>
        <p:sp>
          <p:nvSpPr>
            <p:cNvPr id="271" name="Google Shape;271;p10"/>
            <p:cNvSpPr/>
            <p:nvPr/>
          </p:nvSpPr>
          <p:spPr>
            <a:xfrm>
              <a:off x="0" y="0"/>
              <a:ext cx="1014422" cy="812800"/>
            </a:xfrm>
            <a:custGeom>
              <a:rect b="b" l="l" r="r" t="t"/>
              <a:pathLst>
                <a:path extrusionOk="0" h="812800" w="1014422">
                  <a:moveTo>
                    <a:pt x="101758" y="0"/>
                  </a:moveTo>
                  <a:lnTo>
                    <a:pt x="912664" y="0"/>
                  </a:lnTo>
                  <a:cubicBezTo>
                    <a:pt x="939652" y="0"/>
                    <a:pt x="965535" y="10721"/>
                    <a:pt x="984618" y="29804"/>
                  </a:cubicBezTo>
                  <a:cubicBezTo>
                    <a:pt x="1003702" y="48888"/>
                    <a:pt x="1014422" y="74770"/>
                    <a:pt x="1014422" y="101758"/>
                  </a:cubicBezTo>
                  <a:lnTo>
                    <a:pt x="1014422" y="711042"/>
                  </a:lnTo>
                  <a:cubicBezTo>
                    <a:pt x="1014422" y="738030"/>
                    <a:pt x="1003702" y="763912"/>
                    <a:pt x="984618" y="782996"/>
                  </a:cubicBezTo>
                  <a:cubicBezTo>
                    <a:pt x="965535" y="802079"/>
                    <a:pt x="939652" y="812800"/>
                    <a:pt x="912664" y="812800"/>
                  </a:cubicBezTo>
                  <a:lnTo>
                    <a:pt x="101758" y="812800"/>
                  </a:lnTo>
                  <a:cubicBezTo>
                    <a:pt x="74770" y="812800"/>
                    <a:pt x="48888" y="802079"/>
                    <a:pt x="29804" y="782996"/>
                  </a:cubicBezTo>
                  <a:cubicBezTo>
                    <a:pt x="10721" y="763912"/>
                    <a:pt x="0" y="738030"/>
                    <a:pt x="0" y="711042"/>
                  </a:cubicBezTo>
                  <a:lnTo>
                    <a:pt x="0" y="101758"/>
                  </a:lnTo>
                  <a:cubicBezTo>
                    <a:pt x="0" y="74770"/>
                    <a:pt x="10721" y="48888"/>
                    <a:pt x="29804" y="29804"/>
                  </a:cubicBezTo>
                  <a:cubicBezTo>
                    <a:pt x="48888" y="10721"/>
                    <a:pt x="74770" y="0"/>
                    <a:pt x="101758" y="0"/>
                  </a:cubicBezTo>
                  <a:close/>
                </a:path>
              </a:pathLst>
            </a:custGeom>
            <a:solidFill>
              <a:srgbClr val="82C7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0"/>
            <p:cNvSpPr txBox="1"/>
            <p:nvPr/>
          </p:nvSpPr>
          <p:spPr>
            <a:xfrm>
              <a:off x="0" y="-9525"/>
              <a:ext cx="1014300" cy="822300"/>
            </a:xfrm>
            <a:prstGeom prst="rect">
              <a:avLst/>
            </a:prstGeom>
            <a:noFill/>
            <a:ln>
              <a:noFill/>
            </a:ln>
          </p:spPr>
          <p:txBody>
            <a:bodyPr anchorCtr="0" anchor="ctr" bIns="50800" lIns="50800" spcFirstLastPara="1" rIns="50800" wrap="square" tIns="50800">
              <a:noAutofit/>
            </a:bodyPr>
            <a:lstStyle/>
            <a:p>
              <a:pPr indent="0" lvl="0" marL="0" marR="0" rtl="0" algn="ctr">
                <a:lnSpc>
                  <a:spcPct val="10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73" name="Google Shape;273;p10"/>
          <p:cNvSpPr txBox="1"/>
          <p:nvPr/>
        </p:nvSpPr>
        <p:spPr>
          <a:xfrm>
            <a:off x="5132867" y="4697623"/>
            <a:ext cx="3190800" cy="2488500"/>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rPr b="1" i="0" lang="en-US" sz="2346" u="none" cap="none" strike="noStrike">
                <a:solidFill>
                  <a:srgbClr val="050505"/>
                </a:solidFill>
                <a:latin typeface="Montserrat"/>
                <a:ea typeface="Montserrat"/>
                <a:cs typeface="Montserrat"/>
                <a:sym typeface="Montserrat"/>
              </a:rPr>
              <a:t>package_hotel</a:t>
            </a:r>
            <a:endParaRPr/>
          </a:p>
          <a:p>
            <a:pPr indent="0" lvl="0" marL="0" marR="0" rtl="0" algn="l">
              <a:lnSpc>
                <a:spcPct val="120018"/>
              </a:lnSpc>
              <a:spcBef>
                <a:spcPts val="0"/>
              </a:spcBef>
              <a:spcAft>
                <a:spcPts val="0"/>
              </a:spcAft>
              <a:buNone/>
            </a:pPr>
            <a:r>
              <a:rPr b="0" i="0" lang="en-US" sz="2133" u="sng" cap="none" strike="noStrike">
                <a:solidFill>
                  <a:srgbClr val="050505"/>
                </a:solidFill>
                <a:latin typeface="Montserrat"/>
                <a:ea typeface="Montserrat"/>
                <a:cs typeface="Montserrat"/>
                <a:sym typeface="Montserrat"/>
              </a:rPr>
              <a:t>Package_name </a:t>
            </a:r>
            <a:endParaRPr/>
          </a:p>
          <a:p>
            <a:pPr indent="0" lvl="0" marL="0" marR="0" rtl="0" algn="l">
              <a:lnSpc>
                <a:spcPct val="120018"/>
              </a:lnSpc>
              <a:spcBef>
                <a:spcPts val="0"/>
              </a:spcBef>
              <a:spcAft>
                <a:spcPts val="0"/>
              </a:spcAft>
              <a:buNone/>
            </a:pPr>
            <a:r>
              <a:rPr b="0" i="0" lang="en-US" sz="2133" u="sng" cap="none" strike="noStrike">
                <a:solidFill>
                  <a:srgbClr val="050505"/>
                </a:solidFill>
                <a:latin typeface="Montserrat"/>
                <a:ea typeface="Montserrat"/>
                <a:cs typeface="Montserrat"/>
                <a:sym typeface="Montserrat"/>
              </a:rPr>
              <a:t>Package_type </a:t>
            </a:r>
            <a:endParaRPr/>
          </a:p>
          <a:p>
            <a:pPr indent="0" lvl="0" marL="0" marR="0" rtl="0" algn="l">
              <a:lnSpc>
                <a:spcPct val="119991"/>
              </a:lnSpc>
              <a:spcBef>
                <a:spcPts val="0"/>
              </a:spcBef>
              <a:spcAft>
                <a:spcPts val="0"/>
              </a:spcAft>
              <a:buNone/>
            </a:pPr>
            <a:r>
              <a:rPr b="0" i="0" lang="en-US" sz="2346" u="sng" cap="none" strike="noStrike">
                <a:solidFill>
                  <a:srgbClr val="050505"/>
                </a:solidFill>
                <a:latin typeface="Montserrat"/>
                <a:ea typeface="Montserrat"/>
                <a:cs typeface="Montserrat"/>
                <a:sym typeface="Montserrat"/>
              </a:rPr>
              <a:t>attraction_id</a:t>
            </a:r>
            <a:endParaRPr/>
          </a:p>
          <a:p>
            <a:pPr indent="0" lvl="0" marL="0" marR="0" rtl="0" algn="l">
              <a:lnSpc>
                <a:spcPct val="130903"/>
              </a:lnSpc>
              <a:spcBef>
                <a:spcPts val="0"/>
              </a:spcBef>
              <a:spcAft>
                <a:spcPts val="0"/>
              </a:spcAft>
              <a:buNone/>
            </a:pPr>
            <a:r>
              <a:t/>
            </a:r>
            <a:endParaRPr b="0" i="0" sz="2346" u="sng" cap="none" strike="noStrike">
              <a:solidFill>
                <a:srgbClr val="050505"/>
              </a:solidFill>
              <a:latin typeface="Montserrat"/>
              <a:ea typeface="Montserrat"/>
              <a:cs typeface="Montserrat"/>
              <a:sym typeface="Montserrat"/>
            </a:endParaRPr>
          </a:p>
          <a:p>
            <a:pPr indent="0" lvl="0" marL="0" marR="0" rtl="0" algn="l">
              <a:lnSpc>
                <a:spcPct val="130903"/>
              </a:lnSpc>
              <a:spcBef>
                <a:spcPts val="0"/>
              </a:spcBef>
              <a:spcAft>
                <a:spcPts val="0"/>
              </a:spcAft>
              <a:buNone/>
            </a:pPr>
            <a:r>
              <a:t/>
            </a:r>
            <a:endParaRPr b="0" i="0" sz="2346" u="sng" cap="none" strike="noStrike">
              <a:solidFill>
                <a:srgbClr val="050505"/>
              </a:solidFill>
              <a:latin typeface="Montserrat"/>
              <a:ea typeface="Montserrat"/>
              <a:cs typeface="Montserrat"/>
              <a:sym typeface="Montserrat"/>
            </a:endParaRP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