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Death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FFFF00"/>
              </a:solidFill>
            </c:spPr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</c:spPr>
          </c:dPt>
          <c:dPt>
            <c:idx val="3"/>
            <c:bubble3D val="0"/>
            <c:spPr>
              <a:solidFill>
                <a:schemeClr val="tx1"/>
              </a:solidFill>
            </c:spPr>
          </c:dPt>
          <c:cat>
            <c:strRef>
              <c:f>Sheet1!$A$2:$A$5</c:f>
              <c:strCache>
                <c:ptCount val="4"/>
                <c:pt idx="0">
                  <c:v>January,4</c:v>
                </c:pt>
                <c:pt idx="1">
                  <c:v>February,4</c:v>
                </c:pt>
                <c:pt idx="2">
                  <c:v>March,4</c:v>
                </c:pt>
                <c:pt idx="3">
                  <c:v>April,4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30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Azlina</a:t>
            </a:r>
            <a:r>
              <a:rPr lang="en-US" dirty="0" smtClean="0"/>
              <a:t> </a:t>
            </a:r>
            <a:r>
              <a:rPr lang="en-US" dirty="0" err="1" smtClean="0"/>
              <a:t>Arabi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Covid-19 in 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1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070" y="4309822"/>
            <a:ext cx="6512511" cy="1143000"/>
          </a:xfrm>
        </p:spPr>
        <p:txBody>
          <a:bodyPr/>
          <a:lstStyle/>
          <a:p>
            <a:r>
              <a:rPr lang="en-US" dirty="0" smtClean="0"/>
              <a:t>                  COVID-19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3781" y="669174"/>
            <a:ext cx="6400800" cy="3474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Coronavirus disease 2019 (COVID-19) is a contagious disease caused by a  virus, the </a:t>
            </a:r>
            <a:r>
              <a:rPr lang="en-US" dirty="0" smtClean="0">
                <a:solidFill>
                  <a:srgbClr val="FF0000"/>
                </a:solidFill>
              </a:rPr>
              <a:t>severe acute </a:t>
            </a:r>
            <a:r>
              <a:rPr lang="en-US" dirty="0" err="1" smtClean="0">
                <a:solidFill>
                  <a:srgbClr val="FF0000"/>
                </a:solidFill>
              </a:rPr>
              <a:t>resepiratory</a:t>
            </a:r>
            <a:r>
              <a:rPr lang="en-US" dirty="0" smtClean="0">
                <a:solidFill>
                  <a:srgbClr val="FF0000"/>
                </a:solidFill>
              </a:rPr>
              <a:t>  syndrome coronavirus 2(SARS-CoV-2)</a:t>
            </a:r>
            <a:r>
              <a:rPr lang="en-US" dirty="0" smtClean="0"/>
              <a:t>.The first known case was identified in </a:t>
            </a:r>
            <a:r>
              <a:rPr lang="en-US" dirty="0" err="1" smtClean="0">
                <a:solidFill>
                  <a:srgbClr val="FF0000"/>
                </a:solidFill>
              </a:rPr>
              <a:t>Wuhan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FF0000"/>
                </a:solidFill>
              </a:rPr>
              <a:t>China</a:t>
            </a:r>
            <a:r>
              <a:rPr lang="en-US" dirty="0" err="1" smtClean="0"/>
              <a:t>,in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December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2019</a:t>
            </a:r>
            <a:r>
              <a:rPr lang="en-US" dirty="0" smtClean="0"/>
              <a:t>.The disease has since spread </a:t>
            </a:r>
            <a:r>
              <a:rPr lang="en-US" dirty="0" err="1" smtClean="0"/>
              <a:t>worldwide,leading</a:t>
            </a:r>
            <a:r>
              <a:rPr lang="en-US" dirty="0" smtClean="0"/>
              <a:t> to an ongoing pandemic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680361"/>
            <a:ext cx="1676400" cy="1219200"/>
          </a:xfrm>
          <a:custGeom>
            <a:avLst/>
            <a:gdLst>
              <a:gd name="connsiteX0" fmla="*/ 0 w 2286000"/>
              <a:gd name="connsiteY0" fmla="*/ 0 h 1219200"/>
              <a:gd name="connsiteX1" fmla="*/ 2286000 w 2286000"/>
              <a:gd name="connsiteY1" fmla="*/ 0 h 1219200"/>
              <a:gd name="connsiteX2" fmla="*/ 2286000 w 2286000"/>
              <a:gd name="connsiteY2" fmla="*/ 1219200 h 1219200"/>
              <a:gd name="connsiteX3" fmla="*/ 0 w 2286000"/>
              <a:gd name="connsiteY3" fmla="*/ 1219200 h 1219200"/>
              <a:gd name="connsiteX4" fmla="*/ 0 w 2286000"/>
              <a:gd name="connsiteY4" fmla="*/ 0 h 1219200"/>
              <a:gd name="connsiteX0" fmla="*/ 0 w 2355273"/>
              <a:gd name="connsiteY0" fmla="*/ 0 h 1260764"/>
              <a:gd name="connsiteX1" fmla="*/ 2355273 w 2355273"/>
              <a:gd name="connsiteY1" fmla="*/ 1260764 h 1260764"/>
              <a:gd name="connsiteX2" fmla="*/ 2286000 w 2355273"/>
              <a:gd name="connsiteY2" fmla="*/ 1219200 h 1260764"/>
              <a:gd name="connsiteX3" fmla="*/ 0 w 2355273"/>
              <a:gd name="connsiteY3" fmla="*/ 1219200 h 1260764"/>
              <a:gd name="connsiteX4" fmla="*/ 0 w 2355273"/>
              <a:gd name="connsiteY4" fmla="*/ 0 h 1260764"/>
              <a:gd name="connsiteX0" fmla="*/ 0 w 2286000"/>
              <a:gd name="connsiteY0" fmla="*/ 0 h 1219200"/>
              <a:gd name="connsiteX1" fmla="*/ 2286000 w 2286000"/>
              <a:gd name="connsiteY1" fmla="*/ 1219200 h 1219200"/>
              <a:gd name="connsiteX2" fmla="*/ 0 w 2286000"/>
              <a:gd name="connsiteY2" fmla="*/ 1219200 h 1219200"/>
              <a:gd name="connsiteX3" fmla="*/ 0 w 2286000"/>
              <a:gd name="connsiteY3" fmla="*/ 0 h 1219200"/>
              <a:gd name="connsiteX0" fmla="*/ 0 w 1676400"/>
              <a:gd name="connsiteY0" fmla="*/ 0 h 1219200"/>
              <a:gd name="connsiteX1" fmla="*/ 1676400 w 1676400"/>
              <a:gd name="connsiteY1" fmla="*/ 1191491 h 1219200"/>
              <a:gd name="connsiteX2" fmla="*/ 0 w 1676400"/>
              <a:gd name="connsiteY2" fmla="*/ 1219200 h 1219200"/>
              <a:gd name="connsiteX3" fmla="*/ 0 w 1676400"/>
              <a:gd name="connsiteY3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1219200">
                <a:moveTo>
                  <a:pt x="0" y="0"/>
                </a:moveTo>
                <a:lnTo>
                  <a:pt x="1676400" y="1191491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36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COVID-19 in Bangladesh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Like other countries COVID -19 also spread in Bangladesh.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Bangladesh,the</a:t>
            </a:r>
            <a:r>
              <a:rPr lang="en-US" dirty="0" smtClean="0"/>
              <a:t> virus was confirmed to have arrived in March, 2020 .</a:t>
            </a:r>
          </a:p>
          <a:p>
            <a:r>
              <a:rPr lang="en-US" dirty="0" smtClean="0"/>
              <a:t>It was arrived in </a:t>
            </a:r>
            <a:r>
              <a:rPr lang="en-US" dirty="0" smtClean="0">
                <a:solidFill>
                  <a:srgbClr val="FF0000"/>
                </a:solidFill>
              </a:rPr>
              <a:t>March 8,2020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Bangladesh is the </a:t>
            </a:r>
            <a:r>
              <a:rPr lang="en-US" dirty="0" smtClean="0">
                <a:solidFill>
                  <a:srgbClr val="FF0000"/>
                </a:solidFill>
              </a:rPr>
              <a:t>second</a:t>
            </a:r>
            <a:r>
              <a:rPr lang="en-US" dirty="0" smtClean="0"/>
              <a:t> most affected country in </a:t>
            </a:r>
            <a:r>
              <a:rPr lang="en-US" dirty="0" smtClean="0">
                <a:solidFill>
                  <a:srgbClr val="FF0000"/>
                </a:solidFill>
              </a:rPr>
              <a:t>South Asia</a:t>
            </a:r>
            <a:r>
              <a:rPr lang="en-US" dirty="0" smtClean="0"/>
              <a:t>, after </a:t>
            </a:r>
            <a:r>
              <a:rPr lang="en-US" dirty="0" smtClean="0">
                <a:solidFill>
                  <a:srgbClr val="FF0000"/>
                </a:solidFill>
              </a:rPr>
              <a:t>India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46818" y="0"/>
            <a:ext cx="1676400" cy="1524000"/>
          </a:xfrm>
          <a:custGeom>
            <a:avLst/>
            <a:gdLst>
              <a:gd name="connsiteX0" fmla="*/ 0 w 1676400"/>
              <a:gd name="connsiteY0" fmla="*/ 0 h 1524000"/>
              <a:gd name="connsiteX1" fmla="*/ 1676400 w 1676400"/>
              <a:gd name="connsiteY1" fmla="*/ 0 h 1524000"/>
              <a:gd name="connsiteX2" fmla="*/ 1676400 w 1676400"/>
              <a:gd name="connsiteY2" fmla="*/ 1524000 h 1524000"/>
              <a:gd name="connsiteX3" fmla="*/ 0 w 1676400"/>
              <a:gd name="connsiteY3" fmla="*/ 1524000 h 1524000"/>
              <a:gd name="connsiteX4" fmla="*/ 0 w 1676400"/>
              <a:gd name="connsiteY4" fmla="*/ 0 h 1524000"/>
              <a:gd name="connsiteX0" fmla="*/ 0 w 1676400"/>
              <a:gd name="connsiteY0" fmla="*/ 0 h 1524000"/>
              <a:gd name="connsiteX1" fmla="*/ 1676400 w 1676400"/>
              <a:gd name="connsiteY1" fmla="*/ 0 h 1524000"/>
              <a:gd name="connsiteX2" fmla="*/ 1676400 w 1676400"/>
              <a:gd name="connsiteY2" fmla="*/ 1524000 h 1524000"/>
              <a:gd name="connsiteX3" fmla="*/ 1233055 w 1676400"/>
              <a:gd name="connsiteY3" fmla="*/ 1080655 h 1524000"/>
              <a:gd name="connsiteX4" fmla="*/ 0 w 16764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0" h="1524000">
                <a:moveTo>
                  <a:pt x="0" y="0"/>
                </a:moveTo>
                <a:lnTo>
                  <a:pt x="1676400" y="0"/>
                </a:lnTo>
                <a:lnTo>
                  <a:pt x="1676400" y="1524000"/>
                </a:lnTo>
                <a:lnTo>
                  <a:pt x="1233055" y="108065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29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1627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2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60000">
              <a:srgbClr val="975775"/>
            </a:gs>
            <a:gs pos="46656">
              <a:srgbClr val="DE9F25"/>
            </a:gs>
            <a:gs pos="48000">
              <a:srgbClr val="FFC000"/>
            </a:gs>
            <a:gs pos="46000">
              <a:srgbClr val="975775"/>
            </a:gs>
            <a:gs pos="56000">
              <a:srgbClr val="7030A0"/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73848"/>
              </p:ext>
            </p:extLst>
          </p:nvPr>
        </p:nvGraphicFramePr>
        <p:xfrm>
          <a:off x="1600200" y="2209800"/>
          <a:ext cx="6172200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48000"/>
                <a:gridCol w="31242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Confirmed</a:t>
                      </a:r>
                      <a:r>
                        <a:rPr lang="en-US" baseline="0" dirty="0" smtClean="0"/>
                        <a:t>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1,951,714</a:t>
                      </a:r>
                      <a:endParaRPr lang="en-US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r>
                        <a:rPr lang="en-US" baseline="0" dirty="0" smtClean="0"/>
                        <a:t>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29,122</a:t>
                      </a:r>
                      <a:endParaRPr lang="en-US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Recovered</a:t>
                      </a:r>
                      <a:r>
                        <a:rPr lang="en-US" baseline="0" dirty="0" smtClean="0"/>
                        <a:t> 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1,882,914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120290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19494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2895600"/>
          </a:xfrm>
        </p:spPr>
        <p:txBody>
          <a:bodyPr/>
          <a:lstStyle/>
          <a:p>
            <a:r>
              <a:rPr lang="en-US" dirty="0" smtClean="0"/>
              <a:t>THANK 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495</TotalTime>
  <Words>116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Illustration of Covid-19 in Bangladesh</vt:lpstr>
      <vt:lpstr>                  COVID-19</vt:lpstr>
      <vt:lpstr>      COVID-19 in Bangladesh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 of Covid-19 in Bangladesh</dc:title>
  <dc:creator>USER</dc:creator>
  <cp:lastModifiedBy>Windows User</cp:lastModifiedBy>
  <cp:revision>37</cp:revision>
  <dcterms:created xsi:type="dcterms:W3CDTF">2006-08-16T00:00:00Z</dcterms:created>
  <dcterms:modified xsi:type="dcterms:W3CDTF">2022-04-13T03:57:30Z</dcterms:modified>
</cp:coreProperties>
</file>