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8852-4D3C-4BD4-BBB0-2F9C31358C3D}" type="datetimeFigureOut">
              <a:rPr lang="en-AU" smtClean="0"/>
              <a:t>16/04/2020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0F14-E65B-404F-A2ED-5C8430B9EA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1793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8852-4D3C-4BD4-BBB0-2F9C31358C3D}" type="datetimeFigureOut">
              <a:rPr lang="en-AU" smtClean="0"/>
              <a:t>16/04/2020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0F14-E65B-404F-A2ED-5C8430B9EA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835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8852-4D3C-4BD4-BBB0-2F9C31358C3D}" type="datetimeFigureOut">
              <a:rPr lang="en-AU" smtClean="0"/>
              <a:t>16/04/2020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0F14-E65B-404F-A2ED-5C8430B9EA51}" type="slidenum">
              <a:rPr lang="en-AU" smtClean="0"/>
              <a:t>‹#›</a:t>
            </a:fld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7427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8852-4D3C-4BD4-BBB0-2F9C31358C3D}" type="datetimeFigureOut">
              <a:rPr lang="en-AU" smtClean="0"/>
              <a:t>16/04/2020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0F14-E65B-404F-A2ED-5C8430B9EA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5433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8852-4D3C-4BD4-BBB0-2F9C31358C3D}" type="datetimeFigureOut">
              <a:rPr lang="en-AU" smtClean="0"/>
              <a:t>16/04/2020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0F14-E65B-404F-A2ED-5C8430B9EA51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6874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8852-4D3C-4BD4-BBB0-2F9C31358C3D}" type="datetimeFigureOut">
              <a:rPr lang="en-AU" smtClean="0"/>
              <a:t>16/04/2020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0F14-E65B-404F-A2ED-5C8430B9EA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43618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8852-4D3C-4BD4-BBB0-2F9C31358C3D}" type="datetimeFigureOut">
              <a:rPr lang="en-AU" smtClean="0"/>
              <a:t>16/04/2020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0F14-E65B-404F-A2ED-5C8430B9EA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6295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8852-4D3C-4BD4-BBB0-2F9C31358C3D}" type="datetimeFigureOut">
              <a:rPr lang="en-AU" smtClean="0"/>
              <a:t>16/04/2020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0F14-E65B-404F-A2ED-5C8430B9EA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862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8852-4D3C-4BD4-BBB0-2F9C31358C3D}" type="datetimeFigureOut">
              <a:rPr lang="en-AU" smtClean="0"/>
              <a:t>16/04/2020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0F14-E65B-404F-A2ED-5C8430B9EA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286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8852-4D3C-4BD4-BBB0-2F9C31358C3D}" type="datetimeFigureOut">
              <a:rPr lang="en-AU" smtClean="0"/>
              <a:t>16/04/2020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0F14-E65B-404F-A2ED-5C8430B9EA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4354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8852-4D3C-4BD4-BBB0-2F9C31358C3D}" type="datetimeFigureOut">
              <a:rPr lang="en-AU" smtClean="0"/>
              <a:t>16/04/2020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0F14-E65B-404F-A2ED-5C8430B9EA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4833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8852-4D3C-4BD4-BBB0-2F9C31358C3D}" type="datetimeFigureOut">
              <a:rPr lang="en-AU" smtClean="0"/>
              <a:t>16/04/2020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0F14-E65B-404F-A2ED-5C8430B9EA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6323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8852-4D3C-4BD4-BBB0-2F9C31358C3D}" type="datetimeFigureOut">
              <a:rPr lang="en-AU" smtClean="0"/>
              <a:t>16/04/2020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0F14-E65B-404F-A2ED-5C8430B9EA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9811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8852-4D3C-4BD4-BBB0-2F9C31358C3D}" type="datetimeFigureOut">
              <a:rPr lang="en-AU" smtClean="0"/>
              <a:t>16/04/2020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0F14-E65B-404F-A2ED-5C8430B9EA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1719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8852-4D3C-4BD4-BBB0-2F9C31358C3D}" type="datetimeFigureOut">
              <a:rPr lang="en-AU" smtClean="0"/>
              <a:t>16/04/2020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0F14-E65B-404F-A2ED-5C8430B9EA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7749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8852-4D3C-4BD4-BBB0-2F9C31358C3D}" type="datetimeFigureOut">
              <a:rPr lang="en-AU" smtClean="0"/>
              <a:t>16/04/2020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0F14-E65B-404F-A2ED-5C8430B9EA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6352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C8852-4D3C-4BD4-BBB0-2F9C31358C3D}" type="datetimeFigureOut">
              <a:rPr lang="en-AU" smtClean="0"/>
              <a:t>16/04/2020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0EE0F14-E65B-404F-A2ED-5C8430B9EA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1226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CBAA1-4E54-42A2-994E-628B7FDBA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Analysis For Marketing Research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33FD36-45BD-48E9-AB08-B99367AD04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Aylin </a:t>
            </a:r>
            <a:r>
              <a:rPr lang="en-US" dirty="0" err="1"/>
              <a:t>Ergul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28002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66F9C-0BE7-4731-ADBF-88BD39584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2EB36-DF3A-4AF2-B570-886F770FD8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i="1" dirty="0"/>
              <a:t>In this project problem is not knowing the best neighborhood to open a restaurant which sells healthy foods in Melbourne</a:t>
            </a:r>
          </a:p>
          <a:p>
            <a:r>
              <a:rPr lang="en-US" i="1" dirty="0"/>
              <a:t>And I used the connection between sport-health and food-health</a:t>
            </a:r>
            <a:endParaRPr lang="en-A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CEA6DE3-0D9B-4A32-A283-BEE71C88B6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5" y="2629330"/>
            <a:ext cx="4184650" cy="2943953"/>
          </a:xfrm>
        </p:spPr>
      </p:pic>
    </p:spTree>
    <p:extLst>
      <p:ext uri="{BB962C8B-B14F-4D97-AF65-F5344CB8AC3E}">
        <p14:creationId xmlns:p14="http://schemas.microsoft.com/office/powerpoint/2010/main" val="4024781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30FEA-B64F-4A93-8E74-4C8996B9C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89E61-9756-453F-83E3-8E25F28929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005137"/>
            <a:ext cx="4184035" cy="3227840"/>
          </a:xfrm>
        </p:spPr>
        <p:txBody>
          <a:bodyPr/>
          <a:lstStyle/>
          <a:p>
            <a:r>
              <a:rPr lang="en-US" i="1" dirty="0"/>
              <a:t> I needed the dataset which includes names and locations of neighborhoods</a:t>
            </a:r>
          </a:p>
          <a:p>
            <a:r>
              <a:rPr lang="en-US" i="1" dirty="0"/>
              <a:t>And the frequency of gyms in these neighborhoods</a:t>
            </a:r>
          </a:p>
          <a:p>
            <a:r>
              <a:rPr lang="en-US" i="1" dirty="0"/>
              <a:t>The dataset which contains information about neighborhood and coordinates has downloaded from internet</a:t>
            </a:r>
            <a:endParaRPr lang="en-A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B00D825-4813-4C24-8792-3AEAEF8C7F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565" y="2160589"/>
            <a:ext cx="3962400" cy="2916936"/>
          </a:xfrm>
        </p:spPr>
      </p:pic>
    </p:spTree>
    <p:extLst>
      <p:ext uri="{BB962C8B-B14F-4D97-AF65-F5344CB8AC3E}">
        <p14:creationId xmlns:p14="http://schemas.microsoft.com/office/powerpoint/2010/main" val="2785455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DFF6D6D-31DD-40B9-B5C4-3D77A6F0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en-A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966651F-3B34-4C20-B5B3-B394E997DE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5" t="3203" r="8970"/>
          <a:stretch/>
        </p:blipFill>
        <p:spPr>
          <a:xfrm>
            <a:off x="403014" y="2462264"/>
            <a:ext cx="10092266" cy="2465337"/>
          </a:xfrm>
        </p:spPr>
      </p:pic>
    </p:spTree>
    <p:extLst>
      <p:ext uri="{BB962C8B-B14F-4D97-AF65-F5344CB8AC3E}">
        <p14:creationId xmlns:p14="http://schemas.microsoft.com/office/powerpoint/2010/main" val="267725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BAA9E-6272-4FA6-8CA2-8830BA9D2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Data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EDDE1E-FBCF-473C-960F-A1674E6534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Melbourne Data frame</a:t>
            </a:r>
            <a:endParaRPr lang="en-AU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E9CB485-9C79-4F5C-97ED-9A5A71CB03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57" y="3252573"/>
            <a:ext cx="4390011" cy="173313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25BA7EB-36EB-483B-B64D-A731C22265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DB2EB20-EF73-49FA-9607-A2B93CFF094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First I removed all null values from dataset.</a:t>
            </a:r>
          </a:p>
          <a:p>
            <a:r>
              <a:rPr lang="en-US" i="1" dirty="0"/>
              <a:t>Then I extracted the suburbs in state of Victoria and after that I got the data only for Melbourne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99987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9AFA1-46BA-4F65-9AF7-FFD409ED1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Foursquare API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BFDF4-E4AF-4133-9DBA-E84C8E9BE0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D1A4F4E-CF83-42E9-9B77-7783599549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2828325"/>
            <a:ext cx="4184650" cy="312222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AF4201-B4E8-4D4B-9DF1-35641967A6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0C9E67-6405-46EB-B753-E25E35A7993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I used the coordinates to get venues from Foursquare</a:t>
            </a:r>
          </a:p>
          <a:p>
            <a:r>
              <a:rPr lang="en-US" dirty="0"/>
              <a:t>At this point I had the data about venues their classification and locations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79805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EFEBBC9-C103-4813-BBF7-D5924613C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  <a:endParaRPr lang="en-AU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E2025AA-B226-41A5-95E9-F00202216A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After sorting all neighborhood ordering by the frequency of gyms they have, the data clustered and the results below obtained</a:t>
            </a:r>
          </a:p>
          <a:p>
            <a:r>
              <a:rPr lang="en-US" i="1" dirty="0"/>
              <a:t>By using the map we can say that the best location to open a healthy food restaurant is Port Melbourne and Southbank and center. The results mat be evaluated by finding detailed information like population, transportation etc. For now I just found a general result which is based on sport complexes and their locations.</a:t>
            </a:r>
            <a:endParaRPr lang="en-AU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58E1009-0151-4921-8253-28FD5F7582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84" r="5390"/>
          <a:stretch/>
        </p:blipFill>
        <p:spPr>
          <a:xfrm>
            <a:off x="5273041" y="1930400"/>
            <a:ext cx="4815840" cy="3749040"/>
          </a:xfrm>
        </p:spPr>
      </p:pic>
    </p:spTree>
    <p:extLst>
      <p:ext uri="{BB962C8B-B14F-4D97-AF65-F5344CB8AC3E}">
        <p14:creationId xmlns:p14="http://schemas.microsoft.com/office/powerpoint/2010/main" val="608241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FA6E13-FA8B-4D9D-8001-EF08F7456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925135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</TotalTime>
  <Words>212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Data Analysis For Marketing Research</vt:lpstr>
      <vt:lpstr>The Problem</vt:lpstr>
      <vt:lpstr>Data</vt:lpstr>
      <vt:lpstr>Dataset</vt:lpstr>
      <vt:lpstr>Cleaning Data</vt:lpstr>
      <vt:lpstr>Foursquare API</vt:lpstr>
      <vt:lpstr>Result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For Marketing Research</dc:title>
  <dc:creator>ULKER</dc:creator>
  <cp:lastModifiedBy>ULKER</cp:lastModifiedBy>
  <cp:revision>7</cp:revision>
  <dcterms:created xsi:type="dcterms:W3CDTF">2020-04-16T03:08:53Z</dcterms:created>
  <dcterms:modified xsi:type="dcterms:W3CDTF">2020-04-16T03:39:08Z</dcterms:modified>
</cp:coreProperties>
</file>