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9"/>
    <p:restoredTop sz="86372"/>
  </p:normalViewPr>
  <p:slideViewPr>
    <p:cSldViewPr snapToGrid="0" snapToObjects="1">
      <p:cViewPr>
        <p:scale>
          <a:sx n="128" d="100"/>
          <a:sy n="128" d="100"/>
        </p:scale>
        <p:origin x="400" y="1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A3BBA-FE18-0147-9FA0-ADDD424130B8}" type="datetimeFigureOut">
              <a:rPr lang="en-US" smtClean="0"/>
              <a:t>10/3/18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2DAED-D183-DD48-B421-01E7B4FA3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84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5B96-4C0F-B54E-8059-DBCF0CDC10CC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CC9A-B849-BB4F-8123-1CFC1E12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1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5B96-4C0F-B54E-8059-DBCF0CDC10CC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CC9A-B849-BB4F-8123-1CFC1E12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4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5B96-4C0F-B54E-8059-DBCF0CDC10CC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CC9A-B849-BB4F-8123-1CFC1E12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9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5B96-4C0F-B54E-8059-DBCF0CDC10CC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CC9A-B849-BB4F-8123-1CFC1E12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5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5B96-4C0F-B54E-8059-DBCF0CDC10CC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CC9A-B849-BB4F-8123-1CFC1E12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5B96-4C0F-B54E-8059-DBCF0CDC10CC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CC9A-B849-BB4F-8123-1CFC1E12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2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5B96-4C0F-B54E-8059-DBCF0CDC10CC}" type="datetimeFigureOut">
              <a:rPr lang="en-US" smtClean="0"/>
              <a:t>10/3/18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CC9A-B849-BB4F-8123-1CFC1E12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1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5B96-4C0F-B54E-8059-DBCF0CDC10CC}" type="datetimeFigureOut">
              <a:rPr lang="en-US" smtClean="0"/>
              <a:t>10/3/18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CC9A-B849-BB4F-8123-1CFC1E12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7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5B96-4C0F-B54E-8059-DBCF0CDC10CC}" type="datetimeFigureOut">
              <a:rPr lang="en-US" smtClean="0"/>
              <a:t>10/3/18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CC9A-B849-BB4F-8123-1CFC1E12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7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5B96-4C0F-B54E-8059-DBCF0CDC10CC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CC9A-B849-BB4F-8123-1CFC1E12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2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5B96-4C0F-B54E-8059-DBCF0CDC10CC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CC9A-B849-BB4F-8123-1CFC1E12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8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A5B96-4C0F-B54E-8059-DBCF0CDC10CC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1CC9A-B849-BB4F-8123-1CFC1E12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3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ml643tycnzw51mt/windows_server_2012_r2_virtio.iso?dl=0" TargetMode="External"/><Relationship Id="rId4" Type="http://schemas.openxmlformats.org/officeDocument/2006/relationships/hyperlink" Target="https://citrixready.nutanix.com/" TargetMode="External"/><Relationship Id="rId5" Type="http://schemas.openxmlformats.org/officeDocument/2006/relationships/hyperlink" Target="https://hostedpoc.nutanix.com/" TargetMode="External"/><Relationship Id="rId6" Type="http://schemas.openxmlformats.org/officeDocument/2006/relationships/hyperlink" Target="https://lab-vpn.nutanix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10.21.83.37:9440/console/#logi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ml643tycnzw51mt/windows_server_2012_r2_virtio.iso?dl=0" TargetMode="External"/><Relationship Id="rId4" Type="http://schemas.openxmlformats.org/officeDocument/2006/relationships/hyperlink" Target="https://citrixready.nutanix.com/" TargetMode="External"/><Relationship Id="rId5" Type="http://schemas.openxmlformats.org/officeDocument/2006/relationships/hyperlink" Target="https://hostedpoc.nutanix.com/" TargetMode="External"/><Relationship Id="rId6" Type="http://schemas.openxmlformats.org/officeDocument/2006/relationships/hyperlink" Target="https://lab-vpn.nutanix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10.21.5.37:9440/console/#logi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ml643tycnzw51mt/windows_server_2012_r2_virtio.iso?dl=0" TargetMode="External"/><Relationship Id="rId4" Type="http://schemas.openxmlformats.org/officeDocument/2006/relationships/hyperlink" Target="https://citrixready.nutanix.com/" TargetMode="External"/><Relationship Id="rId5" Type="http://schemas.openxmlformats.org/officeDocument/2006/relationships/hyperlink" Target="https://hostedpoc.nutanix.com/" TargetMode="External"/><Relationship Id="rId6" Type="http://schemas.openxmlformats.org/officeDocument/2006/relationships/hyperlink" Target="https://lab-vpn.nutanix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10.21.1.37:9440/console/#logi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ml643tycnzw51mt/windows_server_2012_r2_virtio.iso?dl=0" TargetMode="External"/><Relationship Id="rId4" Type="http://schemas.openxmlformats.org/officeDocument/2006/relationships/hyperlink" Target="https://citrixready.nutanix.com/" TargetMode="External"/><Relationship Id="rId5" Type="http://schemas.openxmlformats.org/officeDocument/2006/relationships/hyperlink" Target="https://hostedpoc.nutanix.com/" TargetMode="External"/><Relationship Id="rId6" Type="http://schemas.openxmlformats.org/officeDocument/2006/relationships/hyperlink" Target="https://lab-vpn.nutanix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10.21.11.37:9440/console/#log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POC Labs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4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</a:t>
            </a:r>
            <a:r>
              <a:rPr lang="en-US" dirty="0" err="1" smtClean="0"/>
              <a:t>Whatsapp</a:t>
            </a:r>
            <a:r>
              <a:rPr lang="en-US" dirty="0" smtClean="0"/>
              <a:t> group</a:t>
            </a:r>
            <a:br>
              <a:rPr lang="en-US" dirty="0" smtClean="0"/>
            </a:br>
            <a:r>
              <a:rPr lang="en-US" dirty="0" smtClean="0"/>
              <a:t>Dubai tech boot camp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764" y="1868556"/>
            <a:ext cx="4521450" cy="476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4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Labs and Teams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0577"/>
            <a:ext cx="5496339" cy="4992681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/>
              <a:t>Team-1:	Cluster </a:t>
            </a:r>
            <a:r>
              <a:rPr lang="en-US" sz="1200" b="1" dirty="0"/>
              <a:t>IP</a:t>
            </a:r>
            <a:r>
              <a:rPr lang="en-US" sz="1200" dirty="0"/>
              <a:t>: </a:t>
            </a:r>
            <a:r>
              <a:rPr lang="mr-IN" sz="1200" dirty="0">
                <a:hlinkClick r:id="rId2"/>
              </a:rPr>
              <a:t>https://10.21.83.37:9440/console/#</a:t>
            </a:r>
            <a:r>
              <a:rPr lang="mr-IN" sz="1200" dirty="0" smtClean="0">
                <a:hlinkClick r:id="rId2"/>
              </a:rPr>
              <a:t>login</a:t>
            </a:r>
            <a:endParaRPr lang="en-US" sz="12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/>
              <a:t>Position: </a:t>
            </a:r>
            <a:r>
              <a:rPr lang="pt-BR" sz="1200" dirty="0" err="1"/>
              <a:t>D</a:t>
            </a:r>
            <a:r>
              <a:rPr lang="pt-BR" sz="1200" dirty="0"/>
              <a:t> CVM IP: 10.21.83.32 </a:t>
            </a:r>
            <a:r>
              <a:rPr lang="pt-BR" sz="1200" dirty="0" err="1"/>
              <a:t>Hypervisor</a:t>
            </a:r>
            <a:r>
              <a:rPr lang="pt-BR" sz="1200" dirty="0"/>
              <a:t> IP: 10.21.83.28 IPMI IP: 10.21.83.36</a:t>
            </a:r>
            <a:br>
              <a:rPr lang="pt-BR" sz="1200" dirty="0"/>
            </a:br>
            <a:r>
              <a:rPr lang="pt-BR" sz="1200" dirty="0"/>
              <a:t>Position: A CVM IP: 10.21.83.29 </a:t>
            </a:r>
            <a:r>
              <a:rPr lang="pt-BR" sz="1200" dirty="0" err="1"/>
              <a:t>Hypervisor</a:t>
            </a:r>
            <a:r>
              <a:rPr lang="pt-BR" sz="1200" dirty="0"/>
              <a:t> IP: 10.21.83.25 IPMI IP: 10.21.83.33</a:t>
            </a:r>
            <a:br>
              <a:rPr lang="pt-BR" sz="1200" dirty="0"/>
            </a:br>
            <a:r>
              <a:rPr lang="pt-BR" sz="1200" dirty="0"/>
              <a:t>Position: C CVM IP: 10.21.83.31 </a:t>
            </a:r>
            <a:r>
              <a:rPr lang="pt-BR" sz="1200" dirty="0" err="1"/>
              <a:t>Hypervisor</a:t>
            </a:r>
            <a:r>
              <a:rPr lang="pt-BR" sz="1200" dirty="0"/>
              <a:t> IP: 10.21.83.27 IPMI IP: 10.21.83.35</a:t>
            </a:r>
            <a:br>
              <a:rPr lang="pt-BR" sz="1200" dirty="0"/>
            </a:br>
            <a:r>
              <a:rPr lang="pt-BR" sz="1200" dirty="0"/>
              <a:t>Position: </a:t>
            </a:r>
            <a:r>
              <a:rPr lang="pt-BR" sz="1200" dirty="0" err="1"/>
              <a:t>B</a:t>
            </a:r>
            <a:r>
              <a:rPr lang="pt-BR" sz="1200" dirty="0"/>
              <a:t> CVM IP: 10.21.83.30 </a:t>
            </a:r>
            <a:r>
              <a:rPr lang="pt-BR" sz="1200" dirty="0" err="1"/>
              <a:t>Hypervisor</a:t>
            </a:r>
            <a:r>
              <a:rPr lang="pt-BR" sz="1200" dirty="0"/>
              <a:t> IP: 10.21.83.26 IPMI IP: 10.21.83.34</a:t>
            </a:r>
            <a:r>
              <a:rPr lang="pt-BR" sz="1200" dirty="0" smtClean="0"/>
              <a:t/>
            </a:r>
            <a:br>
              <a:rPr lang="pt-BR" sz="1200" dirty="0" smtClean="0"/>
            </a:br>
            <a:endParaRPr lang="pt-BR" sz="12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200" b="1" dirty="0"/>
              <a:t>NETWORK </a:t>
            </a:r>
            <a:r>
              <a:rPr lang="de-DE" sz="1200" b="1" dirty="0" smtClean="0"/>
              <a:t>INFORMATION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nb-NO" sz="1200" dirty="0" err="1"/>
              <a:t>Subnet</a:t>
            </a:r>
            <a:r>
              <a:rPr lang="nb-NO" sz="1200" dirty="0"/>
              <a:t> Mask: 255.255.255.128</a:t>
            </a:r>
            <a:br>
              <a:rPr lang="nb-NO" sz="1200" dirty="0"/>
            </a:br>
            <a:r>
              <a:rPr lang="nb-NO" sz="1200" dirty="0"/>
              <a:t>Gateway: 10.21.83.1</a:t>
            </a:r>
            <a:br>
              <a:rPr lang="nb-NO" sz="1200" dirty="0"/>
            </a:br>
            <a:r>
              <a:rPr lang="nb-NO" sz="1200" dirty="0" err="1"/>
              <a:t>Nameserver</a:t>
            </a:r>
            <a:r>
              <a:rPr lang="nb-NO" sz="1200" dirty="0"/>
              <a:t> IP: 10.21.253.10</a:t>
            </a:r>
            <a:r>
              <a:rPr lang="pt-BR" sz="1200" dirty="0" smtClean="0"/>
              <a:t/>
            </a:r>
            <a:br>
              <a:rPr lang="pt-BR" sz="1200" dirty="0" smtClean="0"/>
            </a:br>
            <a:endParaRPr lang="en-US" sz="1200" b="1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/>
              <a:t>LOGIN </a:t>
            </a:r>
            <a:r>
              <a:rPr lang="en-US" sz="1200" b="1" dirty="0"/>
              <a:t>CREDENTIALS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>Prism UI Credentials: admin/nx2Tech084!</a:t>
            </a:r>
            <a:br>
              <a:rPr lang="en-US" sz="1200" dirty="0"/>
            </a:br>
            <a:r>
              <a:rPr lang="en-US" sz="1200" dirty="0"/>
              <a:t>CVM Credentials: </a:t>
            </a:r>
            <a:r>
              <a:rPr lang="en-US" sz="1200" dirty="0" err="1"/>
              <a:t>nutanix</a:t>
            </a:r>
            <a:r>
              <a:rPr lang="en-US" sz="1200" dirty="0"/>
              <a:t>/nx2Tech084!</a:t>
            </a:r>
            <a:br>
              <a:rPr lang="en-US" sz="1200" dirty="0"/>
            </a:br>
            <a:r>
              <a:rPr lang="en-US" sz="1200" dirty="0"/>
              <a:t>AHV Host Credentials: root / nx2Tech084</a:t>
            </a:r>
            <a:r>
              <a:rPr lang="en-US" sz="1200" dirty="0" smtClean="0"/>
              <a:t>!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/>
              <a:t>-------------------------</a:t>
            </a:r>
            <a:br>
              <a:rPr lang="en-US" sz="1200" dirty="0" smtClean="0"/>
            </a:br>
            <a:r>
              <a:rPr lang="en-US" sz="1200" dirty="0"/>
              <a:t>Lab Access User Credentials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>-------------------------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>20 x VDI/VPN User Accounts: POC083-User01, POC083-User02 … POC083-User20 etc.</a:t>
            </a:r>
            <a:br>
              <a:rPr lang="en-US" sz="1200" dirty="0"/>
            </a:br>
            <a:r>
              <a:rPr lang="en-US" sz="1200" dirty="0"/>
              <a:t>VDI/VPN User Password: nx2Tech084</a:t>
            </a:r>
            <a:r>
              <a:rPr lang="en-US" sz="1200" dirty="0" smtClean="0"/>
              <a:t>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err="1" smtClean="0"/>
              <a:t>Iso</a:t>
            </a:r>
            <a:r>
              <a:rPr lang="en-US" sz="1200" b="1" dirty="0" smtClean="0"/>
              <a:t> </a:t>
            </a:r>
            <a:r>
              <a:rPr lang="en-US" sz="1200" b="1" dirty="0"/>
              <a:t>image</a:t>
            </a:r>
            <a:r>
              <a:rPr lang="en-US" sz="1200" b="1" dirty="0" smtClean="0"/>
              <a:t>:</a:t>
            </a:r>
            <a:endParaRPr lang="en-US" sz="12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www.dropbox.com/s/ml643tycnzw51mt/windows_server_2012_r2_virtio.iso?dl=0</a:t>
            </a:r>
            <a:r>
              <a:rPr lang="en-US" sz="1200" dirty="0" smtClean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6457122" y="80838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i="0" u="none" strike="noStrike" dirty="0" smtClean="0">
                <a:solidFill>
                  <a:srgbClr val="000000"/>
                </a:solidFill>
                <a:effectLst/>
              </a:rPr>
              <a:t>Citrix </a:t>
            </a:r>
            <a:r>
              <a:rPr lang="en-US" sz="1400" b="1" i="0" u="none" strike="noStrike" dirty="0" err="1" smtClean="0">
                <a:solidFill>
                  <a:srgbClr val="000000"/>
                </a:solidFill>
                <a:effectLst/>
              </a:rPr>
              <a:t>XenDesktop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1. Login to </a:t>
            </a:r>
            <a:r>
              <a:rPr lang="en-US" sz="1400" b="0" i="0" dirty="0" smtClean="0">
                <a:effectLst/>
                <a:hlinkClick r:id="rId4"/>
              </a:rPr>
              <a:t>https://citrixready.nutanix.com</a:t>
            </a: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 using your supplied credentials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2. Select HTML5 (web browser) OR Install the Citrix Receiver client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3. Select "Customers, Partners &amp; Bootcamps" to access your virtual desktop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1" i="0" u="none" strike="noStrike" dirty="0" smtClean="0">
                <a:solidFill>
                  <a:srgbClr val="000000"/>
                </a:solidFill>
                <a:effectLst/>
              </a:rPr>
              <a:t>VMware Horizon View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1. Browse to </a:t>
            </a:r>
            <a:r>
              <a:rPr lang="en-US" sz="1400" b="0" i="0" dirty="0" smtClean="0">
                <a:effectLst/>
                <a:hlinkClick r:id="rId5"/>
              </a:rPr>
              <a:t>https://hostedpoc.nutanix.com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2. Select HTML5 (web browser) OR Install the Client to point to </a:t>
            </a:r>
            <a:r>
              <a:rPr lang="en-US" sz="1400" b="0" i="0" u="none" strike="noStrike" dirty="0" err="1" smtClean="0">
                <a:solidFill>
                  <a:srgbClr val="000000"/>
                </a:solidFill>
                <a:effectLst/>
              </a:rPr>
              <a:t>hostedpoc.nutanix.com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3. Login using a POC User account to access a desktop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457122" y="3236918"/>
            <a:ext cx="573487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0" u="none" strike="noStrike" dirty="0" smtClean="0">
                <a:solidFill>
                  <a:srgbClr val="000000"/>
                </a:solidFill>
                <a:effectLst/>
              </a:rPr>
              <a:t>Juniper Pulse VPN Client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1. If client already installed skip to step 4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2. To download client login to </a:t>
            </a:r>
            <a:r>
              <a:rPr lang="en-US" sz="1400" b="0" i="0" dirty="0" smtClean="0">
                <a:effectLst/>
                <a:hlinkClick r:id="rId6"/>
              </a:rPr>
              <a:t>https://lab-vpn.nutanix.com</a:t>
            </a: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 using the supplied user credentials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3. Download and install client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4. Logout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5. Open client and ADD a connection with the following details: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Type: Policy Secure (UAC) or Connection Server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Name: HPOC VPN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Server URL: lab-</a:t>
            </a:r>
            <a:r>
              <a:rPr lang="en-US" sz="1400" b="0" i="0" u="none" strike="noStrike" dirty="0" err="1" smtClean="0">
                <a:solidFill>
                  <a:srgbClr val="000000"/>
                </a:solidFill>
                <a:effectLst/>
              </a:rPr>
              <a:t>vpn.nutanix.com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6. Once setup, login with the supplied credentials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040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Labs and Teams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0553"/>
            <a:ext cx="5496339" cy="5320673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/>
              <a:t>Team-2:	Cluster IP</a:t>
            </a:r>
            <a:r>
              <a:rPr lang="en-US" sz="1200" dirty="0" smtClean="0"/>
              <a:t>: </a:t>
            </a:r>
            <a:r>
              <a:rPr lang="mr-IN" sz="1200" dirty="0">
                <a:hlinkClick r:id="rId2"/>
              </a:rPr>
              <a:t>https://10.21.5.37:9440/console/#</a:t>
            </a:r>
            <a:r>
              <a:rPr lang="mr-IN" sz="1200" dirty="0" smtClean="0">
                <a:hlinkClick r:id="rId2"/>
              </a:rPr>
              <a:t>login</a:t>
            </a:r>
            <a:endParaRPr lang="en-US" sz="12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/>
              <a:t>Position: </a:t>
            </a:r>
            <a:r>
              <a:rPr lang="pt-BR" sz="1200" dirty="0" err="1"/>
              <a:t>D</a:t>
            </a:r>
            <a:r>
              <a:rPr lang="pt-BR" sz="1200" dirty="0"/>
              <a:t> CVM IP: 10.21.5.32 </a:t>
            </a:r>
            <a:r>
              <a:rPr lang="pt-BR" sz="1200" dirty="0" err="1"/>
              <a:t>Hypervisor</a:t>
            </a:r>
            <a:r>
              <a:rPr lang="pt-BR" sz="1200" dirty="0"/>
              <a:t> IP: 10.21.5.28 IPMI IP: 10.21.5.36</a:t>
            </a:r>
            <a:br>
              <a:rPr lang="pt-BR" sz="1200" dirty="0"/>
            </a:br>
            <a:r>
              <a:rPr lang="pt-BR" sz="1200" dirty="0"/>
              <a:t>Position: C CVM IP: 10.21.5.31 </a:t>
            </a:r>
            <a:r>
              <a:rPr lang="pt-BR" sz="1200" dirty="0" err="1"/>
              <a:t>Hypervisor</a:t>
            </a:r>
            <a:r>
              <a:rPr lang="pt-BR" sz="1200" dirty="0"/>
              <a:t> IP: 10.21.5.27 IPMI IP: 10.21.5.35</a:t>
            </a:r>
            <a:br>
              <a:rPr lang="pt-BR" sz="1200" dirty="0"/>
            </a:br>
            <a:r>
              <a:rPr lang="pt-BR" sz="1200" dirty="0"/>
              <a:t>Position: A CVM IP: 10.21.5.29 </a:t>
            </a:r>
            <a:r>
              <a:rPr lang="pt-BR" sz="1200" dirty="0" err="1"/>
              <a:t>Hypervisor</a:t>
            </a:r>
            <a:r>
              <a:rPr lang="pt-BR" sz="1200" dirty="0"/>
              <a:t> IP: 10.21.5.25 IPMI IP: 10.21.5.33</a:t>
            </a:r>
            <a:br>
              <a:rPr lang="pt-BR" sz="1200" dirty="0"/>
            </a:br>
            <a:r>
              <a:rPr lang="pt-BR" sz="1200" dirty="0"/>
              <a:t>Position: </a:t>
            </a:r>
            <a:r>
              <a:rPr lang="pt-BR" sz="1200" dirty="0" err="1"/>
              <a:t>B</a:t>
            </a:r>
            <a:r>
              <a:rPr lang="pt-BR" sz="1200" dirty="0"/>
              <a:t> CVM IP: 10.21.5.30 </a:t>
            </a:r>
            <a:r>
              <a:rPr lang="pt-BR" sz="1200" dirty="0" err="1"/>
              <a:t>Hypervisor</a:t>
            </a:r>
            <a:r>
              <a:rPr lang="pt-BR" sz="1200" dirty="0"/>
              <a:t> IP: 10.21.5.26 IPMI IP: </a:t>
            </a:r>
            <a:r>
              <a:rPr lang="pt-BR" sz="1200" dirty="0" smtClean="0"/>
              <a:t>10.21.5.34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200" b="1" dirty="0"/>
              <a:t>NETWORK INFORMATION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nb-NO" sz="1200" dirty="0" err="1"/>
              <a:t>Subnet</a:t>
            </a:r>
            <a:r>
              <a:rPr lang="nb-NO" sz="1200" dirty="0"/>
              <a:t> Mask: 255.255.255.128</a:t>
            </a:r>
            <a:br>
              <a:rPr lang="nb-NO" sz="1200" dirty="0"/>
            </a:br>
            <a:r>
              <a:rPr lang="nb-NO" sz="1200" dirty="0"/>
              <a:t>Gateway: 10.21.5.1</a:t>
            </a:r>
            <a:br>
              <a:rPr lang="nb-NO" sz="1200" dirty="0"/>
            </a:br>
            <a:r>
              <a:rPr lang="nb-NO" sz="1200" dirty="0" err="1"/>
              <a:t>Nameserver</a:t>
            </a:r>
            <a:r>
              <a:rPr lang="nb-NO" sz="1200" dirty="0"/>
              <a:t> IP: 10.21.253.10</a:t>
            </a:r>
            <a:endParaRPr lang="en-US" sz="1200" b="1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/>
              <a:t>LOGIN CREDENTIALS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>Prism UI Credentials: admin/nx2Tech793!</a:t>
            </a:r>
            <a:br>
              <a:rPr lang="en-US" sz="1200" dirty="0"/>
            </a:br>
            <a:r>
              <a:rPr lang="en-US" sz="1200" dirty="0"/>
              <a:t>CVM Credentials: </a:t>
            </a:r>
            <a:r>
              <a:rPr lang="en-US" sz="1200" dirty="0" err="1"/>
              <a:t>nutanix</a:t>
            </a:r>
            <a:r>
              <a:rPr lang="en-US" sz="1200" dirty="0"/>
              <a:t>/nx2Tech793!</a:t>
            </a:r>
            <a:br>
              <a:rPr lang="en-US" sz="1200" dirty="0"/>
            </a:br>
            <a:r>
              <a:rPr lang="en-US" sz="1200" dirty="0"/>
              <a:t>AHV Host Credentials: root / nx2Tech793!</a:t>
            </a:r>
            <a:br>
              <a:rPr lang="en-US" sz="1200" dirty="0"/>
            </a:br>
            <a:endParaRPr lang="en-US" sz="12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-------------------------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>Lab Access User Credentials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>-------------------------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>20 x VDI/VPN User Accounts: POC005-User01, POC005-User02 … POC005-User20 etc.</a:t>
            </a:r>
            <a:br>
              <a:rPr lang="en-US" sz="1200" dirty="0"/>
            </a:br>
            <a:r>
              <a:rPr lang="en-US" sz="1200" dirty="0"/>
              <a:t>VDI/VPN User Password: nx2Tech793</a:t>
            </a:r>
            <a:r>
              <a:rPr lang="en-US" sz="1200" dirty="0" smtClean="0"/>
              <a:t>!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err="1" smtClean="0"/>
              <a:t>Iso</a:t>
            </a:r>
            <a:r>
              <a:rPr lang="en-US" sz="1200" b="1" dirty="0" smtClean="0"/>
              <a:t> </a:t>
            </a:r>
            <a:r>
              <a:rPr lang="en-US" sz="1200" b="1" dirty="0"/>
              <a:t>image</a:t>
            </a:r>
            <a:r>
              <a:rPr lang="en-US" sz="1200" b="1" dirty="0" smtClean="0"/>
              <a:t>:</a:t>
            </a:r>
            <a:endParaRPr lang="en-US" sz="12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hlinkClick r:id="rId3"/>
              </a:rPr>
              <a:t>https://www.dropbox.com/s/ml643tycnzw51mt/windows_server_2012_r2_virtio.iso?dl=0</a:t>
            </a:r>
            <a:r>
              <a:rPr lang="en-US" sz="1200" dirty="0"/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6457122" y="80838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i="0" u="none" strike="noStrike" dirty="0" smtClean="0">
                <a:solidFill>
                  <a:srgbClr val="000000"/>
                </a:solidFill>
                <a:effectLst/>
              </a:rPr>
              <a:t>Citrix </a:t>
            </a:r>
            <a:r>
              <a:rPr lang="en-US" sz="1400" b="1" i="0" u="none" strike="noStrike" dirty="0" err="1" smtClean="0">
                <a:solidFill>
                  <a:srgbClr val="000000"/>
                </a:solidFill>
                <a:effectLst/>
              </a:rPr>
              <a:t>XenDesktop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1. Login to </a:t>
            </a:r>
            <a:r>
              <a:rPr lang="en-US" sz="1400" b="0" i="0" dirty="0" smtClean="0">
                <a:effectLst/>
                <a:hlinkClick r:id="rId4"/>
              </a:rPr>
              <a:t>https://citrixready.nutanix.com</a:t>
            </a: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 using your supplied credentials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2. Select HTML5 (web browser) OR Install the Citrix Receiver client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3. Select "Customers, Partners &amp; Bootcamps" to access your virtual desktop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1" i="0" u="none" strike="noStrike" dirty="0" smtClean="0">
                <a:solidFill>
                  <a:srgbClr val="000000"/>
                </a:solidFill>
                <a:effectLst/>
              </a:rPr>
              <a:t>VMware Horizon View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1. Browse to </a:t>
            </a:r>
            <a:r>
              <a:rPr lang="en-US" sz="1400" b="0" i="0" dirty="0" smtClean="0">
                <a:effectLst/>
                <a:hlinkClick r:id="rId5"/>
              </a:rPr>
              <a:t>https://hostedpoc.nutanix.com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2. Select HTML5 (web browser) OR Install the Client to point to </a:t>
            </a:r>
            <a:r>
              <a:rPr lang="en-US" sz="1400" b="0" i="0" u="none" strike="noStrike" dirty="0" err="1" smtClean="0">
                <a:solidFill>
                  <a:srgbClr val="000000"/>
                </a:solidFill>
                <a:effectLst/>
              </a:rPr>
              <a:t>hostedpoc.nutanix.com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3. Login using a POC User account to access a desktop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457122" y="3236918"/>
            <a:ext cx="573487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0" u="none" strike="noStrike" dirty="0" smtClean="0">
                <a:solidFill>
                  <a:srgbClr val="000000"/>
                </a:solidFill>
                <a:effectLst/>
              </a:rPr>
              <a:t>Juniper Pulse VPN Client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1. If client already installed skip to step 4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2. To download client login to </a:t>
            </a:r>
            <a:r>
              <a:rPr lang="en-US" sz="1400" b="0" i="0" dirty="0" smtClean="0">
                <a:effectLst/>
                <a:hlinkClick r:id="rId6"/>
              </a:rPr>
              <a:t>https://lab-vpn.nutanix.com</a:t>
            </a: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 using the supplied user credentials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3. Download and install client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4. Logout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5. Open client and ADD a connection with the following details: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Type: Policy Secure (UAC) or Connection Server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Name: HPOC VPN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Server URL: lab-</a:t>
            </a:r>
            <a:r>
              <a:rPr lang="en-US" sz="1400" b="0" i="0" u="none" strike="noStrike" dirty="0" err="1" smtClean="0">
                <a:solidFill>
                  <a:srgbClr val="000000"/>
                </a:solidFill>
                <a:effectLst/>
              </a:rPr>
              <a:t>vpn.nutanix.com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6. Once setup, login with the supplied credentials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233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Labs and Teams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0553"/>
            <a:ext cx="5496339" cy="4992681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/>
              <a:t>Team-3:	Cluster IP</a:t>
            </a:r>
            <a:r>
              <a:rPr lang="en-US" sz="1200" dirty="0" smtClean="0"/>
              <a:t>: </a:t>
            </a:r>
            <a:r>
              <a:rPr lang="mr-IN" sz="1200" dirty="0">
                <a:hlinkClick r:id="rId2"/>
              </a:rPr>
              <a:t>https://10.21.1.37:9440/console/#login</a:t>
            </a:r>
            <a:endParaRPr lang="en-US" sz="12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/>
              <a:t>Position: A CVM IP: 10.21.1.29 </a:t>
            </a:r>
            <a:r>
              <a:rPr lang="pt-BR" sz="1200" dirty="0" err="1"/>
              <a:t>Hypervisor</a:t>
            </a:r>
            <a:r>
              <a:rPr lang="pt-BR" sz="1200" dirty="0"/>
              <a:t> IP: 10.21.1.25 IPMI IP: 10.21.1.33</a:t>
            </a:r>
            <a:br>
              <a:rPr lang="pt-BR" sz="1200" dirty="0"/>
            </a:br>
            <a:r>
              <a:rPr lang="pt-BR" sz="1200" dirty="0"/>
              <a:t>Position: C CVM IP: 10.21.1.31 </a:t>
            </a:r>
            <a:r>
              <a:rPr lang="pt-BR" sz="1200" dirty="0" err="1"/>
              <a:t>Hypervisor</a:t>
            </a:r>
            <a:r>
              <a:rPr lang="pt-BR" sz="1200" dirty="0"/>
              <a:t> IP: 10.21.1.27 IPMI IP: 10.21.1.35</a:t>
            </a:r>
            <a:br>
              <a:rPr lang="pt-BR" sz="1200" dirty="0"/>
            </a:br>
            <a:r>
              <a:rPr lang="pt-BR" sz="1200" dirty="0"/>
              <a:t>Position: </a:t>
            </a:r>
            <a:r>
              <a:rPr lang="pt-BR" sz="1200" dirty="0" err="1"/>
              <a:t>B</a:t>
            </a:r>
            <a:r>
              <a:rPr lang="pt-BR" sz="1200" dirty="0"/>
              <a:t> CVM IP: 10.21.1.30 </a:t>
            </a:r>
            <a:r>
              <a:rPr lang="pt-BR" sz="1200" dirty="0" err="1"/>
              <a:t>Hypervisor</a:t>
            </a:r>
            <a:r>
              <a:rPr lang="pt-BR" sz="1200" dirty="0"/>
              <a:t> IP: 10.21.1.26 IPMI IP: 10.21.1.34</a:t>
            </a:r>
            <a:br>
              <a:rPr lang="pt-BR" sz="1200" dirty="0"/>
            </a:br>
            <a:r>
              <a:rPr lang="pt-BR" sz="1200" dirty="0"/>
              <a:t>Position: </a:t>
            </a:r>
            <a:r>
              <a:rPr lang="pt-BR" sz="1200" dirty="0" err="1"/>
              <a:t>D</a:t>
            </a:r>
            <a:r>
              <a:rPr lang="pt-BR" sz="1200" dirty="0"/>
              <a:t> CVM IP: 10.21.1.32 </a:t>
            </a:r>
            <a:r>
              <a:rPr lang="pt-BR" sz="1200" dirty="0" err="1"/>
              <a:t>Hypervisor</a:t>
            </a:r>
            <a:r>
              <a:rPr lang="pt-BR" sz="1200" dirty="0"/>
              <a:t> IP: 10.21.1.28 IPMI IP: </a:t>
            </a:r>
            <a:r>
              <a:rPr lang="pt-BR" sz="1200" dirty="0" smtClean="0"/>
              <a:t>10.21.1.36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200" b="1" dirty="0"/>
              <a:t>NETWORK INFORMATION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nb-NO" sz="1200" dirty="0" err="1"/>
              <a:t>Subnet</a:t>
            </a:r>
            <a:r>
              <a:rPr lang="nb-NO" sz="1200" dirty="0"/>
              <a:t> Mask: 255.255.255.128</a:t>
            </a:r>
            <a:br>
              <a:rPr lang="nb-NO" sz="1200" dirty="0"/>
            </a:br>
            <a:r>
              <a:rPr lang="nb-NO" sz="1200" dirty="0"/>
              <a:t>Gateway: 10.21.1.1</a:t>
            </a:r>
            <a:br>
              <a:rPr lang="nb-NO" sz="1200" dirty="0"/>
            </a:br>
            <a:r>
              <a:rPr lang="nb-NO" sz="1200" dirty="0" err="1"/>
              <a:t>Nameserver</a:t>
            </a:r>
            <a:r>
              <a:rPr lang="nb-NO" sz="1200" dirty="0"/>
              <a:t> IP: </a:t>
            </a:r>
            <a:r>
              <a:rPr lang="nb-NO" sz="1200" dirty="0" smtClean="0"/>
              <a:t>10.21.253.10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/>
              <a:t>LOGIN </a:t>
            </a:r>
            <a:r>
              <a:rPr lang="en-US" sz="1200" b="1" dirty="0"/>
              <a:t>CREDENTIALS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>Prism UI Credentials: admin/nx2Tech783!</a:t>
            </a:r>
            <a:br>
              <a:rPr lang="en-US" sz="1200" dirty="0"/>
            </a:br>
            <a:r>
              <a:rPr lang="en-US" sz="1200" dirty="0"/>
              <a:t>CVM Credentials: </a:t>
            </a:r>
            <a:r>
              <a:rPr lang="en-US" sz="1200" dirty="0" err="1"/>
              <a:t>nutanix</a:t>
            </a:r>
            <a:r>
              <a:rPr lang="en-US" sz="1200" dirty="0"/>
              <a:t>/nx2Tech783!</a:t>
            </a:r>
            <a:br>
              <a:rPr lang="en-US" sz="1200" dirty="0"/>
            </a:br>
            <a:r>
              <a:rPr lang="en-US" sz="1200" dirty="0"/>
              <a:t>AHV Host Credentials: root / nx2Tech783!</a:t>
            </a:r>
            <a:endParaRPr lang="en-US" sz="12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-------------------------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>Lab Access User Credentials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>-------------------------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>20 x VDI/VPN User Accounts: POC001-User01, POC001-User02 … POC001-User20 etc.</a:t>
            </a:r>
            <a:br>
              <a:rPr lang="en-US" sz="1200" dirty="0"/>
            </a:br>
            <a:r>
              <a:rPr lang="en-US" sz="1200" dirty="0"/>
              <a:t>VDI/VPN User Password: nx2Tech783</a:t>
            </a:r>
            <a:r>
              <a:rPr lang="en-US" sz="1200" dirty="0" smtClean="0"/>
              <a:t>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err="1" smtClean="0"/>
              <a:t>Iso</a:t>
            </a:r>
            <a:r>
              <a:rPr lang="en-US" sz="1200" b="1" dirty="0" smtClean="0"/>
              <a:t> </a:t>
            </a:r>
            <a:r>
              <a:rPr lang="en-US" sz="1200" b="1" dirty="0"/>
              <a:t>image</a:t>
            </a:r>
            <a:r>
              <a:rPr lang="en-US" sz="1200" b="1" dirty="0" smtClean="0"/>
              <a:t>: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hlinkClick r:id="rId3"/>
              </a:rPr>
              <a:t>https://www.dropbox.com/s/ml643tycnzw51mt/windows_server_2012_r2_virtio.iso?dl=0</a:t>
            </a:r>
            <a:r>
              <a:rPr lang="en-US" sz="1200" dirty="0"/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6457122" y="80838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i="0" u="none" strike="noStrike" dirty="0" smtClean="0">
                <a:solidFill>
                  <a:srgbClr val="000000"/>
                </a:solidFill>
                <a:effectLst/>
              </a:rPr>
              <a:t>Citrix </a:t>
            </a:r>
            <a:r>
              <a:rPr lang="en-US" sz="1400" b="1" i="0" u="none" strike="noStrike" dirty="0" err="1" smtClean="0">
                <a:solidFill>
                  <a:srgbClr val="000000"/>
                </a:solidFill>
                <a:effectLst/>
              </a:rPr>
              <a:t>XenDesktop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1. Login to </a:t>
            </a:r>
            <a:r>
              <a:rPr lang="en-US" sz="1400" b="0" i="0" dirty="0" smtClean="0">
                <a:effectLst/>
                <a:hlinkClick r:id="rId4"/>
              </a:rPr>
              <a:t>https://citrixready.nutanix.com</a:t>
            </a: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 using your supplied credentials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2. Select HTML5 (web browser) OR Install the Citrix Receiver client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3. Select "Customers, Partners &amp; Bootcamps" to access your virtual desktop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1" i="0" u="none" strike="noStrike" dirty="0" smtClean="0">
                <a:solidFill>
                  <a:srgbClr val="000000"/>
                </a:solidFill>
                <a:effectLst/>
              </a:rPr>
              <a:t>VMware Horizon View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1. Browse to </a:t>
            </a:r>
            <a:r>
              <a:rPr lang="en-US" sz="1400" b="0" i="0" dirty="0" smtClean="0">
                <a:effectLst/>
                <a:hlinkClick r:id="rId5"/>
              </a:rPr>
              <a:t>https://hostedpoc.nutanix.com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2. Select HTML5 (web browser) OR Install the Client to point to </a:t>
            </a:r>
            <a:r>
              <a:rPr lang="en-US" sz="1400" b="0" i="0" u="none" strike="noStrike" dirty="0" err="1" smtClean="0">
                <a:solidFill>
                  <a:srgbClr val="000000"/>
                </a:solidFill>
                <a:effectLst/>
              </a:rPr>
              <a:t>hostedpoc.nutanix.com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3. Login using a POC User account to access a desktop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457122" y="3236918"/>
            <a:ext cx="573487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0" u="none" strike="noStrike" dirty="0" smtClean="0">
                <a:solidFill>
                  <a:srgbClr val="000000"/>
                </a:solidFill>
                <a:effectLst/>
              </a:rPr>
              <a:t>Juniper Pulse VPN Client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1. If client already installed skip to step 4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2. To download client login to </a:t>
            </a:r>
            <a:r>
              <a:rPr lang="en-US" sz="1400" b="0" i="0" dirty="0" smtClean="0">
                <a:effectLst/>
                <a:hlinkClick r:id="rId6"/>
              </a:rPr>
              <a:t>https://lab-vpn.nutanix.com</a:t>
            </a: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 using the supplied user credentials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3. Download and install client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4. Logout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5. Open client and ADD a connection with the following details: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Type: Policy Secure (UAC) or Connection Server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Name: HPOC VPN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Server URL: lab-</a:t>
            </a:r>
            <a:r>
              <a:rPr lang="en-US" sz="1400" b="0" i="0" u="none" strike="noStrike" dirty="0" err="1" smtClean="0">
                <a:solidFill>
                  <a:srgbClr val="000000"/>
                </a:solidFill>
                <a:effectLst/>
              </a:rPr>
              <a:t>vpn.nutanix.com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6. Once setup, login with the supplied credentials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3874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Labs and Teams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0553"/>
            <a:ext cx="5496339" cy="4992681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/>
              <a:t>Team-4:	Cluster IP</a:t>
            </a:r>
            <a:r>
              <a:rPr lang="en-US" sz="1200" dirty="0" smtClean="0"/>
              <a:t>: </a:t>
            </a:r>
            <a:r>
              <a:rPr lang="mr-IN" sz="1200" dirty="0">
                <a:hlinkClick r:id="rId2"/>
              </a:rPr>
              <a:t>https://10.21.11.37:9440/console/#login</a:t>
            </a:r>
            <a:r>
              <a:rPr lang="mr-IN" sz="1200" dirty="0"/>
              <a:t/>
            </a:r>
            <a:br>
              <a:rPr lang="mr-IN" sz="1200" dirty="0"/>
            </a:br>
            <a:endParaRPr lang="en-US" sz="1200" b="1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/>
              <a:t>Position: A CVM IP: 10.21.11.29 </a:t>
            </a:r>
            <a:r>
              <a:rPr lang="pt-BR" sz="1200" dirty="0" err="1"/>
              <a:t>Hypervisor</a:t>
            </a:r>
            <a:r>
              <a:rPr lang="pt-BR" sz="1200" dirty="0"/>
              <a:t> IP: 10.21.11.25 IPMI IP: 10.21.11.33</a:t>
            </a:r>
            <a:br>
              <a:rPr lang="pt-BR" sz="1200" dirty="0"/>
            </a:br>
            <a:r>
              <a:rPr lang="pt-BR" sz="1200" dirty="0"/>
              <a:t>Position: C CVM IP: 10.21.11.31 </a:t>
            </a:r>
            <a:r>
              <a:rPr lang="pt-BR" sz="1200" dirty="0" err="1"/>
              <a:t>Hypervisor</a:t>
            </a:r>
            <a:r>
              <a:rPr lang="pt-BR" sz="1200" dirty="0"/>
              <a:t> IP: 10.21.11.27 IPMI IP: 10.21.11.35</a:t>
            </a:r>
            <a:br>
              <a:rPr lang="pt-BR" sz="1200" dirty="0"/>
            </a:br>
            <a:r>
              <a:rPr lang="pt-BR" sz="1200" dirty="0"/>
              <a:t>Position: </a:t>
            </a:r>
            <a:r>
              <a:rPr lang="pt-BR" sz="1200" dirty="0" err="1"/>
              <a:t>B</a:t>
            </a:r>
            <a:r>
              <a:rPr lang="pt-BR" sz="1200" dirty="0"/>
              <a:t> CVM IP: 10.21.11.30 </a:t>
            </a:r>
            <a:r>
              <a:rPr lang="pt-BR" sz="1200" dirty="0" err="1"/>
              <a:t>Hypervisor</a:t>
            </a:r>
            <a:r>
              <a:rPr lang="pt-BR" sz="1200" dirty="0"/>
              <a:t> IP: 10.21.11.26 IPMI IP: 10.21.11.34</a:t>
            </a:r>
            <a:br>
              <a:rPr lang="pt-BR" sz="1200" dirty="0"/>
            </a:br>
            <a:endParaRPr lang="pt-BR" sz="12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200" b="1" dirty="0"/>
              <a:t>NETWORK </a:t>
            </a:r>
            <a:r>
              <a:rPr lang="de-DE" sz="1200" b="1" dirty="0" smtClean="0"/>
              <a:t>INFORMATION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nb-NO" sz="1200" dirty="0" err="1"/>
              <a:t>Subnet</a:t>
            </a:r>
            <a:r>
              <a:rPr lang="nb-NO" sz="1200" dirty="0"/>
              <a:t> Mask: 255.255.255.128</a:t>
            </a:r>
            <a:br>
              <a:rPr lang="nb-NO" sz="1200" dirty="0"/>
            </a:br>
            <a:r>
              <a:rPr lang="nb-NO" sz="1200" dirty="0"/>
              <a:t>Gateway: </a:t>
            </a:r>
            <a:r>
              <a:rPr lang="nb-NO" sz="1200" dirty="0" smtClean="0"/>
              <a:t>10.21.11.1</a:t>
            </a:r>
            <a:r>
              <a:rPr lang="nb-NO" sz="1200" dirty="0"/>
              <a:t/>
            </a:r>
            <a:br>
              <a:rPr lang="nb-NO" sz="1200" dirty="0"/>
            </a:br>
            <a:r>
              <a:rPr lang="nb-NO" sz="1200" dirty="0" err="1"/>
              <a:t>Nameserver</a:t>
            </a:r>
            <a:r>
              <a:rPr lang="nb-NO" sz="1200" dirty="0"/>
              <a:t> IP: </a:t>
            </a:r>
            <a:r>
              <a:rPr lang="nb-NO" sz="1200" dirty="0" smtClean="0"/>
              <a:t>10.21.253.10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/>
              <a:t>LOGIN </a:t>
            </a:r>
            <a:r>
              <a:rPr lang="en-US" sz="1200" b="1" dirty="0"/>
              <a:t>CREDENTIALS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>Prism UI Credentials: admin/nx2Tech058!</a:t>
            </a:r>
            <a:br>
              <a:rPr lang="en-US" sz="1200" dirty="0"/>
            </a:br>
            <a:r>
              <a:rPr lang="en-US" sz="1200" dirty="0"/>
              <a:t>CVM Credentials: </a:t>
            </a:r>
            <a:r>
              <a:rPr lang="en-US" sz="1200" dirty="0" err="1"/>
              <a:t>nutanix</a:t>
            </a:r>
            <a:r>
              <a:rPr lang="en-US" sz="1200" dirty="0"/>
              <a:t>/nx2Tech058!</a:t>
            </a:r>
            <a:br>
              <a:rPr lang="en-US" sz="1200" dirty="0"/>
            </a:br>
            <a:r>
              <a:rPr lang="en-US" sz="1200" dirty="0"/>
              <a:t>AHV Host Credentials: root / nx2Tech058</a:t>
            </a:r>
            <a:r>
              <a:rPr lang="en-US" sz="1200" dirty="0" smtClean="0"/>
              <a:t>!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/>
              <a:t>-------------------------</a:t>
            </a:r>
            <a:br>
              <a:rPr lang="en-US" sz="1200" dirty="0" smtClean="0"/>
            </a:br>
            <a:r>
              <a:rPr lang="en-US" sz="1200" dirty="0"/>
              <a:t>Lab Access User Credentials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>-------------------------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>20 x VDI/VPN User Accounts: POC011-User01, POC011-User02 … POC011-User20 etc.</a:t>
            </a:r>
            <a:br>
              <a:rPr lang="en-US" sz="1200" dirty="0"/>
            </a:br>
            <a:r>
              <a:rPr lang="en-US" sz="1200" dirty="0"/>
              <a:t>VDI/VPN User Password: </a:t>
            </a:r>
            <a:r>
              <a:rPr lang="en-US" sz="1200" dirty="0" smtClean="0"/>
              <a:t>nx2Tech058!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err="1" smtClean="0"/>
              <a:t>Iso</a:t>
            </a:r>
            <a:r>
              <a:rPr lang="en-US" sz="1200" b="1" dirty="0" smtClean="0"/>
              <a:t> image:</a:t>
            </a:r>
            <a:endParaRPr lang="en-US" sz="12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hlinkClick r:id="rId3"/>
              </a:rPr>
              <a:t>https://www.dropbox.com/s/ml643tycnzw51mt/windows_server_2012_r2_virtio.iso?dl=0</a:t>
            </a:r>
            <a:r>
              <a:rPr lang="en-US" sz="1200" dirty="0"/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6457122" y="80838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i="0" u="none" strike="noStrike" dirty="0" smtClean="0">
                <a:solidFill>
                  <a:srgbClr val="000000"/>
                </a:solidFill>
                <a:effectLst/>
              </a:rPr>
              <a:t>Citrix </a:t>
            </a:r>
            <a:r>
              <a:rPr lang="en-US" sz="1400" b="1" i="0" u="none" strike="noStrike" dirty="0" err="1" smtClean="0">
                <a:solidFill>
                  <a:srgbClr val="000000"/>
                </a:solidFill>
                <a:effectLst/>
              </a:rPr>
              <a:t>XenDesktop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1. Login to </a:t>
            </a:r>
            <a:r>
              <a:rPr lang="en-US" sz="1400" b="0" i="0" dirty="0" smtClean="0">
                <a:effectLst/>
                <a:hlinkClick r:id="rId4"/>
              </a:rPr>
              <a:t>https://citrixready.nutanix.com</a:t>
            </a: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 using your supplied credentials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2. Select HTML5 (web browser) OR Install the Citrix Receiver client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3. Select "Customers, Partners &amp; Bootcamps" to access your virtual desktop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1" i="0" u="none" strike="noStrike" dirty="0" smtClean="0">
                <a:solidFill>
                  <a:srgbClr val="000000"/>
                </a:solidFill>
                <a:effectLst/>
              </a:rPr>
              <a:t>VMware Horizon View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1. Browse to </a:t>
            </a:r>
            <a:r>
              <a:rPr lang="en-US" sz="1400" b="0" i="0" dirty="0" smtClean="0">
                <a:effectLst/>
                <a:hlinkClick r:id="rId5"/>
              </a:rPr>
              <a:t>https://hostedpoc.nutanix.com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2. Select HTML5 (web browser) OR Install the Client to point to </a:t>
            </a:r>
            <a:r>
              <a:rPr lang="en-US" sz="1400" b="0" i="0" u="none" strike="noStrike" dirty="0" err="1" smtClean="0">
                <a:solidFill>
                  <a:srgbClr val="000000"/>
                </a:solidFill>
                <a:effectLst/>
              </a:rPr>
              <a:t>hostedpoc.nutanix.com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3. Login using a POC User account to access a desktop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457122" y="3236918"/>
            <a:ext cx="573487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0" u="none" strike="noStrike" dirty="0" smtClean="0">
                <a:solidFill>
                  <a:srgbClr val="000000"/>
                </a:solidFill>
                <a:effectLst/>
              </a:rPr>
              <a:t>Juniper Pulse VPN Client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1. If client already installed skip to step 4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2. To download client login to </a:t>
            </a:r>
            <a:r>
              <a:rPr lang="en-US" sz="1400" b="0" i="0" dirty="0" smtClean="0">
                <a:effectLst/>
                <a:hlinkClick r:id="rId6"/>
              </a:rPr>
              <a:t>https://lab-vpn.nutanix.com</a:t>
            </a: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 using the supplied user credentials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3. Download and install client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4. Logout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5. Open client and ADD a connection with the following details: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Type: Policy Secure (UAC) or Connection Server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Name: HPOC VPN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Server URL: lab-</a:t>
            </a:r>
            <a:r>
              <a:rPr lang="en-US" sz="1400" b="0" i="0" u="none" strike="noStrike" dirty="0" err="1" smtClean="0">
                <a:solidFill>
                  <a:srgbClr val="000000"/>
                </a:solidFill>
                <a:effectLst/>
              </a:rPr>
              <a:t>vpn.nutanix.com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0" i="0" u="none" strike="noStrike" dirty="0" smtClean="0">
                <a:solidFill>
                  <a:srgbClr val="000000"/>
                </a:solidFill>
                <a:effectLst/>
              </a:rPr>
              <a:t>6. Once setup, login with the supplied credentials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2725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49</Words>
  <Application>Microsoft Macintosh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Mangal</vt:lpstr>
      <vt:lpstr>Arial</vt:lpstr>
      <vt:lpstr>Office Theme</vt:lpstr>
      <vt:lpstr>POC Labs</vt:lpstr>
      <vt:lpstr>Join Whatsapp group Dubai tech boot camp</vt:lpstr>
      <vt:lpstr>Labs and Teams </vt:lpstr>
      <vt:lpstr>Labs and Teams </vt:lpstr>
      <vt:lpstr>Labs and Teams </vt:lpstr>
      <vt:lpstr>Labs and Teams 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 Labs</dc:title>
  <dc:creator>Ayman Hamed</dc:creator>
  <cp:lastModifiedBy>Ayman Hamed</cp:lastModifiedBy>
  <cp:revision>17</cp:revision>
  <dcterms:created xsi:type="dcterms:W3CDTF">2018-09-27T05:41:58Z</dcterms:created>
  <dcterms:modified xsi:type="dcterms:W3CDTF">2018-10-04T05:20:27Z</dcterms:modified>
</cp:coreProperties>
</file>