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Gym Website Overview &amp;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Fitness through Digital Innovation</a:t>
            </a:r>
          </a:p>
          <a:p>
            <a:r>
              <a:t>Presented by Ayman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Empowering Fitness Journeys</a:t>
            </a:r>
          </a:p>
          <a:p/>
          <a:p>
            <a:r>
              <a:t>Our gym is dedicated to fostering a community of health and well-being. With a focus on innovation and accessibility, we bring the best fitness experience to everyone.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website is designed to provide seamless access to gym services, offering:</a:t>
            </a:r>
          </a:p>
          <a:p>
            <a:r>
              <a:t>- Easy membership management</a:t>
            </a:r>
          </a:p>
          <a:p>
            <a:r>
              <a:t>- Class scheduling</a:t>
            </a:r>
          </a:p>
          <a:p>
            <a:r>
              <a:t>- Trainer profiles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Online membership registration &amp; management</a:t>
            </a:r>
          </a:p>
          <a:p>
            <a:r>
              <a:t>2. Class schedules and booking system</a:t>
            </a:r>
          </a:p>
          <a:p>
            <a:r>
              <a:t>3. Trainer profiles with user reviews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Points-based loyalty system (rewards for check-ins and referrals)</a:t>
            </a:r>
          </a:p>
          <a:p>
            <a:r>
              <a:t>- Secure payment gateway integration</a:t>
            </a:r>
          </a:p>
          <a:p>
            <a:r>
              <a:t>- Personal fitness dashboards to track goals and progress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 the clean and user-friendly interface with these screenshots.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to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Seamless online experience</a:t>
            </a:r>
          </a:p>
          <a:p>
            <a:r>
              <a:t>- Exclusive digital discounts and rewards</a:t>
            </a:r>
          </a:p>
          <a:p>
            <a:r>
              <a:t>- Personalized services using cutting-edge 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plan to expand our offerings by:</a:t>
            </a:r>
          </a:p>
          <a:p>
            <a:r>
              <a:t>- Integrating a mobile app</a:t>
            </a:r>
          </a:p>
          <a:p>
            <a:r>
              <a:t>- Offering virtual fitness classes</a:t>
            </a:r>
          </a:p>
          <a:p>
            <a:r>
              <a:t>- Leveraging AI for personalized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us in revolutionizing fitness!</a:t>
            </a:r>
          </a:p>
          <a:p/>
          <a:p>
            <a:r>
              <a:t>Visit our website to explore all the features and embark on your fitness journey today.</a:t>
            </a:r>
          </a:p>
          <a:p/>
          <a:p>
            <a:r>
              <a:t>Contact us for more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