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7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34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0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22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169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33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0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4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39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6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973236-0F4D-4B99-ABD0-53CAFD5B1B5C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A93F-AAB8-45A1-ADC4-0D742890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7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BAE5B-D9B6-AEB4-E9A1-3981EE08A4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0D6F-7213-F381-C59B-056AEA65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Market Price Prediction‏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A92C-8C4C-65AA-D928-4BA550C7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B4232-8446-F1F7-8979-3C2E7C39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realm of market analysis and forecasting, understanding the intricate patterns within time series</a:t>
            </a:r>
          </a:p>
          <a:p>
            <a:r>
              <a:rPr lang="en-GB" dirty="0"/>
              <a:t>data is paramount for informed decision-making. With the advent of machine learning techniques, it's</a:t>
            </a:r>
          </a:p>
          <a:p>
            <a:r>
              <a:rPr lang="en-GB" dirty="0"/>
              <a:t>now possible to delve deeper into historical market data to predict future trends accurately. In this</a:t>
            </a:r>
          </a:p>
          <a:p>
            <a:r>
              <a:rPr lang="en-GB" dirty="0"/>
              <a:t>context, we have at our disposal a dataset containing monthly market data spanning multiple years,</a:t>
            </a:r>
          </a:p>
          <a:p>
            <a:r>
              <a:rPr lang="en-GB" dirty="0"/>
              <a:t>encompassing various regions, commodities, and pricing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128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830C-7F21-33CD-82C2-DCE08C4A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sz="2900"/>
              <a:t>PREPROCESSING</a:t>
            </a:r>
          </a:p>
        </p:txBody>
      </p:sp>
      <p:pic>
        <p:nvPicPr>
          <p:cNvPr id="7" name="Picture 6" descr="Computer script on a screen">
            <a:extLst>
              <a:ext uri="{FF2B5EF4-FFF2-40B4-BE49-F238E27FC236}">
                <a16:creationId xmlns:a16="http://schemas.microsoft.com/office/drawing/2014/main" id="{9761804E-0BE5-5488-11D0-89E094D76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" r="40227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BA8F50-9315-77CE-DEC0-A8C52A4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1 : Data Cleaning: Check if there null and  remove it</a:t>
            </a:r>
          </a:p>
          <a:p>
            <a:pPr>
              <a:lnSpc>
                <a:spcPct val="90000"/>
              </a:lnSpc>
            </a:pPr>
            <a:r>
              <a:rPr lang="en-GB" dirty="0"/>
              <a:t>2 : </a:t>
            </a:r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BinaryEncoder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3 : Divide To Dependant And Independent Variables</a:t>
            </a:r>
          </a:p>
          <a:p>
            <a:pPr>
              <a:lnSpc>
                <a:spcPct val="90000"/>
              </a:lnSpc>
            </a:pPr>
            <a:r>
              <a:rPr lang="en-GB" dirty="0"/>
              <a:t>4 : Divide data to train data and test data</a:t>
            </a:r>
          </a:p>
        </p:txBody>
      </p:sp>
    </p:spTree>
    <p:extLst>
      <p:ext uri="{BB962C8B-B14F-4D97-AF65-F5344CB8AC3E}">
        <p14:creationId xmlns:p14="http://schemas.microsoft.com/office/powerpoint/2010/main" val="3148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5A2D-2A03-BCCE-E9B1-CF9EE328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369" y="393982"/>
            <a:ext cx="9404723" cy="1400530"/>
          </a:xfrm>
        </p:spPr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7551-DEAA-D0FA-1540-D566EAE2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625" y="1714988"/>
            <a:ext cx="8946541" cy="4195481"/>
          </a:xfrm>
        </p:spPr>
        <p:txBody>
          <a:bodyPr/>
          <a:lstStyle/>
          <a:p>
            <a:r>
              <a:rPr lang="en-GB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identifying seasonality,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GB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anomalies within the data.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B0967D6-D529-ACAF-1C01-A75CE9028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r="40227" b="-1"/>
          <a:stretch/>
        </p:blipFill>
        <p:spPr>
          <a:xfrm>
            <a:off x="-906038" y="198788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9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225B-181B-D942-2CF3-3ABE0DDD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GB" dirty="0"/>
              <a:t>MODEL</a:t>
            </a:r>
            <a:endParaRPr lang="en-GB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17DEC4FD-A0F4-B692-B441-432E59026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1" r="10071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C16B-BBBB-79FD-F21B-14A3D6B2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GB" dirty="0"/>
              <a:t> Built a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LSTM</a:t>
            </a:r>
          </a:p>
          <a:p>
            <a:r>
              <a:rPr lang="en-GB" dirty="0"/>
              <a:t>  Fit Training data to model</a:t>
            </a:r>
          </a:p>
          <a:p>
            <a:r>
              <a:rPr lang="en-GB" dirty="0"/>
              <a:t> Prediction Model with test data</a:t>
            </a:r>
          </a:p>
        </p:txBody>
      </p:sp>
    </p:spTree>
    <p:extLst>
      <p:ext uri="{BB962C8B-B14F-4D97-AF65-F5344CB8AC3E}">
        <p14:creationId xmlns:p14="http://schemas.microsoft.com/office/powerpoint/2010/main" val="50177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6CFC-8DFA-66CC-D982-0819D35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4CF7-21B4-FFB0-0FB3-3B6A1BC4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mean_absolute_error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mean_squared_error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root_mean_squared_error</a:t>
            </a:r>
            <a:endParaRPr lang="en-GB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00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4497FA2D-B03C-C802-F2E8-814C1C6EB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grayscl/>
          </a:blip>
          <a:srcRect t="7865" b="7865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ED3EC-F71E-C471-CBEC-D06E380A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OUTCOMES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184B-3D45-DDD7-F36E-9A3905A7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/>
              <a:t>The ultimate goal is to deploy a production-ready machine learning model capable of generating accurate</a:t>
            </a:r>
          </a:p>
          <a:p>
            <a:r>
              <a:rPr lang="en-GB" dirty="0"/>
              <a:t>forecasts for market quantity and prices for future months. The insights derived from this model will aid</a:t>
            </a:r>
          </a:p>
          <a:p>
            <a:r>
              <a:rPr lang="en-GB" dirty="0"/>
              <a:t>stakeholders in making data-driven decisions, optimizing inventory management, pricing strategies, and</a:t>
            </a:r>
          </a:p>
          <a:p>
            <a:r>
              <a:rPr lang="en-GB"/>
              <a:t>resource allocation, thereby enhancing overall efficiency and profitability in the market ecosystem.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97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223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Market Price Prediction‏</vt:lpstr>
      <vt:lpstr>INTRODUCTION</vt:lpstr>
      <vt:lpstr>PREPROCESSING</vt:lpstr>
      <vt:lpstr>Exploratory data analysis</vt:lpstr>
      <vt:lpstr>MODEL</vt:lpstr>
      <vt:lpstr>Evaluation</vt:lpstr>
      <vt:lpstr>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Disease Diagnosis</dc:title>
  <dc:creator>User</dc:creator>
  <cp:lastModifiedBy>User</cp:lastModifiedBy>
  <cp:revision>3</cp:revision>
  <dcterms:created xsi:type="dcterms:W3CDTF">2024-05-20T10:41:17Z</dcterms:created>
  <dcterms:modified xsi:type="dcterms:W3CDTF">2024-05-28T17:22:47Z</dcterms:modified>
</cp:coreProperties>
</file>