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37E13-B81F-4F97-AE01-9CA69CE7F0D1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BFED-86EB-4895-B450-4B9FDFBEFB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4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94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74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49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37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72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17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59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36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87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25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66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AFD52-326D-4521-A560-7402E39053E7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4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ymanahmed.Elgharabawy@student.uts.edu.a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hyperlink" Target="https://github.com/ayman-elgharabawy/SEP_Spring2018" TargetMode="External"/><Relationship Id="rId4" Type="http://schemas.openxmlformats.org/officeDocument/2006/relationships/hyperlink" Target="mailto:aaaeg@Hot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11209" y="211015"/>
            <a:ext cx="10967390" cy="902582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Engineering Practice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925" y="1655660"/>
            <a:ext cx="10404681" cy="4777604"/>
          </a:xfrm>
        </p:spPr>
        <p:txBody>
          <a:bodyPr>
            <a:normAutofit lnSpcReduction="10000"/>
          </a:bodyPr>
          <a:lstStyle/>
          <a:p>
            <a:pPr algn="l">
              <a:defRPr/>
            </a:pPr>
            <a:r>
              <a:rPr lang="en-US" b="1" dirty="0" smtClean="0"/>
              <a:t>Tutor: </a:t>
            </a:r>
            <a:r>
              <a:rPr lang="en-US" dirty="0" smtClean="0"/>
              <a:t>Ayman Ahmed Elgharabawy</a:t>
            </a:r>
            <a:endParaRPr lang="en-US" dirty="0"/>
          </a:p>
          <a:p>
            <a:pPr algn="l">
              <a:defRPr/>
            </a:pPr>
            <a:r>
              <a:rPr lang="en-US" b="1" dirty="0"/>
              <a:t>Email: </a:t>
            </a:r>
            <a:r>
              <a:rPr lang="en-US" dirty="0" smtClean="0">
                <a:hlinkClick r:id="rId3"/>
              </a:rPr>
              <a:t>aymanahmed.Elgharabawy@student.uts.edu.au</a:t>
            </a:r>
            <a:endParaRPr lang="en-US" dirty="0" smtClean="0"/>
          </a:p>
          <a:p>
            <a:pPr algn="l">
              <a:defRPr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aaaeg@Hotmail.com</a:t>
            </a:r>
            <a:endParaRPr lang="en-US" dirty="0" smtClean="0"/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r>
              <a:rPr lang="en-US" b="1" dirty="0" err="1" smtClean="0"/>
              <a:t>Github</a:t>
            </a:r>
            <a:r>
              <a:rPr lang="en-US" b="1" dirty="0" smtClean="0"/>
              <a:t> 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github.com/ayman-elgharabawy/SEP_Spring2018</a:t>
            </a:r>
            <a:endParaRPr lang="en-US" dirty="0" smtClean="0"/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r>
              <a:rPr lang="en-US" b="1" u="sng" dirty="0" smtClean="0"/>
              <a:t>Workshop 2</a:t>
            </a:r>
            <a:r>
              <a:rPr lang="en-US" b="1" dirty="0" smtClean="0"/>
              <a:t>: </a:t>
            </a:r>
            <a:r>
              <a:rPr lang="en-US" dirty="0"/>
              <a:t>Agile </a:t>
            </a:r>
            <a:r>
              <a:rPr lang="en-US" dirty="0" smtClean="0"/>
              <a:t>Analysis ,Planning and architecture</a:t>
            </a:r>
            <a:endParaRPr lang="en-US" dirty="0"/>
          </a:p>
          <a:p>
            <a:pPr algn="l">
              <a:defRPr/>
            </a:pPr>
            <a:r>
              <a:rPr lang="en-US" b="1" u="sng" dirty="0"/>
              <a:t>Duration:</a:t>
            </a:r>
            <a:r>
              <a:rPr lang="en-US" dirty="0"/>
              <a:t> </a:t>
            </a:r>
            <a:r>
              <a:rPr lang="en-US" dirty="0" smtClean="0"/>
              <a:t>3 Hours</a:t>
            </a:r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r>
              <a:rPr lang="en-US" dirty="0" smtClean="0"/>
              <a:t>9-12 Hours per week include workshop </a:t>
            </a:r>
          </a:p>
          <a:p>
            <a:pPr algn="l">
              <a:defRPr/>
            </a:pPr>
            <a:r>
              <a:rPr lang="en-US" dirty="0" smtClean="0"/>
              <a:t>  (1 to 2 times group meeting in UTS venues)</a:t>
            </a:r>
            <a:endParaRPr lang="en-US" dirty="0"/>
          </a:p>
          <a:p>
            <a:pPr algn="l">
              <a:defRPr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841" y="6059323"/>
            <a:ext cx="314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9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14" y="178488"/>
            <a:ext cx="10515600" cy="717005"/>
          </a:xfrm>
        </p:spPr>
        <p:txBody>
          <a:bodyPr/>
          <a:lstStyle/>
          <a:p>
            <a:r>
              <a:rPr lang="en-AU" dirty="0" smtClean="0"/>
              <a:t>SEP Course Sequence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137" y="6241582"/>
            <a:ext cx="2444410" cy="53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7994" y="1464230"/>
            <a:ext cx="87176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Workshop 2 : Analysis , planning and architecture : 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Iteration 0 –Release 1  .  Duration 1 week  -</a:t>
            </a:r>
            <a:r>
              <a:rPr lang="en-AU" dirty="0" smtClean="0"/>
              <a:t> </a:t>
            </a:r>
            <a:r>
              <a:rPr lang="en-AU" sz="2000" dirty="0"/>
              <a:t>Group Name: </a:t>
            </a:r>
            <a:r>
              <a:rPr lang="en-AU" sz="2000" dirty="0" smtClean="0"/>
              <a:t>SEP-Wrk-02-Gxx</a:t>
            </a:r>
            <a:endParaRPr lang="en-AU" sz="2000" dirty="0"/>
          </a:p>
          <a:p>
            <a:endParaRPr lang="en-A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968" y="2531030"/>
            <a:ext cx="8733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Workshop 3 : Design , Implementation and testing :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Iteration 1 –Release 1  .  Duration 1 week  -</a:t>
            </a:r>
            <a:r>
              <a:rPr lang="en-AU" sz="2400" dirty="0" smtClean="0"/>
              <a:t> </a:t>
            </a:r>
            <a:r>
              <a:rPr lang="en-AU" sz="2000" dirty="0"/>
              <a:t>Group Name: SEP-Wrk-03-Gxx</a:t>
            </a:r>
          </a:p>
        </p:txBody>
      </p:sp>
      <p:sp>
        <p:nvSpPr>
          <p:cNvPr id="8" name="Rectangle 7"/>
          <p:cNvSpPr/>
          <p:nvPr/>
        </p:nvSpPr>
        <p:spPr>
          <a:xfrm>
            <a:off x="631669" y="3597830"/>
            <a:ext cx="86647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Workshop 4 : Design , Implementation and testing :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Iteration 2 –Release 1  .  Duration 1 week -</a:t>
            </a:r>
            <a:r>
              <a:rPr lang="en-AU" sz="2400" dirty="0" smtClean="0"/>
              <a:t> </a:t>
            </a:r>
            <a:r>
              <a:rPr lang="en-AU" sz="2000" dirty="0"/>
              <a:t>Group Name: SEP-Wrk-04-Gxx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968" y="4664630"/>
            <a:ext cx="86647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Workshop 5 : Design , Implementation and testing: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Iteration 3 –Release 1  .  Duration 1 week -</a:t>
            </a:r>
            <a:r>
              <a:rPr lang="en-AU" sz="2400" dirty="0" smtClean="0"/>
              <a:t> </a:t>
            </a:r>
            <a:r>
              <a:rPr lang="en-AU" sz="2000" dirty="0"/>
              <a:t>Group Name: SEP-Wrk-05-Gxx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968" y="5731430"/>
            <a:ext cx="4086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Workshop 6 : Showcase 1  </a:t>
            </a:r>
            <a:r>
              <a:rPr lang="en-AU" dirty="0" smtClean="0"/>
              <a:t> (</a:t>
            </a:r>
            <a:r>
              <a:rPr lang="en-AU" dirty="0"/>
              <a:t>30</a:t>
            </a:r>
            <a:r>
              <a:rPr lang="en-AU" dirty="0" smtClean="0"/>
              <a:t>%)</a:t>
            </a:r>
            <a:endParaRPr lang="en-AU" dirty="0"/>
          </a:p>
          <a:p>
            <a:r>
              <a:rPr lang="en-US" sz="2400" dirty="0" smtClean="0"/>
              <a:t> 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926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14" y="178488"/>
            <a:ext cx="10515600" cy="717005"/>
          </a:xfrm>
        </p:spPr>
        <p:txBody>
          <a:bodyPr/>
          <a:lstStyle/>
          <a:p>
            <a:r>
              <a:rPr lang="en-AU" dirty="0" smtClean="0"/>
              <a:t>SEP Course Sequence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833" y="240003"/>
            <a:ext cx="2325375" cy="5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3968" y="2078436"/>
            <a:ext cx="86647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Workshop 8 : Design , Implementation and testing :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Iteration 2 –Release 2  .  Duration 1 week -</a:t>
            </a:r>
            <a:r>
              <a:rPr lang="en-AU" sz="2400" dirty="0" smtClean="0"/>
              <a:t> </a:t>
            </a:r>
            <a:r>
              <a:rPr lang="en-AU" sz="2000" dirty="0"/>
              <a:t>Group Name: SEP-Wrk-08-Gxx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968" y="3182331"/>
            <a:ext cx="86647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Workshop 9 : Design , Implementation and testing :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Iteration 3 –Release 2  .  Duration 1 week -</a:t>
            </a:r>
            <a:r>
              <a:rPr lang="en-AU" sz="2400" dirty="0" smtClean="0"/>
              <a:t> </a:t>
            </a:r>
            <a:r>
              <a:rPr lang="en-AU" sz="2000" dirty="0"/>
              <a:t>Group Name: SEP-Wrk-09-Gxx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968" y="4091101"/>
            <a:ext cx="86647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Workshop 10 : Design , Implementation and testing :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Iteration 4 –Release 2  .  Duration 1 week -</a:t>
            </a:r>
            <a:r>
              <a:rPr lang="en-AU" sz="2400" dirty="0" smtClean="0"/>
              <a:t> </a:t>
            </a:r>
            <a:r>
              <a:rPr lang="en-AU" sz="2000" dirty="0"/>
              <a:t>Group Name: SEP-Wrk-10-Gxx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614" y="6169923"/>
            <a:ext cx="41727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Workshop 12 : Showcase 2 </a:t>
            </a:r>
            <a:r>
              <a:rPr lang="en-AU" dirty="0" smtClean="0"/>
              <a:t> (60%)</a:t>
            </a:r>
            <a:endParaRPr lang="en-AU" dirty="0"/>
          </a:p>
          <a:p>
            <a:r>
              <a:rPr lang="en-US" sz="2400" dirty="0" smtClean="0"/>
              <a:t>  </a:t>
            </a:r>
            <a:endParaRPr lang="en-AU" sz="2400" dirty="0"/>
          </a:p>
        </p:txBody>
      </p:sp>
      <p:sp>
        <p:nvSpPr>
          <p:cNvPr id="11" name="Rectangle 10"/>
          <p:cNvSpPr/>
          <p:nvPr/>
        </p:nvSpPr>
        <p:spPr>
          <a:xfrm>
            <a:off x="653559" y="1103509"/>
            <a:ext cx="86647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Workshop 7 : Design , Implementation , testing :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Iteration 1 –Release 2  .  Duration 1 week -</a:t>
            </a:r>
            <a:r>
              <a:rPr lang="en-AU" sz="2400" dirty="0" smtClean="0"/>
              <a:t> </a:t>
            </a:r>
            <a:r>
              <a:rPr lang="en-AU" sz="2000" dirty="0"/>
              <a:t>Group Name: SEP-Wrk-07-Gxx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0614" y="5157901"/>
            <a:ext cx="89147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Workshop 11 : Design , Implementation and testing and deployment :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Iteration 5 –Release 2  .  Duration 1 week -</a:t>
            </a:r>
            <a:r>
              <a:rPr lang="en-AU" sz="2400" dirty="0" smtClean="0"/>
              <a:t> </a:t>
            </a:r>
            <a:r>
              <a:rPr lang="en-AU" sz="2000" dirty="0"/>
              <a:t>Group Name: SEP-Wrk-11-Gxx</a:t>
            </a:r>
          </a:p>
        </p:txBody>
      </p:sp>
    </p:spTree>
    <p:extLst>
      <p:ext uri="{BB962C8B-B14F-4D97-AF65-F5344CB8AC3E}">
        <p14:creationId xmlns:p14="http://schemas.microsoft.com/office/powerpoint/2010/main" val="41801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585" y="279045"/>
            <a:ext cx="2444409" cy="53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1838" y="211016"/>
            <a:ext cx="1134613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/>
              <a:t>Week 2 Agenda</a:t>
            </a:r>
          </a:p>
          <a:p>
            <a:pPr>
              <a:defRPr/>
            </a:pPr>
            <a:r>
              <a:rPr lang="en-US" sz="2400" dirty="0" smtClean="0"/>
              <a:t>1 Hour :Agile Analysis  + (Quiz 0-non weighted) + UML basics </a:t>
            </a:r>
          </a:p>
          <a:p>
            <a:pPr>
              <a:defRPr/>
            </a:pPr>
            <a:r>
              <a:rPr lang="en-US" sz="2400" dirty="0" smtClean="0"/>
              <a:t>1 Hour :Agile </a:t>
            </a:r>
            <a:r>
              <a:rPr lang="en-US" sz="2400" dirty="0"/>
              <a:t>Planning</a:t>
            </a:r>
            <a:r>
              <a:rPr lang="en-US" sz="2400" dirty="0" smtClean="0"/>
              <a:t> </a:t>
            </a:r>
          </a:p>
          <a:p>
            <a:pPr>
              <a:defRPr/>
            </a:pPr>
            <a:r>
              <a:rPr lang="en-US" sz="2400" dirty="0" smtClean="0"/>
              <a:t>1 Hour :Agile Architecture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Break 10 Min. after 1.30 hour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b="1" dirty="0" smtClean="0"/>
              <a:t>Work Repository:</a:t>
            </a:r>
          </a:p>
          <a:p>
            <a:pPr>
              <a:defRPr/>
            </a:pPr>
            <a:r>
              <a:rPr lang="en-US" sz="2400" dirty="0" smtClean="0"/>
              <a:t>1-Documents and code : </a:t>
            </a:r>
            <a:r>
              <a:rPr lang="en-US" sz="2400" u="sng" dirty="0" err="1" smtClean="0"/>
              <a:t>Github</a:t>
            </a:r>
            <a:r>
              <a:rPr lang="en-US" sz="2400" dirty="0" smtClean="0"/>
              <a:t>, </a:t>
            </a:r>
            <a:r>
              <a:rPr lang="en-US" sz="2400" dirty="0" err="1" smtClean="0"/>
              <a:t>Bitbucket</a:t>
            </a:r>
            <a:r>
              <a:rPr lang="en-US" sz="2400" dirty="0" smtClean="0"/>
              <a:t>, </a:t>
            </a:r>
            <a:r>
              <a:rPr lang="en-US" sz="2400" dirty="0" err="1" smtClean="0"/>
              <a:t>Gitlab</a:t>
            </a:r>
            <a:r>
              <a:rPr lang="en-US" sz="2400" dirty="0" smtClean="0"/>
              <a:t>, etc..</a:t>
            </a:r>
          </a:p>
          <a:p>
            <a:pPr>
              <a:defRPr/>
            </a:pPr>
            <a:r>
              <a:rPr lang="en-US" sz="2400" dirty="0" smtClean="0"/>
              <a:t>2-UTS Online , Spark.</a:t>
            </a:r>
          </a:p>
          <a:p>
            <a:pPr>
              <a:defRPr/>
            </a:pPr>
            <a:r>
              <a:rPr lang="en-US" sz="2400" dirty="0" smtClean="0"/>
              <a:t>3-Showcase deployment : </a:t>
            </a:r>
            <a:r>
              <a:rPr lang="en-US" sz="2400" u="sng" dirty="0" err="1" smtClean="0"/>
              <a:t>Redhat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Openshift</a:t>
            </a:r>
            <a:r>
              <a:rPr lang="en-US" sz="2400" u="sng" dirty="0" smtClean="0"/>
              <a:t> </a:t>
            </a:r>
            <a:r>
              <a:rPr lang="en-US" sz="2400" dirty="0"/>
              <a:t>,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, etc..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 smtClean="0"/>
              <a:t>Tools :</a:t>
            </a:r>
          </a:p>
          <a:p>
            <a:pPr>
              <a:defRPr/>
            </a:pPr>
            <a:r>
              <a:rPr lang="en-US" sz="2400" u="sng" dirty="0" smtClean="0"/>
              <a:t>Microsoft tools: </a:t>
            </a:r>
            <a:r>
              <a:rPr lang="en-US" sz="2400" u="sng" dirty="0" smtClean="0"/>
              <a:t>WinWord </a:t>
            </a:r>
            <a:r>
              <a:rPr lang="en-US" sz="2400" u="sng" dirty="0"/>
              <a:t>,</a:t>
            </a:r>
            <a:r>
              <a:rPr lang="en-US" sz="2400" u="sng" dirty="0" smtClean="0"/>
              <a:t> Excel  and </a:t>
            </a:r>
            <a:r>
              <a:rPr lang="en-US" sz="2400" u="sng" dirty="0" err="1" smtClean="0"/>
              <a:t>visio</a:t>
            </a:r>
            <a:endParaRPr lang="en-US" sz="2400" u="sng" dirty="0" smtClean="0"/>
          </a:p>
          <a:p>
            <a:pPr>
              <a:defRPr/>
            </a:pPr>
            <a:r>
              <a:rPr lang="en-US" sz="2400" u="sng" dirty="0" smtClean="0"/>
              <a:t>UML Case Tool </a:t>
            </a:r>
            <a:r>
              <a:rPr lang="en-US" sz="2400" b="1" dirty="0" smtClean="0"/>
              <a:t>: </a:t>
            </a:r>
            <a:r>
              <a:rPr lang="en-US" sz="2400" dirty="0" smtClean="0"/>
              <a:t>Argo UML , Star UML , BOUML , </a:t>
            </a:r>
            <a:r>
              <a:rPr lang="en-US" sz="2400" dirty="0" err="1" smtClean="0"/>
              <a:t>Dia</a:t>
            </a:r>
            <a:r>
              <a:rPr lang="en-US" sz="2400" dirty="0" smtClean="0"/>
              <a:t> ,etc</a:t>
            </a:r>
            <a:r>
              <a:rPr lang="en-US" sz="2400" dirty="0" smtClean="0"/>
              <a:t>..</a:t>
            </a:r>
          </a:p>
          <a:p>
            <a:pPr>
              <a:defRPr/>
            </a:pPr>
            <a:r>
              <a:rPr lang="en-US" sz="2400" u="sng" dirty="0" smtClean="0"/>
              <a:t>Agile tool </a:t>
            </a:r>
            <a:r>
              <a:rPr lang="en-US" sz="2400" dirty="0" smtClean="0"/>
              <a:t>: Jira </a:t>
            </a:r>
            <a:r>
              <a:rPr lang="en-US" sz="2400" dirty="0"/>
              <a:t>, </a:t>
            </a:r>
            <a:r>
              <a:rPr lang="en-US" sz="2400" dirty="0" err="1" smtClean="0"/>
              <a:t>scrumblr</a:t>
            </a:r>
            <a:r>
              <a:rPr lang="en-US" sz="2400" dirty="0"/>
              <a:t>, </a:t>
            </a:r>
            <a:r>
              <a:rPr lang="en-US" sz="2400" dirty="0" err="1"/>
              <a:t>trello</a:t>
            </a:r>
            <a:r>
              <a:rPr lang="en-US" sz="2400" dirty="0"/>
              <a:t> </a:t>
            </a:r>
            <a:r>
              <a:rPr lang="en-US" sz="2400" dirty="0" smtClean="0"/>
              <a:t>or just the board and Excel </a:t>
            </a:r>
            <a:endParaRPr lang="en-US" sz="2400" dirty="0" smtClean="0"/>
          </a:p>
          <a:p>
            <a:pPr>
              <a:defRPr/>
            </a:pPr>
            <a:r>
              <a:rPr lang="en-US" sz="2400" u="sng" dirty="0" smtClean="0"/>
              <a:t>Code Editor </a:t>
            </a:r>
            <a:r>
              <a:rPr lang="en-US" sz="2400" b="1" dirty="0" smtClean="0"/>
              <a:t>: </a:t>
            </a:r>
            <a:r>
              <a:rPr lang="en-US" sz="2400" dirty="0" smtClean="0"/>
              <a:t>Visual Studio Code, Eclipse , </a:t>
            </a:r>
            <a:r>
              <a:rPr lang="en-US" sz="2400" dirty="0" smtClean="0"/>
              <a:t>Visual </a:t>
            </a:r>
            <a:r>
              <a:rPr lang="en-US" sz="2400" dirty="0" smtClean="0"/>
              <a:t>Studio, </a:t>
            </a:r>
            <a:r>
              <a:rPr lang="en-US" sz="2400" dirty="0" err="1" smtClean="0"/>
              <a:t>Sublim</a:t>
            </a:r>
            <a:r>
              <a:rPr lang="en-US" sz="2400" dirty="0" smtClean="0"/>
              <a:t> , Atom , etc..</a:t>
            </a:r>
          </a:p>
          <a:p>
            <a:pPr>
              <a:defRPr/>
            </a:pPr>
            <a:r>
              <a:rPr lang="en-US" sz="2400" u="sng" dirty="0" smtClean="0"/>
              <a:t>Database Modeling and Generation</a:t>
            </a:r>
            <a:r>
              <a:rPr lang="en-US" sz="2400" dirty="0" smtClean="0">
                <a:sym typeface="Wingdings" panose="05000000000000000000" pitchFamily="2" charset="2"/>
              </a:rPr>
              <a:t>: </a:t>
            </a:r>
            <a:r>
              <a:rPr lang="en-US" sz="2400" dirty="0" err="1" smtClean="0">
                <a:sym typeface="Wingdings" panose="05000000000000000000" pitchFamily="2" charset="2"/>
              </a:rPr>
              <a:t>PGModeler</a:t>
            </a:r>
            <a:r>
              <a:rPr lang="en-US" sz="2400" dirty="0" smtClean="0">
                <a:sym typeface="Wingdings" panose="05000000000000000000" pitchFamily="2" charset="2"/>
              </a:rPr>
              <a:t>(</a:t>
            </a:r>
            <a:r>
              <a:rPr lang="en-US" sz="2400" dirty="0" err="1" smtClean="0">
                <a:sym typeface="Wingdings" panose="05000000000000000000" pitchFamily="2" charset="2"/>
              </a:rPr>
              <a:t>postgres</a:t>
            </a:r>
            <a:r>
              <a:rPr lang="en-US" sz="2400" dirty="0" smtClean="0">
                <a:sym typeface="Wingdings" panose="05000000000000000000" pitchFamily="2" charset="2"/>
              </a:rPr>
              <a:t>),</a:t>
            </a:r>
            <a:r>
              <a:rPr lang="en-US" sz="2400" dirty="0" err="1" smtClean="0">
                <a:sym typeface="Wingdings" panose="05000000000000000000" pitchFamily="2" charset="2"/>
              </a:rPr>
              <a:t>Robo</a:t>
            </a:r>
            <a:r>
              <a:rPr lang="en-US" sz="2400" dirty="0" smtClean="0">
                <a:sym typeface="Wingdings" panose="05000000000000000000" pitchFamily="2" charset="2"/>
              </a:rPr>
              <a:t> 3T (Mongo)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15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42" y="235271"/>
            <a:ext cx="10515600" cy="570918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+mn-lt"/>
                <a:ea typeface="+mn-ea"/>
                <a:cs typeface="+mn-cs"/>
              </a:rP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04" y="1024848"/>
            <a:ext cx="10515600" cy="552745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 smtClean="0"/>
              <a:t>1-Agile Methodology , UML diagrams (</a:t>
            </a:r>
            <a:r>
              <a:rPr lang="en-US" dirty="0" err="1"/>
              <a:t>Usecase</a:t>
            </a:r>
            <a:r>
              <a:rPr lang="en-US" dirty="0"/>
              <a:t> , Class and Sequence </a:t>
            </a:r>
            <a:r>
              <a:rPr lang="en-US" dirty="0" smtClean="0"/>
              <a:t>)</a:t>
            </a:r>
          </a:p>
          <a:p>
            <a:pPr marL="0" indent="0">
              <a:buNone/>
              <a:defRPr/>
            </a:pPr>
            <a:r>
              <a:rPr lang="en-US" dirty="0" smtClean="0"/>
              <a:t>2-Relational Database Design  , ER Diagram 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 smtClean="0"/>
              <a:t>3-Object Oriented Programming Skills </a:t>
            </a:r>
          </a:p>
          <a:p>
            <a:pPr marL="0" indent="0">
              <a:buNone/>
              <a:defRPr/>
            </a:pPr>
            <a:r>
              <a:rPr lang="en-US" dirty="0" smtClean="0"/>
              <a:t>4-Programming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914400" lvl="2" indent="0"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Java Development Stack</a:t>
            </a:r>
          </a:p>
          <a:p>
            <a:pPr marL="914400" lvl="2" indent="0">
              <a:buNone/>
            </a:pPr>
            <a:r>
              <a:rPr lang="en-AU" sz="2800" dirty="0" smtClean="0"/>
              <a:t>Java </a:t>
            </a:r>
            <a:r>
              <a:rPr lang="en-AU" sz="2800" dirty="0" err="1" smtClean="0"/>
              <a:t>WebService</a:t>
            </a:r>
            <a:r>
              <a:rPr lang="en-AU" sz="2800" dirty="0" smtClean="0"/>
              <a:t> Rest., </a:t>
            </a:r>
            <a:r>
              <a:rPr lang="en-AU" sz="2800" u="sng" dirty="0" err="1" smtClean="0"/>
              <a:t>SpringBoot</a:t>
            </a:r>
            <a:r>
              <a:rPr lang="en-AU" sz="2800" dirty="0" smtClean="0"/>
              <a:t> ,Hibernate (ORM)</a:t>
            </a:r>
          </a:p>
          <a:p>
            <a:pPr marL="914400" lvl="2" indent="0">
              <a:buNone/>
            </a:pPr>
            <a:r>
              <a:rPr lang="en-AU" sz="2800" dirty="0" smtClean="0"/>
              <a:t>  (Spring MVC )</a:t>
            </a:r>
          </a:p>
          <a:p>
            <a:pPr marL="914400" lvl="2" indent="0"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Javascript</a:t>
            </a:r>
            <a:r>
              <a:rPr lang="en-US" sz="2800" dirty="0" smtClean="0">
                <a:solidFill>
                  <a:srgbClr val="FF0000"/>
                </a:solidFill>
              </a:rPr>
              <a:t> Development Stack</a:t>
            </a:r>
          </a:p>
          <a:p>
            <a:pPr marL="914400" lvl="2" indent="0">
              <a:buNone/>
            </a:pPr>
            <a:r>
              <a:rPr lang="en-US" sz="2800" u="sng" dirty="0" err="1" smtClean="0"/>
              <a:t>Nodejs</a:t>
            </a:r>
            <a:r>
              <a:rPr lang="en-US" sz="2800" dirty="0" smtClean="0"/>
              <a:t> , </a:t>
            </a:r>
            <a:r>
              <a:rPr lang="en-US" sz="2800" dirty="0" err="1" smtClean="0"/>
              <a:t>Mongoos</a:t>
            </a:r>
            <a:r>
              <a:rPr lang="en-US" sz="2800" dirty="0" smtClean="0"/>
              <a:t> (ORM) (</a:t>
            </a:r>
            <a:r>
              <a:rPr lang="en-US" sz="2800" dirty="0" err="1" smtClean="0"/>
              <a:t>Angularjs</a:t>
            </a:r>
            <a:r>
              <a:rPr lang="en-US" sz="2800" dirty="0" smtClean="0"/>
              <a:t> , </a:t>
            </a:r>
            <a:r>
              <a:rPr lang="en-US" sz="2800" u="sng" dirty="0" smtClean="0"/>
              <a:t>React</a:t>
            </a:r>
            <a:r>
              <a:rPr lang="en-US" sz="2800" dirty="0" smtClean="0"/>
              <a:t>)</a:t>
            </a: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Databases</a:t>
            </a:r>
          </a:p>
          <a:p>
            <a:pPr marL="914400" lvl="2" indent="0">
              <a:buNone/>
            </a:pPr>
            <a:r>
              <a:rPr lang="en-US" sz="2800" u="sng" dirty="0" err="1" smtClean="0"/>
              <a:t>Postgress</a:t>
            </a:r>
            <a:r>
              <a:rPr lang="en-US" sz="2800" dirty="0" smtClean="0"/>
              <a:t> , </a:t>
            </a:r>
            <a:r>
              <a:rPr lang="en-US" sz="2800" dirty="0" err="1" smtClean="0"/>
              <a:t>Mysql</a:t>
            </a:r>
            <a:r>
              <a:rPr lang="en-US" sz="2800" dirty="0" smtClean="0"/>
              <a:t> , MongoDB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947" y="6088034"/>
            <a:ext cx="314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94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480</Words>
  <Application>Microsoft Office PowerPoint</Application>
  <PresentationFormat>Widescreen</PresentationFormat>
  <Paragraphs>67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Software Engineering Practice</vt:lpstr>
      <vt:lpstr>SEP Course Sequence </vt:lpstr>
      <vt:lpstr>SEP Course Sequence </vt:lpstr>
      <vt:lpstr>PowerPoint Presentation</vt:lpstr>
      <vt:lpstr>Skills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Ayman Ahmed Elgharabawy</dc:creator>
  <cp:lastModifiedBy>Ayman Ahmed Elgharabawy</cp:lastModifiedBy>
  <cp:revision>28</cp:revision>
  <dcterms:created xsi:type="dcterms:W3CDTF">2018-07-29T08:54:41Z</dcterms:created>
  <dcterms:modified xsi:type="dcterms:W3CDTF">2018-07-29T22:21:55Z</dcterms:modified>
</cp:coreProperties>
</file>