
<file path=[Content_Types].xml><?xml version="1.0" encoding="utf-8"?>
<Types xmlns="http://schemas.openxmlformats.org/package/2006/content-types">
  <Default Extension="png" ContentType="image/png"/>
  <Default Extension="jfif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0" r:id="rId4"/>
    <p:sldId id="264" r:id="rId5"/>
    <p:sldId id="267" r:id="rId6"/>
    <p:sldId id="265" r:id="rId7"/>
    <p:sldId id="261" r:id="rId8"/>
    <p:sldId id="263" r:id="rId9"/>
    <p:sldId id="268" r:id="rId10"/>
    <p:sldId id="266" r:id="rId11"/>
    <p:sldId id="269" r:id="rId12"/>
    <p:sldId id="270" r:id="rId13"/>
    <p:sldId id="271" r:id="rId14"/>
    <p:sldId id="26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37E13-B81F-4F97-AE01-9CA69CE7F0D1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0BFED-86EB-4895-B450-4B9FDFBEFBF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74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5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794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87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849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837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272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817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59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36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887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25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0664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AFD52-326D-4521-A560-7402E39053E7}" type="datetimeFigureOut">
              <a:rPr lang="en-AU" smtClean="0"/>
              <a:t>26/08/2018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E3056-299E-4A44-BE9D-3B4D93E1C7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41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jpeg"/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55791" y="3397561"/>
            <a:ext cx="10967390" cy="902582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Engineering </a:t>
            </a:r>
            <a:r>
              <a:rPr lang="en-US" dirty="0" smtClean="0"/>
              <a:t>Practice 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Week </a:t>
            </a:r>
            <a:r>
              <a:rPr lang="en-US" dirty="0" smtClean="0"/>
              <a:t>6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0841" y="6059323"/>
            <a:ext cx="3149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90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864" y="0"/>
            <a:ext cx="10515600" cy="552459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Software Lifecycle </a:t>
            </a:r>
            <a:r>
              <a:rPr lang="en-AU" dirty="0" err="1" smtClean="0"/>
              <a:t>Env</a:t>
            </a:r>
            <a:r>
              <a:rPr lang="en-AU" dirty="0" smtClean="0"/>
              <a:t>.</a:t>
            </a:r>
            <a:endParaRPr lang="en-A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242" y="5401574"/>
            <a:ext cx="1249392" cy="1249392"/>
          </a:xfrm>
        </p:spPr>
      </p:pic>
      <p:sp>
        <p:nvSpPr>
          <p:cNvPr id="4" name="Oval 3"/>
          <p:cNvSpPr/>
          <p:nvPr/>
        </p:nvSpPr>
        <p:spPr>
          <a:xfrm>
            <a:off x="386754" y="2518913"/>
            <a:ext cx="2380891" cy="22169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Development Environment</a:t>
            </a:r>
            <a:endParaRPr lang="en-AU" sz="2000" b="1" dirty="0"/>
          </a:p>
        </p:txBody>
      </p:sp>
      <p:sp>
        <p:nvSpPr>
          <p:cNvPr id="5" name="Oval 4"/>
          <p:cNvSpPr/>
          <p:nvPr/>
        </p:nvSpPr>
        <p:spPr>
          <a:xfrm>
            <a:off x="3279479" y="2518910"/>
            <a:ext cx="2270185" cy="2216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Testing Environment</a:t>
            </a:r>
            <a:endParaRPr lang="en-AU" sz="2000" b="1" dirty="0"/>
          </a:p>
        </p:txBody>
      </p:sp>
      <p:sp>
        <p:nvSpPr>
          <p:cNvPr id="6" name="Oval 5"/>
          <p:cNvSpPr/>
          <p:nvPr/>
        </p:nvSpPr>
        <p:spPr>
          <a:xfrm>
            <a:off x="6914790" y="2518911"/>
            <a:ext cx="2270185" cy="2216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Staging Environment</a:t>
            </a:r>
            <a:endParaRPr lang="en-AU" sz="2000" b="1" dirty="0"/>
          </a:p>
        </p:txBody>
      </p:sp>
      <p:sp>
        <p:nvSpPr>
          <p:cNvPr id="7" name="Oval 6"/>
          <p:cNvSpPr/>
          <p:nvPr/>
        </p:nvSpPr>
        <p:spPr>
          <a:xfrm>
            <a:off x="9888745" y="2518912"/>
            <a:ext cx="2270185" cy="2216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000" b="1" dirty="0" smtClean="0"/>
              <a:t>Production Environment</a:t>
            </a:r>
            <a:endParaRPr lang="en-AU" sz="2000" b="1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111" y="5607170"/>
            <a:ext cx="1043796" cy="10437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14" y="5607170"/>
            <a:ext cx="1043796" cy="1043796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6" idx="5"/>
          </p:cNvCxnSpPr>
          <p:nvPr/>
        </p:nvCxnSpPr>
        <p:spPr>
          <a:xfrm flipH="1" flipV="1">
            <a:off x="8852514" y="4411229"/>
            <a:ext cx="524397" cy="122182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7" idx="3"/>
          </p:cNvCxnSpPr>
          <p:nvPr/>
        </p:nvCxnSpPr>
        <p:spPr>
          <a:xfrm flipV="1">
            <a:off x="9696809" y="4411230"/>
            <a:ext cx="524397" cy="122181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0"/>
            <a:endCxn id="5" idx="4"/>
          </p:cNvCxnSpPr>
          <p:nvPr/>
        </p:nvCxnSpPr>
        <p:spPr>
          <a:xfrm flipH="1" flipV="1">
            <a:off x="4414572" y="4735899"/>
            <a:ext cx="26437" cy="87127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0"/>
            <a:endCxn id="4" idx="4"/>
          </p:cNvCxnSpPr>
          <p:nvPr/>
        </p:nvCxnSpPr>
        <p:spPr>
          <a:xfrm flipH="1" flipV="1">
            <a:off x="1577200" y="4735899"/>
            <a:ext cx="13312" cy="87127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38015" y="1928166"/>
            <a:ext cx="1383106" cy="42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App Server</a:t>
            </a:r>
            <a:endParaRPr lang="en-AU" b="1" dirty="0"/>
          </a:p>
        </p:txBody>
      </p:sp>
      <p:sp>
        <p:nvSpPr>
          <p:cNvPr id="30" name="Rectangle 29"/>
          <p:cNvSpPr/>
          <p:nvPr/>
        </p:nvSpPr>
        <p:spPr>
          <a:xfrm>
            <a:off x="7243311" y="1928166"/>
            <a:ext cx="1383106" cy="42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App Server</a:t>
            </a:r>
            <a:endParaRPr lang="en-AU" b="1" dirty="0"/>
          </a:p>
        </p:txBody>
      </p:sp>
      <p:sp>
        <p:nvSpPr>
          <p:cNvPr id="31" name="Rectangle 30"/>
          <p:cNvSpPr/>
          <p:nvPr/>
        </p:nvSpPr>
        <p:spPr>
          <a:xfrm>
            <a:off x="10221206" y="1928166"/>
            <a:ext cx="1383106" cy="42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App Server</a:t>
            </a:r>
            <a:endParaRPr lang="en-AU" b="1" dirty="0"/>
          </a:p>
        </p:txBody>
      </p:sp>
      <p:sp>
        <p:nvSpPr>
          <p:cNvPr id="32" name="Rectangle 31"/>
          <p:cNvSpPr/>
          <p:nvPr/>
        </p:nvSpPr>
        <p:spPr>
          <a:xfrm>
            <a:off x="909365" y="1871934"/>
            <a:ext cx="1383106" cy="422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smtClean="0"/>
              <a:t>App Server</a:t>
            </a:r>
            <a:endParaRPr lang="en-AU" b="1" dirty="0"/>
          </a:p>
        </p:txBody>
      </p:sp>
      <p:sp>
        <p:nvSpPr>
          <p:cNvPr id="33" name="Rectangle 32"/>
          <p:cNvSpPr/>
          <p:nvPr/>
        </p:nvSpPr>
        <p:spPr>
          <a:xfrm>
            <a:off x="9261779" y="5759736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b="1" dirty="0" smtClean="0">
                <a:solidFill>
                  <a:schemeClr val="bg1"/>
                </a:solidFill>
              </a:rPr>
              <a:t>DB</a:t>
            </a:r>
            <a:endParaRPr lang="en-AU" b="1" dirty="0">
              <a:solidFill>
                <a:schemeClr val="bg1"/>
              </a:solidFill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56" y="588188"/>
            <a:ext cx="1059454" cy="1059454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844" y="578335"/>
            <a:ext cx="1059454" cy="1059454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915" y="1659673"/>
            <a:ext cx="1059454" cy="105945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895443" y="897520"/>
            <a:ext cx="1151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Developer</a:t>
            </a:r>
            <a:endParaRPr lang="en-AU" dirty="0"/>
          </a:p>
        </p:txBody>
      </p:sp>
      <p:sp>
        <p:nvSpPr>
          <p:cNvPr id="40" name="Rectangle 39"/>
          <p:cNvSpPr/>
          <p:nvPr/>
        </p:nvSpPr>
        <p:spPr>
          <a:xfrm>
            <a:off x="4540877" y="818888"/>
            <a:ext cx="748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Tester</a:t>
            </a:r>
            <a:endParaRPr lang="en-AU" dirty="0"/>
          </a:p>
        </p:txBody>
      </p:sp>
      <p:sp>
        <p:nvSpPr>
          <p:cNvPr id="41" name="Rectangle 40"/>
          <p:cNvSpPr/>
          <p:nvPr/>
        </p:nvSpPr>
        <p:spPr>
          <a:xfrm>
            <a:off x="7907144" y="1162424"/>
            <a:ext cx="1778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Op. Admin / DBA</a:t>
            </a:r>
            <a:endParaRPr lang="en-AU" dirty="0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480" y="149767"/>
            <a:ext cx="832812" cy="1676655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800" y="241228"/>
            <a:ext cx="775667" cy="1494827"/>
          </a:xfrm>
          <a:prstGeom prst="rect">
            <a:avLst/>
          </a:prstGeom>
        </p:spPr>
      </p:pic>
      <p:cxnSp>
        <p:nvCxnSpPr>
          <p:cNvPr id="45" name="Straight Connector 44"/>
          <p:cNvCxnSpPr/>
          <p:nvPr/>
        </p:nvCxnSpPr>
        <p:spPr>
          <a:xfrm>
            <a:off x="6274303" y="276229"/>
            <a:ext cx="57486" cy="6253967"/>
          </a:xfrm>
          <a:prstGeom prst="line">
            <a:avLst/>
          </a:prstGeom>
          <a:ln w="762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489246" y="1551389"/>
            <a:ext cx="64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View</a:t>
            </a:r>
            <a:endParaRPr lang="en-AU" dirty="0"/>
          </a:p>
        </p:txBody>
      </p:sp>
      <p:sp>
        <p:nvSpPr>
          <p:cNvPr id="48" name="Rectangle 47"/>
          <p:cNvSpPr/>
          <p:nvPr/>
        </p:nvSpPr>
        <p:spPr>
          <a:xfrm>
            <a:off x="10549525" y="1575445"/>
            <a:ext cx="6483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View</a:t>
            </a:r>
            <a:endParaRPr lang="en-AU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250" y="-5922"/>
            <a:ext cx="1137657" cy="1188220"/>
          </a:xfrm>
          <a:prstGeom prst="rect">
            <a:avLst/>
          </a:prstGeom>
        </p:spPr>
      </p:pic>
      <p:cxnSp>
        <p:nvCxnSpPr>
          <p:cNvPr id="50" name="Straight Arrow Connector 49"/>
          <p:cNvCxnSpPr/>
          <p:nvPr/>
        </p:nvCxnSpPr>
        <p:spPr>
          <a:xfrm flipH="1" flipV="1">
            <a:off x="10872202" y="804677"/>
            <a:ext cx="26437" cy="871271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0928613" y="923396"/>
            <a:ext cx="117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 smtClean="0"/>
              <a:t>Customers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19045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993" y="365125"/>
            <a:ext cx="7589018" cy="63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287" y="764576"/>
            <a:ext cx="9285835" cy="58346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468" y="2853150"/>
            <a:ext cx="2078330" cy="16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4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13" y="365124"/>
            <a:ext cx="9924841" cy="64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816" y="914400"/>
            <a:ext cx="10689237" cy="473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12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62" y="0"/>
            <a:ext cx="10515600" cy="1325563"/>
          </a:xfrm>
        </p:spPr>
        <p:txBody>
          <a:bodyPr/>
          <a:lstStyle/>
          <a:p>
            <a:r>
              <a:rPr lang="en-AU" dirty="0"/>
              <a:t>Kanban Board for DevOps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8634" y="1071513"/>
            <a:ext cx="9063789" cy="57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7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93550"/>
              </p:ext>
            </p:extLst>
          </p:nvPr>
        </p:nvGraphicFramePr>
        <p:xfrm>
          <a:off x="224509" y="1711282"/>
          <a:ext cx="10515600" cy="35070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7489">
                  <a:extLst>
                    <a:ext uri="{9D8B030D-6E8A-4147-A177-3AD203B41FA5}">
                      <a16:colId xmlns:a16="http://schemas.microsoft.com/office/drawing/2014/main" val="2838056077"/>
                    </a:ext>
                  </a:extLst>
                </a:gridCol>
                <a:gridCol w="2372936">
                  <a:extLst>
                    <a:ext uri="{9D8B030D-6E8A-4147-A177-3AD203B41FA5}">
                      <a16:colId xmlns:a16="http://schemas.microsoft.com/office/drawing/2014/main" val="1723404776"/>
                    </a:ext>
                  </a:extLst>
                </a:gridCol>
                <a:gridCol w="2372936">
                  <a:extLst>
                    <a:ext uri="{9D8B030D-6E8A-4147-A177-3AD203B41FA5}">
                      <a16:colId xmlns:a16="http://schemas.microsoft.com/office/drawing/2014/main" val="3564274247"/>
                    </a:ext>
                  </a:extLst>
                </a:gridCol>
                <a:gridCol w="2372936">
                  <a:extLst>
                    <a:ext uri="{9D8B030D-6E8A-4147-A177-3AD203B41FA5}">
                      <a16:colId xmlns:a16="http://schemas.microsoft.com/office/drawing/2014/main" val="63499093"/>
                    </a:ext>
                  </a:extLst>
                </a:gridCol>
                <a:gridCol w="1939303">
                  <a:extLst>
                    <a:ext uri="{9D8B030D-6E8A-4147-A177-3AD203B41FA5}">
                      <a16:colId xmlns:a16="http://schemas.microsoft.com/office/drawing/2014/main" val="3222253254"/>
                    </a:ext>
                  </a:extLst>
                </a:gridCol>
              </a:tblGrid>
              <a:tr h="343293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b="1" u="none" strike="noStrike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AU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b="1" u="none" strike="noStrike">
                          <a:solidFill>
                            <a:schemeClr val="bg1"/>
                          </a:solidFill>
                          <a:effectLst/>
                        </a:rPr>
                        <a:t>Iteration</a:t>
                      </a:r>
                      <a:endParaRPr lang="en-AU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Start Date</a:t>
                      </a:r>
                      <a:endParaRPr lang="en-AU" sz="1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End </a:t>
                      </a:r>
                      <a:r>
                        <a:rPr lang="en-AU" sz="1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Date</a:t>
                      </a:r>
                      <a:endParaRPr lang="en-AU" sz="1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Release</a:t>
                      </a:r>
                      <a:endParaRPr lang="en-AU" sz="17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50270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4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Iteration 0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13/08/2018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19/08/2018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1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603776926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5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Iteration 1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20/08/2018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27/08/2018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1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277961939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6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Iteration 2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27/08/2018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1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426244383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Week 7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Iteration </a:t>
                      </a:r>
                      <a:r>
                        <a:rPr lang="en-AU" sz="1700" u="none" strike="noStrike" dirty="0" smtClean="0">
                          <a:effectLst/>
                        </a:rPr>
                        <a:t>3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3/09/2018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9/09/2018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2552824451"/>
                  </a:ext>
                </a:extLst>
              </a:tr>
              <a:tr h="157088"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3094416211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 dirty="0">
                          <a:solidFill>
                            <a:schemeClr val="bg1"/>
                          </a:solidFill>
                        </a:rPr>
                        <a:t>week</a:t>
                      </a: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 dirty="0">
                          <a:solidFill>
                            <a:schemeClr val="bg1"/>
                          </a:solidFill>
                        </a:rPr>
                        <a:t>Iteration</a:t>
                      </a: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Start Date</a:t>
                      </a:r>
                      <a:r>
                        <a:rPr lang="en-AU" b="1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b="1" u="none" strike="noStrike" dirty="0" smtClean="0">
                          <a:solidFill>
                            <a:schemeClr val="bg1"/>
                          </a:solidFill>
                          <a:effectLst/>
                        </a:rPr>
                        <a:t>End Date</a:t>
                      </a:r>
                      <a:r>
                        <a:rPr lang="en-AU" b="1" dirty="0">
                          <a:solidFill>
                            <a:schemeClr val="bg1"/>
                          </a:solidFill>
                        </a:rPr>
                        <a:t> </a:t>
                      </a: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b="1" dirty="0">
                          <a:solidFill>
                            <a:schemeClr val="bg1"/>
                          </a:solidFill>
                        </a:rPr>
                        <a:t>Release</a:t>
                      </a:r>
                    </a:p>
                  </a:txBody>
                  <a:tcPr marL="6023" marR="6023" marT="6023" marB="0"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937422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Week 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Iteration </a:t>
                      </a:r>
                      <a:r>
                        <a:rPr lang="en-AU" sz="1700" u="none" strike="noStrike" dirty="0" smtClean="0">
                          <a:effectLst/>
                        </a:rPr>
                        <a:t>1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10/09/2018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16/09/2018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2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596252300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9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Iteration </a:t>
                      </a:r>
                      <a:r>
                        <a:rPr lang="en-AU" sz="1700" u="none" strike="noStrike" dirty="0" smtClean="0">
                          <a:effectLst/>
                        </a:rPr>
                        <a:t>2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17/09/2018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23/09/2018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2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012083546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10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Iteration </a:t>
                      </a:r>
                      <a:r>
                        <a:rPr lang="en-AU" sz="1700" u="none" strike="noStrike" dirty="0" smtClean="0">
                          <a:effectLst/>
                        </a:rPr>
                        <a:t>3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24/09/2018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2/10/2018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2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3419245560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11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Iteration </a:t>
                      </a:r>
                      <a:r>
                        <a:rPr lang="en-AU" sz="1700" u="none" strike="noStrike" dirty="0" smtClean="0">
                          <a:effectLst/>
                        </a:rPr>
                        <a:t>4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3/10/2018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9/10/2018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2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1892311172"/>
                  </a:ext>
                </a:extLst>
              </a:tr>
              <a:tr h="283066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Week 12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>
                          <a:effectLst/>
                        </a:rPr>
                        <a:t>Iteration </a:t>
                      </a:r>
                      <a:r>
                        <a:rPr lang="en-AU" sz="1700" u="none" strike="noStrike" dirty="0" smtClean="0">
                          <a:effectLst/>
                        </a:rPr>
                        <a:t>5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10/10/2018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 dirty="0" smtClean="0">
                          <a:effectLst/>
                        </a:rPr>
                        <a:t>17/10/2018</a:t>
                      </a:r>
                      <a:endParaRPr lang="en-AU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700" u="none" strike="noStrike">
                          <a:effectLst/>
                        </a:rPr>
                        <a:t>2</a:t>
                      </a:r>
                      <a:endParaRPr lang="en-AU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ctr"/>
                </a:tc>
                <a:extLst>
                  <a:ext uri="{0D108BD9-81ED-4DB2-BD59-A6C34878D82A}">
                    <a16:rowId xmlns:a16="http://schemas.microsoft.com/office/drawing/2014/main" val="4208073038"/>
                  </a:ext>
                </a:extLst>
              </a:tr>
              <a:tr h="174658"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A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23" marR="6023" marT="6023" marB="0" anchor="b"/>
                </a:tc>
                <a:extLst>
                  <a:ext uri="{0D108BD9-81ED-4DB2-BD59-A6C34878D82A}">
                    <a16:rowId xmlns:a16="http://schemas.microsoft.com/office/drawing/2014/main" val="252126175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7379" y="611599"/>
            <a:ext cx="3741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Project Plan –Tutoring 3</a:t>
            </a:r>
            <a:endParaRPr lang="en-AU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0805432" y="2818468"/>
            <a:ext cx="1469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Assignment 1</a:t>
            </a:r>
          </a:p>
          <a:p>
            <a:r>
              <a:rPr lang="en-US" b="1" dirty="0" smtClean="0"/>
              <a:t>Show Case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10805431" y="4611982"/>
            <a:ext cx="14697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Assignment 2</a:t>
            </a:r>
          </a:p>
          <a:p>
            <a:r>
              <a:rPr lang="en-US" b="1" dirty="0" smtClean="0"/>
              <a:t>Show Case</a:t>
            </a:r>
            <a:endParaRPr lang="en-AU" dirty="0"/>
          </a:p>
        </p:txBody>
      </p:sp>
      <p:sp>
        <p:nvSpPr>
          <p:cNvPr id="8" name="Right Arrow 7"/>
          <p:cNvSpPr/>
          <p:nvPr/>
        </p:nvSpPr>
        <p:spPr>
          <a:xfrm>
            <a:off x="10379121" y="2907439"/>
            <a:ext cx="481318" cy="32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ight Arrow 8"/>
          <p:cNvSpPr/>
          <p:nvPr/>
        </p:nvSpPr>
        <p:spPr>
          <a:xfrm>
            <a:off x="10379121" y="4772520"/>
            <a:ext cx="481318" cy="325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543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004" y="2699843"/>
            <a:ext cx="5112589" cy="14322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AU" sz="9600" dirty="0" smtClean="0"/>
              <a:t>Dev Ops</a:t>
            </a:r>
            <a:endParaRPr lang="en-AU" sz="9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106" y="257905"/>
            <a:ext cx="3335171" cy="37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58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842" y="209850"/>
            <a:ext cx="10690958" cy="632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7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954" y="1476480"/>
            <a:ext cx="6384463" cy="4351338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63747" y="551866"/>
            <a:ext cx="10515600" cy="1849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sz="3200" dirty="0" smtClean="0"/>
              <a:t>Dev. Ops : blend the operations between development and Operations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174489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" y="793630"/>
            <a:ext cx="11606190" cy="536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0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236" y="1027906"/>
            <a:ext cx="10677331" cy="46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04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753" y="2631478"/>
            <a:ext cx="8004494" cy="41402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079" y="91116"/>
            <a:ext cx="53530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05" y="1138687"/>
            <a:ext cx="10316387" cy="45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3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142</Words>
  <Application>Microsoft Office PowerPoint</Application>
  <PresentationFormat>Widescreen</PresentationFormat>
  <Paragraphs>81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Software Engineering Practice   Week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Software Lifecycle Env.</vt:lpstr>
      <vt:lpstr>PowerPoint Presentation</vt:lpstr>
      <vt:lpstr>PowerPoint Presentation</vt:lpstr>
      <vt:lpstr>PowerPoint Presentation</vt:lpstr>
      <vt:lpstr>PowerPoint Presentation</vt:lpstr>
      <vt:lpstr>Kanban Board for DevOps</vt:lpstr>
    </vt:vector>
  </TitlesOfParts>
  <Company>University of Technology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Ahmed Elgharabawy</dc:creator>
  <cp:lastModifiedBy>ayman</cp:lastModifiedBy>
  <cp:revision>363</cp:revision>
  <dcterms:created xsi:type="dcterms:W3CDTF">2018-07-29T08:54:41Z</dcterms:created>
  <dcterms:modified xsi:type="dcterms:W3CDTF">2018-08-26T15:18:18Z</dcterms:modified>
</cp:coreProperties>
</file>