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handoutMasterIdLst>
    <p:handoutMasterId r:id="rId30"/>
  </p:handoutMasterIdLst>
  <p:sldIdLst>
    <p:sldId id="342" r:id="rId5"/>
    <p:sldId id="359" r:id="rId6"/>
    <p:sldId id="373" r:id="rId7"/>
    <p:sldId id="375" r:id="rId8"/>
    <p:sldId id="365" r:id="rId9"/>
    <p:sldId id="379" r:id="rId10"/>
    <p:sldId id="382" r:id="rId11"/>
    <p:sldId id="383" r:id="rId12"/>
    <p:sldId id="376" r:id="rId13"/>
    <p:sldId id="384" r:id="rId14"/>
    <p:sldId id="377" r:id="rId15"/>
    <p:sldId id="385" r:id="rId16"/>
    <p:sldId id="386" r:id="rId17"/>
    <p:sldId id="387" r:id="rId18"/>
    <p:sldId id="388" r:id="rId19"/>
    <p:sldId id="389" r:id="rId20"/>
    <p:sldId id="390" r:id="rId21"/>
    <p:sldId id="391" r:id="rId22"/>
    <p:sldId id="392" r:id="rId23"/>
    <p:sldId id="393" r:id="rId24"/>
    <p:sldId id="395" r:id="rId25"/>
    <p:sldId id="396" r:id="rId26"/>
    <p:sldId id="394" r:id="rId27"/>
    <p:sldId id="3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0394C-0B28-4FE5-811F-E465C0717E72}" v="32" dt="2025-04-24T14:42:20.123"/>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95388" autoAdjust="0"/>
  </p:normalViewPr>
  <p:slideViewPr>
    <p:cSldViewPr snapToGrid="0" snapToObjects="1" showGuides="1">
      <p:cViewPr varScale="1">
        <p:scale>
          <a:sx n="85" d="100"/>
          <a:sy n="85" d="100"/>
        </p:scale>
        <p:origin x="360"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man Elgamal" userId="86ab4fa700749368" providerId="LiveId" clId="{4D00394C-0B28-4FE5-811F-E465C0717E72}"/>
    <pc:docChg chg="undo redo custSel addSld delSld modSld sldOrd">
      <pc:chgData name="Ayman Elgamal" userId="86ab4fa700749368" providerId="LiveId" clId="{4D00394C-0B28-4FE5-811F-E465C0717E72}" dt="2025-04-24T15:51:37.605" v="1070" actId="20577"/>
      <pc:docMkLst>
        <pc:docMk/>
      </pc:docMkLst>
      <pc:sldChg chg="modSp mod">
        <pc:chgData name="Ayman Elgamal" userId="86ab4fa700749368" providerId="LiveId" clId="{4D00394C-0B28-4FE5-811F-E465C0717E72}" dt="2025-04-24T14:36:23.541" v="944" actId="20577"/>
        <pc:sldMkLst>
          <pc:docMk/>
          <pc:sldMk cId="1460159330" sldId="359"/>
        </pc:sldMkLst>
        <pc:spChg chg="mod">
          <ac:chgData name="Ayman Elgamal" userId="86ab4fa700749368" providerId="LiveId" clId="{4D00394C-0B28-4FE5-811F-E465C0717E72}" dt="2025-04-24T14:36:23.541" v="944" actId="20577"/>
          <ac:spMkLst>
            <pc:docMk/>
            <pc:sldMk cId="1460159330" sldId="359"/>
            <ac:spMk id="31" creationId="{F1239C0E-3F39-787D-0FC3-6B7C9BA37E8F}"/>
          </ac:spMkLst>
        </pc:spChg>
      </pc:sldChg>
      <pc:sldChg chg="addSp delSp modSp mod">
        <pc:chgData name="Ayman Elgamal" userId="86ab4fa700749368" providerId="LiveId" clId="{4D00394C-0B28-4FE5-811F-E465C0717E72}" dt="2025-04-24T14:01:50.212" v="311" actId="20577"/>
        <pc:sldMkLst>
          <pc:docMk/>
          <pc:sldMk cId="1330733909" sldId="365"/>
        </pc:sldMkLst>
        <pc:spChg chg="add del mod">
          <ac:chgData name="Ayman Elgamal" userId="86ab4fa700749368" providerId="LiveId" clId="{4D00394C-0B28-4FE5-811F-E465C0717E72}" dt="2025-04-24T13:54:56.714" v="229" actId="478"/>
          <ac:spMkLst>
            <pc:docMk/>
            <pc:sldMk cId="1330733909" sldId="365"/>
            <ac:spMk id="4" creationId="{30C00E16-5C36-42D8-8F43-4E441CFEB991}"/>
          </ac:spMkLst>
        </pc:spChg>
        <pc:spChg chg="add mod">
          <ac:chgData name="Ayman Elgamal" userId="86ab4fa700749368" providerId="LiveId" clId="{4D00394C-0B28-4FE5-811F-E465C0717E72}" dt="2025-04-24T14:01:05.171" v="262" actId="207"/>
          <ac:spMkLst>
            <pc:docMk/>
            <pc:sldMk cId="1330733909" sldId="365"/>
            <ac:spMk id="5" creationId="{F40E4C30-9A32-DCF8-4E14-5EC56A08A2F4}"/>
          </ac:spMkLst>
        </pc:spChg>
        <pc:spChg chg="del">
          <ac:chgData name="Ayman Elgamal" userId="86ab4fa700749368" providerId="LiveId" clId="{4D00394C-0B28-4FE5-811F-E465C0717E72}" dt="2025-04-24T13:54:53.740" v="228" actId="478"/>
          <ac:spMkLst>
            <pc:docMk/>
            <pc:sldMk cId="1330733909" sldId="365"/>
            <ac:spMk id="6" creationId="{C15774B0-D971-67D7-27EB-FDB82B3A58CD}"/>
          </ac:spMkLst>
        </pc:spChg>
        <pc:spChg chg="add del mod">
          <ac:chgData name="Ayman Elgamal" userId="86ab4fa700749368" providerId="LiveId" clId="{4D00394C-0B28-4FE5-811F-E465C0717E72}" dt="2025-04-24T14:01:20.456" v="265" actId="478"/>
          <ac:spMkLst>
            <pc:docMk/>
            <pc:sldMk cId="1330733909" sldId="365"/>
            <ac:spMk id="7" creationId="{95D453BF-221C-99D3-2EE2-4992A9E6EC04}"/>
          </ac:spMkLst>
        </pc:spChg>
        <pc:spChg chg="add del mod">
          <ac:chgData name="Ayman Elgamal" userId="86ab4fa700749368" providerId="LiveId" clId="{4D00394C-0B28-4FE5-811F-E465C0717E72}" dt="2025-04-24T14:01:22.347" v="266" actId="478"/>
          <ac:spMkLst>
            <pc:docMk/>
            <pc:sldMk cId="1330733909" sldId="365"/>
            <ac:spMk id="8" creationId="{05BC59F8-6ECD-5EAD-6879-03C980BD3EC7}"/>
          </ac:spMkLst>
        </pc:spChg>
        <pc:spChg chg="mod">
          <ac:chgData name="Ayman Elgamal" userId="86ab4fa700749368" providerId="LiveId" clId="{4D00394C-0B28-4FE5-811F-E465C0717E72}" dt="2025-04-24T13:56:29.389" v="230" actId="1076"/>
          <ac:spMkLst>
            <pc:docMk/>
            <pc:sldMk cId="1330733909" sldId="365"/>
            <ac:spMk id="9" creationId="{0FD6A3FE-1BF6-4C1A-0553-EBD497A69F2D}"/>
          </ac:spMkLst>
        </pc:spChg>
        <pc:spChg chg="add mod">
          <ac:chgData name="Ayman Elgamal" userId="86ab4fa700749368" providerId="LiveId" clId="{4D00394C-0B28-4FE5-811F-E465C0717E72}" dt="2025-04-24T14:01:34.952" v="288" actId="20577"/>
          <ac:spMkLst>
            <pc:docMk/>
            <pc:sldMk cId="1330733909" sldId="365"/>
            <ac:spMk id="10" creationId="{496DBF32-F9CE-D772-4020-55230474EE5B}"/>
          </ac:spMkLst>
        </pc:spChg>
        <pc:spChg chg="add mod">
          <ac:chgData name="Ayman Elgamal" userId="86ab4fa700749368" providerId="LiveId" clId="{4D00394C-0B28-4FE5-811F-E465C0717E72}" dt="2025-04-24T14:01:50.212" v="311" actId="20577"/>
          <ac:spMkLst>
            <pc:docMk/>
            <pc:sldMk cId="1330733909" sldId="365"/>
            <ac:spMk id="11" creationId="{73780C20-D299-8207-DF60-368FEC97ED2B}"/>
          </ac:spMkLst>
        </pc:spChg>
      </pc:sldChg>
      <pc:sldChg chg="addSp delSp modSp mod">
        <pc:chgData name="Ayman Elgamal" userId="86ab4fa700749368" providerId="LiveId" clId="{4D00394C-0B28-4FE5-811F-E465C0717E72}" dt="2025-04-24T14:42:58.873" v="1007" actId="14100"/>
        <pc:sldMkLst>
          <pc:docMk/>
          <pc:sldMk cId="2395464980" sldId="372"/>
        </pc:sldMkLst>
        <pc:spChg chg="add del mod">
          <ac:chgData name="Ayman Elgamal" userId="86ab4fa700749368" providerId="LiveId" clId="{4D00394C-0B28-4FE5-811F-E465C0717E72}" dt="2025-04-24T14:30:01.452" v="912" actId="478"/>
          <ac:spMkLst>
            <pc:docMk/>
            <pc:sldMk cId="2395464980" sldId="372"/>
            <ac:spMk id="3" creationId="{9D40DD74-2CAB-8E4B-BFE0-5B1B96BF6587}"/>
          </ac:spMkLst>
        </pc:spChg>
        <pc:spChg chg="add mod">
          <ac:chgData name="Ayman Elgamal" userId="86ab4fa700749368" providerId="LiveId" clId="{4D00394C-0B28-4FE5-811F-E465C0717E72}" dt="2025-04-24T14:42:58.873" v="1007" actId="14100"/>
          <ac:spMkLst>
            <pc:docMk/>
            <pc:sldMk cId="2395464980" sldId="372"/>
            <ac:spMk id="4" creationId="{A0E46510-83E2-AE1F-08D1-F0025DE14E56}"/>
          </ac:spMkLst>
        </pc:spChg>
        <pc:spChg chg="del">
          <ac:chgData name="Ayman Elgamal" userId="86ab4fa700749368" providerId="LiveId" clId="{4D00394C-0B28-4FE5-811F-E465C0717E72}" dt="2025-04-24T14:29:54.558" v="911" actId="478"/>
          <ac:spMkLst>
            <pc:docMk/>
            <pc:sldMk cId="2395464980" sldId="372"/>
            <ac:spMk id="14" creationId="{AE5F2E56-9F77-E1C2-EC04-EA959822CA61}"/>
          </ac:spMkLst>
        </pc:spChg>
      </pc:sldChg>
      <pc:sldChg chg="delSp modSp mod">
        <pc:chgData name="Ayman Elgamal" userId="86ab4fa700749368" providerId="LiveId" clId="{4D00394C-0B28-4FE5-811F-E465C0717E72}" dt="2025-04-24T13:54:09.439" v="226" actId="478"/>
        <pc:sldMkLst>
          <pc:docMk/>
          <pc:sldMk cId="1397193754" sldId="373"/>
        </pc:sldMkLst>
        <pc:spChg chg="mod">
          <ac:chgData name="Ayman Elgamal" userId="86ab4fa700749368" providerId="LiveId" clId="{4D00394C-0B28-4FE5-811F-E465C0717E72}" dt="2025-04-24T13:50:59.855" v="194" actId="1076"/>
          <ac:spMkLst>
            <pc:docMk/>
            <pc:sldMk cId="1397193754" sldId="373"/>
            <ac:spMk id="2" creationId="{E117F7C5-CBA2-9823-0CBA-5BD773998046}"/>
          </ac:spMkLst>
        </pc:spChg>
        <pc:spChg chg="del">
          <ac:chgData name="Ayman Elgamal" userId="86ab4fa700749368" providerId="LiveId" clId="{4D00394C-0B28-4FE5-811F-E465C0717E72}" dt="2025-04-24T13:54:09.439" v="226" actId="478"/>
          <ac:spMkLst>
            <pc:docMk/>
            <pc:sldMk cId="1397193754" sldId="373"/>
            <ac:spMk id="3" creationId="{A6A971A9-0C5C-DDFC-67F9-2E5A55F12F67}"/>
          </ac:spMkLst>
        </pc:spChg>
        <pc:spChg chg="mod">
          <ac:chgData name="Ayman Elgamal" userId="86ab4fa700749368" providerId="LiveId" clId="{4D00394C-0B28-4FE5-811F-E465C0717E72}" dt="2025-04-24T13:50:15.598" v="163" actId="1076"/>
          <ac:spMkLst>
            <pc:docMk/>
            <pc:sldMk cId="1397193754" sldId="373"/>
            <ac:spMk id="4" creationId="{260D053B-A40A-3228-B6D5-3371B9EE2E56}"/>
          </ac:spMkLst>
        </pc:spChg>
      </pc:sldChg>
      <pc:sldChg chg="del">
        <pc:chgData name="Ayman Elgamal" userId="86ab4fa700749368" providerId="LiveId" clId="{4D00394C-0B28-4FE5-811F-E465C0717E72}" dt="2025-04-24T13:51:48.475" v="195" actId="47"/>
        <pc:sldMkLst>
          <pc:docMk/>
          <pc:sldMk cId="598144966" sldId="374"/>
        </pc:sldMkLst>
      </pc:sldChg>
      <pc:sldChg chg="delSp modSp mod">
        <pc:chgData name="Ayman Elgamal" userId="86ab4fa700749368" providerId="LiveId" clId="{4D00394C-0B28-4FE5-811F-E465C0717E72}" dt="2025-04-24T13:54:05.137" v="225" actId="478"/>
        <pc:sldMkLst>
          <pc:docMk/>
          <pc:sldMk cId="1962637282" sldId="375"/>
        </pc:sldMkLst>
        <pc:spChg chg="mod">
          <ac:chgData name="Ayman Elgamal" userId="86ab4fa700749368" providerId="LiveId" clId="{4D00394C-0B28-4FE5-811F-E465C0717E72}" dt="2025-04-24T13:51:54.936" v="198"/>
          <ac:spMkLst>
            <pc:docMk/>
            <pc:sldMk cId="1962637282" sldId="375"/>
            <ac:spMk id="2" creationId="{D9F60903-003B-273E-3584-5312F76C3EF3}"/>
          </ac:spMkLst>
        </pc:spChg>
        <pc:spChg chg="del">
          <ac:chgData name="Ayman Elgamal" userId="86ab4fa700749368" providerId="LiveId" clId="{4D00394C-0B28-4FE5-811F-E465C0717E72}" dt="2025-04-24T13:54:05.137" v="225" actId="478"/>
          <ac:spMkLst>
            <pc:docMk/>
            <pc:sldMk cId="1962637282" sldId="375"/>
            <ac:spMk id="3" creationId="{64347AE7-D6A2-42FB-3D58-6297742FC352}"/>
          </ac:spMkLst>
        </pc:spChg>
        <pc:spChg chg="mod">
          <ac:chgData name="Ayman Elgamal" userId="86ab4fa700749368" providerId="LiveId" clId="{4D00394C-0B28-4FE5-811F-E465C0717E72}" dt="2025-04-24T13:53:59.796" v="224" actId="14100"/>
          <ac:spMkLst>
            <pc:docMk/>
            <pc:sldMk cId="1962637282" sldId="375"/>
            <ac:spMk id="4" creationId="{74160DFF-2E7E-7A22-819A-C011020DFF01}"/>
          </ac:spMkLst>
        </pc:spChg>
      </pc:sldChg>
      <pc:sldChg chg="addSp delSp modSp mod">
        <pc:chgData name="Ayman Elgamal" userId="86ab4fa700749368" providerId="LiveId" clId="{4D00394C-0B28-4FE5-811F-E465C0717E72}" dt="2025-04-24T14:27:37.887" v="830" actId="478"/>
        <pc:sldMkLst>
          <pc:docMk/>
          <pc:sldMk cId="1073601555" sldId="376"/>
        </pc:sldMkLst>
        <pc:spChg chg="mod">
          <ac:chgData name="Ayman Elgamal" userId="86ab4fa700749368" providerId="LiveId" clId="{4D00394C-0B28-4FE5-811F-E465C0717E72}" dt="2025-04-24T14:12:36.167" v="491" actId="313"/>
          <ac:spMkLst>
            <pc:docMk/>
            <pc:sldMk cId="1073601555" sldId="376"/>
            <ac:spMk id="2" creationId="{6CCA29A4-AAFD-04EE-0732-0671E83D5EF1}"/>
          </ac:spMkLst>
        </pc:spChg>
        <pc:spChg chg="del">
          <ac:chgData name="Ayman Elgamal" userId="86ab4fa700749368" providerId="LiveId" clId="{4D00394C-0B28-4FE5-811F-E465C0717E72}" dt="2025-04-24T14:12:07.300" v="454" actId="478"/>
          <ac:spMkLst>
            <pc:docMk/>
            <pc:sldMk cId="1073601555" sldId="376"/>
            <ac:spMk id="3" creationId="{F09FEE91-E849-1CB0-9E51-A58B99C631C5}"/>
          </ac:spMkLst>
        </pc:spChg>
        <pc:spChg chg="del">
          <ac:chgData name="Ayman Elgamal" userId="86ab4fa700749368" providerId="LiveId" clId="{4D00394C-0B28-4FE5-811F-E465C0717E72}" dt="2025-04-24T14:12:11.872" v="456" actId="478"/>
          <ac:spMkLst>
            <pc:docMk/>
            <pc:sldMk cId="1073601555" sldId="376"/>
            <ac:spMk id="4" creationId="{9B774F1A-D233-C240-B22D-F82C6161FAC1}"/>
          </ac:spMkLst>
        </pc:spChg>
        <pc:spChg chg="del">
          <ac:chgData name="Ayman Elgamal" userId="86ab4fa700749368" providerId="LiveId" clId="{4D00394C-0B28-4FE5-811F-E465C0717E72}" dt="2025-04-24T14:27:37.887" v="830" actId="478"/>
          <ac:spMkLst>
            <pc:docMk/>
            <pc:sldMk cId="1073601555" sldId="376"/>
            <ac:spMk id="5" creationId="{23E23533-91C6-420C-B7D7-4977ACF73ACF}"/>
          </ac:spMkLst>
        </pc:spChg>
        <pc:spChg chg="add del mod">
          <ac:chgData name="Ayman Elgamal" userId="86ab4fa700749368" providerId="LiveId" clId="{4D00394C-0B28-4FE5-811F-E465C0717E72}" dt="2025-04-24T14:12:09.201" v="455" actId="478"/>
          <ac:spMkLst>
            <pc:docMk/>
            <pc:sldMk cId="1073601555" sldId="376"/>
            <ac:spMk id="7" creationId="{9E15E408-C778-C993-9B98-100859E6919F}"/>
          </ac:spMkLst>
        </pc:spChg>
        <pc:spChg chg="add del mod">
          <ac:chgData name="Ayman Elgamal" userId="86ab4fa700749368" providerId="LiveId" clId="{4D00394C-0B28-4FE5-811F-E465C0717E72}" dt="2025-04-24T14:12:14.677" v="457" actId="478"/>
          <ac:spMkLst>
            <pc:docMk/>
            <pc:sldMk cId="1073601555" sldId="376"/>
            <ac:spMk id="9" creationId="{AF8C6404-DF87-FBDD-797D-ED771D88612E}"/>
          </ac:spMkLst>
        </pc:spChg>
        <pc:picChg chg="add mod">
          <ac:chgData name="Ayman Elgamal" userId="86ab4fa700749368" providerId="LiveId" clId="{4D00394C-0B28-4FE5-811F-E465C0717E72}" dt="2025-04-24T14:13:30.129" v="494" actId="27614"/>
          <ac:picMkLst>
            <pc:docMk/>
            <pc:sldMk cId="1073601555" sldId="376"/>
            <ac:picMk id="11" creationId="{9BAC8DED-9D71-EDB7-F650-C01F69B97B97}"/>
          </ac:picMkLst>
        </pc:picChg>
        <pc:picChg chg="add mod">
          <ac:chgData name="Ayman Elgamal" userId="86ab4fa700749368" providerId="LiveId" clId="{4D00394C-0B28-4FE5-811F-E465C0717E72}" dt="2025-04-24T14:14:05.523" v="513" actId="14100"/>
          <ac:picMkLst>
            <pc:docMk/>
            <pc:sldMk cId="1073601555" sldId="376"/>
            <ac:picMk id="13" creationId="{126B4035-9BD4-6D54-24A6-322B39D92869}"/>
          </ac:picMkLst>
        </pc:picChg>
        <pc:picChg chg="add mod">
          <ac:chgData name="Ayman Elgamal" userId="86ab4fa700749368" providerId="LiveId" clId="{4D00394C-0B28-4FE5-811F-E465C0717E72}" dt="2025-04-24T14:14:00.104" v="512" actId="1076"/>
          <ac:picMkLst>
            <pc:docMk/>
            <pc:sldMk cId="1073601555" sldId="376"/>
            <ac:picMk id="15" creationId="{46106D7D-2604-DF0D-71FA-D5E328C83B71}"/>
          </ac:picMkLst>
        </pc:picChg>
        <pc:picChg chg="add mod">
          <ac:chgData name="Ayman Elgamal" userId="86ab4fa700749368" providerId="LiveId" clId="{4D00394C-0B28-4FE5-811F-E465C0717E72}" dt="2025-04-24T14:13:43.430" v="504" actId="1076"/>
          <ac:picMkLst>
            <pc:docMk/>
            <pc:sldMk cId="1073601555" sldId="376"/>
            <ac:picMk id="17" creationId="{F5DA2A9A-E970-28FC-AE6F-37C98DC4901A}"/>
          </ac:picMkLst>
        </pc:picChg>
      </pc:sldChg>
      <pc:sldChg chg="addSp delSp modSp mod">
        <pc:chgData name="Ayman Elgamal" userId="86ab4fa700749368" providerId="LiveId" clId="{4D00394C-0B28-4FE5-811F-E465C0717E72}" dt="2025-04-24T14:27:33.693" v="829" actId="478"/>
        <pc:sldMkLst>
          <pc:docMk/>
          <pc:sldMk cId="2728059627" sldId="377"/>
        </pc:sldMkLst>
        <pc:spChg chg="mod">
          <ac:chgData name="Ayman Elgamal" userId="86ab4fa700749368" providerId="LiveId" clId="{4D00394C-0B28-4FE5-811F-E465C0717E72}" dt="2025-04-24T14:19:17.264" v="617" actId="313"/>
          <ac:spMkLst>
            <pc:docMk/>
            <pc:sldMk cId="2728059627" sldId="377"/>
            <ac:spMk id="2" creationId="{11883E06-8BEA-1DD3-D0D6-391C08880EBF}"/>
          </ac:spMkLst>
        </pc:spChg>
        <pc:spChg chg="del">
          <ac:chgData name="Ayman Elgamal" userId="86ab4fa700749368" providerId="LiveId" clId="{4D00394C-0B28-4FE5-811F-E465C0717E72}" dt="2025-04-24T14:16:25.710" v="514" actId="478"/>
          <ac:spMkLst>
            <pc:docMk/>
            <pc:sldMk cId="2728059627" sldId="377"/>
            <ac:spMk id="3" creationId="{1CF175D3-F3DC-695F-474B-346EDCA5D60F}"/>
          </ac:spMkLst>
        </pc:spChg>
        <pc:spChg chg="del">
          <ac:chgData name="Ayman Elgamal" userId="86ab4fa700749368" providerId="LiveId" clId="{4D00394C-0B28-4FE5-811F-E465C0717E72}" dt="2025-04-24T14:16:30.688" v="516" actId="478"/>
          <ac:spMkLst>
            <pc:docMk/>
            <pc:sldMk cId="2728059627" sldId="377"/>
            <ac:spMk id="4" creationId="{3770D91C-D5C0-248C-26D3-DE7C7C72E632}"/>
          </ac:spMkLst>
        </pc:spChg>
        <pc:spChg chg="del">
          <ac:chgData name="Ayman Elgamal" userId="86ab4fa700749368" providerId="LiveId" clId="{4D00394C-0B28-4FE5-811F-E465C0717E72}" dt="2025-04-24T14:27:33.693" v="829" actId="478"/>
          <ac:spMkLst>
            <pc:docMk/>
            <pc:sldMk cId="2728059627" sldId="377"/>
            <ac:spMk id="5" creationId="{E87B8B6A-2B28-5C38-80E7-0EBE705FFBBF}"/>
          </ac:spMkLst>
        </pc:spChg>
        <pc:spChg chg="add del mod">
          <ac:chgData name="Ayman Elgamal" userId="86ab4fa700749368" providerId="LiveId" clId="{4D00394C-0B28-4FE5-811F-E465C0717E72}" dt="2025-04-24T14:16:28.251" v="515" actId="478"/>
          <ac:spMkLst>
            <pc:docMk/>
            <pc:sldMk cId="2728059627" sldId="377"/>
            <ac:spMk id="7" creationId="{EA83C3C4-29DC-1FB8-96AB-FAD42EB53063}"/>
          </ac:spMkLst>
        </pc:spChg>
        <pc:spChg chg="add del mod">
          <ac:chgData name="Ayman Elgamal" userId="86ab4fa700749368" providerId="LiveId" clId="{4D00394C-0B28-4FE5-811F-E465C0717E72}" dt="2025-04-24T14:16:33.649" v="517" actId="478"/>
          <ac:spMkLst>
            <pc:docMk/>
            <pc:sldMk cId="2728059627" sldId="377"/>
            <ac:spMk id="9" creationId="{BD273C9A-B114-163E-423D-EEEA8A5A8BC6}"/>
          </ac:spMkLst>
        </pc:spChg>
        <pc:picChg chg="add mod">
          <ac:chgData name="Ayman Elgamal" userId="86ab4fa700749368" providerId="LiveId" clId="{4D00394C-0B28-4FE5-811F-E465C0717E72}" dt="2025-04-24T14:18:35.714" v="577" actId="962"/>
          <ac:picMkLst>
            <pc:docMk/>
            <pc:sldMk cId="2728059627" sldId="377"/>
            <ac:picMk id="11" creationId="{D2A04B0B-04D1-6EF4-9BF0-2DC8F971F2C2}"/>
          </ac:picMkLst>
        </pc:picChg>
      </pc:sldChg>
      <pc:sldChg chg="del">
        <pc:chgData name="Ayman Elgamal" userId="86ab4fa700749368" providerId="LiveId" clId="{4D00394C-0B28-4FE5-811F-E465C0717E72}" dt="2025-04-24T14:29:50.462" v="910" actId="47"/>
        <pc:sldMkLst>
          <pc:docMk/>
          <pc:sldMk cId="910315636" sldId="378"/>
        </pc:sldMkLst>
      </pc:sldChg>
      <pc:sldChg chg="addSp delSp modSp mod ord">
        <pc:chgData name="Ayman Elgamal" userId="86ab4fa700749368" providerId="LiveId" clId="{4D00394C-0B28-4FE5-811F-E465C0717E72}" dt="2025-04-24T14:06:16.049" v="378" actId="14100"/>
        <pc:sldMkLst>
          <pc:docMk/>
          <pc:sldMk cId="2170071140" sldId="379"/>
        </pc:sldMkLst>
        <pc:spChg chg="mod">
          <ac:chgData name="Ayman Elgamal" userId="86ab4fa700749368" providerId="LiveId" clId="{4D00394C-0B28-4FE5-811F-E465C0717E72}" dt="2025-04-24T14:02:04.170" v="326" actId="20577"/>
          <ac:spMkLst>
            <pc:docMk/>
            <pc:sldMk cId="2170071140" sldId="379"/>
            <ac:spMk id="3" creationId="{06DE3104-398C-EF95-D86E-630F512487F9}"/>
          </ac:spMkLst>
        </pc:spChg>
        <pc:spChg chg="del">
          <ac:chgData name="Ayman Elgamal" userId="86ab4fa700749368" providerId="LiveId" clId="{4D00394C-0B28-4FE5-811F-E465C0717E72}" dt="2025-04-24T14:02:59.502" v="337" actId="478"/>
          <ac:spMkLst>
            <pc:docMk/>
            <pc:sldMk cId="2170071140" sldId="379"/>
            <ac:spMk id="4" creationId="{67328E6B-D306-C2F9-54E9-FD35599AC24B}"/>
          </ac:spMkLst>
        </pc:spChg>
        <pc:spChg chg="add del mod">
          <ac:chgData name="Ayman Elgamal" userId="86ab4fa700749368" providerId="LiveId" clId="{4D00394C-0B28-4FE5-811F-E465C0717E72}" dt="2025-04-24T14:02:18.915" v="329" actId="478"/>
          <ac:spMkLst>
            <pc:docMk/>
            <pc:sldMk cId="2170071140" sldId="379"/>
            <ac:spMk id="6" creationId="{DFFEA673-7EC8-BD7A-F340-B1BF4683D3C2}"/>
          </ac:spMkLst>
        </pc:spChg>
        <pc:spChg chg="add del mod">
          <ac:chgData name="Ayman Elgamal" userId="86ab4fa700749368" providerId="LiveId" clId="{4D00394C-0B28-4FE5-811F-E465C0717E72}" dt="2025-04-24T14:03:03.305" v="338" actId="478"/>
          <ac:spMkLst>
            <pc:docMk/>
            <pc:sldMk cId="2170071140" sldId="379"/>
            <ac:spMk id="10" creationId="{1EE5CD1B-EFCB-FDEF-9A5D-83690151A9F1}"/>
          </ac:spMkLst>
        </pc:spChg>
        <pc:graphicFrameChg chg="del modGraphic">
          <ac:chgData name="Ayman Elgamal" userId="86ab4fa700749368" providerId="LiveId" clId="{4D00394C-0B28-4FE5-811F-E465C0717E72}" dt="2025-04-24T14:02:15.942" v="328" actId="478"/>
          <ac:graphicFrameMkLst>
            <pc:docMk/>
            <pc:sldMk cId="2170071140" sldId="379"/>
            <ac:graphicFrameMk id="5" creationId="{67588EB3-ED1D-6AD3-5960-55BD64293774}"/>
          </ac:graphicFrameMkLst>
        </pc:graphicFrameChg>
        <pc:picChg chg="add mod">
          <ac:chgData name="Ayman Elgamal" userId="86ab4fa700749368" providerId="LiveId" clId="{4D00394C-0B28-4FE5-811F-E465C0717E72}" dt="2025-04-24T14:06:13.192" v="377" actId="14100"/>
          <ac:picMkLst>
            <pc:docMk/>
            <pc:sldMk cId="2170071140" sldId="379"/>
            <ac:picMk id="8" creationId="{E0E2D32E-6F10-28EF-D5BF-FCF4E2D1B42C}"/>
          </ac:picMkLst>
        </pc:picChg>
        <pc:picChg chg="add mod">
          <ac:chgData name="Ayman Elgamal" userId="86ab4fa700749368" providerId="LiveId" clId="{4D00394C-0B28-4FE5-811F-E465C0717E72}" dt="2025-04-24T14:06:16.049" v="378" actId="14100"/>
          <ac:picMkLst>
            <pc:docMk/>
            <pc:sldMk cId="2170071140" sldId="379"/>
            <ac:picMk id="12" creationId="{081EF83A-7E88-328F-0D27-256E0B3369B1}"/>
          </ac:picMkLst>
        </pc:picChg>
        <pc:picChg chg="add mod">
          <ac:chgData name="Ayman Elgamal" userId="86ab4fa700749368" providerId="LiveId" clId="{4D00394C-0B28-4FE5-811F-E465C0717E72}" dt="2025-04-24T14:06:04.663" v="375" actId="1076"/>
          <ac:picMkLst>
            <pc:docMk/>
            <pc:sldMk cId="2170071140" sldId="379"/>
            <ac:picMk id="14" creationId="{D94CF86D-C9AB-393B-09F8-96FE2E06AB9C}"/>
          </ac:picMkLst>
        </pc:picChg>
        <pc:picChg chg="add mod">
          <ac:chgData name="Ayman Elgamal" userId="86ab4fa700749368" providerId="LiveId" clId="{4D00394C-0B28-4FE5-811F-E465C0717E72}" dt="2025-04-24T14:05:47.369" v="367" actId="1076"/>
          <ac:picMkLst>
            <pc:docMk/>
            <pc:sldMk cId="2170071140" sldId="379"/>
            <ac:picMk id="16" creationId="{516D9BDE-3546-FBFB-7A76-130DFC62AE12}"/>
          </ac:picMkLst>
        </pc:picChg>
        <pc:picChg chg="add mod">
          <ac:chgData name="Ayman Elgamal" userId="86ab4fa700749368" providerId="LiveId" clId="{4D00394C-0B28-4FE5-811F-E465C0717E72}" dt="2025-04-24T14:06:02.164" v="374" actId="1076"/>
          <ac:picMkLst>
            <pc:docMk/>
            <pc:sldMk cId="2170071140" sldId="379"/>
            <ac:picMk id="18" creationId="{C8AFED63-9E67-4D17-CB11-6365973A66BE}"/>
          </ac:picMkLst>
        </pc:picChg>
      </pc:sldChg>
      <pc:sldChg chg="del">
        <pc:chgData name="Ayman Elgamal" userId="86ab4fa700749368" providerId="LiveId" clId="{4D00394C-0B28-4FE5-811F-E465C0717E72}" dt="2025-04-24T14:29:50.462" v="910" actId="47"/>
        <pc:sldMkLst>
          <pc:docMk/>
          <pc:sldMk cId="79695288" sldId="380"/>
        </pc:sldMkLst>
      </pc:sldChg>
      <pc:sldChg chg="del">
        <pc:chgData name="Ayman Elgamal" userId="86ab4fa700749368" providerId="LiveId" clId="{4D00394C-0B28-4FE5-811F-E465C0717E72}" dt="2025-04-24T14:29:50.462" v="910" actId="47"/>
        <pc:sldMkLst>
          <pc:docMk/>
          <pc:sldMk cId="3304068007" sldId="381"/>
        </pc:sldMkLst>
      </pc:sldChg>
      <pc:sldChg chg="addSp delSp modSp add mod">
        <pc:chgData name="Ayman Elgamal" userId="86ab4fa700749368" providerId="LiveId" clId="{4D00394C-0B28-4FE5-811F-E465C0717E72}" dt="2025-04-24T14:08:09.603" v="410" actId="1076"/>
        <pc:sldMkLst>
          <pc:docMk/>
          <pc:sldMk cId="1938218422" sldId="382"/>
        </pc:sldMkLst>
        <pc:spChg chg="mod">
          <ac:chgData name="Ayman Elgamal" userId="86ab4fa700749368" providerId="LiveId" clId="{4D00394C-0B28-4FE5-811F-E465C0717E72}" dt="2025-04-24T14:06:50.040" v="397" actId="20577"/>
          <ac:spMkLst>
            <pc:docMk/>
            <pc:sldMk cId="1938218422" sldId="382"/>
            <ac:spMk id="3" creationId="{0F345F93-1260-5538-49AA-6496505F5599}"/>
          </ac:spMkLst>
        </pc:spChg>
        <pc:picChg chg="add mod">
          <ac:chgData name="Ayman Elgamal" userId="86ab4fa700749368" providerId="LiveId" clId="{4D00394C-0B28-4FE5-811F-E465C0717E72}" dt="2025-04-24T14:07:01.767" v="402" actId="14100"/>
          <ac:picMkLst>
            <pc:docMk/>
            <pc:sldMk cId="1938218422" sldId="382"/>
            <ac:picMk id="4" creationId="{4A9EA2B9-697F-65AD-254B-22AFDC037D44}"/>
          </ac:picMkLst>
        </pc:picChg>
        <pc:picChg chg="add mod">
          <ac:chgData name="Ayman Elgamal" userId="86ab4fa700749368" providerId="LiveId" clId="{4D00394C-0B28-4FE5-811F-E465C0717E72}" dt="2025-04-24T14:08:09.603" v="410" actId="1076"/>
          <ac:picMkLst>
            <pc:docMk/>
            <pc:sldMk cId="1938218422" sldId="382"/>
            <ac:picMk id="6" creationId="{6988D3F2-A76B-E9B9-209C-41AED5D7275B}"/>
          </ac:picMkLst>
        </pc:picChg>
        <pc:picChg chg="del">
          <ac:chgData name="Ayman Elgamal" userId="86ab4fa700749368" providerId="LiveId" clId="{4D00394C-0B28-4FE5-811F-E465C0717E72}" dt="2025-04-24T14:06:24.496" v="379" actId="478"/>
          <ac:picMkLst>
            <pc:docMk/>
            <pc:sldMk cId="1938218422" sldId="382"/>
            <ac:picMk id="8" creationId="{C3788516-87DC-CC9D-EC79-7CBCFF706020}"/>
          </ac:picMkLst>
        </pc:picChg>
        <pc:picChg chg="del">
          <ac:chgData name="Ayman Elgamal" userId="86ab4fa700749368" providerId="LiveId" clId="{4D00394C-0B28-4FE5-811F-E465C0717E72}" dt="2025-04-24T14:06:25.724" v="380" actId="478"/>
          <ac:picMkLst>
            <pc:docMk/>
            <pc:sldMk cId="1938218422" sldId="382"/>
            <ac:picMk id="12" creationId="{103815BB-BEA9-A50A-391D-FF62891B4092}"/>
          </ac:picMkLst>
        </pc:picChg>
      </pc:sldChg>
      <pc:sldChg chg="addSp delSp modSp add mod">
        <pc:chgData name="Ayman Elgamal" userId="86ab4fa700749368" providerId="LiveId" clId="{4D00394C-0B28-4FE5-811F-E465C0717E72}" dt="2025-04-24T14:09:35.101" v="451" actId="1076"/>
        <pc:sldMkLst>
          <pc:docMk/>
          <pc:sldMk cId="879824666" sldId="383"/>
        </pc:sldMkLst>
        <pc:spChg chg="mod">
          <ac:chgData name="Ayman Elgamal" userId="86ab4fa700749368" providerId="LiveId" clId="{4D00394C-0B28-4FE5-811F-E465C0717E72}" dt="2025-04-24T14:08:27.085" v="434" actId="20577"/>
          <ac:spMkLst>
            <pc:docMk/>
            <pc:sldMk cId="879824666" sldId="383"/>
            <ac:spMk id="3" creationId="{203DD2F2-2692-BECA-8582-05844B2CE7B5}"/>
          </ac:spMkLst>
        </pc:spChg>
        <pc:picChg chg="del">
          <ac:chgData name="Ayman Elgamal" userId="86ab4fa700749368" providerId="LiveId" clId="{4D00394C-0B28-4FE5-811F-E465C0717E72}" dt="2025-04-24T14:08:29.064" v="435" actId="478"/>
          <ac:picMkLst>
            <pc:docMk/>
            <pc:sldMk cId="879824666" sldId="383"/>
            <ac:picMk id="4" creationId="{F478766B-8D60-4309-DB95-69CD60E798BF}"/>
          </ac:picMkLst>
        </pc:picChg>
        <pc:picChg chg="add mod">
          <ac:chgData name="Ayman Elgamal" userId="86ab4fa700749368" providerId="LiveId" clId="{4D00394C-0B28-4FE5-811F-E465C0717E72}" dt="2025-04-24T14:09:00.210" v="443" actId="1076"/>
          <ac:picMkLst>
            <pc:docMk/>
            <pc:sldMk cId="879824666" sldId="383"/>
            <ac:picMk id="5" creationId="{BAC31F72-6FB9-69A8-C436-4E9B132413B9}"/>
          </ac:picMkLst>
        </pc:picChg>
        <pc:picChg chg="del">
          <ac:chgData name="Ayman Elgamal" userId="86ab4fa700749368" providerId="LiveId" clId="{4D00394C-0B28-4FE5-811F-E465C0717E72}" dt="2025-04-24T14:08:30.540" v="436" actId="478"/>
          <ac:picMkLst>
            <pc:docMk/>
            <pc:sldMk cId="879824666" sldId="383"/>
            <ac:picMk id="6" creationId="{68D35F2F-A624-797C-854D-07B1E48296F9}"/>
          </ac:picMkLst>
        </pc:picChg>
        <pc:picChg chg="add mod">
          <ac:chgData name="Ayman Elgamal" userId="86ab4fa700749368" providerId="LiveId" clId="{4D00394C-0B28-4FE5-811F-E465C0717E72}" dt="2025-04-24T14:09:35.101" v="451" actId="1076"/>
          <ac:picMkLst>
            <pc:docMk/>
            <pc:sldMk cId="879824666" sldId="383"/>
            <ac:picMk id="8" creationId="{13E85E89-4231-7733-2F95-699B5ABD04D6}"/>
          </ac:picMkLst>
        </pc:picChg>
      </pc:sldChg>
      <pc:sldChg chg="add del">
        <pc:chgData name="Ayman Elgamal" userId="86ab4fa700749368" providerId="LiveId" clId="{4D00394C-0B28-4FE5-811F-E465C0717E72}" dt="2025-04-24T14:12:03.656" v="453" actId="47"/>
        <pc:sldMkLst>
          <pc:docMk/>
          <pc:sldMk cId="1281544909" sldId="384"/>
        </pc:sldMkLst>
      </pc:sldChg>
      <pc:sldChg chg="modSp add mod ord">
        <pc:chgData name="Ayman Elgamal" userId="86ab4fa700749368" providerId="LiveId" clId="{4D00394C-0B28-4FE5-811F-E465C0717E72}" dt="2025-04-24T14:20:36.058" v="639" actId="20577"/>
        <pc:sldMkLst>
          <pc:docMk/>
          <pc:sldMk cId="4228350932" sldId="384"/>
        </pc:sldMkLst>
        <pc:spChg chg="mod">
          <ac:chgData name="Ayman Elgamal" userId="86ab4fa700749368" providerId="LiveId" clId="{4D00394C-0B28-4FE5-811F-E465C0717E72}" dt="2025-04-24T14:17:24.561" v="542" actId="20577"/>
          <ac:spMkLst>
            <pc:docMk/>
            <pc:sldMk cId="4228350932" sldId="384"/>
            <ac:spMk id="5" creationId="{7AA8532D-080D-5E79-0C23-D4F2458778D0}"/>
          </ac:spMkLst>
        </pc:spChg>
        <pc:spChg chg="mod">
          <ac:chgData name="Ayman Elgamal" userId="86ab4fa700749368" providerId="LiveId" clId="{4D00394C-0B28-4FE5-811F-E465C0717E72}" dt="2025-04-24T14:17:09.356" v="530" actId="20577"/>
          <ac:spMkLst>
            <pc:docMk/>
            <pc:sldMk cId="4228350932" sldId="384"/>
            <ac:spMk id="9" creationId="{28C5F13A-2D3C-DC19-763F-B4BA198061A0}"/>
          </ac:spMkLst>
        </pc:spChg>
        <pc:spChg chg="mod">
          <ac:chgData name="Ayman Elgamal" userId="86ab4fa700749368" providerId="LiveId" clId="{4D00394C-0B28-4FE5-811F-E465C0717E72}" dt="2025-04-24T14:19:21.885" v="618" actId="313"/>
          <ac:spMkLst>
            <pc:docMk/>
            <pc:sldMk cId="4228350932" sldId="384"/>
            <ac:spMk id="10" creationId="{6E71FB40-371F-4D86-DE05-64ADDA903368}"/>
          </ac:spMkLst>
        </pc:spChg>
        <pc:spChg chg="mod">
          <ac:chgData name="Ayman Elgamal" userId="86ab4fa700749368" providerId="LiveId" clId="{4D00394C-0B28-4FE5-811F-E465C0717E72}" dt="2025-04-24T14:20:36.058" v="639" actId="20577"/>
          <ac:spMkLst>
            <pc:docMk/>
            <pc:sldMk cId="4228350932" sldId="384"/>
            <ac:spMk id="11" creationId="{41083718-C912-9E53-9D81-AA67CBC00FB3}"/>
          </ac:spMkLst>
        </pc:spChg>
      </pc:sldChg>
      <pc:sldChg chg="addSp delSp modSp add mod">
        <pc:chgData name="Ayman Elgamal" userId="86ab4fa700749368" providerId="LiveId" clId="{4D00394C-0B28-4FE5-811F-E465C0717E72}" dt="2025-04-24T14:27:30.966" v="828" actId="478"/>
        <pc:sldMkLst>
          <pc:docMk/>
          <pc:sldMk cId="588739267" sldId="385"/>
        </pc:sldMkLst>
        <pc:spChg chg="mod">
          <ac:chgData name="Ayman Elgamal" userId="86ab4fa700749368" providerId="LiveId" clId="{4D00394C-0B28-4FE5-811F-E465C0717E72}" dt="2025-04-24T14:21:30.523" v="673" actId="20577"/>
          <ac:spMkLst>
            <pc:docMk/>
            <pc:sldMk cId="588739267" sldId="385"/>
            <ac:spMk id="2" creationId="{6F804A92-C7F9-E6C7-7E36-F6F56F690D9A}"/>
          </ac:spMkLst>
        </pc:spChg>
        <pc:spChg chg="del">
          <ac:chgData name="Ayman Elgamal" userId="86ab4fa700749368" providerId="LiveId" clId="{4D00394C-0B28-4FE5-811F-E465C0717E72}" dt="2025-04-24T14:27:30.966" v="828" actId="478"/>
          <ac:spMkLst>
            <pc:docMk/>
            <pc:sldMk cId="588739267" sldId="385"/>
            <ac:spMk id="5" creationId="{0461DA02-F6C9-F09E-C300-0A932EEE62B6}"/>
          </ac:spMkLst>
        </pc:spChg>
        <pc:picChg chg="add mod">
          <ac:chgData name="Ayman Elgamal" userId="86ab4fa700749368" providerId="LiveId" clId="{4D00394C-0B28-4FE5-811F-E465C0717E72}" dt="2025-04-24T14:19:59.188" v="626" actId="1076"/>
          <ac:picMkLst>
            <pc:docMk/>
            <pc:sldMk cId="588739267" sldId="385"/>
            <ac:picMk id="4" creationId="{7AC7D46C-15DD-7943-0F0D-E91AD5A3055D}"/>
          </ac:picMkLst>
        </pc:picChg>
        <pc:picChg chg="del">
          <ac:chgData name="Ayman Elgamal" userId="86ab4fa700749368" providerId="LiveId" clId="{4D00394C-0B28-4FE5-811F-E465C0717E72}" dt="2025-04-24T14:19:47.518" v="620" actId="478"/>
          <ac:picMkLst>
            <pc:docMk/>
            <pc:sldMk cId="588739267" sldId="385"/>
            <ac:picMk id="11" creationId="{FA163D62-6250-A9BC-AE37-60561451B993}"/>
          </ac:picMkLst>
        </pc:picChg>
      </pc:sldChg>
      <pc:sldChg chg="addSp delSp modSp add mod">
        <pc:chgData name="Ayman Elgamal" userId="86ab4fa700749368" providerId="LiveId" clId="{4D00394C-0B28-4FE5-811F-E465C0717E72}" dt="2025-04-24T14:27:28.113" v="827" actId="478"/>
        <pc:sldMkLst>
          <pc:docMk/>
          <pc:sldMk cId="22765311" sldId="386"/>
        </pc:sldMkLst>
        <pc:spChg chg="mod">
          <ac:chgData name="Ayman Elgamal" userId="86ab4fa700749368" providerId="LiveId" clId="{4D00394C-0B28-4FE5-811F-E465C0717E72}" dt="2025-04-24T14:21:11.475" v="657" actId="20577"/>
          <ac:spMkLst>
            <pc:docMk/>
            <pc:sldMk cId="22765311" sldId="386"/>
            <ac:spMk id="2" creationId="{FE7CE675-C22C-EE4B-8F09-1D4308C1EBF0}"/>
          </ac:spMkLst>
        </pc:spChg>
        <pc:spChg chg="del">
          <ac:chgData name="Ayman Elgamal" userId="86ab4fa700749368" providerId="LiveId" clId="{4D00394C-0B28-4FE5-811F-E465C0717E72}" dt="2025-04-24T14:27:28.113" v="827" actId="478"/>
          <ac:spMkLst>
            <pc:docMk/>
            <pc:sldMk cId="22765311" sldId="386"/>
            <ac:spMk id="5" creationId="{80F66D5E-6B8F-2A45-636C-C702E32B4BD0}"/>
          </ac:spMkLst>
        </pc:spChg>
        <pc:picChg chg="del">
          <ac:chgData name="Ayman Elgamal" userId="86ab4fa700749368" providerId="LiveId" clId="{4D00394C-0B28-4FE5-811F-E465C0717E72}" dt="2025-04-24T14:20:59.773" v="641" actId="478"/>
          <ac:picMkLst>
            <pc:docMk/>
            <pc:sldMk cId="22765311" sldId="386"/>
            <ac:picMk id="4" creationId="{38D24A15-4F5C-6CA5-DBC8-892051208E10}"/>
          </ac:picMkLst>
        </pc:picChg>
        <pc:picChg chg="add mod">
          <ac:chgData name="Ayman Elgamal" userId="86ab4fa700749368" providerId="LiveId" clId="{4D00394C-0B28-4FE5-811F-E465C0717E72}" dt="2025-04-24T14:22:39.019" v="691" actId="1076"/>
          <ac:picMkLst>
            <pc:docMk/>
            <pc:sldMk cId="22765311" sldId="386"/>
            <ac:picMk id="6" creationId="{C0F289B7-9EFA-1179-D998-1FA20D959EBD}"/>
          </ac:picMkLst>
        </pc:picChg>
        <pc:picChg chg="add del mod">
          <ac:chgData name="Ayman Elgamal" userId="86ab4fa700749368" providerId="LiveId" clId="{4D00394C-0B28-4FE5-811F-E465C0717E72}" dt="2025-04-24T14:22:33.544" v="689" actId="478"/>
          <ac:picMkLst>
            <pc:docMk/>
            <pc:sldMk cId="22765311" sldId="386"/>
            <ac:picMk id="8" creationId="{89AB7662-0886-3E9E-074F-60FC5E93B02E}"/>
          </ac:picMkLst>
        </pc:picChg>
      </pc:sldChg>
      <pc:sldChg chg="delSp modSp add mod ord">
        <pc:chgData name="Ayman Elgamal" userId="86ab4fa700749368" providerId="LiveId" clId="{4D00394C-0B28-4FE5-811F-E465C0717E72}" dt="2025-04-24T14:24:14.171" v="737" actId="20577"/>
        <pc:sldMkLst>
          <pc:docMk/>
          <pc:sldMk cId="2396254251" sldId="387"/>
        </pc:sldMkLst>
        <pc:spChg chg="mod">
          <ac:chgData name="Ayman Elgamal" userId="86ab4fa700749368" providerId="LiveId" clId="{4D00394C-0B28-4FE5-811F-E465C0717E72}" dt="2025-04-24T14:24:04.228" v="718" actId="20577"/>
          <ac:spMkLst>
            <pc:docMk/>
            <pc:sldMk cId="2396254251" sldId="387"/>
            <ac:spMk id="5" creationId="{EE949CE3-77BB-2720-9B81-5C7C0E6BC725}"/>
          </ac:spMkLst>
        </pc:spChg>
        <pc:spChg chg="mod">
          <ac:chgData name="Ayman Elgamal" userId="86ab4fa700749368" providerId="LiveId" clId="{4D00394C-0B28-4FE5-811F-E465C0717E72}" dt="2025-04-24T14:23:36.205" v="698" actId="14100"/>
          <ac:spMkLst>
            <pc:docMk/>
            <pc:sldMk cId="2396254251" sldId="387"/>
            <ac:spMk id="9" creationId="{E2F69F53-C5A2-3277-A827-2295B4D5C6C5}"/>
          </ac:spMkLst>
        </pc:spChg>
        <pc:spChg chg="mod">
          <ac:chgData name="Ayman Elgamal" userId="86ab4fa700749368" providerId="LiveId" clId="{4D00394C-0B28-4FE5-811F-E465C0717E72}" dt="2025-04-24T14:24:14.171" v="737" actId="20577"/>
          <ac:spMkLst>
            <pc:docMk/>
            <pc:sldMk cId="2396254251" sldId="387"/>
            <ac:spMk id="10" creationId="{BAE90590-C5E9-57E4-6E80-0B9C7D2BC16C}"/>
          </ac:spMkLst>
        </pc:spChg>
        <pc:spChg chg="del">
          <ac:chgData name="Ayman Elgamal" userId="86ab4fa700749368" providerId="LiveId" clId="{4D00394C-0B28-4FE5-811F-E465C0717E72}" dt="2025-04-24T14:23:52.041" v="699" actId="478"/>
          <ac:spMkLst>
            <pc:docMk/>
            <pc:sldMk cId="2396254251" sldId="387"/>
            <ac:spMk id="11" creationId="{D06036B1-FFB5-46D4-8D2B-6C9A45AAD6C8}"/>
          </ac:spMkLst>
        </pc:spChg>
      </pc:sldChg>
      <pc:sldChg chg="addSp delSp modSp add mod ord">
        <pc:chgData name="Ayman Elgamal" userId="86ab4fa700749368" providerId="LiveId" clId="{4D00394C-0B28-4FE5-811F-E465C0717E72}" dt="2025-04-24T14:27:23.518" v="826" actId="478"/>
        <pc:sldMkLst>
          <pc:docMk/>
          <pc:sldMk cId="948767269" sldId="388"/>
        </pc:sldMkLst>
        <pc:spChg chg="mod">
          <ac:chgData name="Ayman Elgamal" userId="86ab4fa700749368" providerId="LiveId" clId="{4D00394C-0B28-4FE5-811F-E465C0717E72}" dt="2025-04-24T14:24:47.054" v="762" actId="20577"/>
          <ac:spMkLst>
            <pc:docMk/>
            <pc:sldMk cId="948767269" sldId="388"/>
            <ac:spMk id="2" creationId="{89672538-EAC7-7A8D-C656-5818FA9D799D}"/>
          </ac:spMkLst>
        </pc:spChg>
        <pc:spChg chg="del">
          <ac:chgData name="Ayman Elgamal" userId="86ab4fa700749368" providerId="LiveId" clId="{4D00394C-0B28-4FE5-811F-E465C0717E72}" dt="2025-04-24T14:27:23.518" v="826" actId="478"/>
          <ac:spMkLst>
            <pc:docMk/>
            <pc:sldMk cId="948767269" sldId="388"/>
            <ac:spMk id="5" creationId="{6A2BAC56-9512-CC5F-7E82-1F063DBFE930}"/>
          </ac:spMkLst>
        </pc:spChg>
        <pc:picChg chg="add mod">
          <ac:chgData name="Ayman Elgamal" userId="86ab4fa700749368" providerId="LiveId" clId="{4D00394C-0B28-4FE5-811F-E465C0717E72}" dt="2025-04-24T14:24:56.844" v="766" actId="962"/>
          <ac:picMkLst>
            <pc:docMk/>
            <pc:sldMk cId="948767269" sldId="388"/>
            <ac:picMk id="4" creationId="{8B16A985-2504-83F0-64BE-A0ADA06C952E}"/>
          </ac:picMkLst>
        </pc:picChg>
        <pc:picChg chg="del">
          <ac:chgData name="Ayman Elgamal" userId="86ab4fa700749368" providerId="LiveId" clId="{4D00394C-0B28-4FE5-811F-E465C0717E72}" dt="2025-04-24T14:24:37.307" v="741" actId="478"/>
          <ac:picMkLst>
            <pc:docMk/>
            <pc:sldMk cId="948767269" sldId="388"/>
            <ac:picMk id="6" creationId="{60E2CD21-4D4E-A3FD-F55B-6AB11C2D1FDE}"/>
          </ac:picMkLst>
        </pc:picChg>
        <pc:picChg chg="add mod">
          <ac:chgData name="Ayman Elgamal" userId="86ab4fa700749368" providerId="LiveId" clId="{4D00394C-0B28-4FE5-811F-E465C0717E72}" dt="2025-04-24T14:25:02.563" v="770" actId="962"/>
          <ac:picMkLst>
            <pc:docMk/>
            <pc:sldMk cId="948767269" sldId="388"/>
            <ac:picMk id="8" creationId="{9376D909-8239-DE58-A665-3BC6A8C1B6F8}"/>
          </ac:picMkLst>
        </pc:picChg>
      </pc:sldChg>
      <pc:sldChg chg="addSp delSp modSp add mod">
        <pc:chgData name="Ayman Elgamal" userId="86ab4fa700749368" providerId="LiveId" clId="{4D00394C-0B28-4FE5-811F-E465C0717E72}" dt="2025-04-24T14:27:20.967" v="825" actId="478"/>
        <pc:sldMkLst>
          <pc:docMk/>
          <pc:sldMk cId="2764395969" sldId="389"/>
        </pc:sldMkLst>
        <pc:spChg chg="mod">
          <ac:chgData name="Ayman Elgamal" userId="86ab4fa700749368" providerId="LiveId" clId="{4D00394C-0B28-4FE5-811F-E465C0717E72}" dt="2025-04-24T14:25:32.361" v="786" actId="20577"/>
          <ac:spMkLst>
            <pc:docMk/>
            <pc:sldMk cId="2764395969" sldId="389"/>
            <ac:spMk id="2" creationId="{7AFA49AE-4924-20EB-2B47-C5DC008725C6}"/>
          </ac:spMkLst>
        </pc:spChg>
        <pc:spChg chg="del">
          <ac:chgData name="Ayman Elgamal" userId="86ab4fa700749368" providerId="LiveId" clId="{4D00394C-0B28-4FE5-811F-E465C0717E72}" dt="2025-04-24T14:27:20.967" v="825" actId="478"/>
          <ac:spMkLst>
            <pc:docMk/>
            <pc:sldMk cId="2764395969" sldId="389"/>
            <ac:spMk id="5" creationId="{70FF0611-7016-6829-EA07-697F94BED924}"/>
          </ac:spMkLst>
        </pc:spChg>
        <pc:picChg chg="del">
          <ac:chgData name="Ayman Elgamal" userId="86ab4fa700749368" providerId="LiveId" clId="{4D00394C-0B28-4FE5-811F-E465C0717E72}" dt="2025-04-24T14:25:33.947" v="787" actId="478"/>
          <ac:picMkLst>
            <pc:docMk/>
            <pc:sldMk cId="2764395969" sldId="389"/>
            <ac:picMk id="4" creationId="{E09D2CA6-7F69-3C04-D71F-2413321B6E91}"/>
          </ac:picMkLst>
        </pc:picChg>
        <pc:picChg chg="add mod">
          <ac:chgData name="Ayman Elgamal" userId="86ab4fa700749368" providerId="LiveId" clId="{4D00394C-0B28-4FE5-811F-E465C0717E72}" dt="2025-04-24T14:26:30.866" v="808" actId="1076"/>
          <ac:picMkLst>
            <pc:docMk/>
            <pc:sldMk cId="2764395969" sldId="389"/>
            <ac:picMk id="6" creationId="{50CF71A4-BCC2-29C1-63DE-162BC1795042}"/>
          </ac:picMkLst>
        </pc:picChg>
        <pc:picChg chg="del">
          <ac:chgData name="Ayman Elgamal" userId="86ab4fa700749368" providerId="LiveId" clId="{4D00394C-0B28-4FE5-811F-E465C0717E72}" dt="2025-04-24T14:25:35.080" v="788" actId="478"/>
          <ac:picMkLst>
            <pc:docMk/>
            <pc:sldMk cId="2764395969" sldId="389"/>
            <ac:picMk id="8" creationId="{9C5DB042-E415-4221-1A65-4A629C30D74F}"/>
          </ac:picMkLst>
        </pc:picChg>
        <pc:picChg chg="add del mod">
          <ac:chgData name="Ayman Elgamal" userId="86ab4fa700749368" providerId="LiveId" clId="{4D00394C-0B28-4FE5-811F-E465C0717E72}" dt="2025-04-24T14:26:20.199" v="804" actId="478"/>
          <ac:picMkLst>
            <pc:docMk/>
            <pc:sldMk cId="2764395969" sldId="389"/>
            <ac:picMk id="9" creationId="{8F787632-CF7E-5225-D8B0-D75358CA8BA2}"/>
          </ac:picMkLst>
        </pc:picChg>
      </pc:sldChg>
      <pc:sldChg chg="addSp delSp modSp add mod">
        <pc:chgData name="Ayman Elgamal" userId="86ab4fa700749368" providerId="LiveId" clId="{4D00394C-0B28-4FE5-811F-E465C0717E72}" dt="2025-04-24T14:27:14.257" v="824" actId="478"/>
        <pc:sldMkLst>
          <pc:docMk/>
          <pc:sldMk cId="286848592" sldId="390"/>
        </pc:sldMkLst>
        <pc:spChg chg="del">
          <ac:chgData name="Ayman Elgamal" userId="86ab4fa700749368" providerId="LiveId" clId="{4D00394C-0B28-4FE5-811F-E465C0717E72}" dt="2025-04-24T14:27:14.257" v="824" actId="478"/>
          <ac:spMkLst>
            <pc:docMk/>
            <pc:sldMk cId="286848592" sldId="390"/>
            <ac:spMk id="5" creationId="{CE0CF484-ADB1-0C87-C745-6AF0AE9CCDB0}"/>
          </ac:spMkLst>
        </pc:spChg>
        <pc:picChg chg="add mod">
          <ac:chgData name="Ayman Elgamal" userId="86ab4fa700749368" providerId="LiveId" clId="{4D00394C-0B28-4FE5-811F-E465C0717E72}" dt="2025-04-24T14:26:49.893" v="816" actId="1076"/>
          <ac:picMkLst>
            <pc:docMk/>
            <pc:sldMk cId="286848592" sldId="390"/>
            <ac:picMk id="4" creationId="{87EC609F-3963-7320-E752-78BB39EACA94}"/>
          </ac:picMkLst>
        </pc:picChg>
        <pc:picChg chg="del">
          <ac:chgData name="Ayman Elgamal" userId="86ab4fa700749368" providerId="LiveId" clId="{4D00394C-0B28-4FE5-811F-E465C0717E72}" dt="2025-04-24T14:26:36.223" v="810" actId="478"/>
          <ac:picMkLst>
            <pc:docMk/>
            <pc:sldMk cId="286848592" sldId="390"/>
            <ac:picMk id="6" creationId="{695C1D85-ACBC-73CE-EB6C-A29490E24E30}"/>
          </ac:picMkLst>
        </pc:picChg>
        <pc:picChg chg="add mod">
          <ac:chgData name="Ayman Elgamal" userId="86ab4fa700749368" providerId="LiveId" clId="{4D00394C-0B28-4FE5-811F-E465C0717E72}" dt="2025-04-24T14:27:11.489" v="823" actId="1076"/>
          <ac:picMkLst>
            <pc:docMk/>
            <pc:sldMk cId="286848592" sldId="390"/>
            <ac:picMk id="8" creationId="{5FA4D2CD-9713-F1D0-7EF8-6C56CE808545}"/>
          </ac:picMkLst>
        </pc:picChg>
      </pc:sldChg>
      <pc:sldChg chg="addSp delSp modSp add mod">
        <pc:chgData name="Ayman Elgamal" userId="86ab4fa700749368" providerId="LiveId" clId="{4D00394C-0B28-4FE5-811F-E465C0717E72}" dt="2025-04-24T14:28:33.679" v="856" actId="27614"/>
        <pc:sldMkLst>
          <pc:docMk/>
          <pc:sldMk cId="2247793595" sldId="391"/>
        </pc:sldMkLst>
        <pc:spChg chg="mod">
          <ac:chgData name="Ayman Elgamal" userId="86ab4fa700749368" providerId="LiveId" clId="{4D00394C-0B28-4FE5-811F-E465C0717E72}" dt="2025-04-24T14:28:22.376" v="851" actId="313"/>
          <ac:spMkLst>
            <pc:docMk/>
            <pc:sldMk cId="2247793595" sldId="391"/>
            <ac:spMk id="2" creationId="{74486AC7-57DD-9C9D-DC53-B9EB3CD9EDFF}"/>
          </ac:spMkLst>
        </pc:spChg>
        <pc:picChg chg="del">
          <ac:chgData name="Ayman Elgamal" userId="86ab4fa700749368" providerId="LiveId" clId="{4D00394C-0B28-4FE5-811F-E465C0717E72}" dt="2025-04-24T14:28:25.893" v="852" actId="478"/>
          <ac:picMkLst>
            <pc:docMk/>
            <pc:sldMk cId="2247793595" sldId="391"/>
            <ac:picMk id="4" creationId="{5DA0901B-1878-1BE5-3EA1-883D8CB64AA3}"/>
          </ac:picMkLst>
        </pc:picChg>
        <pc:picChg chg="add mod">
          <ac:chgData name="Ayman Elgamal" userId="86ab4fa700749368" providerId="LiveId" clId="{4D00394C-0B28-4FE5-811F-E465C0717E72}" dt="2025-04-24T14:28:33.679" v="856" actId="27614"/>
          <ac:picMkLst>
            <pc:docMk/>
            <pc:sldMk cId="2247793595" sldId="391"/>
            <ac:picMk id="5" creationId="{8A974458-E82D-DF9F-58A2-831210E7A39F}"/>
          </ac:picMkLst>
        </pc:picChg>
        <pc:picChg chg="del">
          <ac:chgData name="Ayman Elgamal" userId="86ab4fa700749368" providerId="LiveId" clId="{4D00394C-0B28-4FE5-811F-E465C0717E72}" dt="2025-04-24T14:28:27.314" v="853" actId="478"/>
          <ac:picMkLst>
            <pc:docMk/>
            <pc:sldMk cId="2247793595" sldId="391"/>
            <ac:picMk id="8" creationId="{01D17F75-855B-D6CB-5306-65E7D4310711}"/>
          </ac:picMkLst>
        </pc:picChg>
      </pc:sldChg>
      <pc:sldChg chg="addSp delSp modSp add mod">
        <pc:chgData name="Ayman Elgamal" userId="86ab4fa700749368" providerId="LiveId" clId="{4D00394C-0B28-4FE5-811F-E465C0717E72}" dt="2025-04-24T14:28:56.491" v="871" actId="1076"/>
        <pc:sldMkLst>
          <pc:docMk/>
          <pc:sldMk cId="1473832786" sldId="392"/>
        </pc:sldMkLst>
        <pc:picChg chg="add mod">
          <ac:chgData name="Ayman Elgamal" userId="86ab4fa700749368" providerId="LiveId" clId="{4D00394C-0B28-4FE5-811F-E465C0717E72}" dt="2025-04-24T14:28:49.187" v="867" actId="1076"/>
          <ac:picMkLst>
            <pc:docMk/>
            <pc:sldMk cId="1473832786" sldId="392"/>
            <ac:picMk id="4" creationId="{7471E31F-B77B-7E53-8518-32629881D6BD}"/>
          </ac:picMkLst>
        </pc:picChg>
        <pc:picChg chg="del">
          <ac:chgData name="Ayman Elgamal" userId="86ab4fa700749368" providerId="LiveId" clId="{4D00394C-0B28-4FE5-811F-E465C0717E72}" dt="2025-04-24T14:28:37.785" v="858" actId="478"/>
          <ac:picMkLst>
            <pc:docMk/>
            <pc:sldMk cId="1473832786" sldId="392"/>
            <ac:picMk id="5" creationId="{5AEBB578-95F7-80D6-AB8D-D1AFE36399FB}"/>
          </ac:picMkLst>
        </pc:picChg>
        <pc:picChg chg="add mod">
          <ac:chgData name="Ayman Elgamal" userId="86ab4fa700749368" providerId="LiveId" clId="{4D00394C-0B28-4FE5-811F-E465C0717E72}" dt="2025-04-24T14:28:56.491" v="871" actId="1076"/>
          <ac:picMkLst>
            <pc:docMk/>
            <pc:sldMk cId="1473832786" sldId="392"/>
            <ac:picMk id="7" creationId="{04C31178-5F2D-C572-F4CA-F573BEF83C7F}"/>
          </ac:picMkLst>
        </pc:picChg>
      </pc:sldChg>
      <pc:sldChg chg="addSp delSp modSp add mod">
        <pc:chgData name="Ayman Elgamal" userId="86ab4fa700749368" providerId="LiveId" clId="{4D00394C-0B28-4FE5-811F-E465C0717E72}" dt="2025-04-24T14:29:42.116" v="909" actId="1076"/>
        <pc:sldMkLst>
          <pc:docMk/>
          <pc:sldMk cId="2337551219" sldId="393"/>
        </pc:sldMkLst>
        <pc:spChg chg="mod">
          <ac:chgData name="Ayman Elgamal" userId="86ab4fa700749368" providerId="LiveId" clId="{4D00394C-0B28-4FE5-811F-E465C0717E72}" dt="2025-04-24T14:29:22.886" v="896" actId="20577"/>
          <ac:spMkLst>
            <pc:docMk/>
            <pc:sldMk cId="2337551219" sldId="393"/>
            <ac:spMk id="2" creationId="{220977EF-CADD-1A7D-94E9-FD973EBDBA3E}"/>
          </ac:spMkLst>
        </pc:spChg>
        <pc:picChg chg="del">
          <ac:chgData name="Ayman Elgamal" userId="86ab4fa700749368" providerId="LiveId" clId="{4D00394C-0B28-4FE5-811F-E465C0717E72}" dt="2025-04-24T14:29:24.539" v="897" actId="478"/>
          <ac:picMkLst>
            <pc:docMk/>
            <pc:sldMk cId="2337551219" sldId="393"/>
            <ac:picMk id="4" creationId="{8A0E447C-35FC-35D7-DBF0-D2805481A8E4}"/>
          </ac:picMkLst>
        </pc:picChg>
        <pc:picChg chg="add mod">
          <ac:chgData name="Ayman Elgamal" userId="86ab4fa700749368" providerId="LiveId" clId="{4D00394C-0B28-4FE5-811F-E465C0717E72}" dt="2025-04-24T14:29:42.116" v="909" actId="1076"/>
          <ac:picMkLst>
            <pc:docMk/>
            <pc:sldMk cId="2337551219" sldId="393"/>
            <ac:picMk id="5" creationId="{2B3E2CE2-BA0F-549E-1048-084A40DEF2EF}"/>
          </ac:picMkLst>
        </pc:picChg>
        <pc:picChg chg="del">
          <ac:chgData name="Ayman Elgamal" userId="86ab4fa700749368" providerId="LiveId" clId="{4D00394C-0B28-4FE5-811F-E465C0717E72}" dt="2025-04-24T14:29:25.774" v="898" actId="478"/>
          <ac:picMkLst>
            <pc:docMk/>
            <pc:sldMk cId="2337551219" sldId="393"/>
            <ac:picMk id="7" creationId="{34985CF6-2A32-0EDF-C38C-D526E9A63517}"/>
          </ac:picMkLst>
        </pc:picChg>
        <pc:picChg chg="add mod">
          <ac:chgData name="Ayman Elgamal" userId="86ab4fa700749368" providerId="LiveId" clId="{4D00394C-0B28-4FE5-811F-E465C0717E72}" dt="2025-04-24T14:29:37.108" v="907" actId="1076"/>
          <ac:picMkLst>
            <pc:docMk/>
            <pc:sldMk cId="2337551219" sldId="393"/>
            <ac:picMk id="8" creationId="{791E4B50-8150-3481-D2D7-7CE9C9322A0F}"/>
          </ac:picMkLst>
        </pc:picChg>
      </pc:sldChg>
      <pc:sldChg chg="add del">
        <pc:chgData name="Ayman Elgamal" userId="86ab4fa700749368" providerId="LiveId" clId="{4D00394C-0B28-4FE5-811F-E465C0717E72}" dt="2025-04-24T14:35:28.124" v="914" actId="47"/>
        <pc:sldMkLst>
          <pc:docMk/>
          <pc:sldMk cId="335365213" sldId="394"/>
        </pc:sldMkLst>
      </pc:sldChg>
      <pc:sldChg chg="add del">
        <pc:chgData name="Ayman Elgamal" userId="86ab4fa700749368" providerId="LiveId" clId="{4D00394C-0B28-4FE5-811F-E465C0717E72}" dt="2025-04-24T14:35:36.537" v="916" actId="47"/>
        <pc:sldMkLst>
          <pc:docMk/>
          <pc:sldMk cId="721416033" sldId="394"/>
        </pc:sldMkLst>
      </pc:sldChg>
      <pc:sldChg chg="modSp add mod ord">
        <pc:chgData name="Ayman Elgamal" userId="86ab4fa700749368" providerId="LiveId" clId="{4D00394C-0B28-4FE5-811F-E465C0717E72}" dt="2025-04-24T15:51:37.605" v="1070" actId="20577"/>
        <pc:sldMkLst>
          <pc:docMk/>
          <pc:sldMk cId="1629518401" sldId="394"/>
        </pc:sldMkLst>
        <pc:spChg chg="mod">
          <ac:chgData name="Ayman Elgamal" userId="86ab4fa700749368" providerId="LiveId" clId="{4D00394C-0B28-4FE5-811F-E465C0717E72}" dt="2025-04-24T14:36:10.237" v="927" actId="20577"/>
          <ac:spMkLst>
            <pc:docMk/>
            <pc:sldMk cId="1629518401" sldId="394"/>
            <ac:spMk id="2" creationId="{3971406B-0F6A-D3A6-5CC3-67DCA88B07B4}"/>
          </ac:spMkLst>
        </pc:spChg>
        <pc:spChg chg="mod">
          <ac:chgData name="Ayman Elgamal" userId="86ab4fa700749368" providerId="LiveId" clId="{4D00394C-0B28-4FE5-811F-E465C0717E72}" dt="2025-04-24T15:51:37.605" v="1070" actId="20577"/>
          <ac:spMkLst>
            <pc:docMk/>
            <pc:sldMk cId="1629518401" sldId="394"/>
            <ac:spMk id="4" creationId="{BB69DAFB-9C61-4136-D358-654474869DE0}"/>
          </ac:spMkLst>
        </pc:spChg>
      </pc:sldChg>
      <pc:sldChg chg="addSp delSp modSp add mod ord">
        <pc:chgData name="Ayman Elgamal" userId="86ab4fa700749368" providerId="LiveId" clId="{4D00394C-0B28-4FE5-811F-E465C0717E72}" dt="2025-04-24T15:42:36.913" v="1035" actId="14100"/>
        <pc:sldMkLst>
          <pc:docMk/>
          <pc:sldMk cId="704412056" sldId="395"/>
        </pc:sldMkLst>
        <pc:spChg chg="mod">
          <ac:chgData name="Ayman Elgamal" userId="86ab4fa700749368" providerId="LiveId" clId="{4D00394C-0B28-4FE5-811F-E465C0717E72}" dt="2025-04-24T15:07:43.180" v="1030" actId="20577"/>
          <ac:spMkLst>
            <pc:docMk/>
            <pc:sldMk cId="704412056" sldId="395"/>
            <ac:spMk id="2" creationId="{935FE966-0F42-E716-BA63-8CD2C215DE3B}"/>
          </ac:spMkLst>
        </pc:spChg>
        <pc:picChg chg="add mod">
          <ac:chgData name="Ayman Elgamal" userId="86ab4fa700749368" providerId="LiveId" clId="{4D00394C-0B28-4FE5-811F-E465C0717E72}" dt="2025-04-24T15:42:36.913" v="1035" actId="14100"/>
          <ac:picMkLst>
            <pc:docMk/>
            <pc:sldMk cId="704412056" sldId="395"/>
            <ac:picMk id="4" creationId="{A07EF641-76C4-3C32-AC0E-49CECD588164}"/>
          </ac:picMkLst>
        </pc:picChg>
        <pc:picChg chg="del">
          <ac:chgData name="Ayman Elgamal" userId="86ab4fa700749368" providerId="LiveId" clId="{4D00394C-0B28-4FE5-811F-E465C0717E72}" dt="2025-04-24T15:07:37.209" v="1020" actId="478"/>
          <ac:picMkLst>
            <pc:docMk/>
            <pc:sldMk cId="704412056" sldId="395"/>
            <ac:picMk id="5" creationId="{49FBDB0E-7D93-E88F-D387-6E3690D18CDC}"/>
          </ac:picMkLst>
        </pc:picChg>
        <pc:picChg chg="del">
          <ac:chgData name="Ayman Elgamal" userId="86ab4fa700749368" providerId="LiveId" clId="{4D00394C-0B28-4FE5-811F-E465C0717E72}" dt="2025-04-24T15:07:38.523" v="1021" actId="478"/>
          <ac:picMkLst>
            <pc:docMk/>
            <pc:sldMk cId="704412056" sldId="395"/>
            <ac:picMk id="8" creationId="{A2923B19-89E3-A03E-15CE-8758BD43E4B0}"/>
          </ac:picMkLst>
        </pc:picChg>
      </pc:sldChg>
      <pc:sldChg chg="addSp delSp modSp add mod">
        <pc:chgData name="Ayman Elgamal" userId="86ab4fa700749368" providerId="LiveId" clId="{4D00394C-0B28-4FE5-811F-E465C0717E72}" dt="2025-04-24T15:50:51.204" v="1042" actId="1076"/>
        <pc:sldMkLst>
          <pc:docMk/>
          <pc:sldMk cId="2828225349" sldId="396"/>
        </pc:sldMkLst>
        <pc:picChg chg="del">
          <ac:chgData name="Ayman Elgamal" userId="86ab4fa700749368" providerId="LiveId" clId="{4D00394C-0B28-4FE5-811F-E465C0717E72}" dt="2025-04-24T15:42:48.146" v="1037" actId="478"/>
          <ac:picMkLst>
            <pc:docMk/>
            <pc:sldMk cId="2828225349" sldId="396"/>
            <ac:picMk id="4" creationId="{16B7771C-DF31-BFD8-3912-63536EEA6C06}"/>
          </ac:picMkLst>
        </pc:picChg>
        <pc:picChg chg="add mod">
          <ac:chgData name="Ayman Elgamal" userId="86ab4fa700749368" providerId="LiveId" clId="{4D00394C-0B28-4FE5-811F-E465C0717E72}" dt="2025-04-24T15:50:51.204" v="1042" actId="1076"/>
          <ac:picMkLst>
            <pc:docMk/>
            <pc:sldMk cId="2828225349" sldId="396"/>
            <ac:picMk id="5" creationId="{355F2EC9-B30E-707E-333E-DCD2BE1F69B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02-May-25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02-May-25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7613-9029-1753-DDA0-59749336DB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86CF14-5E2B-C767-F8F2-0719FD211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E01E3A-1E0B-7C5F-1411-B2BA757B9E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29B567-2B19-B4BD-47F0-8EA41D2F01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4656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CC9A6-245E-2B2B-E0FE-FEE65F0548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B5EE3D-A6C6-A578-4778-B7741A0BB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1F320F-F007-3C8D-41DE-0AF759D05E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D0E5D4-4691-F479-8539-959D5E24E547}"/>
              </a:ext>
            </a:extLst>
          </p:cNvPr>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1379982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39E7FF-C858-0B0F-0A50-285E6D576D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425F3D-B6DD-144C-0311-19D5B592CB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AA0483-5398-6732-1EAC-31D775265E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473E61-6E22-B0E1-C2FA-6F70709ABC62}"/>
              </a:ext>
            </a:extLst>
          </p:cNvPr>
          <p:cNvSpPr>
            <a:spLocks noGrp="1"/>
          </p:cNvSpPr>
          <p:nvPr>
            <p:ph type="sldNum" sz="quarter" idx="5"/>
          </p:nvPr>
        </p:nvSpPr>
        <p:spPr/>
        <p:txBody>
          <a:bodyPr/>
          <a:lstStyle/>
          <a:p>
            <a:fld id="{DEF75CB5-5666-5049-9AE0-38EFD385C21E}" type="slidenum">
              <a:rPr lang="en-US" smtClean="0"/>
              <a:t>13</a:t>
            </a:fld>
            <a:endParaRPr lang="en-US" dirty="0"/>
          </a:p>
        </p:txBody>
      </p:sp>
    </p:spTree>
    <p:extLst>
      <p:ext uri="{BB962C8B-B14F-4D97-AF65-F5344CB8AC3E}">
        <p14:creationId xmlns:p14="http://schemas.microsoft.com/office/powerpoint/2010/main" val="2228697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1A109-3445-0764-FFC3-B05BD5640C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B93F92-2FEA-BA93-DD2D-FF1F64E5B9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CB23D2-647C-A2BC-2CF1-B7B9C2294C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6A4320-971E-4204-1B69-E36A463A6C1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7098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EAE71-BD7C-9478-BAF4-BADBE406EF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67A633-DC3F-C3CC-5DE2-8AD9078B79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C65F6C-401C-78CA-E7DF-5907AA99B8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8F80B0-9938-BF74-BD9C-F6480C787768}"/>
              </a:ext>
            </a:extLst>
          </p:cNvPr>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35564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174CB-6273-FC14-B73D-B25650BBD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DE8EF2-5976-B7F0-DA97-DECE88AA96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F6B4C4-6748-A4D8-178D-4B22B28A12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2810FC-4F6A-D2EB-1329-5E29033F9CE9}"/>
              </a:ext>
            </a:extLst>
          </p:cNvPr>
          <p:cNvSpPr>
            <a:spLocks noGrp="1"/>
          </p:cNvSpPr>
          <p:nvPr>
            <p:ph type="sldNum" sz="quarter" idx="5"/>
          </p:nvPr>
        </p:nvSpPr>
        <p:spPr/>
        <p:txBody>
          <a:bodyPr/>
          <a:lstStyle/>
          <a:p>
            <a:fld id="{DEF75CB5-5666-5049-9AE0-38EFD385C21E}" type="slidenum">
              <a:rPr lang="en-US" smtClean="0"/>
              <a:t>16</a:t>
            </a:fld>
            <a:endParaRPr lang="en-US" dirty="0"/>
          </a:p>
        </p:txBody>
      </p:sp>
    </p:spTree>
    <p:extLst>
      <p:ext uri="{BB962C8B-B14F-4D97-AF65-F5344CB8AC3E}">
        <p14:creationId xmlns:p14="http://schemas.microsoft.com/office/powerpoint/2010/main" val="1133412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4F92C-BA4E-0619-6FD7-66EB66A48C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376EA7-BF17-0CC5-2E98-70F82E7EF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0AD47-1F09-4871-B95D-9BCAF7BEFF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022F68-6DA4-06FA-FDA1-C447B7BD4D93}"/>
              </a:ext>
            </a:extLst>
          </p:cNvPr>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29359780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79C95-2411-D64C-B8FA-EDF064730D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6DAFB-4E97-2370-6F26-DED99B88F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5CA2A-8043-B286-D664-07E32ECC73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C9181B-A694-2231-8CC2-EE11393D54FD}"/>
              </a:ext>
            </a:extLst>
          </p:cNvPr>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1589103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497B1-AB1A-6C32-5EF8-77EEAB98E2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3D1B8-61B6-73C5-3AA5-C22DD7428C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A0E83A-055C-DD63-3280-8DC000096EB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72BA05-B025-182F-150A-64BD3A6CC95D}"/>
              </a:ext>
            </a:extLst>
          </p:cNvPr>
          <p:cNvSpPr>
            <a:spLocks noGrp="1"/>
          </p:cNvSpPr>
          <p:nvPr>
            <p:ph type="sldNum" sz="quarter" idx="5"/>
          </p:nvPr>
        </p:nvSpPr>
        <p:spPr/>
        <p:txBody>
          <a:bodyPr/>
          <a:lstStyle/>
          <a:p>
            <a:fld id="{DEF75CB5-5666-5049-9AE0-38EFD385C21E}" type="slidenum">
              <a:rPr lang="en-US" smtClean="0"/>
              <a:t>19</a:t>
            </a:fld>
            <a:endParaRPr lang="en-US" dirty="0"/>
          </a:p>
        </p:txBody>
      </p:sp>
    </p:spTree>
    <p:extLst>
      <p:ext uri="{BB962C8B-B14F-4D97-AF65-F5344CB8AC3E}">
        <p14:creationId xmlns:p14="http://schemas.microsoft.com/office/powerpoint/2010/main" val="2795299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B680A-3DF8-3242-31A0-5E5C68D55B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34960-6B43-2CCF-8F76-CFBA44F27C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77B818-683C-A0D2-5776-BCA9AED1F7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D75E1F-82F1-5436-7259-C8E32A2BC824}"/>
              </a:ext>
            </a:extLst>
          </p:cNvPr>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1648261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80F79-133A-8F1F-A9FB-44A2478FB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D51DEB-01D9-3E65-E026-E55EB70A5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9192CC-DF7A-95EB-5825-3E27957AA93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14CB1E-15F6-872B-6586-9233F89A5F82}"/>
              </a:ext>
            </a:extLst>
          </p:cNvPr>
          <p:cNvSpPr>
            <a:spLocks noGrp="1"/>
          </p:cNvSpPr>
          <p:nvPr>
            <p:ph type="sldNum" sz="quarter" idx="5"/>
          </p:nvPr>
        </p:nvSpPr>
        <p:spPr/>
        <p:txBody>
          <a:bodyPr/>
          <a:lstStyle/>
          <a:p>
            <a:fld id="{DEF75CB5-5666-5049-9AE0-38EFD385C21E}" type="slidenum">
              <a:rPr lang="en-US" smtClean="0"/>
              <a:t>21</a:t>
            </a:fld>
            <a:endParaRPr lang="en-US" dirty="0"/>
          </a:p>
        </p:txBody>
      </p:sp>
    </p:spTree>
    <p:extLst>
      <p:ext uri="{BB962C8B-B14F-4D97-AF65-F5344CB8AC3E}">
        <p14:creationId xmlns:p14="http://schemas.microsoft.com/office/powerpoint/2010/main" val="108830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E27D5-120D-5BCA-5701-9165F7348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12D0C9-A573-F5BB-05E8-0EA57A749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620D08-AF29-36AE-CA51-7401CF0308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0E95C0-E201-CCAB-68AF-5789A04FC2D9}"/>
              </a:ext>
            </a:extLst>
          </p:cNvPr>
          <p:cNvSpPr>
            <a:spLocks noGrp="1"/>
          </p:cNvSpPr>
          <p:nvPr>
            <p:ph type="sldNum" sz="quarter" idx="5"/>
          </p:nvPr>
        </p:nvSpPr>
        <p:spPr/>
        <p:txBody>
          <a:bodyPr/>
          <a:lstStyle/>
          <a:p>
            <a:fld id="{DEF75CB5-5666-5049-9AE0-38EFD385C21E}" type="slidenum">
              <a:rPr lang="en-US" smtClean="0"/>
              <a:t>22</a:t>
            </a:fld>
            <a:endParaRPr lang="en-US" dirty="0"/>
          </a:p>
        </p:txBody>
      </p:sp>
    </p:spTree>
    <p:extLst>
      <p:ext uri="{BB962C8B-B14F-4D97-AF65-F5344CB8AC3E}">
        <p14:creationId xmlns:p14="http://schemas.microsoft.com/office/powerpoint/2010/main" val="1896648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F1B70-C2D7-64AB-2EF0-EE872C178E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FE6277-03E8-641D-1690-BCC478972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CD3BA1-7B50-0FCD-0858-7C833F8B6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7F5D4F-812A-4407-73F9-66DABC456968}"/>
              </a:ext>
            </a:extLst>
          </p:cNvPr>
          <p:cNvSpPr>
            <a:spLocks noGrp="1"/>
          </p:cNvSpPr>
          <p:nvPr>
            <p:ph type="sldNum" sz="quarter" idx="5"/>
          </p:nvPr>
        </p:nvSpPr>
        <p:spPr/>
        <p:txBody>
          <a:bodyPr/>
          <a:lstStyle/>
          <a:p>
            <a:fld id="{DEF75CB5-5666-5049-9AE0-38EFD385C21E}" type="slidenum">
              <a:rPr lang="en-US" smtClean="0"/>
              <a:t>23</a:t>
            </a:fld>
            <a:endParaRPr lang="en-US" dirty="0"/>
          </a:p>
        </p:txBody>
      </p:sp>
    </p:spTree>
    <p:extLst>
      <p:ext uri="{BB962C8B-B14F-4D97-AF65-F5344CB8AC3E}">
        <p14:creationId xmlns:p14="http://schemas.microsoft.com/office/powerpoint/2010/main" val="24178124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24</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CB63D-2447-2C8F-E8BE-0B61D8798D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B68B57-6F5D-6075-7252-C2CD91E770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47257-235B-AE36-3C9B-70B9529052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3F2D6A-3D56-D815-C5DD-B9B5C322D16F}"/>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3907509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6B72A-FB1E-524A-E3DD-F7B410D8EC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2FE7C-4C17-96E3-1725-19AB68C961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A66FB7-D38E-5C4E-3B9B-E054E09C44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E8C1FD-CD0B-0246-16B9-A8E3434915AB}"/>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3475433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2493029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TSA Claims Project</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Data Preparation and Analysis</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EFB20-53B4-EA94-1A16-E45077C07163}"/>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B5724246-EC5D-1029-C0F2-13E7B70AB1D9}"/>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28C5F13A-2D3C-DC19-763F-B4BA198061A0}"/>
              </a:ext>
            </a:extLst>
          </p:cNvPr>
          <p:cNvSpPr>
            <a:spLocks noGrp="1"/>
          </p:cNvSpPr>
          <p:nvPr>
            <p:ph type="title"/>
          </p:nvPr>
        </p:nvSpPr>
        <p:spPr>
          <a:xfrm>
            <a:off x="2932447" y="-327510"/>
            <a:ext cx="6327105" cy="3373973"/>
          </a:xfrm>
        </p:spPr>
        <p:txBody>
          <a:bodyPr anchor="b"/>
          <a:lstStyle/>
          <a:p>
            <a:r>
              <a:rPr lang="en-US" dirty="0"/>
              <a:t>Data Cleaning Process </a:t>
            </a:r>
          </a:p>
        </p:txBody>
      </p:sp>
      <p:sp>
        <p:nvSpPr>
          <p:cNvPr id="5" name="Rectangle: Rounded Corners 4">
            <a:extLst>
              <a:ext uri="{FF2B5EF4-FFF2-40B4-BE49-F238E27FC236}">
                <a16:creationId xmlns:a16="http://schemas.microsoft.com/office/drawing/2014/main" id="{7AA8532D-080D-5E79-0C23-D4F2458778D0}"/>
              </a:ext>
            </a:extLst>
          </p:cNvPr>
          <p:cNvSpPr/>
          <p:nvPr/>
        </p:nvSpPr>
        <p:spPr>
          <a:xfrm>
            <a:off x="770964" y="3612776"/>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Valid Values</a:t>
            </a:r>
            <a:endParaRPr lang="en-US" sz="2900" b="1" dirty="0">
              <a:solidFill>
                <a:srgbClr val="0070C0"/>
              </a:solidFill>
            </a:endParaRPr>
          </a:p>
        </p:txBody>
      </p:sp>
      <p:sp>
        <p:nvSpPr>
          <p:cNvPr id="10" name="Rectangle: Rounded Corners 9">
            <a:extLst>
              <a:ext uri="{FF2B5EF4-FFF2-40B4-BE49-F238E27FC236}">
                <a16:creationId xmlns:a16="http://schemas.microsoft.com/office/drawing/2014/main" id="{6E71FB40-371F-4D86-DE05-64ADDA903368}"/>
              </a:ext>
            </a:extLst>
          </p:cNvPr>
          <p:cNvSpPr/>
          <p:nvPr/>
        </p:nvSpPr>
        <p:spPr>
          <a:xfrm>
            <a:off x="4231341" y="3612776"/>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Data Formatting</a:t>
            </a:r>
            <a:endParaRPr lang="en-US" sz="2900" b="1" dirty="0">
              <a:solidFill>
                <a:srgbClr val="0070C0"/>
              </a:solidFill>
            </a:endParaRPr>
          </a:p>
        </p:txBody>
      </p:sp>
      <p:sp>
        <p:nvSpPr>
          <p:cNvPr id="11" name="Rectangle: Rounded Corners 10">
            <a:extLst>
              <a:ext uri="{FF2B5EF4-FFF2-40B4-BE49-F238E27FC236}">
                <a16:creationId xmlns:a16="http://schemas.microsoft.com/office/drawing/2014/main" id="{41083718-C912-9E53-9D81-AA67CBC00FB3}"/>
              </a:ext>
            </a:extLst>
          </p:cNvPr>
          <p:cNvSpPr/>
          <p:nvPr/>
        </p:nvSpPr>
        <p:spPr>
          <a:xfrm>
            <a:off x="7691718" y="3612776"/>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Date Issue Column</a:t>
            </a:r>
            <a:endParaRPr lang="en-US" sz="2900" b="1" dirty="0">
              <a:solidFill>
                <a:srgbClr val="0070C0"/>
              </a:solidFill>
            </a:endParaRPr>
          </a:p>
        </p:txBody>
      </p:sp>
    </p:spTree>
    <p:extLst>
      <p:ext uri="{BB962C8B-B14F-4D97-AF65-F5344CB8AC3E}">
        <p14:creationId xmlns:p14="http://schemas.microsoft.com/office/powerpoint/2010/main" val="4228350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Fixing Spaces, Cases, and Formatting</a:t>
            </a:r>
          </a:p>
        </p:txBody>
      </p:sp>
      <p:pic>
        <p:nvPicPr>
          <p:cNvPr id="11" name="Picture 10" descr="A computer screen shot of a code&#10;&#10;AI-generated content may be incorrect.">
            <a:extLst>
              <a:ext uri="{FF2B5EF4-FFF2-40B4-BE49-F238E27FC236}">
                <a16:creationId xmlns:a16="http://schemas.microsoft.com/office/drawing/2014/main" id="{D2A04B0B-04D1-6EF4-9BF0-2DC8F971F2C2}"/>
              </a:ext>
            </a:extLst>
          </p:cNvPr>
          <p:cNvPicPr>
            <a:picLocks noChangeAspect="1"/>
          </p:cNvPicPr>
          <p:nvPr/>
        </p:nvPicPr>
        <p:blipFill>
          <a:blip r:embed="rId3"/>
          <a:stretch>
            <a:fillRect/>
          </a:stretch>
        </p:blipFill>
        <p:spPr>
          <a:xfrm>
            <a:off x="832703" y="2322446"/>
            <a:ext cx="10526594" cy="3629532"/>
          </a:xfrm>
          <a:prstGeom prst="rect">
            <a:avLst/>
          </a:prstGeom>
        </p:spPr>
      </p:pic>
    </p:spTree>
    <p:extLst>
      <p:ext uri="{BB962C8B-B14F-4D97-AF65-F5344CB8AC3E}">
        <p14:creationId xmlns:p14="http://schemas.microsoft.com/office/powerpoint/2010/main" val="2728059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88472-5D52-B866-A858-C1C79C4F0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804A92-C7F9-E6C7-7E36-F6F56F690D9A}"/>
              </a:ext>
            </a:extLst>
          </p:cNvPr>
          <p:cNvSpPr>
            <a:spLocks noGrp="1"/>
          </p:cNvSpPr>
          <p:nvPr>
            <p:ph type="title"/>
          </p:nvPr>
        </p:nvSpPr>
        <p:spPr>
          <a:xfrm>
            <a:off x="741680" y="430482"/>
            <a:ext cx="10500989" cy="1327464"/>
          </a:xfrm>
        </p:spPr>
        <p:txBody>
          <a:bodyPr/>
          <a:lstStyle/>
          <a:p>
            <a:r>
              <a:rPr lang="en-US" dirty="0"/>
              <a:t>Date Issues and Formatting </a:t>
            </a:r>
          </a:p>
        </p:txBody>
      </p:sp>
      <p:pic>
        <p:nvPicPr>
          <p:cNvPr id="4" name="Picture 3" descr="A screenshot of a computer code&#10;&#10;AI-generated content may be incorrect.">
            <a:extLst>
              <a:ext uri="{FF2B5EF4-FFF2-40B4-BE49-F238E27FC236}">
                <a16:creationId xmlns:a16="http://schemas.microsoft.com/office/drawing/2014/main" id="{7AC7D46C-15DD-7943-0F0D-E91AD5A3055D}"/>
              </a:ext>
            </a:extLst>
          </p:cNvPr>
          <p:cNvPicPr>
            <a:picLocks noChangeAspect="1"/>
          </p:cNvPicPr>
          <p:nvPr/>
        </p:nvPicPr>
        <p:blipFill>
          <a:blip r:embed="rId3"/>
          <a:stretch>
            <a:fillRect/>
          </a:stretch>
        </p:blipFill>
        <p:spPr>
          <a:xfrm>
            <a:off x="1981200" y="2235155"/>
            <a:ext cx="7849391" cy="3991043"/>
          </a:xfrm>
          <a:prstGeom prst="rect">
            <a:avLst/>
          </a:prstGeom>
        </p:spPr>
      </p:pic>
    </p:spTree>
    <p:extLst>
      <p:ext uri="{BB962C8B-B14F-4D97-AF65-F5344CB8AC3E}">
        <p14:creationId xmlns:p14="http://schemas.microsoft.com/office/powerpoint/2010/main" val="58873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BD069-AA82-879B-13A6-90DE3FE90B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CE675-C22C-EE4B-8F09-1D4308C1EBF0}"/>
              </a:ext>
            </a:extLst>
          </p:cNvPr>
          <p:cNvSpPr>
            <a:spLocks noGrp="1"/>
          </p:cNvSpPr>
          <p:nvPr>
            <p:ph type="title"/>
          </p:nvPr>
        </p:nvSpPr>
        <p:spPr>
          <a:xfrm>
            <a:off x="741680" y="430482"/>
            <a:ext cx="10500989" cy="1327464"/>
          </a:xfrm>
        </p:spPr>
        <p:txBody>
          <a:bodyPr/>
          <a:lstStyle/>
          <a:p>
            <a:r>
              <a:rPr lang="en-US" dirty="0"/>
              <a:t>Labeling Columns</a:t>
            </a:r>
          </a:p>
        </p:txBody>
      </p:sp>
      <p:pic>
        <p:nvPicPr>
          <p:cNvPr id="6" name="Picture 5" descr="A screenshot of a computer program&#10;&#10;AI-generated content may be incorrect.">
            <a:extLst>
              <a:ext uri="{FF2B5EF4-FFF2-40B4-BE49-F238E27FC236}">
                <a16:creationId xmlns:a16="http://schemas.microsoft.com/office/drawing/2014/main" id="{C0F289B7-9EFA-1179-D998-1FA20D959EBD}"/>
              </a:ext>
            </a:extLst>
          </p:cNvPr>
          <p:cNvPicPr>
            <a:picLocks noChangeAspect="1"/>
          </p:cNvPicPr>
          <p:nvPr/>
        </p:nvPicPr>
        <p:blipFill>
          <a:blip r:embed="rId3"/>
          <a:stretch>
            <a:fillRect/>
          </a:stretch>
        </p:blipFill>
        <p:spPr>
          <a:xfrm>
            <a:off x="2617695" y="2123366"/>
            <a:ext cx="6971512" cy="4304152"/>
          </a:xfrm>
          <a:prstGeom prst="rect">
            <a:avLst/>
          </a:prstGeom>
        </p:spPr>
      </p:pic>
    </p:spTree>
    <p:extLst>
      <p:ext uri="{BB962C8B-B14F-4D97-AF65-F5344CB8AC3E}">
        <p14:creationId xmlns:p14="http://schemas.microsoft.com/office/powerpoint/2010/main" val="22765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8F6F7-BC08-BDD0-2948-D52057E78917}"/>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307607D3-289F-91A5-09E8-FF50619534C0}"/>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E2F69F53-C5A2-3277-A827-2295B4D5C6C5}"/>
              </a:ext>
            </a:extLst>
          </p:cNvPr>
          <p:cNvSpPr>
            <a:spLocks noGrp="1"/>
          </p:cNvSpPr>
          <p:nvPr>
            <p:ph type="title"/>
          </p:nvPr>
        </p:nvSpPr>
        <p:spPr>
          <a:xfrm>
            <a:off x="2312895" y="-327510"/>
            <a:ext cx="6946658" cy="3373973"/>
          </a:xfrm>
        </p:spPr>
        <p:txBody>
          <a:bodyPr anchor="b"/>
          <a:lstStyle/>
          <a:p>
            <a:r>
              <a:rPr lang="en-US" dirty="0"/>
              <a:t>Analysis and Statistical Summary</a:t>
            </a:r>
          </a:p>
        </p:txBody>
      </p:sp>
      <p:sp>
        <p:nvSpPr>
          <p:cNvPr id="5" name="Rectangle: Rounded Corners 4">
            <a:extLst>
              <a:ext uri="{FF2B5EF4-FFF2-40B4-BE49-F238E27FC236}">
                <a16:creationId xmlns:a16="http://schemas.microsoft.com/office/drawing/2014/main" id="{EE949CE3-77BB-2720-9B81-5C7C0E6BC725}"/>
              </a:ext>
            </a:extLst>
          </p:cNvPr>
          <p:cNvSpPr/>
          <p:nvPr/>
        </p:nvSpPr>
        <p:spPr>
          <a:xfrm>
            <a:off x="2814917" y="3684494"/>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Analysis Questions</a:t>
            </a:r>
            <a:endParaRPr lang="en-US" sz="2900" b="1" dirty="0">
              <a:solidFill>
                <a:srgbClr val="0070C0"/>
              </a:solidFill>
            </a:endParaRPr>
          </a:p>
        </p:txBody>
      </p:sp>
      <p:sp>
        <p:nvSpPr>
          <p:cNvPr id="10" name="Rectangle: Rounded Corners 9">
            <a:extLst>
              <a:ext uri="{FF2B5EF4-FFF2-40B4-BE49-F238E27FC236}">
                <a16:creationId xmlns:a16="http://schemas.microsoft.com/office/drawing/2014/main" id="{BAE90590-C5E9-57E4-6E80-0B9C7D2BC16C}"/>
              </a:ext>
            </a:extLst>
          </p:cNvPr>
          <p:cNvSpPr/>
          <p:nvPr/>
        </p:nvSpPr>
        <p:spPr>
          <a:xfrm>
            <a:off x="6275294" y="3684494"/>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Statistical Summary</a:t>
            </a:r>
            <a:endParaRPr lang="en-US" sz="2900" b="1" dirty="0">
              <a:solidFill>
                <a:srgbClr val="0070C0"/>
              </a:solidFill>
            </a:endParaRPr>
          </a:p>
        </p:txBody>
      </p:sp>
    </p:spTree>
    <p:extLst>
      <p:ext uri="{BB962C8B-B14F-4D97-AF65-F5344CB8AC3E}">
        <p14:creationId xmlns:p14="http://schemas.microsoft.com/office/powerpoint/2010/main" val="239625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D46D8-EBB6-8A07-ADEE-D2F8603032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72538-EAC7-7A8D-C656-5818FA9D799D}"/>
              </a:ext>
            </a:extLst>
          </p:cNvPr>
          <p:cNvSpPr>
            <a:spLocks noGrp="1"/>
          </p:cNvSpPr>
          <p:nvPr>
            <p:ph type="title"/>
          </p:nvPr>
        </p:nvSpPr>
        <p:spPr>
          <a:xfrm>
            <a:off x="741680" y="430482"/>
            <a:ext cx="10500989" cy="1327464"/>
          </a:xfrm>
        </p:spPr>
        <p:txBody>
          <a:bodyPr/>
          <a:lstStyle/>
          <a:p>
            <a:r>
              <a:rPr lang="en-US" dirty="0"/>
              <a:t>Overall Date Issues</a:t>
            </a:r>
          </a:p>
        </p:txBody>
      </p:sp>
      <p:pic>
        <p:nvPicPr>
          <p:cNvPr id="4" name="Picture 3" descr="A computer code with text&#10;&#10;AI-generated content may be incorrect.">
            <a:extLst>
              <a:ext uri="{FF2B5EF4-FFF2-40B4-BE49-F238E27FC236}">
                <a16:creationId xmlns:a16="http://schemas.microsoft.com/office/drawing/2014/main" id="{8B16A985-2504-83F0-64BE-A0ADA06C952E}"/>
              </a:ext>
            </a:extLst>
          </p:cNvPr>
          <p:cNvPicPr>
            <a:picLocks noChangeAspect="1"/>
          </p:cNvPicPr>
          <p:nvPr/>
        </p:nvPicPr>
        <p:blipFill>
          <a:blip r:embed="rId3"/>
          <a:stretch>
            <a:fillRect/>
          </a:stretch>
        </p:blipFill>
        <p:spPr>
          <a:xfrm>
            <a:off x="2752301" y="2073247"/>
            <a:ext cx="6077798" cy="1743318"/>
          </a:xfrm>
          <a:prstGeom prst="rect">
            <a:avLst/>
          </a:prstGeom>
        </p:spPr>
      </p:pic>
      <p:pic>
        <p:nvPicPr>
          <p:cNvPr id="8" name="Picture 7" descr="A screenshot of a computer error&#10;&#10;AI-generated content may be incorrect.">
            <a:extLst>
              <a:ext uri="{FF2B5EF4-FFF2-40B4-BE49-F238E27FC236}">
                <a16:creationId xmlns:a16="http://schemas.microsoft.com/office/drawing/2014/main" id="{9376D909-8239-DE58-A665-3BC6A8C1B6F8}"/>
              </a:ext>
            </a:extLst>
          </p:cNvPr>
          <p:cNvPicPr>
            <a:picLocks noChangeAspect="1"/>
          </p:cNvPicPr>
          <p:nvPr/>
        </p:nvPicPr>
        <p:blipFill>
          <a:blip r:embed="rId4"/>
          <a:stretch>
            <a:fillRect/>
          </a:stretch>
        </p:blipFill>
        <p:spPr>
          <a:xfrm>
            <a:off x="3568466" y="4131866"/>
            <a:ext cx="4696480" cy="2029108"/>
          </a:xfrm>
          <a:prstGeom prst="rect">
            <a:avLst/>
          </a:prstGeom>
        </p:spPr>
      </p:pic>
    </p:spTree>
    <p:extLst>
      <p:ext uri="{BB962C8B-B14F-4D97-AF65-F5344CB8AC3E}">
        <p14:creationId xmlns:p14="http://schemas.microsoft.com/office/powerpoint/2010/main" val="948767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E4DA8-68C7-41F0-22EB-7689748F4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FA49AE-4924-20EB-2B47-C5DC008725C6}"/>
              </a:ext>
            </a:extLst>
          </p:cNvPr>
          <p:cNvSpPr>
            <a:spLocks noGrp="1"/>
          </p:cNvSpPr>
          <p:nvPr>
            <p:ph type="title"/>
          </p:nvPr>
        </p:nvSpPr>
        <p:spPr>
          <a:xfrm>
            <a:off x="741680" y="430482"/>
            <a:ext cx="10500989" cy="1327464"/>
          </a:xfrm>
        </p:spPr>
        <p:txBody>
          <a:bodyPr/>
          <a:lstStyle/>
          <a:p>
            <a:r>
              <a:rPr lang="en-US" dirty="0"/>
              <a:t>Overall Claims Per Year</a:t>
            </a:r>
          </a:p>
        </p:txBody>
      </p:sp>
      <p:pic>
        <p:nvPicPr>
          <p:cNvPr id="6" name="Picture 5" descr="A text on a white background&#10;&#10;AI-generated content may be incorrect.">
            <a:extLst>
              <a:ext uri="{FF2B5EF4-FFF2-40B4-BE49-F238E27FC236}">
                <a16:creationId xmlns:a16="http://schemas.microsoft.com/office/drawing/2014/main" id="{50CF71A4-BCC2-29C1-63DE-162BC1795042}"/>
              </a:ext>
            </a:extLst>
          </p:cNvPr>
          <p:cNvPicPr>
            <a:picLocks noChangeAspect="1"/>
          </p:cNvPicPr>
          <p:nvPr/>
        </p:nvPicPr>
        <p:blipFill>
          <a:blip r:embed="rId3"/>
          <a:stretch>
            <a:fillRect/>
          </a:stretch>
        </p:blipFill>
        <p:spPr>
          <a:xfrm>
            <a:off x="2419276" y="2662681"/>
            <a:ext cx="7126291" cy="2348590"/>
          </a:xfrm>
          <a:prstGeom prst="rect">
            <a:avLst/>
          </a:prstGeom>
        </p:spPr>
      </p:pic>
    </p:spTree>
    <p:extLst>
      <p:ext uri="{BB962C8B-B14F-4D97-AF65-F5344CB8AC3E}">
        <p14:creationId xmlns:p14="http://schemas.microsoft.com/office/powerpoint/2010/main" val="2764395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B80A5-A699-E0F6-C2C3-7A2031BA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5EAC8-91FE-1FC3-641B-FE34E4CF5575}"/>
              </a:ext>
            </a:extLst>
          </p:cNvPr>
          <p:cNvSpPr>
            <a:spLocks noGrp="1"/>
          </p:cNvSpPr>
          <p:nvPr>
            <p:ph type="title"/>
          </p:nvPr>
        </p:nvSpPr>
        <p:spPr>
          <a:xfrm>
            <a:off x="741680" y="430482"/>
            <a:ext cx="10500989" cy="1327464"/>
          </a:xfrm>
        </p:spPr>
        <p:txBody>
          <a:bodyPr/>
          <a:lstStyle/>
          <a:p>
            <a:r>
              <a:rPr lang="en-US" dirty="0"/>
              <a:t>Overall Claims Per Year</a:t>
            </a:r>
          </a:p>
        </p:txBody>
      </p:sp>
      <p:pic>
        <p:nvPicPr>
          <p:cNvPr id="4" name="Picture 3" descr="A screenshot of a graph&#10;&#10;AI-generated content may be incorrect.">
            <a:extLst>
              <a:ext uri="{FF2B5EF4-FFF2-40B4-BE49-F238E27FC236}">
                <a16:creationId xmlns:a16="http://schemas.microsoft.com/office/drawing/2014/main" id="{87EC609F-3963-7320-E752-78BB39EACA94}"/>
              </a:ext>
            </a:extLst>
          </p:cNvPr>
          <p:cNvPicPr>
            <a:picLocks noChangeAspect="1"/>
          </p:cNvPicPr>
          <p:nvPr/>
        </p:nvPicPr>
        <p:blipFill>
          <a:blip r:embed="rId3"/>
          <a:stretch>
            <a:fillRect/>
          </a:stretch>
        </p:blipFill>
        <p:spPr>
          <a:xfrm>
            <a:off x="876559" y="2081543"/>
            <a:ext cx="3820947" cy="4401663"/>
          </a:xfrm>
          <a:prstGeom prst="rect">
            <a:avLst/>
          </a:prstGeom>
        </p:spPr>
      </p:pic>
      <p:pic>
        <p:nvPicPr>
          <p:cNvPr id="8" name="Picture 7" descr="A graph of a number of people&#10;&#10;AI-generated content may be incorrect.">
            <a:extLst>
              <a:ext uri="{FF2B5EF4-FFF2-40B4-BE49-F238E27FC236}">
                <a16:creationId xmlns:a16="http://schemas.microsoft.com/office/drawing/2014/main" id="{5FA4D2CD-9713-F1D0-7EF8-6C56CE808545}"/>
              </a:ext>
            </a:extLst>
          </p:cNvPr>
          <p:cNvPicPr>
            <a:picLocks noChangeAspect="1"/>
          </p:cNvPicPr>
          <p:nvPr/>
        </p:nvPicPr>
        <p:blipFill>
          <a:blip r:embed="rId4"/>
          <a:stretch>
            <a:fillRect/>
          </a:stretch>
        </p:blipFill>
        <p:spPr>
          <a:xfrm>
            <a:off x="5002305" y="2081543"/>
            <a:ext cx="5901167" cy="4403856"/>
          </a:xfrm>
          <a:prstGeom prst="rect">
            <a:avLst/>
          </a:prstGeom>
        </p:spPr>
      </p:pic>
    </p:spTree>
    <p:extLst>
      <p:ext uri="{BB962C8B-B14F-4D97-AF65-F5344CB8AC3E}">
        <p14:creationId xmlns:p14="http://schemas.microsoft.com/office/powerpoint/2010/main" val="286848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EFA0F-9CB7-B233-CC3F-FF08052DD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86AC7-57DD-9C9D-DC53-B9EB3CD9EDFF}"/>
              </a:ext>
            </a:extLst>
          </p:cNvPr>
          <p:cNvSpPr>
            <a:spLocks noGrp="1"/>
          </p:cNvSpPr>
          <p:nvPr>
            <p:ph type="title"/>
          </p:nvPr>
        </p:nvSpPr>
        <p:spPr>
          <a:xfrm>
            <a:off x="741680" y="430482"/>
            <a:ext cx="10500989" cy="1327464"/>
          </a:xfrm>
        </p:spPr>
        <p:txBody>
          <a:bodyPr/>
          <a:lstStyle/>
          <a:p>
            <a:r>
              <a:rPr lang="en-US" dirty="0"/>
              <a:t>Frequency Analysis </a:t>
            </a:r>
          </a:p>
        </p:txBody>
      </p:sp>
      <p:pic>
        <p:nvPicPr>
          <p:cNvPr id="5" name="Picture 4" descr="A screenshot of a computer code&#10;&#10;AI-generated content may be incorrect.">
            <a:extLst>
              <a:ext uri="{FF2B5EF4-FFF2-40B4-BE49-F238E27FC236}">
                <a16:creationId xmlns:a16="http://schemas.microsoft.com/office/drawing/2014/main" id="{8A974458-E82D-DF9F-58A2-831210E7A39F}"/>
              </a:ext>
            </a:extLst>
          </p:cNvPr>
          <p:cNvPicPr>
            <a:picLocks noChangeAspect="1"/>
          </p:cNvPicPr>
          <p:nvPr/>
        </p:nvPicPr>
        <p:blipFill>
          <a:blip r:embed="rId3"/>
          <a:stretch>
            <a:fillRect/>
          </a:stretch>
        </p:blipFill>
        <p:spPr>
          <a:xfrm>
            <a:off x="1223282" y="2435994"/>
            <a:ext cx="9745435" cy="2362530"/>
          </a:xfrm>
          <a:prstGeom prst="rect">
            <a:avLst/>
          </a:prstGeom>
        </p:spPr>
      </p:pic>
    </p:spTree>
    <p:extLst>
      <p:ext uri="{BB962C8B-B14F-4D97-AF65-F5344CB8AC3E}">
        <p14:creationId xmlns:p14="http://schemas.microsoft.com/office/powerpoint/2010/main" val="2247793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DA88-C797-8A67-FE5D-9610A19666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6A523-86AA-0C04-47AB-856074AA4810}"/>
              </a:ext>
            </a:extLst>
          </p:cNvPr>
          <p:cNvSpPr>
            <a:spLocks noGrp="1"/>
          </p:cNvSpPr>
          <p:nvPr>
            <p:ph type="title"/>
          </p:nvPr>
        </p:nvSpPr>
        <p:spPr>
          <a:xfrm>
            <a:off x="741680" y="430482"/>
            <a:ext cx="10500989" cy="1327464"/>
          </a:xfrm>
        </p:spPr>
        <p:txBody>
          <a:bodyPr/>
          <a:lstStyle/>
          <a:p>
            <a:r>
              <a:rPr lang="en-US" dirty="0"/>
              <a:t>Frequency Analysis </a:t>
            </a:r>
          </a:p>
        </p:txBody>
      </p:sp>
      <p:pic>
        <p:nvPicPr>
          <p:cNvPr id="4" name="Picture 3" descr="A screenshot of a report&#10;&#10;AI-generated content may be incorrect.">
            <a:extLst>
              <a:ext uri="{FF2B5EF4-FFF2-40B4-BE49-F238E27FC236}">
                <a16:creationId xmlns:a16="http://schemas.microsoft.com/office/drawing/2014/main" id="{7471E31F-B77B-7E53-8518-32629881D6BD}"/>
              </a:ext>
            </a:extLst>
          </p:cNvPr>
          <p:cNvPicPr>
            <a:picLocks noChangeAspect="1"/>
          </p:cNvPicPr>
          <p:nvPr/>
        </p:nvPicPr>
        <p:blipFill>
          <a:blip r:embed="rId3"/>
          <a:stretch>
            <a:fillRect/>
          </a:stretch>
        </p:blipFill>
        <p:spPr>
          <a:xfrm>
            <a:off x="389279" y="2191928"/>
            <a:ext cx="5801535" cy="3191320"/>
          </a:xfrm>
          <a:prstGeom prst="rect">
            <a:avLst/>
          </a:prstGeom>
        </p:spPr>
      </p:pic>
      <p:pic>
        <p:nvPicPr>
          <p:cNvPr id="7" name="Picture 6" descr="A screenshot of a graph&#10;&#10;AI-generated content may be incorrect.">
            <a:extLst>
              <a:ext uri="{FF2B5EF4-FFF2-40B4-BE49-F238E27FC236}">
                <a16:creationId xmlns:a16="http://schemas.microsoft.com/office/drawing/2014/main" id="{04C31178-5F2D-C572-F4CA-F573BEF83C7F}"/>
              </a:ext>
            </a:extLst>
          </p:cNvPr>
          <p:cNvPicPr>
            <a:picLocks noChangeAspect="1"/>
          </p:cNvPicPr>
          <p:nvPr/>
        </p:nvPicPr>
        <p:blipFill>
          <a:blip r:embed="rId4"/>
          <a:stretch>
            <a:fillRect/>
          </a:stretch>
        </p:blipFill>
        <p:spPr>
          <a:xfrm>
            <a:off x="6407423" y="2191928"/>
            <a:ext cx="5121841" cy="4245376"/>
          </a:xfrm>
          <a:prstGeom prst="rect">
            <a:avLst/>
          </a:prstGeom>
        </p:spPr>
      </p:pic>
    </p:spTree>
    <p:extLst>
      <p:ext uri="{BB962C8B-B14F-4D97-AF65-F5344CB8AC3E}">
        <p14:creationId xmlns:p14="http://schemas.microsoft.com/office/powerpoint/2010/main" val="147383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Introduction</a:t>
            </a:r>
          </a:p>
          <a:p>
            <a:r>
              <a:rPr lang="en-US" dirty="0"/>
              <a:t>Project Objectives </a:t>
            </a:r>
          </a:p>
          <a:p>
            <a:r>
              <a:rPr lang="en-US" dirty="0"/>
              <a:t>Data Preparation Process </a:t>
            </a:r>
          </a:p>
          <a:p>
            <a:r>
              <a:rPr lang="en-US" dirty="0"/>
              <a:t>Data Cleaning Process</a:t>
            </a:r>
          </a:p>
          <a:p>
            <a:r>
              <a:rPr lang="en-US" dirty="0"/>
              <a:t>Analysis and Statistical Summary</a:t>
            </a:r>
          </a:p>
          <a:p>
            <a:r>
              <a:rPr lang="en-US" dirty="0"/>
              <a:t>Project Outcomes </a:t>
            </a:r>
          </a:p>
          <a:p>
            <a:endParaRPr lang="en-US"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FB272-4FF7-D26D-2703-BD8A9E025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977EF-CADD-1A7D-94E9-FD973EBDBA3E}"/>
              </a:ext>
            </a:extLst>
          </p:cNvPr>
          <p:cNvSpPr>
            <a:spLocks noGrp="1"/>
          </p:cNvSpPr>
          <p:nvPr>
            <p:ph type="title"/>
          </p:nvPr>
        </p:nvSpPr>
        <p:spPr>
          <a:xfrm>
            <a:off x="741680" y="430482"/>
            <a:ext cx="10500989" cy="1327464"/>
          </a:xfrm>
        </p:spPr>
        <p:txBody>
          <a:bodyPr/>
          <a:lstStyle/>
          <a:p>
            <a:r>
              <a:rPr lang="en-US" dirty="0"/>
              <a:t>Statistical Summary </a:t>
            </a:r>
          </a:p>
        </p:txBody>
      </p:sp>
      <p:pic>
        <p:nvPicPr>
          <p:cNvPr id="5" name="Picture 4" descr="A close-up of a computer screen&#10;&#10;AI-generated content may be incorrect.">
            <a:extLst>
              <a:ext uri="{FF2B5EF4-FFF2-40B4-BE49-F238E27FC236}">
                <a16:creationId xmlns:a16="http://schemas.microsoft.com/office/drawing/2014/main" id="{2B3E2CE2-BA0F-549E-1048-084A40DEF2EF}"/>
              </a:ext>
            </a:extLst>
          </p:cNvPr>
          <p:cNvPicPr>
            <a:picLocks noChangeAspect="1"/>
          </p:cNvPicPr>
          <p:nvPr/>
        </p:nvPicPr>
        <p:blipFill>
          <a:blip r:embed="rId3"/>
          <a:stretch>
            <a:fillRect/>
          </a:stretch>
        </p:blipFill>
        <p:spPr>
          <a:xfrm>
            <a:off x="1577453" y="2141345"/>
            <a:ext cx="8605275" cy="1632796"/>
          </a:xfrm>
          <a:prstGeom prst="rect">
            <a:avLst/>
          </a:prstGeom>
        </p:spPr>
      </p:pic>
      <p:pic>
        <p:nvPicPr>
          <p:cNvPr id="8" name="Picture 7" descr="A screenshot of a computer screen&#10;&#10;AI-generated content may be incorrect.">
            <a:extLst>
              <a:ext uri="{FF2B5EF4-FFF2-40B4-BE49-F238E27FC236}">
                <a16:creationId xmlns:a16="http://schemas.microsoft.com/office/drawing/2014/main" id="{791E4B50-8150-3481-D2D7-7CE9C9322A0F}"/>
              </a:ext>
            </a:extLst>
          </p:cNvPr>
          <p:cNvPicPr>
            <a:picLocks noChangeAspect="1"/>
          </p:cNvPicPr>
          <p:nvPr/>
        </p:nvPicPr>
        <p:blipFill>
          <a:blip r:embed="rId4"/>
          <a:stretch>
            <a:fillRect/>
          </a:stretch>
        </p:blipFill>
        <p:spPr>
          <a:xfrm>
            <a:off x="3316940" y="4138712"/>
            <a:ext cx="5105915" cy="2155188"/>
          </a:xfrm>
          <a:prstGeom prst="rect">
            <a:avLst/>
          </a:prstGeom>
        </p:spPr>
      </p:pic>
    </p:spTree>
    <p:extLst>
      <p:ext uri="{BB962C8B-B14F-4D97-AF65-F5344CB8AC3E}">
        <p14:creationId xmlns:p14="http://schemas.microsoft.com/office/powerpoint/2010/main" val="233755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C6F2D-517F-417E-A103-1127BDA6D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5FE966-0F42-E716-BA63-8CD2C215DE3B}"/>
              </a:ext>
            </a:extLst>
          </p:cNvPr>
          <p:cNvSpPr>
            <a:spLocks noGrp="1"/>
          </p:cNvSpPr>
          <p:nvPr>
            <p:ph type="title"/>
          </p:nvPr>
        </p:nvSpPr>
        <p:spPr>
          <a:xfrm>
            <a:off x="741680" y="430482"/>
            <a:ext cx="10500989" cy="1327464"/>
          </a:xfrm>
        </p:spPr>
        <p:txBody>
          <a:bodyPr/>
          <a:lstStyle/>
          <a:p>
            <a:r>
              <a:rPr lang="en-US" dirty="0"/>
              <a:t>Analysis Dashboard</a:t>
            </a:r>
          </a:p>
        </p:txBody>
      </p:sp>
      <p:pic>
        <p:nvPicPr>
          <p:cNvPr id="4" name="Picture 3">
            <a:extLst>
              <a:ext uri="{FF2B5EF4-FFF2-40B4-BE49-F238E27FC236}">
                <a16:creationId xmlns:a16="http://schemas.microsoft.com/office/drawing/2014/main" id="{A07EF641-76C4-3C32-AC0E-49CECD588164}"/>
              </a:ext>
            </a:extLst>
          </p:cNvPr>
          <p:cNvPicPr>
            <a:picLocks noChangeAspect="1"/>
          </p:cNvPicPr>
          <p:nvPr/>
        </p:nvPicPr>
        <p:blipFill>
          <a:blip r:embed="rId3"/>
          <a:stretch>
            <a:fillRect/>
          </a:stretch>
        </p:blipFill>
        <p:spPr>
          <a:xfrm>
            <a:off x="698515" y="2100970"/>
            <a:ext cx="10587318" cy="4326548"/>
          </a:xfrm>
          <a:prstGeom prst="rect">
            <a:avLst/>
          </a:prstGeom>
        </p:spPr>
      </p:pic>
    </p:spTree>
    <p:extLst>
      <p:ext uri="{BB962C8B-B14F-4D97-AF65-F5344CB8AC3E}">
        <p14:creationId xmlns:p14="http://schemas.microsoft.com/office/powerpoint/2010/main" val="704412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06F10-7208-135E-E845-3AE46D0A8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EEDCE-CB26-36A6-BC03-7C638162C2A9}"/>
              </a:ext>
            </a:extLst>
          </p:cNvPr>
          <p:cNvSpPr>
            <a:spLocks noGrp="1"/>
          </p:cNvSpPr>
          <p:nvPr>
            <p:ph type="title"/>
          </p:nvPr>
        </p:nvSpPr>
        <p:spPr>
          <a:xfrm>
            <a:off x="741680" y="430482"/>
            <a:ext cx="10500989" cy="1327464"/>
          </a:xfrm>
        </p:spPr>
        <p:txBody>
          <a:bodyPr/>
          <a:lstStyle/>
          <a:p>
            <a:r>
              <a:rPr lang="en-US" dirty="0"/>
              <a:t>Analysis Dashboard</a:t>
            </a:r>
          </a:p>
        </p:txBody>
      </p:sp>
      <p:pic>
        <p:nvPicPr>
          <p:cNvPr id="5" name="Picture 4">
            <a:extLst>
              <a:ext uri="{FF2B5EF4-FFF2-40B4-BE49-F238E27FC236}">
                <a16:creationId xmlns:a16="http://schemas.microsoft.com/office/drawing/2014/main" id="{355F2EC9-B30E-707E-333E-DCD2BE1F69BC}"/>
              </a:ext>
            </a:extLst>
          </p:cNvPr>
          <p:cNvPicPr>
            <a:picLocks noChangeAspect="1"/>
          </p:cNvPicPr>
          <p:nvPr/>
        </p:nvPicPr>
        <p:blipFill>
          <a:blip r:embed="rId3"/>
          <a:stretch>
            <a:fillRect/>
          </a:stretch>
        </p:blipFill>
        <p:spPr>
          <a:xfrm>
            <a:off x="582706" y="2070709"/>
            <a:ext cx="10838328" cy="4436041"/>
          </a:xfrm>
          <a:prstGeom prst="rect">
            <a:avLst/>
          </a:prstGeom>
        </p:spPr>
      </p:pic>
    </p:spTree>
    <p:extLst>
      <p:ext uri="{BB962C8B-B14F-4D97-AF65-F5344CB8AC3E}">
        <p14:creationId xmlns:p14="http://schemas.microsoft.com/office/powerpoint/2010/main" val="2828225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423FC-FAE3-26CF-DCE8-C9EFC8210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1406B-0F6A-D3A6-5CC3-67DCA88B07B4}"/>
              </a:ext>
            </a:extLst>
          </p:cNvPr>
          <p:cNvSpPr>
            <a:spLocks noGrp="1"/>
          </p:cNvSpPr>
          <p:nvPr>
            <p:ph type="title"/>
          </p:nvPr>
        </p:nvSpPr>
        <p:spPr>
          <a:xfrm>
            <a:off x="3305669" y="113097"/>
            <a:ext cx="7420819" cy="1656304"/>
          </a:xfrm>
        </p:spPr>
        <p:txBody>
          <a:bodyPr/>
          <a:lstStyle/>
          <a:p>
            <a:r>
              <a:rPr lang="en-US" dirty="0"/>
              <a:t>Project Outcomes</a:t>
            </a:r>
          </a:p>
        </p:txBody>
      </p:sp>
      <p:sp>
        <p:nvSpPr>
          <p:cNvPr id="4" name="Content Placeholder 3">
            <a:extLst>
              <a:ext uri="{FF2B5EF4-FFF2-40B4-BE49-F238E27FC236}">
                <a16:creationId xmlns:a16="http://schemas.microsoft.com/office/drawing/2014/main" id="{BB69DAFB-9C61-4136-D358-654474869DE0}"/>
              </a:ext>
            </a:extLst>
          </p:cNvPr>
          <p:cNvSpPr>
            <a:spLocks noGrp="1"/>
          </p:cNvSpPr>
          <p:nvPr>
            <p:ph sz="quarter" idx="31"/>
          </p:nvPr>
        </p:nvSpPr>
        <p:spPr>
          <a:xfrm>
            <a:off x="3305668" y="1995336"/>
            <a:ext cx="8178120" cy="4626057"/>
          </a:xfrm>
        </p:spPr>
        <p:txBody>
          <a:bodyPr/>
          <a:lstStyle/>
          <a:p>
            <a:pPr algn="l">
              <a:lnSpc>
                <a:spcPts val="2143"/>
              </a:lnSpc>
              <a:spcBef>
                <a:spcPts val="1372"/>
              </a:spcBef>
              <a:spcAft>
                <a:spcPts val="1029"/>
              </a:spcAft>
              <a:buNone/>
            </a:pPr>
            <a:r>
              <a:rPr lang="en-GB" b="1" i="0" dirty="0">
                <a:solidFill>
                  <a:srgbClr val="F8FAFF"/>
                </a:solidFill>
                <a:effectLst/>
                <a:latin typeface="DeepSeek-CJK-patch"/>
              </a:rPr>
              <a:t>Key Deliverables</a:t>
            </a:r>
            <a:endParaRPr lang="en-GB" b="0" i="0" dirty="0">
              <a:solidFill>
                <a:srgbClr val="F8FAFF"/>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GB" b="0" i="0" dirty="0">
                <a:solidFill>
                  <a:srgbClr val="F8FAFF"/>
                </a:solidFill>
                <a:effectLst/>
                <a:latin typeface="DeepSeek-CJK-patch"/>
              </a:rPr>
              <a:t>Cleaned, standardized dataset ready for analysis.</a:t>
            </a:r>
          </a:p>
          <a:p>
            <a:pPr algn="l">
              <a:lnSpc>
                <a:spcPts val="2143"/>
              </a:lnSpc>
              <a:spcBef>
                <a:spcPts val="300"/>
              </a:spcBef>
              <a:spcAft>
                <a:spcPts val="1029"/>
              </a:spcAft>
              <a:buFont typeface="Arial" panose="020B0604020202020204" pitchFamily="34" charset="0"/>
              <a:buChar char="•"/>
            </a:pPr>
            <a:r>
              <a:rPr lang="en-GB" b="0" i="0" dirty="0">
                <a:solidFill>
                  <a:srgbClr val="F8FAFF"/>
                </a:solidFill>
                <a:effectLst/>
                <a:latin typeface="DeepSeek-CJK-patch"/>
              </a:rPr>
              <a:t>Insights into claims patterns, date inconsistencies, and financial impacts.</a:t>
            </a:r>
          </a:p>
          <a:p>
            <a:pPr algn="l">
              <a:lnSpc>
                <a:spcPts val="2143"/>
              </a:lnSpc>
              <a:spcBef>
                <a:spcPts val="300"/>
              </a:spcBef>
              <a:spcAft>
                <a:spcPts val="1029"/>
              </a:spcAft>
              <a:buFont typeface="Arial" panose="020B0604020202020204" pitchFamily="34" charset="0"/>
              <a:buChar char="•"/>
            </a:pPr>
            <a:r>
              <a:rPr lang="en-GB" b="0" i="0" dirty="0">
                <a:solidFill>
                  <a:srgbClr val="F8FAFF"/>
                </a:solidFill>
                <a:effectLst/>
                <a:latin typeface="DeepSeek-CJK-patch"/>
              </a:rPr>
              <a:t>Final report for stakeholders to guide TSA claims management decisions.</a:t>
            </a:r>
          </a:p>
          <a:p>
            <a:pPr algn="l">
              <a:lnSpc>
                <a:spcPts val="2143"/>
              </a:lnSpc>
              <a:spcBef>
                <a:spcPts val="1372"/>
              </a:spcBef>
              <a:spcAft>
                <a:spcPts val="1029"/>
              </a:spcAft>
              <a:buNone/>
            </a:pPr>
            <a:r>
              <a:rPr lang="en-GB" b="1" i="0" dirty="0">
                <a:solidFill>
                  <a:srgbClr val="F8FAFF"/>
                </a:solidFill>
                <a:effectLst/>
                <a:latin typeface="DeepSeek-CJK-patch"/>
              </a:rPr>
              <a:t>Impact</a:t>
            </a:r>
            <a:endParaRPr lang="en-GB" b="0" i="0" dirty="0">
              <a:solidFill>
                <a:srgbClr val="F8FAFF"/>
              </a:solidFill>
              <a:effectLst/>
              <a:latin typeface="DeepSeek-CJK-patch"/>
            </a:endParaRPr>
          </a:p>
          <a:p>
            <a:pPr algn="l">
              <a:lnSpc>
                <a:spcPts val="2143"/>
              </a:lnSpc>
              <a:spcBef>
                <a:spcPts val="1029"/>
              </a:spcBef>
              <a:buFont typeface="Arial" panose="020B0604020202020204" pitchFamily="34" charset="0"/>
              <a:buChar char="•"/>
            </a:pPr>
            <a:r>
              <a:rPr lang="en-GB" b="0" i="0" dirty="0">
                <a:solidFill>
                  <a:srgbClr val="F8FAFF"/>
                </a:solidFill>
                <a:effectLst/>
                <a:latin typeface="DeepSeek-CJK-patch"/>
              </a:rPr>
              <a:t>Ensured data integrity for accurate decision-making.</a:t>
            </a:r>
          </a:p>
          <a:p>
            <a:pPr algn="l">
              <a:lnSpc>
                <a:spcPts val="2143"/>
              </a:lnSpc>
              <a:spcBef>
                <a:spcPts val="300"/>
              </a:spcBef>
              <a:buFont typeface="Arial" panose="020B0604020202020204" pitchFamily="34" charset="0"/>
              <a:buChar char="•"/>
            </a:pPr>
            <a:r>
              <a:rPr lang="en-GB" b="0" i="0" dirty="0">
                <a:solidFill>
                  <a:srgbClr val="F8FAFF"/>
                </a:solidFill>
                <a:effectLst/>
                <a:latin typeface="DeepSeek-CJK-patch"/>
              </a:rPr>
              <a:t>Highlighted trends and anomalies to prioritize operational improvements.</a:t>
            </a:r>
          </a:p>
          <a:p>
            <a:pPr marL="0" indent="0">
              <a:lnSpc>
                <a:spcPts val="2143"/>
              </a:lnSpc>
              <a:spcBef>
                <a:spcPts val="300"/>
              </a:spcBef>
              <a:buNone/>
            </a:pPr>
            <a:r>
              <a:rPr lang="en-GB" b="1" i="0" dirty="0">
                <a:solidFill>
                  <a:srgbClr val="F8FAFF"/>
                </a:solidFill>
                <a:effectLst/>
                <a:latin typeface="DeepSeek-CJK-patch"/>
              </a:rPr>
              <a:t>Data </a:t>
            </a:r>
            <a:r>
              <a:rPr lang="en-GB" b="1" i="0">
                <a:solidFill>
                  <a:srgbClr val="F8FAFF"/>
                </a:solidFill>
                <a:effectLst/>
                <a:latin typeface="DeepSeek-CJK-patch"/>
              </a:rPr>
              <a:t>Analysis Dashboard</a:t>
            </a:r>
            <a:endParaRPr lang="en-GB" b="0" i="0" dirty="0">
              <a:solidFill>
                <a:srgbClr val="F8FAFF"/>
              </a:solidFill>
              <a:effectLst/>
              <a:latin typeface="DeepSeek-CJK-patch"/>
            </a:endParaRPr>
          </a:p>
          <a:p>
            <a:pPr marL="0" indent="0" algn="l">
              <a:lnSpc>
                <a:spcPts val="2143"/>
              </a:lnSpc>
              <a:spcBef>
                <a:spcPts val="300"/>
              </a:spcBef>
              <a:buNone/>
            </a:pPr>
            <a:endParaRPr lang="en-GB" b="0" i="0" dirty="0">
              <a:solidFill>
                <a:srgbClr val="F8FAFF"/>
              </a:solidFill>
              <a:effectLst/>
              <a:latin typeface="DeepSeek-CJK-patch"/>
            </a:endParaRPr>
          </a:p>
          <a:p>
            <a:pPr marL="0" indent="0" algn="l">
              <a:lnSpc>
                <a:spcPts val="2143"/>
              </a:lnSpc>
              <a:spcBef>
                <a:spcPts val="300"/>
              </a:spcBef>
              <a:spcAft>
                <a:spcPts val="1029"/>
              </a:spcAft>
              <a:buNone/>
            </a:pPr>
            <a:endParaRPr lang="en-GB" b="0" i="0" dirty="0">
              <a:solidFill>
                <a:srgbClr val="F8FAFF"/>
              </a:solidFill>
              <a:effectLst/>
              <a:latin typeface="DeepSeek-CJK-patch"/>
            </a:endParaRPr>
          </a:p>
        </p:txBody>
      </p:sp>
    </p:spTree>
    <p:extLst>
      <p:ext uri="{BB962C8B-B14F-4D97-AF65-F5344CB8AC3E}">
        <p14:creationId xmlns:p14="http://schemas.microsoft.com/office/powerpoint/2010/main" val="1629518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35910" y="2909421"/>
            <a:ext cx="11548261" cy="1878106"/>
          </a:xfrm>
        </p:spPr>
        <p:txBody>
          <a:bodyPr/>
          <a:lstStyle/>
          <a:p>
            <a:pPr algn="l"/>
            <a:r>
              <a:rPr lang="en-GB" sz="2000" b="0" i="0" dirty="0">
                <a:solidFill>
                  <a:srgbClr val="F8FAFF"/>
                </a:solidFill>
                <a:effectLst/>
                <a:latin typeface="DeepSeek-CJK-patch"/>
              </a:rPr>
              <a:t>The Transportation Security Administration (TSA) plays a critical role in ensuring the safety of </a:t>
            </a:r>
            <a:r>
              <a:rPr lang="en-GB" sz="2000" b="0" i="0" dirty="0" err="1">
                <a:solidFill>
                  <a:srgbClr val="F8FAFF"/>
                </a:solidFill>
                <a:effectLst/>
                <a:latin typeface="DeepSeek-CJK-patch"/>
              </a:rPr>
              <a:t>travelers</a:t>
            </a:r>
            <a:r>
              <a:rPr lang="en-GB" sz="2000" b="0" i="0" dirty="0">
                <a:solidFill>
                  <a:srgbClr val="F8FAFF"/>
                </a:solidFill>
                <a:effectLst/>
                <a:latin typeface="DeepSeek-CJK-patch"/>
              </a:rPr>
              <a:t> across U.S. airports. When property is lost, damaged, or individuals are injured during security screenings, claims are filed. This project focuses on preparing and </a:t>
            </a:r>
            <a:r>
              <a:rPr lang="en-GB" sz="2000" b="0" i="0" dirty="0" err="1">
                <a:solidFill>
                  <a:srgbClr val="F8FAFF"/>
                </a:solidFill>
                <a:effectLst/>
                <a:latin typeface="DeepSeek-CJK-patch"/>
              </a:rPr>
              <a:t>analyzing</a:t>
            </a:r>
            <a:r>
              <a:rPr lang="en-GB" sz="2000" b="0" i="0" dirty="0">
                <a:solidFill>
                  <a:srgbClr val="F8FAFF"/>
                </a:solidFill>
                <a:effectLst/>
                <a:latin typeface="DeepSeek-CJK-patch"/>
              </a:rPr>
              <a:t> TSA Airport Claims data from 2002 to 2017 to support informed decision-making and improve transparency in claim management processes.</a:t>
            </a:r>
            <a:endParaRPr lang="en-US" sz="2000" dirty="0"/>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14848" y="1460609"/>
            <a:ext cx="11562303" cy="2387865"/>
          </a:xfrm>
        </p:spPr>
        <p:txBody>
          <a:bodyPr/>
          <a:lstStyle/>
          <a:p>
            <a:r>
              <a:rPr lang="en-US" dirty="0"/>
              <a:t>Project Introduction</a:t>
            </a:r>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Project Objectives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8" y="1995336"/>
            <a:ext cx="8178120" cy="4626057"/>
          </a:xfrm>
        </p:spPr>
        <p:txBody>
          <a:bodyPr/>
          <a:lstStyle/>
          <a:p>
            <a:r>
              <a:rPr lang="en-GB" b="1" dirty="0"/>
              <a:t>Data Preparation</a:t>
            </a:r>
            <a:r>
              <a:rPr lang="en-GB" dirty="0"/>
              <a:t>: Clean and transform raw data from TSAClaims2002_2017.csv by addressing missing values, duplicates, and formatting inconsistencies.</a:t>
            </a:r>
          </a:p>
          <a:p>
            <a:r>
              <a:rPr lang="en-GB" b="1" dirty="0"/>
              <a:t>Data Quality Assurance</a:t>
            </a:r>
            <a:r>
              <a:rPr lang="en-GB" dirty="0"/>
              <a:t>: Ensure compliance with technical requirements, such as correcting column values (e.g., </a:t>
            </a:r>
            <a:r>
              <a:rPr lang="en-GB" dirty="0" err="1"/>
              <a:t>Claim_Type</a:t>
            </a:r>
            <a:r>
              <a:rPr lang="en-GB" dirty="0"/>
              <a:t>, </a:t>
            </a:r>
            <a:r>
              <a:rPr lang="en-GB" dirty="0" err="1"/>
              <a:t>StateName</a:t>
            </a:r>
            <a:r>
              <a:rPr lang="en-GB" dirty="0"/>
              <a:t>), handling date discrepancies, and removing redundant columns (County, City).</a:t>
            </a:r>
          </a:p>
          <a:p>
            <a:r>
              <a:rPr lang="en-GB" b="1" dirty="0"/>
              <a:t>Standardization</a:t>
            </a:r>
            <a:r>
              <a:rPr lang="en-GB" dirty="0"/>
              <a:t>: Apply permanent formatting for dates (e.g., *01JAN2000*), currency (e.g., $100.00), and column labels to enhance readability.</a:t>
            </a:r>
          </a:p>
          <a:p>
            <a:r>
              <a:rPr lang="en-GB" b="1" dirty="0"/>
              <a:t>Dynamic Reporting</a:t>
            </a:r>
            <a:r>
              <a:rPr lang="en-GB" dirty="0"/>
              <a:t>: Generate a PDF report that provides an overview of claim trends and a detailed analysis for a user-specified state.</a:t>
            </a:r>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7" y="-327510"/>
            <a:ext cx="6327105" cy="3373973"/>
          </a:xfrm>
        </p:spPr>
        <p:txBody>
          <a:bodyPr anchor="b"/>
          <a:lstStyle/>
          <a:p>
            <a:r>
              <a:rPr lang="en-US" dirty="0"/>
              <a:t>Data Preparation Process </a:t>
            </a:r>
          </a:p>
        </p:txBody>
      </p:sp>
      <p:sp>
        <p:nvSpPr>
          <p:cNvPr id="5" name="Rectangle: Rounded Corners 4">
            <a:extLst>
              <a:ext uri="{FF2B5EF4-FFF2-40B4-BE49-F238E27FC236}">
                <a16:creationId xmlns:a16="http://schemas.microsoft.com/office/drawing/2014/main" id="{F40E4C30-9A32-DCF8-4E14-5EC56A08A2F4}"/>
              </a:ext>
            </a:extLst>
          </p:cNvPr>
          <p:cNvSpPr/>
          <p:nvPr/>
        </p:nvSpPr>
        <p:spPr>
          <a:xfrm>
            <a:off x="770964" y="3612776"/>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Import the Data</a:t>
            </a:r>
            <a:endParaRPr lang="en-US" sz="2900" b="1" dirty="0">
              <a:solidFill>
                <a:srgbClr val="0070C0"/>
              </a:solidFill>
            </a:endParaRPr>
          </a:p>
        </p:txBody>
      </p:sp>
      <p:sp>
        <p:nvSpPr>
          <p:cNvPr id="10" name="Rectangle: Rounded Corners 9">
            <a:extLst>
              <a:ext uri="{FF2B5EF4-FFF2-40B4-BE49-F238E27FC236}">
                <a16:creationId xmlns:a16="http://schemas.microsoft.com/office/drawing/2014/main" id="{496DBF32-F9CE-D772-4020-55230474EE5B}"/>
              </a:ext>
            </a:extLst>
          </p:cNvPr>
          <p:cNvSpPr/>
          <p:nvPr/>
        </p:nvSpPr>
        <p:spPr>
          <a:xfrm>
            <a:off x="4231341" y="3612776"/>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Removing Duplicates</a:t>
            </a:r>
            <a:endParaRPr lang="en-US" sz="2900" b="1" dirty="0">
              <a:solidFill>
                <a:srgbClr val="0070C0"/>
              </a:solidFill>
            </a:endParaRPr>
          </a:p>
        </p:txBody>
      </p:sp>
      <p:sp>
        <p:nvSpPr>
          <p:cNvPr id="11" name="Rectangle: Rounded Corners 10">
            <a:extLst>
              <a:ext uri="{FF2B5EF4-FFF2-40B4-BE49-F238E27FC236}">
                <a16:creationId xmlns:a16="http://schemas.microsoft.com/office/drawing/2014/main" id="{73780C20-D299-8207-DF60-368FEC97ED2B}"/>
              </a:ext>
            </a:extLst>
          </p:cNvPr>
          <p:cNvSpPr/>
          <p:nvPr/>
        </p:nvSpPr>
        <p:spPr>
          <a:xfrm>
            <a:off x="7691718" y="3612776"/>
            <a:ext cx="3083859" cy="1479176"/>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rtlCol="0" anchor="ctr"/>
          <a:lstStyle/>
          <a:p>
            <a:pPr algn="ctr"/>
            <a:r>
              <a:rPr lang="en-GB" sz="2900" b="1" dirty="0">
                <a:solidFill>
                  <a:srgbClr val="0070C0"/>
                </a:solidFill>
              </a:rPr>
              <a:t>Handling Missing Values</a:t>
            </a:r>
            <a:endParaRPr lang="en-US" sz="2900" b="1" dirty="0">
              <a:solidFill>
                <a:srgbClr val="0070C0"/>
              </a:solidFill>
            </a:endParaRPr>
          </a:p>
        </p:txBody>
      </p:sp>
    </p:spTree>
    <p:extLst>
      <p:ext uri="{BB962C8B-B14F-4D97-AF65-F5344CB8AC3E}">
        <p14:creationId xmlns:p14="http://schemas.microsoft.com/office/powerpoint/2010/main" val="133073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835370" y="171396"/>
            <a:ext cx="3736630" cy="2202350"/>
          </a:xfrm>
        </p:spPr>
        <p:txBody>
          <a:bodyPr/>
          <a:lstStyle/>
          <a:p>
            <a:pPr lvl="0"/>
            <a:r>
              <a:rPr lang="en-US" noProof="0" dirty="0"/>
              <a:t>Import the Data</a:t>
            </a:r>
          </a:p>
        </p:txBody>
      </p:sp>
      <p:pic>
        <p:nvPicPr>
          <p:cNvPr id="8" name="Picture 7" descr="A screenshot of a computer code&#10;&#10;AI-generated content may be incorrect.">
            <a:extLst>
              <a:ext uri="{FF2B5EF4-FFF2-40B4-BE49-F238E27FC236}">
                <a16:creationId xmlns:a16="http://schemas.microsoft.com/office/drawing/2014/main" id="{E0E2D32E-6F10-28EF-D5BF-FCF4E2D1B42C}"/>
              </a:ext>
            </a:extLst>
          </p:cNvPr>
          <p:cNvPicPr>
            <a:picLocks noChangeAspect="1"/>
          </p:cNvPicPr>
          <p:nvPr/>
        </p:nvPicPr>
        <p:blipFill>
          <a:blip r:embed="rId3"/>
          <a:stretch>
            <a:fillRect/>
          </a:stretch>
        </p:blipFill>
        <p:spPr>
          <a:xfrm>
            <a:off x="92279" y="2818018"/>
            <a:ext cx="4479721" cy="1745017"/>
          </a:xfrm>
          <a:prstGeom prst="rect">
            <a:avLst/>
          </a:prstGeom>
          <a:ln>
            <a:solidFill>
              <a:schemeClr val="accent1"/>
            </a:solidFill>
          </a:ln>
        </p:spPr>
      </p:pic>
      <p:pic>
        <p:nvPicPr>
          <p:cNvPr id="12" name="Picture 11" descr="A computer code with text&#10;&#10;AI-generated content may be incorrect.">
            <a:extLst>
              <a:ext uri="{FF2B5EF4-FFF2-40B4-BE49-F238E27FC236}">
                <a16:creationId xmlns:a16="http://schemas.microsoft.com/office/drawing/2014/main" id="{081EF83A-7E88-328F-0D27-256E0B3369B1}"/>
              </a:ext>
            </a:extLst>
          </p:cNvPr>
          <p:cNvPicPr>
            <a:picLocks noChangeAspect="1"/>
          </p:cNvPicPr>
          <p:nvPr/>
        </p:nvPicPr>
        <p:blipFill>
          <a:blip r:embed="rId4"/>
          <a:stretch>
            <a:fillRect/>
          </a:stretch>
        </p:blipFill>
        <p:spPr>
          <a:xfrm>
            <a:off x="92279" y="4870809"/>
            <a:ext cx="4479721" cy="1386556"/>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D94CF86D-C9AB-393B-09F8-96FE2E06AB9C}"/>
              </a:ext>
            </a:extLst>
          </p:cNvPr>
          <p:cNvPicPr>
            <a:picLocks noChangeAspect="1"/>
          </p:cNvPicPr>
          <p:nvPr/>
        </p:nvPicPr>
        <p:blipFill>
          <a:blip r:embed="rId5"/>
          <a:stretch>
            <a:fillRect/>
          </a:stretch>
        </p:blipFill>
        <p:spPr>
          <a:xfrm>
            <a:off x="4840381" y="3291473"/>
            <a:ext cx="3508561" cy="2837684"/>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516D9BDE-3546-FBFB-7A76-130DFC62AE12}"/>
              </a:ext>
            </a:extLst>
          </p:cNvPr>
          <p:cNvPicPr>
            <a:picLocks noChangeAspect="1"/>
          </p:cNvPicPr>
          <p:nvPr/>
        </p:nvPicPr>
        <p:blipFill>
          <a:blip r:embed="rId6"/>
          <a:stretch>
            <a:fillRect/>
          </a:stretch>
        </p:blipFill>
        <p:spPr>
          <a:xfrm>
            <a:off x="5496396" y="204519"/>
            <a:ext cx="5392457" cy="2837684"/>
          </a:xfrm>
          <a:prstGeom prst="rect">
            <a:avLst/>
          </a:prstGeom>
        </p:spPr>
      </p:pic>
      <p:pic>
        <p:nvPicPr>
          <p:cNvPr id="18" name="Picture 17" descr="A screenshot of a table&#10;&#10;AI-generated content may be incorrect.">
            <a:extLst>
              <a:ext uri="{FF2B5EF4-FFF2-40B4-BE49-F238E27FC236}">
                <a16:creationId xmlns:a16="http://schemas.microsoft.com/office/drawing/2014/main" id="{C8AFED63-9E67-4D17-CB11-6365973A66BE}"/>
              </a:ext>
            </a:extLst>
          </p:cNvPr>
          <p:cNvPicPr>
            <a:picLocks noChangeAspect="1"/>
          </p:cNvPicPr>
          <p:nvPr/>
        </p:nvPicPr>
        <p:blipFill>
          <a:blip r:embed="rId7"/>
          <a:stretch>
            <a:fillRect/>
          </a:stretch>
        </p:blipFill>
        <p:spPr>
          <a:xfrm>
            <a:off x="8617323" y="3291473"/>
            <a:ext cx="2830607" cy="3101293"/>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2DEE-50E3-FFCA-584A-5E0522817BB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F345F93-1260-5538-49AA-6496505F5599}"/>
              </a:ext>
            </a:extLst>
          </p:cNvPr>
          <p:cNvSpPr>
            <a:spLocks noGrp="1"/>
          </p:cNvSpPr>
          <p:nvPr>
            <p:ph type="title"/>
          </p:nvPr>
        </p:nvSpPr>
        <p:spPr>
          <a:xfrm>
            <a:off x="835370" y="171396"/>
            <a:ext cx="3736630" cy="2202350"/>
          </a:xfrm>
        </p:spPr>
        <p:txBody>
          <a:bodyPr/>
          <a:lstStyle/>
          <a:p>
            <a:pPr lvl="0"/>
            <a:r>
              <a:rPr lang="en-US" noProof="0" dirty="0"/>
              <a:t>Remove Duplicates</a:t>
            </a:r>
          </a:p>
        </p:txBody>
      </p:sp>
      <p:pic>
        <p:nvPicPr>
          <p:cNvPr id="4" name="Picture 3" descr="A screenshot of a computer&#10;&#10;AI-generated content may be incorrect.">
            <a:extLst>
              <a:ext uri="{FF2B5EF4-FFF2-40B4-BE49-F238E27FC236}">
                <a16:creationId xmlns:a16="http://schemas.microsoft.com/office/drawing/2014/main" id="{4A9EA2B9-697F-65AD-254B-22AFDC037D44}"/>
              </a:ext>
            </a:extLst>
          </p:cNvPr>
          <p:cNvPicPr>
            <a:picLocks noChangeAspect="1"/>
          </p:cNvPicPr>
          <p:nvPr/>
        </p:nvPicPr>
        <p:blipFill>
          <a:blip r:embed="rId3"/>
          <a:stretch>
            <a:fillRect/>
          </a:stretch>
        </p:blipFill>
        <p:spPr>
          <a:xfrm>
            <a:off x="76077" y="3315160"/>
            <a:ext cx="4433023" cy="1095475"/>
          </a:xfrm>
          <a:prstGeom prst="rect">
            <a:avLst/>
          </a:prstGeom>
        </p:spPr>
      </p:pic>
      <p:pic>
        <p:nvPicPr>
          <p:cNvPr id="6" name="Picture 5" descr="A screenshot of a computer program&#10;&#10;AI-generated content may be incorrect.">
            <a:extLst>
              <a:ext uri="{FF2B5EF4-FFF2-40B4-BE49-F238E27FC236}">
                <a16:creationId xmlns:a16="http://schemas.microsoft.com/office/drawing/2014/main" id="{6988D3F2-A76B-E9B9-209C-41AED5D7275B}"/>
              </a:ext>
            </a:extLst>
          </p:cNvPr>
          <p:cNvPicPr>
            <a:picLocks noChangeAspect="1"/>
          </p:cNvPicPr>
          <p:nvPr/>
        </p:nvPicPr>
        <p:blipFill>
          <a:blip r:embed="rId4"/>
          <a:stretch>
            <a:fillRect/>
          </a:stretch>
        </p:blipFill>
        <p:spPr>
          <a:xfrm>
            <a:off x="4784591" y="1166577"/>
            <a:ext cx="7220775" cy="4297166"/>
          </a:xfrm>
          <a:prstGeom prst="rect">
            <a:avLst/>
          </a:prstGeom>
        </p:spPr>
      </p:pic>
    </p:spTree>
    <p:extLst>
      <p:ext uri="{BB962C8B-B14F-4D97-AF65-F5344CB8AC3E}">
        <p14:creationId xmlns:p14="http://schemas.microsoft.com/office/powerpoint/2010/main" val="1938218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85C42-FD73-D218-2E29-EEA7393EEF4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03DD2F2-2692-BECA-8582-05844B2CE7B5}"/>
              </a:ext>
            </a:extLst>
          </p:cNvPr>
          <p:cNvSpPr>
            <a:spLocks noGrp="1"/>
          </p:cNvSpPr>
          <p:nvPr>
            <p:ph type="title"/>
          </p:nvPr>
        </p:nvSpPr>
        <p:spPr>
          <a:xfrm>
            <a:off x="835370" y="171396"/>
            <a:ext cx="3736630" cy="2202350"/>
          </a:xfrm>
        </p:spPr>
        <p:txBody>
          <a:bodyPr/>
          <a:lstStyle/>
          <a:p>
            <a:pPr lvl="0"/>
            <a:r>
              <a:rPr lang="en-US" noProof="0" dirty="0"/>
              <a:t>Handling Missing Values</a:t>
            </a:r>
          </a:p>
        </p:txBody>
      </p:sp>
      <p:pic>
        <p:nvPicPr>
          <p:cNvPr id="5" name="Picture 4" descr="A computer code with blue and black text&#10;&#10;AI-generated content may be incorrect.">
            <a:extLst>
              <a:ext uri="{FF2B5EF4-FFF2-40B4-BE49-F238E27FC236}">
                <a16:creationId xmlns:a16="http://schemas.microsoft.com/office/drawing/2014/main" id="{BAC31F72-6FB9-69A8-C436-4E9B132413B9}"/>
              </a:ext>
            </a:extLst>
          </p:cNvPr>
          <p:cNvPicPr>
            <a:picLocks noChangeAspect="1"/>
          </p:cNvPicPr>
          <p:nvPr/>
        </p:nvPicPr>
        <p:blipFill>
          <a:blip r:embed="rId3"/>
          <a:stretch>
            <a:fillRect/>
          </a:stretch>
        </p:blipFill>
        <p:spPr>
          <a:xfrm>
            <a:off x="4805082" y="260176"/>
            <a:ext cx="7252132" cy="2024789"/>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13E85E89-4231-7733-2F95-699B5ABD04D6}"/>
              </a:ext>
            </a:extLst>
          </p:cNvPr>
          <p:cNvPicPr>
            <a:picLocks noChangeAspect="1"/>
          </p:cNvPicPr>
          <p:nvPr/>
        </p:nvPicPr>
        <p:blipFill>
          <a:blip r:embed="rId4"/>
          <a:stretch>
            <a:fillRect/>
          </a:stretch>
        </p:blipFill>
        <p:spPr>
          <a:xfrm>
            <a:off x="4858632" y="2626657"/>
            <a:ext cx="7198582" cy="3729319"/>
          </a:xfrm>
          <a:prstGeom prst="rect">
            <a:avLst/>
          </a:prstGeom>
        </p:spPr>
      </p:pic>
    </p:spTree>
    <p:extLst>
      <p:ext uri="{BB962C8B-B14F-4D97-AF65-F5344CB8AC3E}">
        <p14:creationId xmlns:p14="http://schemas.microsoft.com/office/powerpoint/2010/main" val="879824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Frequency before Cleaning Process</a:t>
            </a:r>
          </a:p>
        </p:txBody>
      </p:sp>
      <p:pic>
        <p:nvPicPr>
          <p:cNvPr id="11" name="Picture 10" descr="A close-up of a computer screen&#10;&#10;AI-generated content may be incorrect.">
            <a:extLst>
              <a:ext uri="{FF2B5EF4-FFF2-40B4-BE49-F238E27FC236}">
                <a16:creationId xmlns:a16="http://schemas.microsoft.com/office/drawing/2014/main" id="{9BAC8DED-9D71-EDB7-F650-C01F69B97B97}"/>
              </a:ext>
            </a:extLst>
          </p:cNvPr>
          <p:cNvPicPr>
            <a:picLocks noChangeAspect="1"/>
          </p:cNvPicPr>
          <p:nvPr/>
        </p:nvPicPr>
        <p:blipFill>
          <a:blip r:embed="rId3"/>
          <a:stretch>
            <a:fillRect/>
          </a:stretch>
        </p:blipFill>
        <p:spPr>
          <a:xfrm>
            <a:off x="2580180" y="2063763"/>
            <a:ext cx="7659169" cy="1152686"/>
          </a:xfrm>
          <a:prstGeom prst="rect">
            <a:avLst/>
          </a:prstGeom>
        </p:spPr>
      </p:pic>
      <p:pic>
        <p:nvPicPr>
          <p:cNvPr id="13" name="Picture 12" descr="A table with numbers and text&#10;&#10;AI-generated content may be incorrect.">
            <a:extLst>
              <a:ext uri="{FF2B5EF4-FFF2-40B4-BE49-F238E27FC236}">
                <a16:creationId xmlns:a16="http://schemas.microsoft.com/office/drawing/2014/main" id="{126B4035-9BD4-6D54-24A6-322B39D92869}"/>
              </a:ext>
            </a:extLst>
          </p:cNvPr>
          <p:cNvPicPr>
            <a:picLocks noChangeAspect="1"/>
          </p:cNvPicPr>
          <p:nvPr/>
        </p:nvPicPr>
        <p:blipFill>
          <a:blip r:embed="rId4"/>
          <a:stretch>
            <a:fillRect/>
          </a:stretch>
        </p:blipFill>
        <p:spPr>
          <a:xfrm>
            <a:off x="5091575" y="3359743"/>
            <a:ext cx="3537233" cy="2845038"/>
          </a:xfrm>
          <a:prstGeom prst="rect">
            <a:avLst/>
          </a:prstGeom>
        </p:spPr>
      </p:pic>
      <p:pic>
        <p:nvPicPr>
          <p:cNvPr id="15" name="Picture 14" descr="A screenshot of a table&#10;&#10;AI-generated content may be incorrect.">
            <a:extLst>
              <a:ext uri="{FF2B5EF4-FFF2-40B4-BE49-F238E27FC236}">
                <a16:creationId xmlns:a16="http://schemas.microsoft.com/office/drawing/2014/main" id="{46106D7D-2604-DF0D-71FA-D5E328C83B71}"/>
              </a:ext>
            </a:extLst>
          </p:cNvPr>
          <p:cNvPicPr>
            <a:picLocks noChangeAspect="1"/>
          </p:cNvPicPr>
          <p:nvPr/>
        </p:nvPicPr>
        <p:blipFill>
          <a:blip r:embed="rId5"/>
          <a:stretch>
            <a:fillRect/>
          </a:stretch>
        </p:blipFill>
        <p:spPr>
          <a:xfrm>
            <a:off x="8706543" y="3359743"/>
            <a:ext cx="3323520" cy="1761534"/>
          </a:xfrm>
          <a:prstGeom prst="rect">
            <a:avLst/>
          </a:prstGeom>
        </p:spPr>
      </p:pic>
      <p:pic>
        <p:nvPicPr>
          <p:cNvPr id="17" name="Picture 16" descr="A screenshot of a report&#10;&#10;AI-generated content may be incorrect.">
            <a:extLst>
              <a:ext uri="{FF2B5EF4-FFF2-40B4-BE49-F238E27FC236}">
                <a16:creationId xmlns:a16="http://schemas.microsoft.com/office/drawing/2014/main" id="{F5DA2A9A-E970-28FC-AE6F-37C98DC4901A}"/>
              </a:ext>
            </a:extLst>
          </p:cNvPr>
          <p:cNvPicPr>
            <a:picLocks noChangeAspect="1"/>
          </p:cNvPicPr>
          <p:nvPr/>
        </p:nvPicPr>
        <p:blipFill>
          <a:blip r:embed="rId6"/>
          <a:stretch>
            <a:fillRect/>
          </a:stretch>
        </p:blipFill>
        <p:spPr>
          <a:xfrm>
            <a:off x="1476607" y="3359743"/>
            <a:ext cx="3537233" cy="2845038"/>
          </a:xfrm>
          <a:prstGeom prst="rect">
            <a:avLst/>
          </a:prstGeom>
        </p:spPr>
      </p:pic>
    </p:spTree>
    <p:extLst>
      <p:ext uri="{BB962C8B-B14F-4D97-AF65-F5344CB8AC3E}">
        <p14:creationId xmlns:p14="http://schemas.microsoft.com/office/powerpoint/2010/main" val="1073601555"/>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2.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{B7051DA7-DCF6-482B-A025-9D9771351A67}tf11936837_win32</Template>
  <TotalTime>126</TotalTime>
  <Words>369</Words>
  <Application>Microsoft Office PowerPoint</Application>
  <PresentationFormat>Widescreen</PresentationFormat>
  <Paragraphs>76</Paragraphs>
  <Slides>24</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Nova</vt:lpstr>
      <vt:lpstr>Biome</vt:lpstr>
      <vt:lpstr>Calibri</vt:lpstr>
      <vt:lpstr>DeepSeek-CJK-patch</vt:lpstr>
      <vt:lpstr>Custom</vt:lpstr>
      <vt:lpstr>TSA Claims Project</vt:lpstr>
      <vt:lpstr>Agenda</vt:lpstr>
      <vt:lpstr>The Transportation Security Administration (TSA) plays a critical role in ensuring the safety of travelers across U.S. airports. When property is lost, damaged, or individuals are injured during security screenings, claims are filed. This project focuses on preparing and analyzing TSA Airport Claims data from 2002 to 2017 to support informed decision-making and improve transparency in claim management processes.</vt:lpstr>
      <vt:lpstr>Project Objectives</vt:lpstr>
      <vt:lpstr>Data Preparation Process </vt:lpstr>
      <vt:lpstr>Import the Data</vt:lpstr>
      <vt:lpstr>Remove Duplicates</vt:lpstr>
      <vt:lpstr>Handling Missing Values</vt:lpstr>
      <vt:lpstr>Frequency before Cleaning Process</vt:lpstr>
      <vt:lpstr>Data Cleaning Process </vt:lpstr>
      <vt:lpstr>Fixing Spaces, Cases, and Formatting</vt:lpstr>
      <vt:lpstr>Date Issues and Formatting </vt:lpstr>
      <vt:lpstr>Labeling Columns</vt:lpstr>
      <vt:lpstr>Analysis and Statistical Summary</vt:lpstr>
      <vt:lpstr>Overall Date Issues</vt:lpstr>
      <vt:lpstr>Overall Claims Per Year</vt:lpstr>
      <vt:lpstr>Overall Claims Per Year</vt:lpstr>
      <vt:lpstr>Frequency Analysis </vt:lpstr>
      <vt:lpstr>Frequency Analysis </vt:lpstr>
      <vt:lpstr>Statistical Summary </vt:lpstr>
      <vt:lpstr>Analysis Dashboard</vt:lpstr>
      <vt:lpstr>Analysis Dashboard</vt:lpstr>
      <vt:lpstr>Project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Ayman Elgamal</dc:creator>
  <cp:lastModifiedBy>Ayman Elgamal</cp:lastModifiedBy>
  <cp:revision>2</cp:revision>
  <dcterms:created xsi:type="dcterms:W3CDTF">2025-04-24T13:45:06Z</dcterms:created>
  <dcterms:modified xsi:type="dcterms:W3CDTF">2025-05-02T20:11:18Z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