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0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45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71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386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1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4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3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5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EBAE-A69F-457F-90F0-5EEC072EB55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BDA760-0DDA-4B27-A3E6-7559B457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.jumia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ITI- CMS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20/5/2021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9" y="494999"/>
            <a:ext cx="2827867" cy="1254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136" y="12382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https://</a:t>
            </a:r>
            <a:r>
              <a:rPr lang="en-US" sz="2000" dirty="0" smtClean="0"/>
              <a:t>hostingtribunal.com/blog/wordpress-statistics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https://kinsta.com/blog/wordpress-statistics/</a:t>
            </a:r>
          </a:p>
        </p:txBody>
      </p:sp>
    </p:spTree>
    <p:extLst>
      <p:ext uri="{BB962C8B-B14F-4D97-AF65-F5344CB8AC3E}">
        <p14:creationId xmlns:p14="http://schemas.microsoft.com/office/powerpoint/2010/main" val="6137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5382" y="26431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9598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5029" y="1119116"/>
            <a:ext cx="54314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ITI- CMS Final project- Team #</a:t>
            </a:r>
            <a:r>
              <a:rPr lang="en-US" sz="2800" b="1" dirty="0" smtClean="0">
                <a:solidFill>
                  <a:schemeClr val="accent1"/>
                </a:solidFill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1-Ayman Mohamed </a:t>
            </a:r>
            <a:r>
              <a:rPr lang="en-US" sz="2000" dirty="0" err="1"/>
              <a:t>Mostafa</a:t>
            </a:r>
            <a:r>
              <a:rPr lang="en-US" sz="2000" dirty="0"/>
              <a:t> (Team Leader)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2-Mansour Ahmed Mansour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3-Somaya </a:t>
            </a:r>
            <a:r>
              <a:rPr lang="en-US" sz="2000" dirty="0" err="1"/>
              <a:t>Mahmod</a:t>
            </a:r>
            <a:r>
              <a:rPr lang="en-US" sz="2000" dirty="0"/>
              <a:t> Hassan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4286" y="3807725"/>
            <a:ext cx="33089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Project Supervisor</a:t>
            </a:r>
          </a:p>
          <a:p>
            <a:pPr algn="ctr"/>
            <a:r>
              <a:rPr lang="en-US" sz="2400" dirty="0"/>
              <a:t>Eng. </a:t>
            </a:r>
            <a:r>
              <a:rPr lang="en-US" sz="2400" dirty="0" err="1"/>
              <a:t>Noha</a:t>
            </a:r>
            <a:r>
              <a:rPr lang="en-US" sz="2400" dirty="0"/>
              <a:t> Salah</a:t>
            </a:r>
          </a:p>
        </p:txBody>
      </p:sp>
    </p:spTree>
    <p:extLst>
      <p:ext uri="{BB962C8B-B14F-4D97-AF65-F5344CB8AC3E}">
        <p14:creationId xmlns:p14="http://schemas.microsoft.com/office/powerpoint/2010/main" val="36881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611" y="0"/>
            <a:ext cx="7766936" cy="1444135"/>
          </a:xfrm>
        </p:spPr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611" y="1826248"/>
            <a:ext cx="7766936" cy="4192415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Wordpress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Why Wordpress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Tools and Technologies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Website Structure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References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aim of this project is to create a responsive and professional wordpress website for </a:t>
            </a:r>
            <a:r>
              <a:rPr lang="en-US" dirty="0" err="1"/>
              <a:t>Jumia</a:t>
            </a:r>
            <a:r>
              <a:rPr lang="en-US" dirty="0"/>
              <a:t> Company and the site of the company is: </a:t>
            </a:r>
            <a:r>
              <a:rPr lang="en-US" u="sng" dirty="0">
                <a:hlinkClick r:id="rId2"/>
              </a:rPr>
              <a:t>https://group.jumia.com</a:t>
            </a:r>
            <a:r>
              <a:rPr lang="en-US" u="sng" dirty="0" smtClean="0">
                <a:hlinkClick r:id="rId2"/>
              </a:rPr>
              <a:t>/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4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Wordpress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WordPress was initially released on 27th May, 2003 by Matt </a:t>
            </a:r>
            <a:r>
              <a:rPr lang="en-US" sz="2000" dirty="0" err="1"/>
              <a:t>Mullenweg</a:t>
            </a:r>
            <a:r>
              <a:rPr lang="en-US" sz="2000" dirty="0"/>
              <a:t> and Mike Little. WordPress was announced as open source in October 2009.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WordPress </a:t>
            </a:r>
            <a:r>
              <a:rPr lang="en-US" sz="2000" dirty="0"/>
              <a:t>is an open source </a:t>
            </a:r>
            <a:r>
              <a:rPr lang="en-US" sz="2000" b="1" dirty="0"/>
              <a:t>Content Management System (CMS)</a:t>
            </a:r>
            <a:r>
              <a:rPr lang="en-US" sz="2000" dirty="0"/>
              <a:t>, which allows the users to build dynamic websites and blogs.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Wordpress is the most popular blogging system on the web and allows updating, customizing and managing the website from its back-end CMS and components.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08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Why Wordpress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385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WordPress powers </a:t>
            </a:r>
            <a:r>
              <a:rPr lang="en-US" sz="2000" dirty="0" smtClean="0"/>
              <a:t>40% </a:t>
            </a:r>
            <a:r>
              <a:rPr lang="en-US" sz="2000" dirty="0"/>
              <a:t>of the internet in 2021, a growth of nearly 5</a:t>
            </a:r>
            <a:r>
              <a:rPr lang="en-US" sz="2000" dirty="0" smtClean="0"/>
              <a:t>% from 2020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If you count only the CMS-built sites, then 64.1% of them are WordPress – 4% growth from 2020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Over 400 million people visit WordPress sites each month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661 WordPress sites also pop up daily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There are over 58,000+ </a:t>
            </a:r>
            <a:r>
              <a:rPr lang="en-US" sz="2000" b="1" dirty="0"/>
              <a:t>WordPress plugins</a:t>
            </a:r>
            <a:r>
              <a:rPr lang="en-US" sz="2000" dirty="0"/>
              <a:t> that you can choose from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There</a:t>
            </a:r>
            <a:r>
              <a:rPr lang="en-US" sz="2000" dirty="0"/>
              <a:t> are more than 11,000 </a:t>
            </a:r>
            <a:r>
              <a:rPr lang="en-US" sz="2000" b="1" dirty="0"/>
              <a:t>WordPress themes</a:t>
            </a:r>
            <a:r>
              <a:rPr lang="en-US" sz="2000" dirty="0"/>
              <a:t> on </a:t>
            </a:r>
            <a:r>
              <a:rPr lang="en-US" sz="2000" dirty="0" err="1"/>
              <a:t>ThemeForest</a:t>
            </a:r>
            <a:r>
              <a:rPr lang="en-US" sz="2000" dirty="0"/>
              <a:t>.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It is very easy to edit the content as it uses WYSIWYG editor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Multilingual: available </a:t>
            </a:r>
            <a:r>
              <a:rPr lang="en-US" sz="2000" dirty="0"/>
              <a:t>in 72 </a:t>
            </a:r>
            <a:r>
              <a:rPr lang="en-US" sz="2000" dirty="0" smtClean="0"/>
              <a:t>languages.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Over 36% of all WordPress sites are served over HTTPS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95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WordPress </a:t>
            </a:r>
            <a:r>
              <a:rPr lang="en-US" sz="2400" dirty="0" smtClean="0"/>
              <a:t>5.7.2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PHP 7.4.8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Web </a:t>
            </a:r>
            <a:r>
              <a:rPr lang="en-US" sz="2400" dirty="0" smtClean="0"/>
              <a:t>server: Apache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MySQL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HTML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4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Website Structure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474"/>
            <a:ext cx="11791666" cy="5454872"/>
          </a:xfrm>
        </p:spPr>
      </p:pic>
    </p:spTree>
    <p:extLst>
      <p:ext uri="{BB962C8B-B14F-4D97-AF65-F5344CB8AC3E}">
        <p14:creationId xmlns:p14="http://schemas.microsoft.com/office/powerpoint/2010/main" val="29615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Find free hosting website:https://infinityfree.net</a:t>
            </a:r>
            <a:r>
              <a:rPr lang="en-US" sz="2400" dirty="0" smtClean="0"/>
              <a:t>/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Choose a </a:t>
            </a:r>
            <a:r>
              <a:rPr lang="en-US" sz="2400" dirty="0" smtClean="0"/>
              <a:t>domain </a:t>
            </a:r>
            <a:r>
              <a:rPr lang="en-US" sz="2400" dirty="0"/>
              <a:t>: http://</a:t>
            </a:r>
            <a:r>
              <a:rPr lang="en-US" sz="2400" dirty="0" smtClean="0"/>
              <a:t>itiproject.infinityfreeapp.com/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Install </a:t>
            </a:r>
            <a:r>
              <a:rPr lang="en-US" sz="2400" dirty="0" smtClean="0"/>
              <a:t>wordpress.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Choose Hello </a:t>
            </a:r>
            <a:r>
              <a:rPr lang="en-US" sz="2400" dirty="0" smtClean="0"/>
              <a:t>Elementor</a:t>
            </a:r>
            <a:r>
              <a:rPr lang="en-US" sz="2400" dirty="0"/>
              <a:t> </a:t>
            </a:r>
            <a:r>
              <a:rPr lang="en-US" sz="2400" dirty="0" smtClean="0"/>
              <a:t>theme </a:t>
            </a:r>
            <a:r>
              <a:rPr lang="en-US" sz="2400" dirty="0"/>
              <a:t>(we will build a website from scratch by </a:t>
            </a:r>
            <a:r>
              <a:rPr lang="en-US" sz="2400" dirty="0" smtClean="0"/>
              <a:t>Elementor pro </a:t>
            </a:r>
            <a:r>
              <a:rPr lang="en-US" sz="2400" dirty="0"/>
              <a:t>page builder</a:t>
            </a:r>
            <a:r>
              <a:rPr lang="en-US" sz="2400" dirty="0" smtClean="0"/>
              <a:t>).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Install and activate plugins: Elementor, Elementor Pro, WP File Manager, and WPForms Lite.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108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294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ITI- CMS Final project</vt:lpstr>
      <vt:lpstr>PowerPoint Presentation</vt:lpstr>
      <vt:lpstr>outline</vt:lpstr>
      <vt:lpstr>Introduction</vt:lpstr>
      <vt:lpstr>Wordpress</vt:lpstr>
      <vt:lpstr>Why Wordpress</vt:lpstr>
      <vt:lpstr>Tools and Technologies</vt:lpstr>
      <vt:lpstr>Website Structure</vt:lpstr>
      <vt:lpstr>Project </vt:lpstr>
      <vt:lpstr>References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ITI- CMS Final project</dc:title>
  <dc:creator>Microsoft account</dc:creator>
  <cp:lastModifiedBy>Microsoft account</cp:lastModifiedBy>
  <cp:revision>23</cp:revision>
  <dcterms:created xsi:type="dcterms:W3CDTF">2021-05-18T11:56:22Z</dcterms:created>
  <dcterms:modified xsi:type="dcterms:W3CDTF">2021-05-18T22:37:13Z</dcterms:modified>
</cp:coreProperties>
</file>