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Caveat SemiBo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af66d3b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5eaf66d3b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eaf66d3b3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5eaf66d3b3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eaf66d3b3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5eaf66d3b3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82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f1dbb32d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5f1dbb32d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f1dbb32d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5f1dbb32d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f1dbb32d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5f1dbb32d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f1dbb32d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5f1dbb32d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028950" y="1559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028950" y="-1294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dirty="0" err="1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Analyze</a:t>
            </a:r>
            <a:r>
              <a:rPr lang="en-GB" dirty="0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 Customers Reviews Based on Ratings And Recommendation</a:t>
            </a:r>
            <a:endParaRPr dirty="0"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By Ayman Mohamed</a:t>
            </a:r>
            <a:endParaRPr dirty="0">
              <a:solidFill>
                <a:schemeClr val="lt1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382650"/>
            <a:ext cx="32480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54650" y="13627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88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</a:pPr>
            <a:r>
              <a:rPr lang="en-GB" sz="2200" dirty="0">
                <a:solidFill>
                  <a:schemeClr val="lt1"/>
                </a:solidFill>
              </a:rPr>
              <a:t>After Analysis:</a:t>
            </a:r>
            <a:br>
              <a:rPr lang="en-GB" sz="2200" dirty="0">
                <a:solidFill>
                  <a:schemeClr val="lt1"/>
                </a:solidFill>
              </a:rPr>
            </a:br>
            <a:br>
              <a:rPr lang="en-GB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68.9% of customers Recommend BA </a:t>
            </a:r>
            <a:endParaRPr sz="2200" dirty="0">
              <a:solidFill>
                <a:schemeClr val="bg1"/>
              </a:solidFill>
            </a:endParaRPr>
          </a:p>
          <a:p>
            <a:pPr marL="88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</a:pPr>
            <a:r>
              <a:rPr lang="en-GB" sz="2200" dirty="0">
                <a:solidFill>
                  <a:schemeClr val="bg1"/>
                </a:solidFill>
              </a:rPr>
              <a:t>31.1 % Not Recommended BA for other</a:t>
            </a: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bg1"/>
                </a:solidFill>
              </a:rPr>
              <a:t> so why?</a:t>
            </a: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407650"/>
            <a:ext cx="2655025" cy="6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/>
          <a:srcRect/>
          <a:stretch/>
        </p:blipFill>
        <p:spPr>
          <a:xfrm>
            <a:off x="5498592" y="573025"/>
            <a:ext cx="3481447" cy="336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54650" y="13627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88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</a:pPr>
            <a:r>
              <a:rPr lang="en-GB" sz="2200" dirty="0">
                <a:solidFill>
                  <a:schemeClr val="lt1"/>
                </a:solidFill>
              </a:rPr>
              <a:t>After Analysis:</a:t>
            </a:r>
            <a:br>
              <a:rPr lang="en-GB" sz="2200" dirty="0">
                <a:solidFill>
                  <a:schemeClr val="lt1"/>
                </a:solidFill>
              </a:rPr>
            </a:br>
            <a:br>
              <a:rPr lang="en-GB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31.5% of customers Rate 1 and it’s very high percentage </a:t>
            </a: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407650"/>
            <a:ext cx="2655025" cy="6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/>
          <a:srcRect/>
          <a:stretch/>
        </p:blipFill>
        <p:spPr>
          <a:xfrm>
            <a:off x="5230368" y="585217"/>
            <a:ext cx="3713296" cy="3351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2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85400" y="1413900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lt1"/>
                </a:solidFill>
              </a:rPr>
              <a:t>After Analysis: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br>
              <a:rPr lang="en-GB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lt1"/>
                </a:solidFill>
              </a:rPr>
              <a:t>We get 41% of customers gave rating 1 in value for money 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lt1"/>
                </a:solidFill>
              </a:rPr>
              <a:t>Against  11.7% gave 5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lt1"/>
                </a:solidFill>
              </a:rPr>
              <a:t>So the customer not satisfied about service for money</a:t>
            </a:r>
            <a:endParaRPr sz="2200" dirty="0">
              <a:solidFill>
                <a:schemeClr val="lt1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523150"/>
            <a:ext cx="2183700" cy="5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/>
          <a:srcRect/>
          <a:stretch/>
        </p:blipFill>
        <p:spPr>
          <a:xfrm>
            <a:off x="5401056" y="798576"/>
            <a:ext cx="3373319" cy="313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154650" y="13627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lt1"/>
                </a:solidFill>
              </a:rPr>
              <a:t>After Analysis: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br>
              <a:rPr lang="en-GB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lt1"/>
                </a:solidFill>
              </a:rPr>
              <a:t>We get  more than 60% in each class  not recommend BA for others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2200" dirty="0">
              <a:solidFill>
                <a:schemeClr val="lt1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498025"/>
            <a:ext cx="2286175" cy="5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/>
          <a:srcRect/>
          <a:stretch/>
        </p:blipFill>
        <p:spPr>
          <a:xfrm>
            <a:off x="5090160" y="597408"/>
            <a:ext cx="3840499" cy="328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185400" y="9836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lt1"/>
                </a:solidFill>
              </a:rPr>
              <a:t>After Analysis:</a:t>
            </a:r>
            <a:br>
              <a:rPr lang="en-GB" sz="2200" dirty="0">
                <a:solidFill>
                  <a:schemeClr val="lt1"/>
                </a:solidFill>
              </a:rPr>
            </a:br>
            <a:br>
              <a:rPr lang="en-GB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lt1"/>
                </a:solidFill>
              </a:rPr>
              <a:t>Each year not recommend rate more</a:t>
            </a:r>
            <a:br>
              <a:rPr lang="en-GB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lt1"/>
                </a:solidFill>
              </a:rPr>
              <a:t>than  recommend</a:t>
            </a:r>
            <a:endParaRPr sz="2200" dirty="0">
              <a:solidFill>
                <a:schemeClr val="lt1"/>
              </a:solidFill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5" y="4569000"/>
            <a:ext cx="2316900" cy="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/>
          <a:srcRect/>
          <a:stretch/>
        </p:blipFill>
        <p:spPr>
          <a:xfrm>
            <a:off x="4687824" y="524256"/>
            <a:ext cx="4324277" cy="395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185400" y="983625"/>
            <a:ext cx="52962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lt1"/>
                </a:solidFill>
              </a:rPr>
              <a:t>After Analysis Text Reviews:</a:t>
            </a:r>
            <a:br>
              <a:rPr lang="en-GB" sz="2200" dirty="0">
                <a:solidFill>
                  <a:schemeClr val="lt1"/>
                </a:solidFill>
              </a:rPr>
            </a:b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2200" dirty="0">
                <a:solidFill>
                  <a:schemeClr val="lt1"/>
                </a:solidFill>
              </a:rPr>
              <a:t>90% of customers gave BA Negative Feedback.</a:t>
            </a:r>
            <a:endParaRPr sz="2200" dirty="0">
              <a:solidFill>
                <a:schemeClr val="lt1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5242561" y="615696"/>
            <a:ext cx="3682614" cy="309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" y="4525733"/>
            <a:ext cx="2521825" cy="53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127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Caveat SemiBold</vt:lpstr>
      <vt:lpstr>Simple Light</vt:lpstr>
      <vt:lpstr>Office Theme</vt:lpstr>
      <vt:lpstr>Analyze Customers Reviews Based on Ratings And Recommendation</vt:lpstr>
      <vt:lpstr>After Analysis:  68.9% of customers Recommend BA  31.1 % Not Recommended BA for other  so why?</vt:lpstr>
      <vt:lpstr>After Analysis:  31.5% of customers Rate 1 and it’s very high percentage </vt:lpstr>
      <vt:lpstr>After Analysis:  We get 41% of customers gave rating 1 in value for money  Against  11.7% gave 5 So the customer not satisfied about service for money</vt:lpstr>
      <vt:lpstr>After Analysis:  We get  more than 60% in each class  not recommend BA for others </vt:lpstr>
      <vt:lpstr>After Analysis:  Each year not recommend rate more than  recommend</vt:lpstr>
      <vt:lpstr>After Analysis Text Reviews:  90% of customers gave BA Negative Feedback.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MOUSTAFA Fathy</cp:lastModifiedBy>
  <cp:revision>9</cp:revision>
  <dcterms:modified xsi:type="dcterms:W3CDTF">2024-07-28T09:34:58Z</dcterms:modified>
</cp:coreProperties>
</file>