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veat SemiBold" charset="0"/>
      <p:regular r:id="rId5"/>
      <p:bold r:id="rId6"/>
    </p:embeddedFont>
    <p:embeddedFont>
      <p:font typeface="Comic Sans MS" pitchFamily="66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23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3380a5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3380a5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Model Result Of Predictive</a:t>
            </a:r>
            <a:endParaRPr dirty="0">
              <a:solidFill>
                <a:schemeClr val="lt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Customer Buying </a:t>
            </a:r>
            <a:r>
              <a:rPr lang="en-GB" dirty="0" err="1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Behavior</a:t>
            </a:r>
            <a:r>
              <a:rPr lang="en-GB" dirty="0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 </a:t>
            </a:r>
            <a:endParaRPr dirty="0">
              <a:solidFill>
                <a:schemeClr val="lt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3F3F3"/>
                </a:solidFill>
                <a:latin typeface="Comic Sans MS" pitchFamily="66" charset="0"/>
                <a:cs typeface="Arial" pitchFamily="34" charset="0"/>
              </a:rPr>
              <a:t>By: </a:t>
            </a:r>
            <a:r>
              <a:rPr lang="en-GB" dirty="0" err="1" smtClean="0">
                <a:solidFill>
                  <a:srgbClr val="F3F3F3"/>
                </a:solidFill>
                <a:latin typeface="Comic Sans MS" pitchFamily="66" charset="0"/>
                <a:cs typeface="Arial" pitchFamily="34" charset="0"/>
              </a:rPr>
              <a:t>Ayman</a:t>
            </a:r>
            <a:r>
              <a:rPr lang="en-GB" dirty="0" smtClean="0">
                <a:solidFill>
                  <a:srgbClr val="F3F3F3"/>
                </a:solidFill>
                <a:latin typeface="Comic Sans MS" pitchFamily="66" charset="0"/>
                <a:cs typeface="Arial" pitchFamily="34" charset="0"/>
              </a:rPr>
              <a:t> Mohamed</a:t>
            </a:r>
            <a:endParaRPr dirty="0">
              <a:solidFill>
                <a:srgbClr val="F3F3F3"/>
              </a:solidFill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1175" y="102450"/>
            <a:ext cx="26754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Results Of Model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421199" y="550724"/>
            <a:ext cx="2734018" cy="4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</a:rPr>
              <a:t>From our feature importance of our model, we know that </a:t>
            </a:r>
            <a:endParaRPr sz="1500" dirty="0">
              <a:solidFill>
                <a:schemeClr val="lt1"/>
              </a:solidFill>
            </a:endParaRPr>
          </a:p>
          <a:p>
            <a:pPr lvl="0"/>
            <a:r>
              <a:rPr lang="en-GB" sz="1500" dirty="0">
                <a:solidFill>
                  <a:schemeClr val="lt1"/>
                </a:solidFill>
              </a:rPr>
              <a:t>The influencing factors of customers to complete their  booking </a:t>
            </a:r>
            <a:endParaRPr lang="en-GB" sz="1500" dirty="0" smtClean="0">
              <a:solidFill>
                <a:schemeClr val="lt1"/>
              </a:solidFill>
            </a:endParaRPr>
          </a:p>
          <a:p>
            <a:pPr lvl="0"/>
            <a:r>
              <a:rPr lang="en-GB" sz="1500" dirty="0" err="1" smtClean="0">
                <a:solidFill>
                  <a:schemeClr val="lt1"/>
                </a:solidFill>
              </a:rPr>
              <a:t>length_of_stay:number</a:t>
            </a:r>
            <a:r>
              <a:rPr lang="en-GB" sz="1500" dirty="0" smtClean="0">
                <a:solidFill>
                  <a:schemeClr val="lt1"/>
                </a:solidFill>
              </a:rPr>
              <a:t> </a:t>
            </a:r>
            <a:r>
              <a:rPr lang="en-GB" sz="1500" dirty="0">
                <a:solidFill>
                  <a:schemeClr val="lt1"/>
                </a:solidFill>
              </a:rPr>
              <a:t>of days spent at </a:t>
            </a:r>
            <a:r>
              <a:rPr lang="en-GB" sz="1500" dirty="0" smtClean="0">
                <a:solidFill>
                  <a:schemeClr val="lt1"/>
                </a:solidFill>
              </a:rPr>
              <a:t>destination,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chemeClr val="lt1"/>
                </a:solidFill>
              </a:rPr>
              <a:t>Filght</a:t>
            </a:r>
            <a:r>
              <a:rPr lang="en-GB" sz="1500" dirty="0" smtClean="0">
                <a:solidFill>
                  <a:schemeClr val="lt1"/>
                </a:solidFill>
              </a:rPr>
              <a:t> Hours and Duration</a:t>
            </a:r>
          </a:p>
          <a:p>
            <a:pPr lvl="0"/>
            <a:r>
              <a:rPr lang="en-GB" sz="1500" dirty="0">
                <a:solidFill>
                  <a:schemeClr val="lt1"/>
                </a:solidFill>
              </a:rPr>
              <a:t>and </a:t>
            </a:r>
            <a:r>
              <a:rPr lang="en-GB" sz="1500" dirty="0" err="1" smtClean="0">
                <a:solidFill>
                  <a:schemeClr val="lt1"/>
                </a:solidFill>
              </a:rPr>
              <a:t>purchase_lead</a:t>
            </a:r>
            <a:r>
              <a:rPr lang="en-GB" sz="1500" dirty="0" smtClean="0">
                <a:solidFill>
                  <a:schemeClr val="lt1"/>
                </a:solidFill>
              </a:rPr>
              <a:t> : </a:t>
            </a:r>
            <a:r>
              <a:rPr lang="en-GB" sz="1500" dirty="0">
                <a:solidFill>
                  <a:schemeClr val="lt1"/>
                </a:solidFill>
              </a:rPr>
              <a:t>number of days between travel date and booking date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8" y="603939"/>
            <a:ext cx="6249714" cy="416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Caveat SemiBold</vt:lpstr>
      <vt:lpstr>Comic Sans MS</vt:lpstr>
      <vt:lpstr>Simple Light</vt:lpstr>
      <vt:lpstr>Model Result Of Predictive Customer Buying Behavior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Result Of Predictive Customer Buying Behavior  </dc:title>
  <cp:lastModifiedBy>hasnaa abotaleb</cp:lastModifiedBy>
  <cp:revision>3</cp:revision>
  <dcterms:modified xsi:type="dcterms:W3CDTF">2024-08-01T16:03:38Z</dcterms:modified>
</cp:coreProperties>
</file>