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docx" ContentType="application/vnd.openxmlformats-officedocument.wordprocessingml.document"/>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22"/>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8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D7863-F604-4D34-B712-41A8C12B509E}" type="doc">
      <dgm:prSet loTypeId="urn:microsoft.com/office/officeart/2005/8/layout/vList6" loCatId="list" qsTypeId="urn:microsoft.com/office/officeart/2005/8/quickstyle/3d4" qsCatId="3D" csTypeId="urn:microsoft.com/office/officeart/2005/8/colors/colorful3" csCatId="colorful" phldr="1"/>
      <dgm:spPr/>
      <dgm:t>
        <a:bodyPr/>
        <a:lstStyle/>
        <a:p>
          <a:endParaRPr lang="en-US"/>
        </a:p>
      </dgm:t>
    </dgm:pt>
    <dgm:pt modelId="{FC62FACA-A59A-4462-8F38-862B843E0FEB}">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US" dirty="0"/>
        </a:p>
      </dgm:t>
    </dgm:pt>
    <dgm:pt modelId="{2158E6F1-6868-4920-895C-31997017E279}" type="parTrans" cxnId="{B6B829D0-3F19-498F-AE75-1AF3FD4EA18B}">
      <dgm:prSet/>
      <dgm:spPr/>
      <dgm:t>
        <a:bodyPr/>
        <a:lstStyle/>
        <a:p>
          <a:endParaRPr lang="en-US"/>
        </a:p>
      </dgm:t>
    </dgm:pt>
    <dgm:pt modelId="{312D3969-9772-43F4-8651-1A14D631BD91}" type="sibTrans" cxnId="{B6B829D0-3F19-498F-AE75-1AF3FD4EA18B}">
      <dgm:prSet/>
      <dgm:spPr/>
      <dgm:t>
        <a:bodyPr/>
        <a:lstStyle/>
        <a:p>
          <a:endParaRPr lang="en-US"/>
        </a:p>
      </dgm:t>
    </dgm:pt>
    <dgm:pt modelId="{04BBBEC7-3EDA-433A-BCD1-2BFEDF7FBDBD}">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t"/>
        <a:lstStyle/>
        <a:p>
          <a:pPr algn="r" rtl="1"/>
          <a:endParaRPr lang="en-US" dirty="0"/>
        </a:p>
      </dgm:t>
    </dgm:pt>
    <dgm:pt modelId="{135EDB66-C05C-48B2-A99F-7297AA72328B}" type="parTrans" cxnId="{2BCE856D-67AF-4106-95C3-028E94569EB5}">
      <dgm:prSet/>
      <dgm:spPr/>
      <dgm:t>
        <a:bodyPr/>
        <a:lstStyle/>
        <a:p>
          <a:endParaRPr lang="en-US"/>
        </a:p>
      </dgm:t>
    </dgm:pt>
    <dgm:pt modelId="{6BAE3372-88D5-4E54-A066-25B5EFF007DB}" type="sibTrans" cxnId="{2BCE856D-67AF-4106-95C3-028E94569EB5}">
      <dgm:prSet/>
      <dgm:spPr/>
      <dgm:t>
        <a:bodyPr/>
        <a:lstStyle/>
        <a:p>
          <a:endParaRPr lang="en-US"/>
        </a:p>
      </dgm:t>
    </dgm:pt>
    <dgm:pt modelId="{DF46BAD4-09FB-41D4-9DC5-1943F3920B29}">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US" dirty="0"/>
        </a:p>
      </dgm:t>
    </dgm:pt>
    <dgm:pt modelId="{C0A2D48E-710E-4896-9E39-7CBF9031D629}" type="parTrans" cxnId="{C9D12C73-2968-4DAC-8383-107F85A35D3B}">
      <dgm:prSet/>
      <dgm:spPr/>
      <dgm:t>
        <a:bodyPr/>
        <a:lstStyle/>
        <a:p>
          <a:endParaRPr lang="en-US"/>
        </a:p>
      </dgm:t>
    </dgm:pt>
    <dgm:pt modelId="{87B82A1E-F672-48D9-B5E7-4EC952C67FC4}" type="sibTrans" cxnId="{C9D12C73-2968-4DAC-8383-107F85A35D3B}">
      <dgm:prSet/>
      <dgm:spPr/>
      <dgm:t>
        <a:bodyPr/>
        <a:lstStyle/>
        <a:p>
          <a:endParaRPr lang="en-US"/>
        </a:p>
      </dgm:t>
    </dgm:pt>
    <dgm:pt modelId="{7734154F-F8B1-456F-BFD1-604A6742543C}">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ctr"/>
        <a:lstStyle/>
        <a:p>
          <a:pPr algn="ctr"/>
          <a:r>
            <a:rPr lang="en-US" b="1" dirty="0" smtClean="0"/>
            <a:t>Images Virtual Classrooms</a:t>
          </a:r>
          <a:endParaRPr lang="en-US" b="1" dirty="0"/>
        </a:p>
      </dgm:t>
    </dgm:pt>
    <dgm:pt modelId="{52892F8F-90E2-4D8B-B591-C5ED4ECFEBA5}" type="parTrans" cxnId="{26012659-29F2-46CA-A7F6-36FDD9476EDC}">
      <dgm:prSet/>
      <dgm:spPr/>
      <dgm:t>
        <a:bodyPr/>
        <a:lstStyle/>
        <a:p>
          <a:endParaRPr lang="en-US"/>
        </a:p>
      </dgm:t>
    </dgm:pt>
    <dgm:pt modelId="{2358C368-7982-4227-A4C9-63C2F453E76B}" type="sibTrans" cxnId="{26012659-29F2-46CA-A7F6-36FDD9476EDC}">
      <dgm:prSet/>
      <dgm:spPr/>
      <dgm:t>
        <a:bodyPr/>
        <a:lstStyle/>
        <a:p>
          <a:endParaRPr lang="en-US"/>
        </a:p>
      </dgm:t>
    </dgm:pt>
    <dgm:pt modelId="{0F2E3567-8C53-4D8A-B3A3-2F06754580F7}">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US" dirty="0"/>
        </a:p>
      </dgm:t>
    </dgm:pt>
    <dgm:pt modelId="{63B99A8F-9B6D-4303-8EB4-18268D9FE2E8}" type="parTrans" cxnId="{83D54529-1ECF-4210-8725-343783AF7907}">
      <dgm:prSet/>
      <dgm:spPr/>
      <dgm:t>
        <a:bodyPr/>
        <a:lstStyle/>
        <a:p>
          <a:endParaRPr lang="en-US"/>
        </a:p>
      </dgm:t>
    </dgm:pt>
    <dgm:pt modelId="{E7B0A8C7-C942-480B-A432-9611E81165C4}" type="sibTrans" cxnId="{83D54529-1ECF-4210-8725-343783AF7907}">
      <dgm:prSet/>
      <dgm:spPr/>
      <dgm:t>
        <a:bodyPr/>
        <a:lstStyle/>
        <a:p>
          <a:endParaRPr lang="en-US"/>
        </a:p>
      </dgm:t>
    </dgm:pt>
    <dgm:pt modelId="{DA046819-9657-4BD6-88B9-C7DE49D391FE}">
      <dgm:prSe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t"/>
        <a:lstStyle/>
        <a:p>
          <a:pPr algn="ctr"/>
          <a:endParaRPr lang="en-US" dirty="0"/>
        </a:p>
      </dgm:t>
    </dgm:pt>
    <dgm:pt modelId="{995920F8-3D3E-4B00-9FEC-15AD30A72ED3}" type="parTrans" cxnId="{D3C9FB2C-908B-4E78-B841-AD65C930A005}">
      <dgm:prSet/>
      <dgm:spPr/>
      <dgm:t>
        <a:bodyPr/>
        <a:lstStyle/>
        <a:p>
          <a:endParaRPr lang="en-US"/>
        </a:p>
      </dgm:t>
    </dgm:pt>
    <dgm:pt modelId="{C97AB4D8-A638-4C3A-8977-EC9409D07627}" type="sibTrans" cxnId="{D3C9FB2C-908B-4E78-B841-AD65C930A005}">
      <dgm:prSet/>
      <dgm:spPr/>
      <dgm:t>
        <a:bodyPr/>
        <a:lstStyle/>
        <a:p>
          <a:endParaRPr lang="en-US"/>
        </a:p>
      </dgm:t>
    </dgm:pt>
    <dgm:pt modelId="{5B1152B7-B817-413F-B098-7352FABB79BA}">
      <dgm:prSe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t"/>
        <a:lstStyle/>
        <a:p>
          <a:pPr algn="ctr"/>
          <a:r>
            <a:rPr lang="en-US" b="1" dirty="0" smtClean="0"/>
            <a:t>Introduction of the Project</a:t>
          </a:r>
          <a:endParaRPr lang="en-US" b="1" dirty="0"/>
        </a:p>
      </dgm:t>
    </dgm:pt>
    <dgm:pt modelId="{4FBC3DF8-E8DB-4CA9-9177-4C5D60591D5A}" type="parTrans" cxnId="{058E4B6B-DF78-470A-9F98-B59212FC795C}">
      <dgm:prSet/>
      <dgm:spPr/>
      <dgm:t>
        <a:bodyPr/>
        <a:lstStyle/>
        <a:p>
          <a:endParaRPr lang="en-US"/>
        </a:p>
      </dgm:t>
    </dgm:pt>
    <dgm:pt modelId="{54807B43-B4F9-48AD-8BB8-9B7043F6B024}" type="sibTrans" cxnId="{058E4B6B-DF78-470A-9F98-B59212FC795C}">
      <dgm:prSet/>
      <dgm:spPr/>
      <dgm:t>
        <a:bodyPr/>
        <a:lstStyle/>
        <a:p>
          <a:endParaRPr lang="en-US"/>
        </a:p>
      </dgm:t>
    </dgm:pt>
    <dgm:pt modelId="{5652A743-31A1-43D5-880D-A3F71A20C569}">
      <dgm:prSe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ctr"/>
        <a:lstStyle/>
        <a:p>
          <a:pPr algn="ctr"/>
          <a:r>
            <a:rPr lang="en-US" b="1" dirty="0" smtClean="0"/>
            <a:t>Project Background and Objectives</a:t>
          </a:r>
          <a:endParaRPr lang="en-US" b="1" dirty="0"/>
        </a:p>
      </dgm:t>
    </dgm:pt>
    <dgm:pt modelId="{5224219C-DD4E-4B35-9FF4-DBCEF0B9A1F1}" type="parTrans" cxnId="{727D2615-D39F-4DCB-966F-86063485D273}">
      <dgm:prSet/>
      <dgm:spPr/>
      <dgm:t>
        <a:bodyPr/>
        <a:lstStyle/>
        <a:p>
          <a:endParaRPr lang="en-US"/>
        </a:p>
      </dgm:t>
    </dgm:pt>
    <dgm:pt modelId="{39EB0C5B-CCA9-4FC9-B7AB-F6C7DC71E37D}" type="sibTrans" cxnId="{727D2615-D39F-4DCB-966F-86063485D273}">
      <dgm:prSet/>
      <dgm:spPr/>
      <dgm:t>
        <a:bodyPr/>
        <a:lstStyle/>
        <a:p>
          <a:endParaRPr lang="en-US"/>
        </a:p>
      </dgm:t>
    </dgm:pt>
    <dgm:pt modelId="{5EB37B0D-63A0-4464-B1F9-82287EA0B77B}">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US" dirty="0"/>
        </a:p>
      </dgm:t>
    </dgm:pt>
    <dgm:pt modelId="{16C72ECC-D277-4132-9EA3-5718DEA304CD}" type="sibTrans" cxnId="{B6D915B9-AE1D-4D96-B610-25B410BC4663}">
      <dgm:prSet/>
      <dgm:spPr/>
      <dgm:t>
        <a:bodyPr/>
        <a:lstStyle/>
        <a:p>
          <a:endParaRPr lang="en-US"/>
        </a:p>
      </dgm:t>
    </dgm:pt>
    <dgm:pt modelId="{EBDA755A-675D-4AFB-856B-204029889E45}" type="parTrans" cxnId="{B6D915B9-AE1D-4D96-B610-25B410BC4663}">
      <dgm:prSet/>
      <dgm:spPr/>
      <dgm:t>
        <a:bodyPr/>
        <a:lstStyle/>
        <a:p>
          <a:endParaRPr lang="en-US"/>
        </a:p>
      </dgm:t>
    </dgm:pt>
    <dgm:pt modelId="{1CD3B54A-870B-42A9-8DAA-4AC09E72BEEE}">
      <dgm:prSet/>
      <dgm:spPr>
        <a:ln>
          <a:noFill/>
        </a:ln>
        <a:effectLst>
          <a:outerShdw blurRad="107950" dist="12700" dir="5400000" algn="ctr">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gm:spPr>
      <dgm:t>
        <a:bodyPr anchor="t"/>
        <a:lstStyle/>
        <a:p>
          <a:pPr algn="ctr"/>
          <a:r>
            <a:rPr lang="en-US" b="1" dirty="0" smtClean="0"/>
            <a:t>   Microsoft Innovative Teachers</a:t>
          </a:r>
          <a:endParaRPr lang="en-US" b="1" dirty="0"/>
        </a:p>
      </dgm:t>
    </dgm:pt>
    <dgm:pt modelId="{6205C8BD-0ADB-49DC-93F8-48457A31DD1A}" type="sibTrans" cxnId="{C951CB84-9C5B-4212-ACF4-8546C634DC5A}">
      <dgm:prSet/>
      <dgm:spPr/>
      <dgm:t>
        <a:bodyPr/>
        <a:lstStyle/>
        <a:p>
          <a:endParaRPr lang="en-US"/>
        </a:p>
      </dgm:t>
    </dgm:pt>
    <dgm:pt modelId="{1D37DC81-67F6-4630-9AD3-BAEBBC8E5120}" type="parTrans" cxnId="{C951CB84-9C5B-4212-ACF4-8546C634DC5A}">
      <dgm:prSet/>
      <dgm:spPr/>
      <dgm:t>
        <a:bodyPr/>
        <a:lstStyle/>
        <a:p>
          <a:endParaRPr lang="en-US"/>
        </a:p>
      </dgm:t>
    </dgm:pt>
    <dgm:pt modelId="{5467B44B-9AAF-40EC-AE7C-6BD58CD46448}" type="pres">
      <dgm:prSet presAssocID="{457D7863-F604-4D34-B712-41A8C12B509E}" presName="Name0" presStyleCnt="0">
        <dgm:presLayoutVars>
          <dgm:dir/>
          <dgm:animLvl val="lvl"/>
          <dgm:resizeHandles/>
        </dgm:presLayoutVars>
      </dgm:prSet>
      <dgm:spPr/>
      <dgm:t>
        <a:bodyPr/>
        <a:lstStyle/>
        <a:p>
          <a:endParaRPr lang="en-US"/>
        </a:p>
      </dgm:t>
    </dgm:pt>
    <dgm:pt modelId="{73F34E76-3FE5-4175-8F33-8F10A845B44C}" type="pres">
      <dgm:prSet presAssocID="{FC62FACA-A59A-4462-8F38-862B843E0FEB}" presName="linNode" presStyleCnt="0"/>
      <dgm:spPr/>
      <dgm:t>
        <a:bodyPr/>
        <a:lstStyle/>
        <a:p>
          <a:endParaRPr lang="en-US"/>
        </a:p>
      </dgm:t>
    </dgm:pt>
    <dgm:pt modelId="{B65DF849-70D9-4642-9624-974E20F06921}" type="pres">
      <dgm:prSet presAssocID="{FC62FACA-A59A-4462-8F38-862B843E0FEB}" presName="parentShp" presStyleLbl="node1" presStyleIdx="0" presStyleCnt="4" custScaleX="45349" custLinFactNeighborX="1938">
        <dgm:presLayoutVars>
          <dgm:bulletEnabled val="1"/>
        </dgm:presLayoutVars>
      </dgm:prSet>
      <dgm:spPr/>
      <dgm:t>
        <a:bodyPr/>
        <a:lstStyle/>
        <a:p>
          <a:endParaRPr lang="en-US"/>
        </a:p>
      </dgm:t>
    </dgm:pt>
    <dgm:pt modelId="{FD00C107-5602-4CA8-98B4-0F559A9B91D4}" type="pres">
      <dgm:prSet presAssocID="{FC62FACA-A59A-4462-8F38-862B843E0FEB}" presName="childShp" presStyleLbl="bgAccFollowNode1" presStyleIdx="0" presStyleCnt="4" custAng="0">
        <dgm:presLayoutVars>
          <dgm:bulletEnabled val="1"/>
        </dgm:presLayoutVars>
      </dgm:prSet>
      <dgm:spPr/>
      <dgm:t>
        <a:bodyPr/>
        <a:lstStyle/>
        <a:p>
          <a:endParaRPr lang="en-US"/>
        </a:p>
      </dgm:t>
    </dgm:pt>
    <dgm:pt modelId="{EF99E0FD-6174-4FC6-9215-441838A2A968}" type="pres">
      <dgm:prSet presAssocID="{312D3969-9772-43F4-8651-1A14D631BD91}" presName="spacing" presStyleCnt="0"/>
      <dgm:spPr/>
      <dgm:t>
        <a:bodyPr/>
        <a:lstStyle/>
        <a:p>
          <a:endParaRPr lang="en-US"/>
        </a:p>
      </dgm:t>
    </dgm:pt>
    <dgm:pt modelId="{4CD5DE1B-6F72-41F8-9F07-462B5DE89D54}" type="pres">
      <dgm:prSet presAssocID="{0F2E3567-8C53-4D8A-B3A3-2F06754580F7}" presName="linNode" presStyleCnt="0"/>
      <dgm:spPr/>
      <dgm:t>
        <a:bodyPr/>
        <a:lstStyle/>
        <a:p>
          <a:endParaRPr lang="en-US"/>
        </a:p>
      </dgm:t>
    </dgm:pt>
    <dgm:pt modelId="{B28AE3E3-81B6-406F-BFB0-51346945B863}" type="pres">
      <dgm:prSet presAssocID="{0F2E3567-8C53-4D8A-B3A3-2F06754580F7}" presName="parentShp" presStyleLbl="node1" presStyleIdx="1" presStyleCnt="4" custScaleX="45349" custLinFactNeighborX="1938">
        <dgm:presLayoutVars>
          <dgm:bulletEnabled val="1"/>
        </dgm:presLayoutVars>
      </dgm:prSet>
      <dgm:spPr/>
      <dgm:t>
        <a:bodyPr/>
        <a:lstStyle/>
        <a:p>
          <a:endParaRPr lang="en-US"/>
        </a:p>
      </dgm:t>
    </dgm:pt>
    <dgm:pt modelId="{1D21C51D-14B2-4E8D-B96C-2002545D0377}" type="pres">
      <dgm:prSet presAssocID="{0F2E3567-8C53-4D8A-B3A3-2F06754580F7}" presName="childShp" presStyleLbl="bgAccFollowNode1" presStyleIdx="1" presStyleCnt="4" custAng="0">
        <dgm:presLayoutVars>
          <dgm:bulletEnabled val="1"/>
        </dgm:presLayoutVars>
      </dgm:prSet>
      <dgm:spPr/>
      <dgm:t>
        <a:bodyPr/>
        <a:lstStyle/>
        <a:p>
          <a:endParaRPr lang="en-US"/>
        </a:p>
      </dgm:t>
    </dgm:pt>
    <dgm:pt modelId="{51B970FB-2305-4C30-A426-66487D038837}" type="pres">
      <dgm:prSet presAssocID="{E7B0A8C7-C942-480B-A432-9611E81165C4}" presName="spacing" presStyleCnt="0"/>
      <dgm:spPr/>
      <dgm:t>
        <a:bodyPr/>
        <a:lstStyle/>
        <a:p>
          <a:endParaRPr lang="en-US"/>
        </a:p>
      </dgm:t>
    </dgm:pt>
    <dgm:pt modelId="{FF9070DE-EC62-4F15-8381-331C6567E00B}" type="pres">
      <dgm:prSet presAssocID="{5EB37B0D-63A0-4464-B1F9-82287EA0B77B}" presName="linNode" presStyleCnt="0"/>
      <dgm:spPr/>
      <dgm:t>
        <a:bodyPr/>
        <a:lstStyle/>
        <a:p>
          <a:endParaRPr lang="en-US"/>
        </a:p>
      </dgm:t>
    </dgm:pt>
    <dgm:pt modelId="{B323FA17-2D8A-4799-9E4F-BB4E5EE3FB75}" type="pres">
      <dgm:prSet presAssocID="{5EB37B0D-63A0-4464-B1F9-82287EA0B77B}" presName="parentShp" presStyleLbl="node1" presStyleIdx="2" presStyleCnt="4" custScaleX="45349" custLinFactNeighborX="1938">
        <dgm:presLayoutVars>
          <dgm:bulletEnabled val="1"/>
        </dgm:presLayoutVars>
      </dgm:prSet>
      <dgm:spPr/>
      <dgm:t>
        <a:bodyPr/>
        <a:lstStyle/>
        <a:p>
          <a:endParaRPr lang="en-US"/>
        </a:p>
      </dgm:t>
    </dgm:pt>
    <dgm:pt modelId="{687D871E-C38F-44C1-95E5-29FFBBA6D953}" type="pres">
      <dgm:prSet presAssocID="{5EB37B0D-63A0-4464-B1F9-82287EA0B77B}" presName="childShp" presStyleLbl="bgAccFollowNode1" presStyleIdx="2" presStyleCnt="4" custAng="0">
        <dgm:presLayoutVars>
          <dgm:bulletEnabled val="1"/>
        </dgm:presLayoutVars>
      </dgm:prSet>
      <dgm:spPr/>
      <dgm:t>
        <a:bodyPr/>
        <a:lstStyle/>
        <a:p>
          <a:endParaRPr lang="en-US"/>
        </a:p>
      </dgm:t>
    </dgm:pt>
    <dgm:pt modelId="{0BAF4D17-F70C-446F-A98A-ADDBE07F4806}" type="pres">
      <dgm:prSet presAssocID="{16C72ECC-D277-4132-9EA3-5718DEA304CD}" presName="spacing" presStyleCnt="0"/>
      <dgm:spPr/>
      <dgm:t>
        <a:bodyPr/>
        <a:lstStyle/>
        <a:p>
          <a:endParaRPr lang="en-US"/>
        </a:p>
      </dgm:t>
    </dgm:pt>
    <dgm:pt modelId="{3B26CF1B-12D9-48BD-A61C-8281C9C9CB43}" type="pres">
      <dgm:prSet presAssocID="{DF46BAD4-09FB-41D4-9DC5-1943F3920B29}" presName="linNode" presStyleCnt="0"/>
      <dgm:spPr/>
      <dgm:t>
        <a:bodyPr/>
        <a:lstStyle/>
        <a:p>
          <a:endParaRPr lang="en-US"/>
        </a:p>
      </dgm:t>
    </dgm:pt>
    <dgm:pt modelId="{E04EFC29-52D9-4AAE-A72D-CED299E358AD}" type="pres">
      <dgm:prSet presAssocID="{DF46BAD4-09FB-41D4-9DC5-1943F3920B29}" presName="parentShp" presStyleLbl="node1" presStyleIdx="3" presStyleCnt="4" custScaleX="45349" custLinFactNeighborX="1938">
        <dgm:presLayoutVars>
          <dgm:bulletEnabled val="1"/>
        </dgm:presLayoutVars>
      </dgm:prSet>
      <dgm:spPr/>
      <dgm:t>
        <a:bodyPr/>
        <a:lstStyle/>
        <a:p>
          <a:endParaRPr lang="en-US"/>
        </a:p>
      </dgm:t>
    </dgm:pt>
    <dgm:pt modelId="{ED33FEF8-5263-4F31-A8C7-109C9AB30720}" type="pres">
      <dgm:prSet presAssocID="{DF46BAD4-09FB-41D4-9DC5-1943F3920B29}" presName="childShp" presStyleLbl="bgAccFollowNode1" presStyleIdx="3" presStyleCnt="4" custAng="0">
        <dgm:presLayoutVars>
          <dgm:bulletEnabled val="1"/>
        </dgm:presLayoutVars>
      </dgm:prSet>
      <dgm:spPr/>
      <dgm:t>
        <a:bodyPr/>
        <a:lstStyle/>
        <a:p>
          <a:endParaRPr lang="en-US"/>
        </a:p>
      </dgm:t>
    </dgm:pt>
  </dgm:ptLst>
  <dgm:cxnLst>
    <dgm:cxn modelId="{4CAF167D-E034-43F8-9057-A8151B27CA87}" type="presOf" srcId="{5EB37B0D-63A0-4464-B1F9-82287EA0B77B}" destId="{B323FA17-2D8A-4799-9E4F-BB4E5EE3FB75}" srcOrd="0" destOrd="0" presId="urn:microsoft.com/office/officeart/2005/8/layout/vList6"/>
    <dgm:cxn modelId="{D6119AC1-5BCA-4743-916A-49CA7C4A7115}" type="presOf" srcId="{457D7863-F604-4D34-B712-41A8C12B509E}" destId="{5467B44B-9AAF-40EC-AE7C-6BD58CD46448}" srcOrd="0" destOrd="0" presId="urn:microsoft.com/office/officeart/2005/8/layout/vList6"/>
    <dgm:cxn modelId="{727D2615-D39F-4DCB-966F-86063485D273}" srcId="{5EB37B0D-63A0-4464-B1F9-82287EA0B77B}" destId="{5652A743-31A1-43D5-880D-A3F71A20C569}" srcOrd="0" destOrd="0" parTransId="{5224219C-DD4E-4B35-9FF4-DBCEF0B9A1F1}" sibTransId="{39EB0C5B-CCA9-4FC9-B7AB-F6C7DC71E37D}"/>
    <dgm:cxn modelId="{B6B829D0-3F19-498F-AE75-1AF3FD4EA18B}" srcId="{457D7863-F604-4D34-B712-41A8C12B509E}" destId="{FC62FACA-A59A-4462-8F38-862B843E0FEB}" srcOrd="0" destOrd="0" parTransId="{2158E6F1-6868-4920-895C-31997017E279}" sibTransId="{312D3969-9772-43F4-8651-1A14D631BD91}"/>
    <dgm:cxn modelId="{A1D4E3AB-3992-4769-81F8-ECB61DC616C1}" type="presOf" srcId="{5652A743-31A1-43D5-880D-A3F71A20C569}" destId="{687D871E-C38F-44C1-95E5-29FFBBA6D953}" srcOrd="0" destOrd="0" presId="urn:microsoft.com/office/officeart/2005/8/layout/vList6"/>
    <dgm:cxn modelId="{83D54529-1ECF-4210-8725-343783AF7907}" srcId="{457D7863-F604-4D34-B712-41A8C12B509E}" destId="{0F2E3567-8C53-4D8A-B3A3-2F06754580F7}" srcOrd="1" destOrd="0" parTransId="{63B99A8F-9B6D-4303-8EB4-18268D9FE2E8}" sibTransId="{E7B0A8C7-C942-480B-A432-9611E81165C4}"/>
    <dgm:cxn modelId="{058E4B6B-DF78-470A-9F98-B59212FC795C}" srcId="{FC62FACA-A59A-4462-8F38-862B843E0FEB}" destId="{5B1152B7-B817-413F-B098-7352FABB79BA}" srcOrd="1" destOrd="0" parTransId="{4FBC3DF8-E8DB-4CA9-9177-4C5D60591D5A}" sibTransId="{54807B43-B4F9-48AD-8BB8-9B7043F6B024}"/>
    <dgm:cxn modelId="{26012659-29F2-46CA-A7F6-36FDD9476EDC}" srcId="{DF46BAD4-09FB-41D4-9DC5-1943F3920B29}" destId="{7734154F-F8B1-456F-BFD1-604A6742543C}" srcOrd="0" destOrd="0" parTransId="{52892F8F-90E2-4D8B-B591-C5ED4ECFEBA5}" sibTransId="{2358C368-7982-4227-A4C9-63C2F453E76B}"/>
    <dgm:cxn modelId="{4A422DB0-BA45-4C27-8078-E94A792B8E95}" type="presOf" srcId="{0F2E3567-8C53-4D8A-B3A3-2F06754580F7}" destId="{B28AE3E3-81B6-406F-BFB0-51346945B863}" srcOrd="0" destOrd="0" presId="urn:microsoft.com/office/officeart/2005/8/layout/vList6"/>
    <dgm:cxn modelId="{478027EF-5871-4208-A2FC-72342EB4B7D2}" type="presOf" srcId="{04BBBEC7-3EDA-433A-BCD1-2BFEDF7FBDBD}" destId="{FD00C107-5602-4CA8-98B4-0F559A9B91D4}" srcOrd="0" destOrd="0" presId="urn:microsoft.com/office/officeart/2005/8/layout/vList6"/>
    <dgm:cxn modelId="{254CA2FA-D0A7-4A9D-9680-227B884B63B1}" type="presOf" srcId="{1CD3B54A-870B-42A9-8DAA-4AC09E72BEEE}" destId="{1D21C51D-14B2-4E8D-B96C-2002545D0377}" srcOrd="0" destOrd="1" presId="urn:microsoft.com/office/officeart/2005/8/layout/vList6"/>
    <dgm:cxn modelId="{806D9BE7-B622-492B-90B7-F11C39CE8329}" type="presOf" srcId="{DF46BAD4-09FB-41D4-9DC5-1943F3920B29}" destId="{E04EFC29-52D9-4AAE-A72D-CED299E358AD}" srcOrd="0" destOrd="0" presId="urn:microsoft.com/office/officeart/2005/8/layout/vList6"/>
    <dgm:cxn modelId="{2BCE856D-67AF-4106-95C3-028E94569EB5}" srcId="{FC62FACA-A59A-4462-8F38-862B843E0FEB}" destId="{04BBBEC7-3EDA-433A-BCD1-2BFEDF7FBDBD}" srcOrd="0" destOrd="0" parTransId="{135EDB66-C05C-48B2-A99F-7297AA72328B}" sibTransId="{6BAE3372-88D5-4E54-A066-25B5EFF007DB}"/>
    <dgm:cxn modelId="{18D310B4-DC07-4C37-8323-8F8C14998537}" type="presOf" srcId="{FC62FACA-A59A-4462-8F38-862B843E0FEB}" destId="{B65DF849-70D9-4642-9624-974E20F06921}" srcOrd="0" destOrd="0" presId="urn:microsoft.com/office/officeart/2005/8/layout/vList6"/>
    <dgm:cxn modelId="{B6D915B9-AE1D-4D96-B610-25B410BC4663}" srcId="{457D7863-F604-4D34-B712-41A8C12B509E}" destId="{5EB37B0D-63A0-4464-B1F9-82287EA0B77B}" srcOrd="2" destOrd="0" parTransId="{EBDA755A-675D-4AFB-856B-204029889E45}" sibTransId="{16C72ECC-D277-4132-9EA3-5718DEA304CD}"/>
    <dgm:cxn modelId="{C9D12C73-2968-4DAC-8383-107F85A35D3B}" srcId="{457D7863-F604-4D34-B712-41A8C12B509E}" destId="{DF46BAD4-09FB-41D4-9DC5-1943F3920B29}" srcOrd="3" destOrd="0" parTransId="{C0A2D48E-710E-4896-9E39-7CBF9031D629}" sibTransId="{87B82A1E-F672-48D9-B5E7-4EC952C67FC4}"/>
    <dgm:cxn modelId="{623C24D8-CA08-40B5-B68D-5899A607ACE6}" type="presOf" srcId="{DA046819-9657-4BD6-88B9-C7DE49D391FE}" destId="{1D21C51D-14B2-4E8D-B96C-2002545D0377}" srcOrd="0" destOrd="0" presId="urn:microsoft.com/office/officeart/2005/8/layout/vList6"/>
    <dgm:cxn modelId="{F8CCD31D-1034-4010-8B7A-96A40071C98B}" type="presOf" srcId="{7734154F-F8B1-456F-BFD1-604A6742543C}" destId="{ED33FEF8-5263-4F31-A8C7-109C9AB30720}" srcOrd="0" destOrd="0" presId="urn:microsoft.com/office/officeart/2005/8/layout/vList6"/>
    <dgm:cxn modelId="{C951CB84-9C5B-4212-ACF4-8546C634DC5A}" srcId="{0F2E3567-8C53-4D8A-B3A3-2F06754580F7}" destId="{1CD3B54A-870B-42A9-8DAA-4AC09E72BEEE}" srcOrd="1" destOrd="0" parTransId="{1D37DC81-67F6-4630-9AD3-BAEBBC8E5120}" sibTransId="{6205C8BD-0ADB-49DC-93F8-48457A31DD1A}"/>
    <dgm:cxn modelId="{80DAFAD4-4358-438A-A796-8D3251F22F98}" type="presOf" srcId="{5B1152B7-B817-413F-B098-7352FABB79BA}" destId="{FD00C107-5602-4CA8-98B4-0F559A9B91D4}" srcOrd="0" destOrd="1" presId="urn:microsoft.com/office/officeart/2005/8/layout/vList6"/>
    <dgm:cxn modelId="{D3C9FB2C-908B-4E78-B841-AD65C930A005}" srcId="{0F2E3567-8C53-4D8A-B3A3-2F06754580F7}" destId="{DA046819-9657-4BD6-88B9-C7DE49D391FE}" srcOrd="0" destOrd="0" parTransId="{995920F8-3D3E-4B00-9FEC-15AD30A72ED3}" sibTransId="{C97AB4D8-A638-4C3A-8977-EC9409D07627}"/>
    <dgm:cxn modelId="{AC0D9653-7245-4CA8-8F11-B5B5BE5870C7}" type="presParOf" srcId="{5467B44B-9AAF-40EC-AE7C-6BD58CD46448}" destId="{73F34E76-3FE5-4175-8F33-8F10A845B44C}" srcOrd="0" destOrd="0" presId="urn:microsoft.com/office/officeart/2005/8/layout/vList6"/>
    <dgm:cxn modelId="{C97816B6-594F-461B-9395-EC3475140F30}" type="presParOf" srcId="{73F34E76-3FE5-4175-8F33-8F10A845B44C}" destId="{B65DF849-70D9-4642-9624-974E20F06921}" srcOrd="0" destOrd="0" presId="urn:microsoft.com/office/officeart/2005/8/layout/vList6"/>
    <dgm:cxn modelId="{E30884B1-41C5-4E80-A7B5-72633CAAAAEB}" type="presParOf" srcId="{73F34E76-3FE5-4175-8F33-8F10A845B44C}" destId="{FD00C107-5602-4CA8-98B4-0F559A9B91D4}" srcOrd="1" destOrd="0" presId="urn:microsoft.com/office/officeart/2005/8/layout/vList6"/>
    <dgm:cxn modelId="{FFED90DB-FBD6-4979-BED3-10F4426055EB}" type="presParOf" srcId="{5467B44B-9AAF-40EC-AE7C-6BD58CD46448}" destId="{EF99E0FD-6174-4FC6-9215-441838A2A968}" srcOrd="1" destOrd="0" presId="urn:microsoft.com/office/officeart/2005/8/layout/vList6"/>
    <dgm:cxn modelId="{5379E7D4-1974-4300-B8F2-2158045789BA}" type="presParOf" srcId="{5467B44B-9AAF-40EC-AE7C-6BD58CD46448}" destId="{4CD5DE1B-6F72-41F8-9F07-462B5DE89D54}" srcOrd="2" destOrd="0" presId="urn:microsoft.com/office/officeart/2005/8/layout/vList6"/>
    <dgm:cxn modelId="{C11390A0-5D63-4C6C-80B3-D7CF0A1C418F}" type="presParOf" srcId="{4CD5DE1B-6F72-41F8-9F07-462B5DE89D54}" destId="{B28AE3E3-81B6-406F-BFB0-51346945B863}" srcOrd="0" destOrd="0" presId="urn:microsoft.com/office/officeart/2005/8/layout/vList6"/>
    <dgm:cxn modelId="{EC0CF914-B54B-4D1F-9EB6-8F6ECD1DC9BD}" type="presParOf" srcId="{4CD5DE1B-6F72-41F8-9F07-462B5DE89D54}" destId="{1D21C51D-14B2-4E8D-B96C-2002545D0377}" srcOrd="1" destOrd="0" presId="urn:microsoft.com/office/officeart/2005/8/layout/vList6"/>
    <dgm:cxn modelId="{9ADD37C2-DAE2-4FD4-AFB0-EC68D494E902}" type="presParOf" srcId="{5467B44B-9AAF-40EC-AE7C-6BD58CD46448}" destId="{51B970FB-2305-4C30-A426-66487D038837}" srcOrd="3" destOrd="0" presId="urn:microsoft.com/office/officeart/2005/8/layout/vList6"/>
    <dgm:cxn modelId="{92DB9058-662D-4DE7-BAB3-D1B48FD614A6}" type="presParOf" srcId="{5467B44B-9AAF-40EC-AE7C-6BD58CD46448}" destId="{FF9070DE-EC62-4F15-8381-331C6567E00B}" srcOrd="4" destOrd="0" presId="urn:microsoft.com/office/officeart/2005/8/layout/vList6"/>
    <dgm:cxn modelId="{2D520BC0-DEED-42F3-AC08-EF426E6E1622}" type="presParOf" srcId="{FF9070DE-EC62-4F15-8381-331C6567E00B}" destId="{B323FA17-2D8A-4799-9E4F-BB4E5EE3FB75}" srcOrd="0" destOrd="0" presId="urn:microsoft.com/office/officeart/2005/8/layout/vList6"/>
    <dgm:cxn modelId="{51FB8E7D-DBDE-4FF6-9D61-D728F53498F5}" type="presParOf" srcId="{FF9070DE-EC62-4F15-8381-331C6567E00B}" destId="{687D871E-C38F-44C1-95E5-29FFBBA6D953}" srcOrd="1" destOrd="0" presId="urn:microsoft.com/office/officeart/2005/8/layout/vList6"/>
    <dgm:cxn modelId="{04696893-3FE6-46AA-BBD8-BACF2A6CA02A}" type="presParOf" srcId="{5467B44B-9AAF-40EC-AE7C-6BD58CD46448}" destId="{0BAF4D17-F70C-446F-A98A-ADDBE07F4806}" srcOrd="5" destOrd="0" presId="urn:microsoft.com/office/officeart/2005/8/layout/vList6"/>
    <dgm:cxn modelId="{D53BE674-C349-4BC3-AAB6-5768B6878D64}" type="presParOf" srcId="{5467B44B-9AAF-40EC-AE7C-6BD58CD46448}" destId="{3B26CF1B-12D9-48BD-A61C-8281C9C9CB43}" srcOrd="6" destOrd="0" presId="urn:microsoft.com/office/officeart/2005/8/layout/vList6"/>
    <dgm:cxn modelId="{3849810D-6ABA-414C-BC19-9A6A9EA507DB}" type="presParOf" srcId="{3B26CF1B-12D9-48BD-A61C-8281C9C9CB43}" destId="{E04EFC29-52D9-4AAE-A72D-CED299E358AD}" srcOrd="0" destOrd="0" presId="urn:microsoft.com/office/officeart/2005/8/layout/vList6"/>
    <dgm:cxn modelId="{3DB78D45-7931-4615-93ED-D675FD1DAAB8}" type="presParOf" srcId="{3B26CF1B-12D9-48BD-A61C-8281C9C9CB43}" destId="{ED33FEF8-5263-4F31-A8C7-109C9AB30720}" srcOrd="1" destOrd="0" presId="urn:microsoft.com/office/officeart/2005/8/layout/v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0C107-5602-4CA8-98B4-0F559A9B91D4}">
      <dsp:nvSpPr>
        <dsp:cNvPr id="0" name=""/>
        <dsp:cNvSpPr/>
      </dsp:nvSpPr>
      <dsp:spPr>
        <a:xfrm>
          <a:off x="1905002" y="1294"/>
          <a:ext cx="3931920" cy="1027211"/>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r" defTabSz="755650" rtl="1">
            <a:lnSpc>
              <a:spcPct val="90000"/>
            </a:lnSpc>
            <a:spcBef>
              <a:spcPct val="0"/>
            </a:spcBef>
            <a:spcAft>
              <a:spcPct val="15000"/>
            </a:spcAft>
            <a:buChar char="••"/>
          </a:pPr>
          <a:endParaRPr lang="en-US" sz="1700" kern="1200" dirty="0"/>
        </a:p>
        <a:p>
          <a:pPr marL="171450" lvl="1" indent="-171450" algn="ctr" defTabSz="755650">
            <a:lnSpc>
              <a:spcPct val="90000"/>
            </a:lnSpc>
            <a:spcBef>
              <a:spcPct val="0"/>
            </a:spcBef>
            <a:spcAft>
              <a:spcPct val="15000"/>
            </a:spcAft>
            <a:buChar char="••"/>
          </a:pPr>
          <a:r>
            <a:rPr lang="en-US" sz="1700" b="1" kern="1200" dirty="0" smtClean="0"/>
            <a:t>Introduction of the Project</a:t>
          </a:r>
          <a:endParaRPr lang="en-US" sz="1700" b="1" kern="1200" dirty="0"/>
        </a:p>
      </dsp:txBody>
      <dsp:txXfrm>
        <a:off x="1905002" y="129695"/>
        <a:ext cx="3546716" cy="770409"/>
      </dsp:txXfrm>
    </dsp:sp>
    <dsp:sp modelId="{B65DF849-70D9-4642-9624-974E20F06921}">
      <dsp:nvSpPr>
        <dsp:cNvPr id="0" name=""/>
        <dsp:cNvSpPr/>
      </dsp:nvSpPr>
      <dsp:spPr>
        <a:xfrm>
          <a:off x="792478" y="1294"/>
          <a:ext cx="1188724" cy="1027211"/>
        </a:xfrm>
        <a:prstGeom prst="roundRect">
          <a:avLst/>
        </a:prstGeom>
        <a:solidFill>
          <a:schemeClr val="accent3">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842622" y="51438"/>
        <a:ext cx="1088436" cy="926923"/>
      </dsp:txXfrm>
    </dsp:sp>
    <dsp:sp modelId="{1D21C51D-14B2-4E8D-B96C-2002545D0377}">
      <dsp:nvSpPr>
        <dsp:cNvPr id="0" name=""/>
        <dsp:cNvSpPr/>
      </dsp:nvSpPr>
      <dsp:spPr>
        <a:xfrm>
          <a:off x="1905002" y="1131227"/>
          <a:ext cx="3931920" cy="1027211"/>
        </a:xfrm>
        <a:prstGeom prst="rightArrow">
          <a:avLst>
            <a:gd name="adj1" fmla="val 75000"/>
            <a:gd name="adj2" fmla="val 50000"/>
          </a:avLst>
        </a:prstGeom>
        <a:solidFill>
          <a:schemeClr val="accent3">
            <a:tint val="40000"/>
            <a:alpha val="90000"/>
            <a:hueOff val="6065678"/>
            <a:satOff val="-11693"/>
            <a:lumOff val="460"/>
            <a:alphaOff val="0"/>
          </a:schemeClr>
        </a:solidFill>
        <a:ln w="127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ctr" defTabSz="755650">
            <a:lnSpc>
              <a:spcPct val="90000"/>
            </a:lnSpc>
            <a:spcBef>
              <a:spcPct val="0"/>
            </a:spcBef>
            <a:spcAft>
              <a:spcPct val="15000"/>
            </a:spcAft>
            <a:buChar char="••"/>
          </a:pPr>
          <a:endParaRPr lang="en-US" sz="1700" kern="1200" dirty="0"/>
        </a:p>
        <a:p>
          <a:pPr marL="171450" lvl="1" indent="-171450" algn="ctr" defTabSz="755650">
            <a:lnSpc>
              <a:spcPct val="90000"/>
            </a:lnSpc>
            <a:spcBef>
              <a:spcPct val="0"/>
            </a:spcBef>
            <a:spcAft>
              <a:spcPct val="15000"/>
            </a:spcAft>
            <a:buChar char="••"/>
          </a:pPr>
          <a:r>
            <a:rPr lang="en-US" sz="1700" b="1" kern="1200" dirty="0" smtClean="0"/>
            <a:t>   Microsoft Innovative Teachers</a:t>
          </a:r>
          <a:endParaRPr lang="en-US" sz="1700" b="1" kern="1200" dirty="0"/>
        </a:p>
      </dsp:txBody>
      <dsp:txXfrm>
        <a:off x="1905002" y="1259628"/>
        <a:ext cx="3546716" cy="770409"/>
      </dsp:txXfrm>
    </dsp:sp>
    <dsp:sp modelId="{B28AE3E3-81B6-406F-BFB0-51346945B863}">
      <dsp:nvSpPr>
        <dsp:cNvPr id="0" name=""/>
        <dsp:cNvSpPr/>
      </dsp:nvSpPr>
      <dsp:spPr>
        <a:xfrm>
          <a:off x="792478" y="1131227"/>
          <a:ext cx="1188724" cy="1027211"/>
        </a:xfrm>
        <a:prstGeom prst="roundRect">
          <a:avLst/>
        </a:prstGeom>
        <a:solidFill>
          <a:schemeClr val="accent3">
            <a:hueOff val="5865114"/>
            <a:satOff val="-13363"/>
            <a:lumOff val="536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842622" y="1181371"/>
        <a:ext cx="1088436" cy="926923"/>
      </dsp:txXfrm>
    </dsp:sp>
    <dsp:sp modelId="{687D871E-C38F-44C1-95E5-29FFBBA6D953}">
      <dsp:nvSpPr>
        <dsp:cNvPr id="0" name=""/>
        <dsp:cNvSpPr/>
      </dsp:nvSpPr>
      <dsp:spPr>
        <a:xfrm>
          <a:off x="1905002" y="2261160"/>
          <a:ext cx="3931920" cy="1027211"/>
        </a:xfrm>
        <a:prstGeom prst="rightArrow">
          <a:avLst>
            <a:gd name="adj1" fmla="val 75000"/>
            <a:gd name="adj2" fmla="val 50000"/>
          </a:avLst>
        </a:prstGeom>
        <a:solidFill>
          <a:schemeClr val="accent3">
            <a:tint val="40000"/>
            <a:alpha val="90000"/>
            <a:hueOff val="12131356"/>
            <a:satOff val="-23385"/>
            <a:lumOff val="921"/>
            <a:alphaOff val="0"/>
          </a:schemeClr>
        </a:solidFill>
        <a:ln w="127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171450" algn="ctr" defTabSz="755650">
            <a:lnSpc>
              <a:spcPct val="90000"/>
            </a:lnSpc>
            <a:spcBef>
              <a:spcPct val="0"/>
            </a:spcBef>
            <a:spcAft>
              <a:spcPct val="15000"/>
            </a:spcAft>
            <a:buChar char="••"/>
          </a:pPr>
          <a:r>
            <a:rPr lang="en-US" sz="1700" b="1" kern="1200" dirty="0" smtClean="0"/>
            <a:t>Project Background and Objectives</a:t>
          </a:r>
          <a:endParaRPr lang="en-US" sz="1700" b="1" kern="1200" dirty="0"/>
        </a:p>
      </dsp:txBody>
      <dsp:txXfrm>
        <a:off x="1905002" y="2389561"/>
        <a:ext cx="3546716" cy="770409"/>
      </dsp:txXfrm>
    </dsp:sp>
    <dsp:sp modelId="{B323FA17-2D8A-4799-9E4F-BB4E5EE3FB75}">
      <dsp:nvSpPr>
        <dsp:cNvPr id="0" name=""/>
        <dsp:cNvSpPr/>
      </dsp:nvSpPr>
      <dsp:spPr>
        <a:xfrm>
          <a:off x="792478" y="2261160"/>
          <a:ext cx="1188724" cy="1027211"/>
        </a:xfrm>
        <a:prstGeom prst="roundRect">
          <a:avLst/>
        </a:prstGeom>
        <a:solidFill>
          <a:schemeClr val="accent3">
            <a:hueOff val="11730229"/>
            <a:satOff val="-26725"/>
            <a:lumOff val="1072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842622" y="2311304"/>
        <a:ext cx="1088436" cy="926923"/>
      </dsp:txXfrm>
    </dsp:sp>
    <dsp:sp modelId="{ED33FEF8-5263-4F31-A8C7-109C9AB30720}">
      <dsp:nvSpPr>
        <dsp:cNvPr id="0" name=""/>
        <dsp:cNvSpPr/>
      </dsp:nvSpPr>
      <dsp:spPr>
        <a:xfrm>
          <a:off x="1905002" y="3391093"/>
          <a:ext cx="3931920" cy="1027211"/>
        </a:xfrm>
        <a:prstGeom prst="rightArrow">
          <a:avLst>
            <a:gd name="adj1" fmla="val 75000"/>
            <a:gd name="adj2" fmla="val 50000"/>
          </a:avLst>
        </a:prstGeom>
        <a:solidFill>
          <a:schemeClr val="accent3">
            <a:tint val="40000"/>
            <a:alpha val="90000"/>
            <a:hueOff val="18197034"/>
            <a:satOff val="-35078"/>
            <a:lumOff val="1381"/>
            <a:alphaOff val="0"/>
          </a:schemeClr>
        </a:solidFill>
        <a:ln w="127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z="-12700" contourW="44450" prstMaterial="matte">
          <a:bevelT w="63500" h="63500" prst="artDeco"/>
          <a:contourClr>
            <a:srgbClr val="FFFFFF"/>
          </a:contourClr>
        </a:sp3d>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171450" algn="ctr" defTabSz="755650">
            <a:lnSpc>
              <a:spcPct val="90000"/>
            </a:lnSpc>
            <a:spcBef>
              <a:spcPct val="0"/>
            </a:spcBef>
            <a:spcAft>
              <a:spcPct val="15000"/>
            </a:spcAft>
            <a:buChar char="••"/>
          </a:pPr>
          <a:r>
            <a:rPr lang="en-US" sz="1700" b="1" kern="1200" dirty="0" smtClean="0"/>
            <a:t>Images Virtual Classrooms</a:t>
          </a:r>
          <a:endParaRPr lang="en-US" sz="1700" b="1" kern="1200" dirty="0"/>
        </a:p>
      </dsp:txBody>
      <dsp:txXfrm>
        <a:off x="1905002" y="3519494"/>
        <a:ext cx="3546716" cy="770409"/>
      </dsp:txXfrm>
    </dsp:sp>
    <dsp:sp modelId="{E04EFC29-52D9-4AAE-A72D-CED299E358AD}">
      <dsp:nvSpPr>
        <dsp:cNvPr id="0" name=""/>
        <dsp:cNvSpPr/>
      </dsp:nvSpPr>
      <dsp:spPr>
        <a:xfrm>
          <a:off x="792478" y="3391093"/>
          <a:ext cx="1188724" cy="1027211"/>
        </a:xfrm>
        <a:prstGeom prst="roundRect">
          <a:avLst/>
        </a:prstGeom>
        <a:solidFill>
          <a:schemeClr val="accent3">
            <a:hueOff val="17595342"/>
            <a:satOff val="-40088"/>
            <a:lumOff val="1608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endParaRPr lang="en-US" sz="5200" kern="1200" dirty="0"/>
        </a:p>
      </dsp:txBody>
      <dsp:txXfrm>
        <a:off x="842622" y="3441237"/>
        <a:ext cx="1088436" cy="92692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27B35-E9F2-4352-947C-DC5B72C46DA7}" type="datetimeFigureOut">
              <a:rPr lang="en-US" smtClean="0"/>
              <a:t>5/2/2024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D3CE9-8971-41E0-9D09-5FEFAB852092}" type="slidenum">
              <a:rPr lang="en-US" smtClean="0"/>
              <a:t>‹#›</a:t>
            </a:fld>
            <a:endParaRPr lang="en-US"/>
          </a:p>
        </p:txBody>
      </p:sp>
    </p:spTree>
    <p:extLst>
      <p:ext uri="{BB962C8B-B14F-4D97-AF65-F5344CB8AC3E}">
        <p14:creationId xmlns:p14="http://schemas.microsoft.com/office/powerpoint/2010/main" val="205907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ar-EG" dirty="0" smtClean="0"/>
              <a:t>(</a:t>
            </a:r>
            <a:r>
              <a:rPr lang="en-US" dirty="0" smtClean="0"/>
              <a:t>Help Yourself</a:t>
            </a:r>
            <a:r>
              <a:rPr lang="ar-EG" dirty="0" smtClean="0"/>
              <a:t>)</a:t>
            </a:r>
            <a:endParaRPr lang="ar-EG"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1</a:t>
            </a:fld>
            <a:endParaRPr lang="ar-EG">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Continued Distribution of Tasks</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10</a:t>
            </a:fld>
            <a:endParaRPr lang="ar-EG">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Distribution of Roles and Distribution of Tasks</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11</a:t>
            </a:fld>
            <a:endParaRPr lang="ar-EG">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Timeline for the Project (Help Yourself)</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12</a:t>
            </a:fld>
            <a:endParaRPr lang="ar-EG">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The</a:t>
            </a:r>
            <a:r>
              <a:rPr lang="en-US" baseline="0" dirty="0" smtClean="0"/>
              <a:t> End</a:t>
            </a:r>
            <a:endParaRPr lang="ar-EG"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13</a:t>
            </a:fld>
            <a:endParaRPr lang="ar-EG">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Standards</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2</a:t>
            </a:fld>
            <a:endParaRPr lang="ar-EG">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General goals of psychology</a:t>
            </a:r>
            <a:endParaRPr lang="ar-EG"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3</a:t>
            </a:fld>
            <a:endParaRPr lang="ar-EG">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The General Objectives of the Project</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4</a:t>
            </a:fld>
            <a:endParaRPr lang="ar-EG">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Objectives of the Project</a:t>
            </a:r>
            <a:endParaRPr lang="en-US"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5</a:t>
            </a:fld>
            <a:endParaRPr lang="ar-EG">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Project Description</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6</a:t>
            </a:fld>
            <a:endParaRPr lang="ar-EG">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Action Steps in the Project</a:t>
            </a:r>
          </a:p>
          <a:p>
            <a:pPr algn="l"/>
            <a:r>
              <a:rPr kumimoji="0" lang="en-US" sz="1200" b="0" i="0" u="none" strike="noStrike" kern="1200" cap="none" spc="0" normalizeH="0" baseline="0" noProof="0" dirty="0" smtClean="0">
                <a:ln>
                  <a:noFill/>
                </a:ln>
                <a:solidFill>
                  <a:prstClr val="black"/>
                </a:solidFill>
                <a:effectLst/>
                <a:uLnTx/>
                <a:uFillTx/>
                <a:latin typeface="+mn-lt"/>
                <a:ea typeface="+mn-ea"/>
                <a:cs typeface="+mn-cs"/>
              </a:rPr>
              <a:t>Help Yourself</a:t>
            </a:r>
            <a:endParaRPr lang="ar-EG"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7</a:t>
            </a:fld>
            <a:endParaRPr lang="ar-EG">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Tour  virtual  Classrooms</a:t>
            </a:r>
          </a:p>
          <a:p>
            <a:pPr algn="l"/>
            <a:r>
              <a:rPr lang="ar-EG" dirty="0" smtClean="0"/>
              <a:t>- </a:t>
            </a:r>
            <a:r>
              <a:rPr lang="en-US" dirty="0" smtClean="0"/>
              <a:t>VCT</a:t>
            </a:r>
            <a:endParaRPr lang="en-US" dirty="0"/>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8</a:t>
            </a:fld>
            <a:endParaRPr lang="ar-EG">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dirty="0" smtClean="0"/>
              <a:t>Distribution of Tasks Boil Groups</a:t>
            </a:r>
          </a:p>
        </p:txBody>
      </p:sp>
      <p:sp>
        <p:nvSpPr>
          <p:cNvPr id="4" name="Slide Number Placeholder 3"/>
          <p:cNvSpPr>
            <a:spLocks noGrp="1"/>
          </p:cNvSpPr>
          <p:nvPr>
            <p:ph type="sldNum" sz="quarter" idx="10"/>
          </p:nvPr>
        </p:nvSpPr>
        <p:spPr/>
        <p:txBody>
          <a:bodyPr/>
          <a:lstStyle/>
          <a:p>
            <a:fld id="{684BC1A5-0B73-405A-A268-02EE89C8233D}" type="slidenum">
              <a:rPr lang="ar-EG" smtClean="0">
                <a:solidFill>
                  <a:prstClr val="black"/>
                </a:solidFill>
              </a:rPr>
              <a:pPr/>
              <a:t>9</a:t>
            </a:fld>
            <a:endParaRPr lang="ar-EG">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audio" Target="NULL"/></Relationships>
</file>

<file path=ppt/slideLayouts/_rels/slideLayout4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audio" Target="NULL"/></Relationships>
</file>

<file path=ppt/slideLayouts/_rels/slideLayout5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6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6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7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2.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4.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5.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6.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7.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88.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slideMaster" Target="../slideMasters/slideMaster8.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676A55"/>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D2C73182-19F9-4A1F-84F1-46CC8F2835A0}" type="slidenum">
              <a:rPr lang="en-US" smtClean="0"/>
              <a:pPr/>
              <a:t>‹#›</a:t>
            </a:fld>
            <a:endParaRPr lang="en-US"/>
          </a:p>
        </p:txBody>
      </p:sp>
    </p:spTree>
    <p:extLst>
      <p:ext uri="{BB962C8B-B14F-4D97-AF65-F5344CB8AC3E}">
        <p14:creationId xmlns:p14="http://schemas.microsoft.com/office/powerpoint/2010/main" val="22427796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BBFB5C8-B5A2-4EC3-BA59-5D3E2221C1F8}" type="datetimeFigureOut">
              <a:rPr lang="en-US" smtClean="0">
                <a:solidFill>
                  <a:srgbClr val="676A55"/>
                </a:solidFill>
              </a:rPr>
              <a:pPr/>
              <a:t>5/2/2024</a:t>
            </a:fld>
            <a:endParaRPr lang="en-US">
              <a:solidFill>
                <a:srgbClr val="676A55"/>
              </a:solidFill>
            </a:endParaRPr>
          </a:p>
        </p:txBody>
      </p:sp>
      <p:sp>
        <p:nvSpPr>
          <p:cNvPr id="9" name="Slide Number Placeholder 8"/>
          <p:cNvSpPr>
            <a:spLocks noGrp="1"/>
          </p:cNvSpPr>
          <p:nvPr>
            <p:ph type="sldNum" sz="quarter" idx="15"/>
          </p:nvPr>
        </p:nvSpPr>
        <p:spPr/>
        <p:txBody>
          <a:bodyPr rtlCol="0"/>
          <a:lstStyle/>
          <a:p>
            <a:fld id="{D2C73182-19F9-4A1F-84F1-46CC8F2835A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676A55"/>
              </a:solidFill>
            </a:endParaRPr>
          </a:p>
        </p:txBody>
      </p:sp>
    </p:spTree>
    <p:extLst>
      <p:ext uri="{BB962C8B-B14F-4D97-AF65-F5344CB8AC3E}">
        <p14:creationId xmlns:p14="http://schemas.microsoft.com/office/powerpoint/2010/main" val="156220189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BBFB5C8-B5A2-4EC3-BA59-5D3E2221C1F8}" type="datetimeFigureOut">
              <a:rPr lang="en-US" smtClean="0">
                <a:solidFill>
                  <a:srgbClr val="EAEBDE"/>
                </a:solidFill>
              </a:rPr>
              <a:pPr/>
              <a:t>5/2/2024</a:t>
            </a:fld>
            <a:endParaRPr lang="en-US">
              <a:solidFill>
                <a:srgbClr val="EAEBDE"/>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EAEBDE"/>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D2C73182-19F9-4A1F-84F1-46CC8F2835A0}" type="slidenum">
              <a:rPr lang="en-US" smtClean="0"/>
              <a:pPr/>
              <a:t>‹#›</a:t>
            </a:fld>
            <a:endParaRPr lang="en-US"/>
          </a:p>
        </p:txBody>
      </p:sp>
    </p:spTree>
    <p:extLst>
      <p:ext uri="{BB962C8B-B14F-4D97-AF65-F5344CB8AC3E}">
        <p14:creationId xmlns:p14="http://schemas.microsoft.com/office/powerpoint/2010/main" val="17844489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6" name="Footer Placeholder 5"/>
          <p:cNvSpPr>
            <a:spLocks noGrp="1"/>
          </p:cNvSpPr>
          <p:nvPr>
            <p:ph type="ftr" sz="quarter" idx="11"/>
          </p:nvPr>
        </p:nvSpPr>
        <p:spPr/>
        <p:txBody>
          <a:bodyPr/>
          <a:lstStyle/>
          <a:p>
            <a:endParaRPr lang="en-US">
              <a:solidFill>
                <a:srgbClr val="676A55"/>
              </a:solidFill>
            </a:endParaRPr>
          </a:p>
        </p:txBody>
      </p:sp>
      <p:sp>
        <p:nvSpPr>
          <p:cNvPr id="7" name="Slide Number Placeholder 6"/>
          <p:cNvSpPr>
            <a:spLocks noGrp="1"/>
          </p:cNvSpPr>
          <p:nvPr>
            <p:ph type="sldNum" sz="quarter" idx="12"/>
          </p:nvPr>
        </p:nvSpPr>
        <p:spPr/>
        <p:txBody>
          <a:bodyPr/>
          <a:lstStyle/>
          <a:p>
            <a:fld id="{D2C73182-19F9-4A1F-84F1-46CC8F2835A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7717156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8" name="Footer Placeholder 7"/>
          <p:cNvSpPr>
            <a:spLocks noGrp="1"/>
          </p:cNvSpPr>
          <p:nvPr>
            <p:ph type="ftr" sz="quarter" idx="11"/>
          </p:nvPr>
        </p:nvSpPr>
        <p:spPr/>
        <p:txBody>
          <a:bodyPr/>
          <a:lstStyle/>
          <a:p>
            <a:endParaRPr lang="en-US">
              <a:solidFill>
                <a:srgbClr val="676A55"/>
              </a:solidFill>
            </a:endParaRPr>
          </a:p>
        </p:txBody>
      </p:sp>
      <p:sp>
        <p:nvSpPr>
          <p:cNvPr id="9" name="Slide Number Placeholder 8"/>
          <p:cNvSpPr>
            <a:spLocks noGrp="1"/>
          </p:cNvSpPr>
          <p:nvPr>
            <p:ph type="sldNum" sz="quarter" idx="12"/>
          </p:nvPr>
        </p:nvSpPr>
        <p:spPr/>
        <p:txBody>
          <a:bodyPr/>
          <a:lstStyle/>
          <a:p>
            <a:fld id="{D2C73182-19F9-4A1F-84F1-46CC8F2835A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547941414"/>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BBFB5C8-B5A2-4EC3-BA59-5D3E2221C1F8}" type="datetimeFigureOut">
              <a:rPr lang="en-US" smtClean="0">
                <a:solidFill>
                  <a:srgbClr val="676A55"/>
                </a:solidFill>
              </a:rPr>
              <a:pPr/>
              <a:t>5/2/2024</a:t>
            </a:fld>
            <a:endParaRPr lang="en-US">
              <a:solidFill>
                <a:srgbClr val="676A55"/>
              </a:solidFill>
            </a:endParaRPr>
          </a:p>
        </p:txBody>
      </p:sp>
      <p:sp>
        <p:nvSpPr>
          <p:cNvPr id="7" name="Slide Number Placeholder 6"/>
          <p:cNvSpPr>
            <a:spLocks noGrp="1"/>
          </p:cNvSpPr>
          <p:nvPr>
            <p:ph type="sldNum" sz="quarter" idx="11"/>
          </p:nvPr>
        </p:nvSpPr>
        <p:spPr/>
        <p:txBody>
          <a:bodyPr rtlCol="0"/>
          <a:lstStyle/>
          <a:p>
            <a:fld id="{D2C73182-19F9-4A1F-84F1-46CC8F2835A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676A55"/>
              </a:solidFill>
            </a:endParaRPr>
          </a:p>
        </p:txBody>
      </p:sp>
    </p:spTree>
    <p:extLst>
      <p:ext uri="{BB962C8B-B14F-4D97-AF65-F5344CB8AC3E}">
        <p14:creationId xmlns:p14="http://schemas.microsoft.com/office/powerpoint/2010/main" val="154487415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3" name="Footer Placeholder 2"/>
          <p:cNvSpPr>
            <a:spLocks noGrp="1"/>
          </p:cNvSpPr>
          <p:nvPr>
            <p:ph type="ftr" sz="quarter" idx="11"/>
          </p:nvPr>
        </p:nvSpPr>
        <p:spPr/>
        <p:txBody>
          <a:bodyPr/>
          <a:lstStyle/>
          <a:p>
            <a:endParaRPr lang="en-US">
              <a:solidFill>
                <a:srgbClr val="676A55"/>
              </a:solidFill>
            </a:endParaRPr>
          </a:p>
        </p:txBody>
      </p:sp>
      <p:sp>
        <p:nvSpPr>
          <p:cNvPr id="4" name="Slide Number Placeholder 3"/>
          <p:cNvSpPr>
            <a:spLocks noGrp="1"/>
          </p:cNvSpPr>
          <p:nvPr>
            <p:ph type="sldNum" sz="quarter" idx="12"/>
          </p:nvPr>
        </p:nvSpPr>
        <p:spPr/>
        <p:txBody>
          <a:bodyPr/>
          <a:lstStyle/>
          <a:p>
            <a:fld id="{D2C73182-19F9-4A1F-84F1-46CC8F2835A0}" type="slidenum">
              <a:rPr lang="en-US" smtClean="0"/>
              <a:pPr/>
              <a:t>‹#›</a:t>
            </a:fld>
            <a:endParaRPr lang="en-US"/>
          </a:p>
        </p:txBody>
      </p:sp>
    </p:spTree>
    <p:extLst>
      <p:ext uri="{BB962C8B-B14F-4D97-AF65-F5344CB8AC3E}">
        <p14:creationId xmlns:p14="http://schemas.microsoft.com/office/powerpoint/2010/main" val="35782631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BBFB5C8-B5A2-4EC3-BA59-5D3E2221C1F8}" type="datetimeFigureOut">
              <a:rPr lang="en-US" smtClean="0">
                <a:solidFill>
                  <a:srgbClr val="676A55"/>
                </a:solidFill>
              </a:rPr>
              <a:pPr/>
              <a:t>5/2/2024</a:t>
            </a:fld>
            <a:endParaRPr lang="en-US">
              <a:solidFill>
                <a:srgbClr val="676A55"/>
              </a:solidFill>
            </a:endParaRPr>
          </a:p>
        </p:txBody>
      </p:sp>
      <p:sp>
        <p:nvSpPr>
          <p:cNvPr id="22" name="Slide Number Placeholder 21"/>
          <p:cNvSpPr>
            <a:spLocks noGrp="1"/>
          </p:cNvSpPr>
          <p:nvPr>
            <p:ph type="sldNum" sz="quarter" idx="15"/>
          </p:nvPr>
        </p:nvSpPr>
        <p:spPr/>
        <p:txBody>
          <a:bodyPr rtlCol="0"/>
          <a:lstStyle/>
          <a:p>
            <a:fld id="{D2C73182-19F9-4A1F-84F1-46CC8F2835A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676A55"/>
              </a:solidFill>
            </a:endParaRPr>
          </a:p>
        </p:txBody>
      </p:sp>
    </p:spTree>
    <p:extLst>
      <p:ext uri="{BB962C8B-B14F-4D97-AF65-F5344CB8AC3E}">
        <p14:creationId xmlns:p14="http://schemas.microsoft.com/office/powerpoint/2010/main" val="1833775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9BBFB5C8-B5A2-4EC3-BA59-5D3E2221C1F8}" type="datetimeFigureOut">
              <a:rPr lang="en-US" smtClean="0">
                <a:solidFill>
                  <a:srgbClr val="676A55"/>
                </a:solidFill>
              </a:rPr>
              <a:pPr/>
              <a:t>5/2/2024</a:t>
            </a:fld>
            <a:endParaRPr lang="en-US">
              <a:solidFill>
                <a:srgbClr val="676A55"/>
              </a:solidFill>
            </a:endParaRPr>
          </a:p>
        </p:txBody>
      </p:sp>
      <p:sp>
        <p:nvSpPr>
          <p:cNvPr id="18" name="Slide Number Placeholder 17"/>
          <p:cNvSpPr>
            <a:spLocks noGrp="1"/>
          </p:cNvSpPr>
          <p:nvPr>
            <p:ph type="sldNum" sz="quarter" idx="11"/>
          </p:nvPr>
        </p:nvSpPr>
        <p:spPr/>
        <p:txBody>
          <a:bodyPr rtlCol="0"/>
          <a:lstStyle/>
          <a:p>
            <a:fld id="{D2C73182-19F9-4A1F-84F1-46CC8F2835A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676A55"/>
              </a:solidFill>
            </a:endParaRPr>
          </a:p>
        </p:txBody>
      </p:sp>
    </p:spTree>
    <p:extLst>
      <p:ext uri="{BB962C8B-B14F-4D97-AF65-F5344CB8AC3E}">
        <p14:creationId xmlns:p14="http://schemas.microsoft.com/office/powerpoint/2010/main" val="1477298522"/>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5" name="Footer Placeholder 4"/>
          <p:cNvSpPr>
            <a:spLocks noGrp="1"/>
          </p:cNvSpPr>
          <p:nvPr>
            <p:ph type="ftr" sz="quarter" idx="11"/>
          </p:nvPr>
        </p:nvSpPr>
        <p:spPr/>
        <p:txBody>
          <a:bodyPr/>
          <a:lstStyle/>
          <a:p>
            <a:endParaRPr lang="en-US">
              <a:solidFill>
                <a:srgbClr val="676A55"/>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pPr/>
              <a:t>‹#›</a:t>
            </a:fld>
            <a:endParaRPr lang="en-US"/>
          </a:p>
        </p:txBody>
      </p:sp>
    </p:spTree>
    <p:extLst>
      <p:ext uri="{BB962C8B-B14F-4D97-AF65-F5344CB8AC3E}">
        <p14:creationId xmlns:p14="http://schemas.microsoft.com/office/powerpoint/2010/main" val="111034932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676A55"/>
                </a:solidFill>
              </a:rPr>
              <a:pPr/>
              <a:t>5/2/2024</a:t>
            </a:fld>
            <a:endParaRPr lang="en-US">
              <a:solidFill>
                <a:srgbClr val="676A55"/>
              </a:solidFill>
            </a:endParaRPr>
          </a:p>
        </p:txBody>
      </p:sp>
      <p:sp>
        <p:nvSpPr>
          <p:cNvPr id="5" name="Footer Placeholder 4"/>
          <p:cNvSpPr>
            <a:spLocks noGrp="1"/>
          </p:cNvSpPr>
          <p:nvPr>
            <p:ph type="ftr" sz="quarter" idx="11"/>
          </p:nvPr>
        </p:nvSpPr>
        <p:spPr/>
        <p:txBody>
          <a:bodyPr/>
          <a:lstStyle/>
          <a:p>
            <a:endParaRPr lang="en-US">
              <a:solidFill>
                <a:srgbClr val="676A55"/>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pPr/>
              <a:t>‹#›</a:t>
            </a:fld>
            <a:endParaRPr lang="en-US"/>
          </a:p>
        </p:txBody>
      </p:sp>
    </p:spTree>
    <p:extLst>
      <p:ext uri="{BB962C8B-B14F-4D97-AF65-F5344CB8AC3E}">
        <p14:creationId xmlns:p14="http://schemas.microsoft.com/office/powerpoint/2010/main" val="301169741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17" name="Footer Placeholder 16"/>
          <p:cNvSpPr>
            <a:spLocks noGrp="1"/>
          </p:cNvSpPr>
          <p:nvPr>
            <p:ph type="ftr" sz="quarter" idx="11"/>
          </p:nvPr>
        </p:nvSpPr>
        <p:spPr/>
        <p:txBody>
          <a:bodyPr/>
          <a:lstStyle>
            <a:extLst/>
          </a:lstStyle>
          <a:p>
            <a:endParaRPr lang="en-US">
              <a:solidFill>
                <a:srgbClr val="D6ECFF"/>
              </a:solidFill>
            </a:endParaRPr>
          </a:p>
        </p:txBody>
      </p:sp>
      <p:sp>
        <p:nvSpPr>
          <p:cNvPr id="29" name="Slide Number Placeholder 28"/>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889593182"/>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5" name="Footer Placeholder 4"/>
          <p:cNvSpPr>
            <a:spLocks noGrp="1"/>
          </p:cNvSpPr>
          <p:nvPr>
            <p:ph type="ftr" sz="quarter" idx="11"/>
          </p:nvPr>
        </p:nvSpPr>
        <p:spPr/>
        <p:txBody>
          <a:bodyPr/>
          <a:lstStyle>
            <a:extLst/>
          </a:lstStyle>
          <a:p>
            <a:endParaRPr lang="en-US">
              <a:solidFill>
                <a:srgbClr val="D6ECFF"/>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1377955603"/>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5" name="Footer Placeholder 4"/>
          <p:cNvSpPr>
            <a:spLocks noGrp="1"/>
          </p:cNvSpPr>
          <p:nvPr>
            <p:ph type="ftr" sz="quarter" idx="11"/>
          </p:nvPr>
        </p:nvSpPr>
        <p:spPr/>
        <p:txBody>
          <a:bodyPr/>
          <a:lstStyle>
            <a:extLst/>
          </a:lstStyle>
          <a:p>
            <a:endParaRPr lang="en-US">
              <a:solidFill>
                <a:srgbClr val="D6ECFF"/>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1172013872"/>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6" name="Footer Placeholder 5"/>
          <p:cNvSpPr>
            <a:spLocks noGrp="1"/>
          </p:cNvSpPr>
          <p:nvPr>
            <p:ph type="ftr" sz="quarter" idx="11"/>
          </p:nvPr>
        </p:nvSpPr>
        <p:spPr/>
        <p:txBody>
          <a:bodyPr/>
          <a:lstStyle>
            <a:extLst/>
          </a:lstStyle>
          <a:p>
            <a:endParaRPr lang="en-US">
              <a:solidFill>
                <a:srgbClr val="D6ECFF"/>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351027785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8" name="Footer Placeholder 7"/>
          <p:cNvSpPr>
            <a:spLocks noGrp="1"/>
          </p:cNvSpPr>
          <p:nvPr>
            <p:ph type="ftr" sz="quarter" idx="11"/>
          </p:nvPr>
        </p:nvSpPr>
        <p:spPr/>
        <p:txBody>
          <a:bodyPr/>
          <a:lstStyle>
            <a:extLst/>
          </a:lstStyle>
          <a:p>
            <a:endParaRPr lang="en-US">
              <a:solidFill>
                <a:srgbClr val="D6ECFF"/>
              </a:solidFill>
            </a:endParaRPr>
          </a:p>
        </p:txBody>
      </p:sp>
      <p:sp>
        <p:nvSpPr>
          <p:cNvPr id="9" name="Slide Number Placeholder 8"/>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67383086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4" name="Footer Placeholder 3"/>
          <p:cNvSpPr>
            <a:spLocks noGrp="1"/>
          </p:cNvSpPr>
          <p:nvPr>
            <p:ph type="ftr" sz="quarter" idx="11"/>
          </p:nvPr>
        </p:nvSpPr>
        <p:spPr/>
        <p:txBody>
          <a:bodyPr/>
          <a:lstStyle>
            <a:extLst/>
          </a:lstStyle>
          <a:p>
            <a:endParaRPr lang="en-US">
              <a:solidFill>
                <a:srgbClr val="D6ECFF"/>
              </a:solidFill>
            </a:endParaRPr>
          </a:p>
        </p:txBody>
      </p:sp>
      <p:sp>
        <p:nvSpPr>
          <p:cNvPr id="5" name="Slide Number Placeholder 4"/>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151154492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3" name="Footer Placeholder 2"/>
          <p:cNvSpPr>
            <a:spLocks noGrp="1"/>
          </p:cNvSpPr>
          <p:nvPr>
            <p:ph type="ftr" sz="quarter" idx="11"/>
          </p:nvPr>
        </p:nvSpPr>
        <p:spPr/>
        <p:txBody>
          <a:bodyPr/>
          <a:lstStyle>
            <a:extLst/>
          </a:lstStyle>
          <a:p>
            <a:endParaRPr lang="en-US">
              <a:solidFill>
                <a:srgbClr val="D6ECFF"/>
              </a:solidFill>
            </a:endParaRPr>
          </a:p>
        </p:txBody>
      </p:sp>
      <p:sp>
        <p:nvSpPr>
          <p:cNvPr id="4" name="Slide Number Placeholder 3"/>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277947411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6" name="Footer Placeholder 5"/>
          <p:cNvSpPr>
            <a:spLocks noGrp="1"/>
          </p:cNvSpPr>
          <p:nvPr>
            <p:ph type="ftr" sz="quarter" idx="11"/>
          </p:nvPr>
        </p:nvSpPr>
        <p:spPr/>
        <p:txBody>
          <a:bodyPr/>
          <a:lstStyle>
            <a:extLst/>
          </a:lstStyle>
          <a:p>
            <a:endParaRPr lang="en-US">
              <a:solidFill>
                <a:srgbClr val="D6ECFF"/>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189390873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solidFill>
                <a:srgbClr val="D6ECFF"/>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336697897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5" name="Footer Placeholder 4"/>
          <p:cNvSpPr>
            <a:spLocks noGrp="1"/>
          </p:cNvSpPr>
          <p:nvPr>
            <p:ph type="ftr" sz="quarter" idx="11"/>
          </p:nvPr>
        </p:nvSpPr>
        <p:spPr/>
        <p:txBody>
          <a:bodyPr/>
          <a:lstStyle>
            <a:extLst/>
          </a:lstStyle>
          <a:p>
            <a:endParaRPr lang="en-US">
              <a:solidFill>
                <a:srgbClr val="D6ECFF"/>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21296456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5" name="Footer Placeholder 4"/>
          <p:cNvSpPr>
            <a:spLocks noGrp="1"/>
          </p:cNvSpPr>
          <p:nvPr>
            <p:ph type="ftr" sz="quarter" idx="11"/>
          </p:nvPr>
        </p:nvSpPr>
        <p:spPr/>
        <p:txBody>
          <a:bodyPr/>
          <a:lstStyle>
            <a:extLst/>
          </a:lstStyle>
          <a:p>
            <a:endParaRPr lang="en-US">
              <a:solidFill>
                <a:srgbClr val="D6ECFF"/>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2176054751"/>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BFB5C8-B5A2-4EC3-BA59-5D3E2221C1F8}" type="datetimeFigureOut">
              <a:rPr lang="en-US" smtClean="0"/>
              <a:pPr/>
              <a:t>5/2/2024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495371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579230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BBFB5C8-B5A2-4EC3-BA59-5D3E2221C1F8}" type="datetimeFigureOut">
              <a:rPr lang="en-US" smtClean="0"/>
              <a:pPr/>
              <a:t>5/2/2024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492487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BBFB5C8-B5A2-4EC3-BA59-5D3E2221C1F8}"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55655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BFB5C8-B5A2-4EC3-BA59-5D3E2221C1F8}" type="datetimeFigureOut">
              <a:rPr lang="en-US" smtClean="0"/>
              <a:pPr/>
              <a:t>5/2/2024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239252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BFB5C8-B5A2-4EC3-BA59-5D3E2221C1F8}"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Tree>
    <p:extLst>
      <p:ext uri="{BB962C8B-B14F-4D97-AF65-F5344CB8AC3E}">
        <p14:creationId xmlns:p14="http://schemas.microsoft.com/office/powerpoint/2010/main" val="253795424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9BBFB5C8-B5A2-4EC3-BA59-5D3E2221C1F8}"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2C73182-19F9-4A1F-84F1-46CC8F2835A0}" type="slidenum">
              <a:rPr lang="en-US" smtClean="0"/>
              <a:pPr/>
              <a:t>‹#›</a:t>
            </a:fld>
            <a:endParaRPr lang="en-US"/>
          </a:p>
        </p:txBody>
      </p:sp>
    </p:spTree>
    <p:extLst>
      <p:ext uri="{BB962C8B-B14F-4D97-AF65-F5344CB8AC3E}">
        <p14:creationId xmlns:p14="http://schemas.microsoft.com/office/powerpoint/2010/main" val="15981820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p:txBody>
          <a:bodyPr/>
          <a:lstStyle/>
          <a:p>
            <a:fld id="{9BBFB5C8-B5A2-4EC3-BA59-5D3E2221C1F8}" type="datetimeFigureOut">
              <a:rPr lang="en-US" smtClean="0"/>
              <a:pPr/>
              <a:t>5/2/2024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extLst>
      <p:ext uri="{BB962C8B-B14F-4D97-AF65-F5344CB8AC3E}">
        <p14:creationId xmlns:p14="http://schemas.microsoft.com/office/powerpoint/2010/main" val="3371660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9BBFB5C8-B5A2-4EC3-BA59-5D3E2221C1F8}" type="datetimeFigureOut">
              <a:rPr lang="en-US" smtClean="0"/>
              <a:pPr/>
              <a:t>5/2/2024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p14="http://schemas.microsoft.com/office/powerpoint/2010/main" val="642598183"/>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Tree>
    <p:extLst>
      <p:ext uri="{BB962C8B-B14F-4D97-AF65-F5344CB8AC3E}">
        <p14:creationId xmlns:p14="http://schemas.microsoft.com/office/powerpoint/2010/main" val="1260917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4013057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BFB5C8-B5A2-4EC3-BA59-5D3E2221C1F8}" type="datetimeFigureOut">
              <a:rPr lang="en-US" smtClean="0"/>
              <a:pPr/>
              <a:t>5/2/2024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C73182-19F9-4A1F-84F1-46CC8F2835A0}" type="slidenum">
              <a:rPr lang="en-US" smtClean="0"/>
              <a:pPr/>
              <a:t>‹#›</a:t>
            </a:fld>
            <a:endParaRPr lang="en-US"/>
          </a:p>
        </p:txBody>
      </p:sp>
    </p:spTree>
    <p:extLst>
      <p:ext uri="{BB962C8B-B14F-4D97-AF65-F5344CB8AC3E}">
        <p14:creationId xmlns:p14="http://schemas.microsoft.com/office/powerpoint/2010/main" val="325362689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4" name="camera.wav"/>
          </p:stSnd>
        </p:sndAc>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48322986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prstClr val="white"/>
                </a:solidFill>
              </a:rPr>
              <a:pPr/>
              <a:t>5/2/2024</a:t>
            </a:fld>
            <a:endParaRPr lang="en-US">
              <a:solidFill>
                <a:prstClr val="white"/>
              </a:solidFill>
            </a:endParaRPr>
          </a:p>
        </p:txBody>
      </p:sp>
      <p:sp>
        <p:nvSpPr>
          <p:cNvPr id="5" name="Footer Placeholder 4"/>
          <p:cNvSpPr>
            <a:spLocks noGrp="1"/>
          </p:cNvSpPr>
          <p:nvPr>
            <p:ph type="ftr" sz="quarter" idx="11"/>
          </p:nvPr>
        </p:nvSpPr>
        <p:spPr/>
        <p:txBody>
          <a:bodyPr/>
          <a:lstStyle>
            <a:extLst/>
          </a:lstStyle>
          <a:p>
            <a:endParaRPr lang="en-US">
              <a:solidFill>
                <a:prstClr val="white"/>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prstClr val="white"/>
                </a:solidFill>
              </a: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3929150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prstClr val="white"/>
                </a:solidFill>
              </a:rPr>
              <a:pPr/>
              <a:t>5/2/2024</a:t>
            </a:fld>
            <a:endParaRPr lang="en-US">
              <a:solidFill>
                <a:prstClr val="white"/>
              </a:solidFill>
            </a:endParaRPr>
          </a:p>
        </p:txBody>
      </p:sp>
      <p:sp>
        <p:nvSpPr>
          <p:cNvPr id="6" name="Footer Placeholder 5"/>
          <p:cNvSpPr>
            <a:spLocks noGrp="1"/>
          </p:cNvSpPr>
          <p:nvPr>
            <p:ph type="ftr" sz="quarter" idx="11"/>
          </p:nvPr>
        </p:nvSpPr>
        <p:spPr/>
        <p:txBody>
          <a:bodyPr/>
          <a:lstStyle>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prstClr val="white"/>
                </a:solidFill>
              </a: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20510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8" name="Footer Placeholder 7"/>
          <p:cNvSpPr>
            <a:spLocks noGrp="1"/>
          </p:cNvSpPr>
          <p:nvPr>
            <p:ph type="ftr" sz="quarter" idx="11"/>
          </p:nvPr>
        </p:nvSpPr>
        <p:spPr/>
        <p:txBody>
          <a:bodyPr/>
          <a:lstStyle>
            <a:extLst/>
          </a:lstStyle>
          <a:p>
            <a:endParaRPr lang="en-US">
              <a:solidFill>
                <a:prstClr val="black"/>
              </a:solidFill>
            </a:endParaRPr>
          </a:p>
        </p:txBody>
      </p:sp>
      <p:sp>
        <p:nvSpPr>
          <p:cNvPr id="9" name="Slide Number Placeholder 8"/>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68238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BFB5C8-B5A2-4EC3-BA59-5D3E2221C1F8}" type="datetimeFigureOut">
              <a:rPr lang="en-US" smtClean="0">
                <a:solidFill>
                  <a:prstClr val="white"/>
                </a:solidFill>
              </a:rPr>
              <a:pPr/>
              <a:t>5/2/2024</a:t>
            </a:fld>
            <a:endParaRPr lang="en-US">
              <a:solidFill>
                <a:prstClr val="white"/>
              </a:solidFill>
            </a:endParaRPr>
          </a:p>
        </p:txBody>
      </p:sp>
      <p:sp>
        <p:nvSpPr>
          <p:cNvPr id="4" name="Footer Placeholder 3"/>
          <p:cNvSpPr>
            <a:spLocks noGrp="1"/>
          </p:cNvSpPr>
          <p:nvPr>
            <p:ph type="ftr" sz="quarter" idx="11"/>
          </p:nvPr>
        </p:nvSpPr>
        <p:spPr/>
        <p:txBody>
          <a:bodyPr/>
          <a:lstStyle>
            <a:extLst/>
          </a:lstStyle>
          <a:p>
            <a:endParaRPr lang="en-US">
              <a:solidFill>
                <a:prstClr val="white"/>
              </a:solidFill>
            </a:endParaRPr>
          </a:p>
        </p:txBody>
      </p:sp>
      <p:sp>
        <p:nvSpPr>
          <p:cNvPr id="5" name="Slide Number Placeholder 4"/>
          <p:cNvSpPr>
            <a:spLocks noGrp="1"/>
          </p:cNvSpPr>
          <p:nvPr>
            <p:ph type="sldNum" sz="quarter" idx="12"/>
          </p:nvPr>
        </p:nvSpPr>
        <p:spPr/>
        <p:txBody>
          <a:bodyPr/>
          <a:lstStyle>
            <a:extLst/>
          </a:lstStyle>
          <a:p>
            <a:fld id="{D2C73182-19F9-4A1F-84F1-46CC8F2835A0}" type="slidenum">
              <a:rPr lang="en-US" smtClean="0">
                <a:solidFill>
                  <a:prstClr val="white"/>
                </a:solidFill>
              </a: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3420850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3" name="Footer Placeholder 2"/>
          <p:cNvSpPr>
            <a:spLocks noGrp="1"/>
          </p:cNvSpPr>
          <p:nvPr>
            <p:ph type="ftr" sz="quarter" idx="11"/>
          </p:nvPr>
        </p:nvSpPr>
        <p:spPr/>
        <p:txBody>
          <a:bodyPr/>
          <a:lstStyle>
            <a:extLst/>
          </a:lstStyle>
          <a:p>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97255331"/>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6" name="Footer Placeholder 5"/>
          <p:cNvSpPr>
            <a:spLocks noGrp="1"/>
          </p:cNvSpPr>
          <p:nvPr>
            <p:ph type="ftr" sz="quarter" idx="11"/>
          </p:nvPr>
        </p:nvSpPr>
        <p:spPr/>
        <p:txBody>
          <a:bodyPr/>
          <a:lstStyle>
            <a:extLst/>
          </a:lstStyle>
          <a:p>
            <a:endParaRPr lang="en-US">
              <a:solidFill>
                <a:prstClr val="black"/>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01139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BFB5C8-B5A2-4EC3-BA59-5D3E2221C1F8}" type="datetimeFigureOut">
              <a:rPr lang="en-US" smtClean="0">
                <a:solidFill>
                  <a:prstClr val="white"/>
                </a:solidFill>
              </a:rPr>
              <a:pPr/>
              <a:t>5/2/2024</a:t>
            </a:fld>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C73182-19F9-4A1F-84F1-46CC8F2835A0}" type="slidenum">
              <a:rPr lang="en-US" smtClean="0">
                <a:solidFill>
                  <a:prstClr val="white"/>
                </a:solidFill>
              </a: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white"/>
              </a:solidFill>
            </a:endParaRPr>
          </a:p>
        </p:txBody>
      </p:sp>
      <p:sp>
        <p:nvSpPr>
          <p:cNvPr id="10"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2574816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4" name="camera.wav"/>
          </p:stSnd>
        </p:sndAc>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4931796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5" name="Footer Placeholder 4"/>
          <p:cNvSpPr>
            <a:spLocks noGrp="1"/>
          </p:cNvSpPr>
          <p:nvPr>
            <p:ph type="ftr" sz="quarter" idx="11"/>
          </p:nvPr>
        </p:nvSpPr>
        <p:spPr/>
        <p:txBody>
          <a:bodyPr/>
          <a:lstStyle>
            <a:extLst/>
          </a:lstStyle>
          <a:p>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1098156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193185206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80557601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305061542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0107921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30754707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56349328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2975953914"/>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93845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855889519"/>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86599883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51875416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15" name="Date Placeholder 14"/>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16" name="Slide Number Placeholder 15"/>
          <p:cNvSpPr>
            <a:spLocks noGrp="1"/>
          </p:cNvSpPr>
          <p:nvPr>
            <p:ph type="sldNum" sz="quarter" idx="11"/>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17" name="Footer Placeholder 16"/>
          <p:cNvSpPr>
            <a:spLocks noGrp="1"/>
          </p:cNvSpPr>
          <p:nvPr>
            <p:ph type="ftr" sz="quarter" idx="12"/>
          </p:nvPr>
        </p:nvSpPr>
        <p:spPr/>
        <p:txBody>
          <a:bodyPr/>
          <a:lstStyle/>
          <a:p>
            <a:endParaRPr lang="en-US">
              <a:solidFill>
                <a:srgbClr val="FEFAC9"/>
              </a:solidFill>
            </a:endParaRPr>
          </a:p>
        </p:txBody>
      </p:sp>
    </p:spTree>
    <p:extLst>
      <p:ext uri="{BB962C8B-B14F-4D97-AF65-F5344CB8AC3E}">
        <p14:creationId xmlns:p14="http://schemas.microsoft.com/office/powerpoint/2010/main" val="190012969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15" name="Slide Number Placeholder 14"/>
          <p:cNvSpPr>
            <a:spLocks noGrp="1"/>
          </p:cNvSpPr>
          <p:nvPr>
            <p:ph type="sldNum" sz="quarter" idx="15"/>
          </p:nvPr>
        </p:nvSpPr>
        <p:spPr/>
        <p:txBody>
          <a:bodyPr/>
          <a:lstStyle>
            <a:lvl1pPr algn="ctr">
              <a:defRPr/>
            </a:lvl1pPr>
          </a:lstStyle>
          <a:p>
            <a:fld id="{D2C73182-19F9-4A1F-84F1-46CC8F2835A0}" type="slidenum">
              <a:rPr lang="en-US" smtClean="0">
                <a:solidFill>
                  <a:srgbClr val="FEFAC9"/>
                </a:solidFill>
              </a:rPr>
              <a:pPr/>
              <a:t>‹#›</a:t>
            </a:fld>
            <a:endParaRPr lang="en-US">
              <a:solidFill>
                <a:srgbClr val="FEFAC9"/>
              </a:solidFill>
            </a:endParaRPr>
          </a:p>
        </p:txBody>
      </p:sp>
      <p:sp>
        <p:nvSpPr>
          <p:cNvPr id="16" name="Footer Placeholder 15"/>
          <p:cNvSpPr>
            <a:spLocks noGrp="1"/>
          </p:cNvSpPr>
          <p:nvPr>
            <p:ph type="ftr" sz="quarter" idx="16"/>
          </p:nvPr>
        </p:nvSpPr>
        <p:spPr/>
        <p:txBody>
          <a:bodyPr/>
          <a:lstStyle/>
          <a:p>
            <a:endParaRPr lang="en-US">
              <a:solidFill>
                <a:srgbClr val="FEFAC9"/>
              </a:solidFill>
            </a:endParaRPr>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202990176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5" name="Footer Placeholder 4"/>
          <p:cNvSpPr>
            <a:spLocks noGrp="1"/>
          </p:cNvSpPr>
          <p:nvPr>
            <p:ph type="ftr" sz="quarter" idx="11"/>
          </p:nvPr>
        </p:nvSpPr>
        <p:spPr/>
        <p:txBody>
          <a:bodyPr/>
          <a:lstStyle/>
          <a:p>
            <a:endParaRPr lang="en-US">
              <a:solidFill>
                <a:srgbClr val="FEFAC9"/>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10494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6" name="Footer Placeholder 5"/>
          <p:cNvSpPr>
            <a:spLocks noGrp="1"/>
          </p:cNvSpPr>
          <p:nvPr>
            <p:ph type="ftr" sz="quarter" idx="11"/>
          </p:nvPr>
        </p:nvSpPr>
        <p:spPr/>
        <p:txBody>
          <a:bodyPr/>
          <a:lstStyle/>
          <a:p>
            <a:endParaRPr lang="en-US">
              <a:solidFill>
                <a:srgbClr val="FEFAC9"/>
              </a:solidFill>
            </a:endParaRPr>
          </a:p>
        </p:txBody>
      </p:sp>
      <p:sp>
        <p:nvSpPr>
          <p:cNvPr id="7" name="Slide Number Placeholder 6"/>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52006201"/>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8" name="Footer Placeholder 7"/>
          <p:cNvSpPr>
            <a:spLocks noGrp="1"/>
          </p:cNvSpPr>
          <p:nvPr>
            <p:ph type="ftr" sz="quarter" idx="11"/>
          </p:nvPr>
        </p:nvSpPr>
        <p:spPr/>
        <p:txBody>
          <a:bodyPr/>
          <a:lstStyle/>
          <a:p>
            <a:endParaRPr lang="en-US">
              <a:solidFill>
                <a:srgbClr val="FEFAC9"/>
              </a:solidFill>
            </a:endParaRPr>
          </a:p>
        </p:txBody>
      </p:sp>
      <p:sp>
        <p:nvSpPr>
          <p:cNvPr id="7" name="Date Placeholder 6"/>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959389"/>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4" name="Footer Placeholder 3"/>
          <p:cNvSpPr>
            <a:spLocks noGrp="1"/>
          </p:cNvSpPr>
          <p:nvPr>
            <p:ph type="ftr" sz="quarter" idx="11"/>
          </p:nvPr>
        </p:nvSpPr>
        <p:spPr/>
        <p:txBody>
          <a:bodyPr/>
          <a:lstStyle/>
          <a:p>
            <a:endParaRPr lang="en-US">
              <a:solidFill>
                <a:srgbClr val="FEFAC9"/>
              </a:solidFill>
            </a:endParaRPr>
          </a:p>
        </p:txBody>
      </p:sp>
      <p:sp>
        <p:nvSpPr>
          <p:cNvPr id="5" name="Slide Number Placeholder 4"/>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2991277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3" name="Footer Placeholder 2"/>
          <p:cNvSpPr>
            <a:spLocks noGrp="1"/>
          </p:cNvSpPr>
          <p:nvPr>
            <p:ph type="ftr" sz="quarter" idx="11"/>
          </p:nvPr>
        </p:nvSpPr>
        <p:spPr/>
        <p:txBody>
          <a:bodyPr/>
          <a:lstStyle/>
          <a:p>
            <a:endParaRPr lang="en-US">
              <a:solidFill>
                <a:srgbClr val="FEFAC9"/>
              </a:solidFill>
            </a:endParaRPr>
          </a:p>
        </p:txBody>
      </p:sp>
      <p:sp>
        <p:nvSpPr>
          <p:cNvPr id="4" name="Slide Number Placeholder 3"/>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Tree>
    <p:extLst>
      <p:ext uri="{BB962C8B-B14F-4D97-AF65-F5344CB8AC3E}">
        <p14:creationId xmlns:p14="http://schemas.microsoft.com/office/powerpoint/2010/main" val="393094429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9" name="Slide Number Placeholder 8"/>
          <p:cNvSpPr>
            <a:spLocks noGrp="1"/>
          </p:cNvSpPr>
          <p:nvPr>
            <p:ph type="sldNum" sz="quarter" idx="15"/>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10" name="Footer Placeholder 9"/>
          <p:cNvSpPr>
            <a:spLocks noGrp="1"/>
          </p:cNvSpPr>
          <p:nvPr>
            <p:ph type="ftr" sz="quarter" idx="16"/>
          </p:nvPr>
        </p:nvSpPr>
        <p:spPr/>
        <p:txBody>
          <a:bodyPr/>
          <a:lstStyle/>
          <a:p>
            <a:endParaRPr lang="en-US">
              <a:solidFill>
                <a:srgbClr val="FEFAC9"/>
              </a:solidFill>
            </a:endParaRPr>
          </a:p>
        </p:txBody>
      </p:sp>
    </p:spTree>
    <p:extLst>
      <p:ext uri="{BB962C8B-B14F-4D97-AF65-F5344CB8AC3E}">
        <p14:creationId xmlns:p14="http://schemas.microsoft.com/office/powerpoint/2010/main" val="105257762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9" name="Slide Number Placeholder 8"/>
          <p:cNvSpPr>
            <a:spLocks noGrp="1"/>
          </p:cNvSpPr>
          <p:nvPr>
            <p:ph type="sldNum" sz="quarter" idx="11"/>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
        <p:nvSpPr>
          <p:cNvPr id="10" name="Footer Placeholder 9"/>
          <p:cNvSpPr>
            <a:spLocks noGrp="1"/>
          </p:cNvSpPr>
          <p:nvPr>
            <p:ph type="ftr" sz="quarter" idx="12"/>
          </p:nvPr>
        </p:nvSpPr>
        <p:spPr/>
        <p:txBody>
          <a:bodyPr/>
          <a:lstStyle/>
          <a:p>
            <a:endParaRPr lang="en-US">
              <a:solidFill>
                <a:srgbClr val="FEFAC9"/>
              </a:solidFill>
            </a:endParaRPr>
          </a:p>
        </p:txBody>
      </p:sp>
    </p:spTree>
    <p:extLst>
      <p:ext uri="{BB962C8B-B14F-4D97-AF65-F5344CB8AC3E}">
        <p14:creationId xmlns:p14="http://schemas.microsoft.com/office/powerpoint/2010/main" val="2556183933"/>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5" name="Footer Placeholder 4"/>
          <p:cNvSpPr>
            <a:spLocks noGrp="1"/>
          </p:cNvSpPr>
          <p:nvPr>
            <p:ph type="ftr" sz="quarter" idx="11"/>
          </p:nvPr>
        </p:nvSpPr>
        <p:spPr/>
        <p:txBody>
          <a:bodyPr/>
          <a:lstStyle/>
          <a:p>
            <a:endParaRPr lang="en-US">
              <a:solidFill>
                <a:srgbClr val="FEFAC9"/>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Tree>
    <p:extLst>
      <p:ext uri="{BB962C8B-B14F-4D97-AF65-F5344CB8AC3E}">
        <p14:creationId xmlns:p14="http://schemas.microsoft.com/office/powerpoint/2010/main" val="356515186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FEFAC9"/>
                </a:solidFill>
              </a:rPr>
              <a:pPr/>
              <a:t>5/2/2024</a:t>
            </a:fld>
            <a:endParaRPr lang="en-US">
              <a:solidFill>
                <a:srgbClr val="FEFAC9"/>
              </a:solidFill>
            </a:endParaRPr>
          </a:p>
        </p:txBody>
      </p:sp>
      <p:sp>
        <p:nvSpPr>
          <p:cNvPr id="5" name="Footer Placeholder 4"/>
          <p:cNvSpPr>
            <a:spLocks noGrp="1"/>
          </p:cNvSpPr>
          <p:nvPr>
            <p:ph type="ftr" sz="quarter" idx="11"/>
          </p:nvPr>
        </p:nvSpPr>
        <p:spPr/>
        <p:txBody>
          <a:bodyPr/>
          <a:lstStyle/>
          <a:p>
            <a:endParaRPr lang="en-US">
              <a:solidFill>
                <a:srgbClr val="FEFAC9"/>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EFAC9"/>
                </a:solidFill>
              </a:rPr>
              <a:pPr/>
              <a:t>‹#›</a:t>
            </a:fld>
            <a:endParaRPr lang="en-US">
              <a:solidFill>
                <a:srgbClr val="FEFAC9"/>
              </a:solidFill>
            </a:endParaRPr>
          </a:p>
        </p:txBody>
      </p:sp>
    </p:spTree>
    <p:extLst>
      <p:ext uri="{BB962C8B-B14F-4D97-AF65-F5344CB8AC3E}">
        <p14:creationId xmlns:p14="http://schemas.microsoft.com/office/powerpoint/2010/main" val="308532258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2" name="Footer Placeholder 1"/>
          <p:cNvSpPr>
            <a:spLocks noGrp="1"/>
          </p:cNvSpPr>
          <p:nvPr>
            <p:ph type="ftr" sz="quarter" idx="11"/>
          </p:nvPr>
        </p:nvSpPr>
        <p:spPr/>
        <p:txBody>
          <a:bodyPr/>
          <a:lstStyle/>
          <a:p>
            <a:endParaRPr lang="en-US">
              <a:solidFill>
                <a:srgbClr val="F0A22E">
                  <a:shade val="75000"/>
                </a:srgbClr>
              </a:solidFill>
            </a:endParaRPr>
          </a:p>
        </p:txBody>
      </p:sp>
      <p:sp>
        <p:nvSpPr>
          <p:cNvPr id="15" name="Slide Number Placeholder 14"/>
          <p:cNvSpPr>
            <a:spLocks noGrp="1"/>
          </p:cNvSpPr>
          <p:nvPr>
            <p:ph type="sldNum" sz="quarter" idx="12"/>
          </p:nvPr>
        </p:nvSpPr>
        <p:spPr>
          <a:xfrm>
            <a:off x="8229600" y="6473952"/>
            <a:ext cx="758952" cy="246888"/>
          </a:xfrm>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2500853609"/>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a:solidFill>
                <a:srgbClr val="F0A22E">
                  <a:shade val="75000"/>
                </a:srgb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1150353828"/>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11" name="Footer Placeholder 10"/>
          <p:cNvSpPr>
            <a:spLocks noGrp="1"/>
          </p:cNvSpPr>
          <p:nvPr>
            <p:ph type="ftr" sz="quarter" idx="11"/>
          </p:nvPr>
        </p:nvSpPr>
        <p:spPr/>
        <p:txBody>
          <a:bodyPr/>
          <a:lstStyle/>
          <a:p>
            <a:endParaRPr lang="en-US">
              <a:solidFill>
                <a:srgbClr val="F0A22E">
                  <a:shade val="75000"/>
                </a:srgbClr>
              </a:solidFill>
            </a:endParaRPr>
          </a:p>
        </p:txBody>
      </p:sp>
      <p:sp>
        <p:nvSpPr>
          <p:cNvPr id="16" name="Slide Number Placeholder 15"/>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7442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10" name="Footer Placeholder 9"/>
          <p:cNvSpPr>
            <a:spLocks noGrp="1"/>
          </p:cNvSpPr>
          <p:nvPr>
            <p:ph type="ftr" sz="quarter" idx="11"/>
          </p:nvPr>
        </p:nvSpPr>
        <p:spPr/>
        <p:txBody>
          <a:bodyPr/>
          <a:lstStyle/>
          <a:p>
            <a:endParaRPr lang="en-US">
              <a:solidFill>
                <a:srgbClr val="F0A22E">
                  <a:shade val="75000"/>
                </a:srgbClr>
              </a:solidFill>
            </a:endParaRPr>
          </a:p>
        </p:txBody>
      </p:sp>
      <p:sp>
        <p:nvSpPr>
          <p:cNvPr id="31" name="Slide Number Placeholder 30"/>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3321993374"/>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6" name="Footer Placeholder 5"/>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326423366"/>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21" name="Footer Placeholder 20"/>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3940473844"/>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24" name="Footer Placeholder 23"/>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1029020910"/>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29" name="Footer Placeholder 28"/>
          <p:cNvSpPr>
            <a:spLocks noGrp="1"/>
          </p:cNvSpPr>
          <p:nvPr>
            <p:ph type="ftr" sz="quarter" idx="11"/>
          </p:nvPr>
        </p:nvSpPr>
        <p:spPr/>
        <p:txBody>
          <a:bodyPr/>
          <a:lstStyle/>
          <a:p>
            <a:endParaRPr lang="en-US">
              <a:solidFill>
                <a:srgbClr val="F0A22E">
                  <a:shade val="75000"/>
                </a:srgbClr>
              </a:solidFill>
            </a:endParaRPr>
          </a:p>
        </p:txBody>
      </p:sp>
      <p:sp>
        <p:nvSpPr>
          <p:cNvPr id="7" name="Slide Number Placeholder 6"/>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3444510171"/>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31" name="Slide Number Placeholder 30"/>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16943954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303953985"/>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a:solidFill>
                <a:srgbClr val="F0A22E">
                  <a:shade val="75000"/>
                </a:srgbClr>
              </a:solidFill>
            </a:endParaRPr>
          </a:p>
        </p:txBody>
      </p:sp>
      <p:sp>
        <p:nvSpPr>
          <p:cNvPr id="6" name="Slide Number Placeholder 5"/>
          <p:cNvSpPr>
            <a:spLocks noGrp="1"/>
          </p:cNvSpPr>
          <p:nvPr>
            <p:ph type="sldNum" sz="quarter" idx="12"/>
          </p:nvPr>
        </p:nvSpPr>
        <p:spPr/>
        <p:txBody>
          <a:body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Tree>
    <p:extLst>
      <p:ext uri="{BB962C8B-B14F-4D97-AF65-F5344CB8AC3E}">
        <p14:creationId xmlns:p14="http://schemas.microsoft.com/office/powerpoint/2010/main" val="2854021167"/>
      </p:ext>
    </p:extLst>
  </p:cSld>
  <p:clrMapOvr>
    <a:masterClrMapping/>
  </p:clrMapOvr>
  <mc:AlternateContent xmlns:mc="http://schemas.openxmlformats.org/markup-compatibility/2006" xmlns:p14="http://schemas.microsoft.com/office/powerpoint/2010/main">
    <mc:Choice Requires="p14">
      <p:transition spd="slow">
        <p14:honeycomb/>
        <p:sndAc>
          <p:stSnd>
            <p:snd r:embed="rId1" name="camera.wav"/>
          </p:stSnd>
        </p:sndAc>
      </p:transition>
    </mc:Choice>
    <mc:Fallback xmlns="">
      <p:transition spd="slow">
        <p:fade/>
        <p:sndAc>
          <p:stSnd>
            <p:snd r:embed="rId3" name="camera.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audio" Target="NUL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audio" Target="../media/audio1.wav"/><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audio" Target="NUL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audio" Target="../media/audio1.wav"/><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audio" Target="NUL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audio" Target="../media/audio1.wav"/><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audio" Target="NUL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audio" Target="../media/audio1.wav"/><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audio" Target="NUL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audio" Target="../media/audio1.wav"/><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audio" Target="NUL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audio" Target="../media/audio1.wav"/><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audio"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BBFB5C8-B5A2-4EC3-BA59-5D3E2221C1F8}" type="datetimeFigureOut">
              <a:rPr lang="en-US" smtClean="0">
                <a:solidFill>
                  <a:srgbClr val="676A55"/>
                </a:solidFill>
              </a:rPr>
              <a:pPr/>
              <a:t>5/2/2024</a:t>
            </a:fld>
            <a:endParaRPr lang="en-US">
              <a:solidFill>
                <a:srgbClr val="676A55"/>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676A55"/>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C73182-19F9-4A1F-84F1-46CC8F2835A0}" type="slidenum">
              <a:rPr lang="en-US" smtClean="0"/>
              <a:pPr/>
              <a:t>‹#›</a:t>
            </a:fld>
            <a:endParaRPr lang="en-US"/>
          </a:p>
        </p:txBody>
      </p:sp>
    </p:spTree>
    <p:extLst>
      <p:ext uri="{BB962C8B-B14F-4D97-AF65-F5344CB8AC3E}">
        <p14:creationId xmlns:p14="http://schemas.microsoft.com/office/powerpoint/2010/main" val="644125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9BBFB5C8-B5A2-4EC3-BA59-5D3E2221C1F8}" type="datetimeFigureOut">
              <a:rPr lang="en-US" smtClean="0">
                <a:solidFill>
                  <a:srgbClr val="D6ECFF"/>
                </a:solidFill>
              </a:rPr>
              <a:pPr/>
              <a:t>5/2/2024</a:t>
            </a:fld>
            <a:endParaRPr lang="en-US">
              <a:solidFill>
                <a:srgbClr val="D6ECFF"/>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solidFill>
                <a:srgbClr val="D6ECFF"/>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2C73182-19F9-4A1F-84F1-46CC8F2835A0}" type="slidenum">
              <a:rPr lang="en-US" smtClean="0">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34053384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l" rtl="1"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r" rtl="1"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r" rtl="1"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r" rtl="1"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r" rtl="1"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r" rtl="1"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r" rtl="1"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r" rtl="1"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r" rtl="1"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r" rtl="1"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BBFB5C8-B5A2-4EC3-BA59-5D3E2221C1F8}" type="datetimeFigureOut">
              <a:rPr lang="en-US" smtClean="0"/>
              <a:pPr/>
              <a:t>5/2/2024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2C73182-19F9-4A1F-84F1-46CC8F2835A0}" type="slidenum">
              <a:rPr lang="en-US" smtClean="0">
                <a:solidFill>
                  <a:srgbClr val="8CADAE">
                    <a:shade val="75000"/>
                  </a:srgbClr>
                </a:solidFill>
              </a:rPr>
              <a:pPr/>
              <a:t>‹#›</a:t>
            </a:fld>
            <a:endParaRPr lang="en-US">
              <a:solidFill>
                <a:srgbClr val="8CADA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40060300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BFB5C8-B5A2-4EC3-BA59-5D3E2221C1F8}" type="datetimeFigureOut">
              <a:rPr lang="en-US" smtClean="0">
                <a:solidFill>
                  <a:prstClr val="black"/>
                </a:solidFill>
              </a:rPr>
              <a:pPr/>
              <a:t>5/2/2024</a:t>
            </a:fld>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C73182-19F9-4A1F-84F1-46CC8F2835A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325504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5" name="camera.wav"/>
          </p:stSnd>
        </p:sndAc>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BBFB5C8-B5A2-4EC3-BA59-5D3E2221C1F8}" type="datetimeFigureOut">
              <a:rPr lang="en-US" smtClean="0">
                <a:solidFill>
                  <a:srgbClr val="E7DEC9">
                    <a:shade val="50000"/>
                    <a:satMod val="200000"/>
                  </a:srgbClr>
                </a:solidFill>
              </a:rPr>
              <a:pPr/>
              <a:t>5/2/2024</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C73182-19F9-4A1F-84F1-46CC8F2835A0}"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10732229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BBFB5C8-B5A2-4EC3-BA59-5D3E2221C1F8}" type="datetimeFigureOut">
              <a:rPr lang="en-US" smtClean="0">
                <a:solidFill>
                  <a:srgbClr val="FEFAC9"/>
                </a:solidFill>
              </a:rPr>
              <a:pPr/>
              <a:t>5/2/2024</a:t>
            </a:fld>
            <a:endParaRPr lang="en-US">
              <a:solidFill>
                <a:srgbClr val="FEFAC9"/>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solidFill>
                <a:srgbClr val="FEFAC9"/>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C73182-19F9-4A1F-84F1-46CC8F2835A0}" type="slidenum">
              <a:rPr lang="en-US" smtClean="0">
                <a:solidFill>
                  <a:srgbClr val="FEFAC9"/>
                </a:solidFill>
              </a:rPr>
              <a:pPr/>
              <a:t>‹#›</a:t>
            </a:fld>
            <a:endParaRPr lang="en-US">
              <a:solidFill>
                <a:srgbClr val="FEFAC9"/>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68371940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l" rtl="1"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r" rtl="1"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r" rtl="1"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r" rtl="1"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r" rtl="1"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r" rtl="1"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r" rtl="1"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r" rtl="1"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BBFB5C8-B5A2-4EC3-BA59-5D3E2221C1F8}" type="datetimeFigureOut">
              <a:rPr lang="en-US" smtClean="0">
                <a:solidFill>
                  <a:srgbClr val="F0A22E">
                    <a:shade val="75000"/>
                  </a:srgbClr>
                </a:solidFill>
              </a:rPr>
              <a:pPr/>
              <a:t>5/2/2024</a:t>
            </a:fld>
            <a:endParaRPr lang="en-US">
              <a:solidFill>
                <a:srgbClr val="F0A22E">
                  <a:shade val="75000"/>
                </a:srgb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solidFill>
                <a:srgbClr val="F0A22E">
                  <a:shade val="75000"/>
                </a:srgb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2C73182-19F9-4A1F-84F1-46CC8F2835A0}" type="slidenum">
              <a:rPr lang="en-US" smtClean="0">
                <a:solidFill>
                  <a:srgbClr val="F0A22E">
                    <a:shade val="75000"/>
                  </a:srgbClr>
                </a:solidFill>
              </a:rPr>
              <a:pPr/>
              <a:t>‹#›</a:t>
            </a:fld>
            <a:endParaRPr lang="en-US">
              <a:solidFill>
                <a:srgbClr val="F0A22E">
                  <a:shade val="75000"/>
                </a:srgb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4473815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honeycomb/>
        <p:sndAc>
          <p:stSnd>
            <p:snd r:embed="rId13" name="camera.wav"/>
          </p:stSnd>
        </p:sndAc>
      </p:transition>
    </mc:Choice>
    <mc:Fallback xmlns="">
      <p:transition spd="slow">
        <p:fade/>
        <p:sndAc>
          <p:stSnd>
            <p:snd r:embed="rId14" name="camera.wav"/>
          </p:stSnd>
        </p:sndAc>
      </p:transition>
    </mc:Fallback>
  </mc:AlternateConten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slide" Target="slide2.xml"/><Relationship Id="rId11" Type="http://schemas.openxmlformats.org/officeDocument/2006/relationships/audio" Target="NULL"/><Relationship Id="rId5" Type="http://schemas.openxmlformats.org/officeDocument/2006/relationships/image" Target="../media/image12.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4.jpeg"/><Relationship Id="rId5" Type="http://schemas.openxmlformats.org/officeDocument/2006/relationships/slide" Target="slide7.xml"/><Relationship Id="rId4" Type="http://schemas.openxmlformats.org/officeDocument/2006/relationships/slide" Target="slide9.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audio" Target="NULL"/><Relationship Id="rId5" Type="http://schemas.openxmlformats.org/officeDocument/2006/relationships/slide" Target="slide8.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audio" Target="NULL"/><Relationship Id="rId5" Type="http://schemas.openxmlformats.org/officeDocument/2006/relationships/slide" Target="slide9.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13.xml"/><Relationship Id="rId1" Type="http://schemas.openxmlformats.org/officeDocument/2006/relationships/slideLayout" Target="../slideLayouts/slideLayout79.xml"/><Relationship Id="rId6" Type="http://schemas.openxmlformats.org/officeDocument/2006/relationships/slide" Target="slide10.xml"/><Relationship Id="rId5" Type="http://schemas.openxmlformats.org/officeDocument/2006/relationships/image" Target="../media/image26.gif"/><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slide" Target="slide12.xml"/><Relationship Id="rId5" Type="http://schemas.openxmlformats.org/officeDocument/2006/relationships/slide" Target="slide5.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slide" Target="slide4.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3" Type="http://schemas.openxmlformats.org/officeDocument/2006/relationships/audio" Target="NULL"/><Relationship Id="rId3" Type="http://schemas.openxmlformats.org/officeDocument/2006/relationships/audio" Target="../media/audio1.wav"/><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7.xml"/><Relationship Id="rId6" Type="http://schemas.openxmlformats.org/officeDocument/2006/relationships/image" Target="../media/image16.png"/><Relationship Id="rId5" Type="http://schemas.openxmlformats.org/officeDocument/2006/relationships/slide" Target="slide4.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oleObject" Target="../embeddings/oleObject1.bin"/><Relationship Id="rId18" Type="http://schemas.openxmlformats.org/officeDocument/2006/relationships/image" Target="../media/image19.wmf"/><Relationship Id="rId3" Type="http://schemas.openxmlformats.org/officeDocument/2006/relationships/notesSlide" Target="../notesSlides/notesSlide8.xml"/><Relationship Id="rId21" Type="http://schemas.openxmlformats.org/officeDocument/2006/relationships/image" Target="../media/image20.wmf"/><Relationship Id="rId7" Type="http://schemas.openxmlformats.org/officeDocument/2006/relationships/diagramQuickStyle" Target="../diagrams/quickStyle1.xml"/><Relationship Id="rId12" Type="http://schemas.openxmlformats.org/officeDocument/2006/relationships/image" Target="../media/image22.gif"/><Relationship Id="rId17" Type="http://schemas.openxmlformats.org/officeDocument/2006/relationships/package" Target="../embeddings/Microsoft_Word_Document2.docx"/><Relationship Id="rId2" Type="http://schemas.openxmlformats.org/officeDocument/2006/relationships/slideLayout" Target="../slideLayouts/slideLayout73.xml"/><Relationship Id="rId16" Type="http://schemas.openxmlformats.org/officeDocument/2006/relationships/oleObject" Target="../embeddings/oleObject2.bin"/><Relationship Id="rId20" Type="http://schemas.openxmlformats.org/officeDocument/2006/relationships/package" Target="../embeddings/Microsoft_Word_Document3.docx"/><Relationship Id="rId1" Type="http://schemas.openxmlformats.org/officeDocument/2006/relationships/vmlDrawing" Target="../drawings/vmlDrawing1.vml"/><Relationship Id="rId6" Type="http://schemas.openxmlformats.org/officeDocument/2006/relationships/diagramLayout" Target="../diagrams/layout1.xml"/><Relationship Id="rId11" Type="http://schemas.openxmlformats.org/officeDocument/2006/relationships/slide" Target="slide5.xml"/><Relationship Id="rId24" Type="http://schemas.openxmlformats.org/officeDocument/2006/relationships/image" Target="../media/image21.wmf"/><Relationship Id="rId5" Type="http://schemas.openxmlformats.org/officeDocument/2006/relationships/diagramData" Target="../diagrams/data1.xml"/><Relationship Id="rId15" Type="http://schemas.openxmlformats.org/officeDocument/2006/relationships/image" Target="../media/image18.wmf"/><Relationship Id="rId23" Type="http://schemas.openxmlformats.org/officeDocument/2006/relationships/package" Target="../embeddings/Microsoft_Word_Document4.docx"/><Relationship Id="rId10" Type="http://schemas.openxmlformats.org/officeDocument/2006/relationships/slide" Target="slide7.xml"/><Relationship Id="rId19" Type="http://schemas.openxmlformats.org/officeDocument/2006/relationships/oleObject" Target="../embeddings/oleObject3.bin"/><Relationship Id="rId4" Type="http://schemas.openxmlformats.org/officeDocument/2006/relationships/audio" Target="../media/audio1.wav"/><Relationship Id="rId9" Type="http://schemas.microsoft.com/office/2007/relationships/diagramDrawing" Target="../diagrams/drawing1.xml"/><Relationship Id="rId14" Type="http://schemas.openxmlformats.org/officeDocument/2006/relationships/package" Target="../embeddings/Microsoft_Word_Document1.docx"/><Relationship Id="rId22" Type="http://schemas.openxmlformats.org/officeDocument/2006/relationships/oleObject" Target="../embeddings/oleObject4.bin"/><Relationship Id="rId27" Type="http://schemas.openxmlformats.org/officeDocument/2006/relationships/audio" Target="NUL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NUL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3.jpeg"/><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60000"/>
            <a:lum/>
          </a:blip>
          <a:srcRect/>
          <a:stretch>
            <a:fillRect t="-2000" b="-2000"/>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3644616" y="1828800"/>
            <a:ext cx="5286375" cy="1293291"/>
          </a:xfrm>
        </p:spPr>
        <p:txBody>
          <a:bodyPr rtlCol="1">
            <a:noAutofit/>
          </a:bodyPr>
          <a:lstStyle/>
          <a:p>
            <a:pPr algn="ctr">
              <a:defRPr/>
            </a:pPr>
            <a:r>
              <a:rPr lang="en-US" sz="4000" dirty="0">
                <a:solidFill>
                  <a:srgbClr val="002060"/>
                </a:solidFill>
                <a:effectLst>
                  <a:outerShdw blurRad="38100" dist="38100" dir="2700000" algn="tl">
                    <a:srgbClr val="000000">
                      <a:alpha val="43137"/>
                    </a:srgbClr>
                  </a:outerShdw>
                </a:effectLst>
                <a:latin typeface="Arial Unicode MS" pitchFamily="34" charset="-128"/>
                <a:ea typeface="Arial Unicode MS" pitchFamily="34" charset="-128"/>
                <a:cs typeface="Arabic Transparent" pitchFamily="2" charset="-78"/>
              </a:rPr>
              <a:t>The target group</a:t>
            </a:r>
          </a:p>
          <a:p>
            <a:pPr algn="ctr">
              <a:defRPr/>
            </a:pPr>
            <a:r>
              <a:rPr lang="en-US" sz="4000" dirty="0">
                <a:solidFill>
                  <a:srgbClr val="002060"/>
                </a:solidFill>
                <a:effectLst>
                  <a:outerShdw blurRad="38100" dist="38100" dir="2700000" algn="tl">
                    <a:srgbClr val="000000">
                      <a:alpha val="43137"/>
                    </a:srgbClr>
                  </a:outerShdw>
                </a:effectLst>
                <a:latin typeface="Arial Unicode MS" pitchFamily="34" charset="-128"/>
                <a:ea typeface="Arial Unicode MS" pitchFamily="34" charset="-128"/>
                <a:cs typeface="Arabic Transparent" pitchFamily="2" charset="-78"/>
              </a:rPr>
              <a:t>Age groups from </a:t>
            </a:r>
            <a:endParaRPr lang="en-US" sz="4000" dirty="0" smtClean="0">
              <a:solidFill>
                <a:srgbClr val="002060"/>
              </a:solidFill>
              <a:effectLst>
                <a:outerShdw blurRad="38100" dist="38100" dir="2700000" algn="tl">
                  <a:srgbClr val="000000">
                    <a:alpha val="43137"/>
                  </a:srgbClr>
                </a:outerShdw>
              </a:effectLst>
              <a:latin typeface="Arial Unicode MS" pitchFamily="34" charset="-128"/>
              <a:ea typeface="Arial Unicode MS" pitchFamily="34" charset="-128"/>
              <a:cs typeface="Arabic Transparent" pitchFamily="2" charset="-78"/>
            </a:endParaRPr>
          </a:p>
          <a:p>
            <a:pPr algn="ctr">
              <a:defRPr/>
            </a:pPr>
            <a:r>
              <a:rPr lang="en-US" sz="4000" dirty="0" smtClean="0">
                <a:solidFill>
                  <a:srgbClr val="002060"/>
                </a:solidFill>
                <a:effectLst>
                  <a:outerShdw blurRad="38100" dist="38100" dir="2700000" algn="tl">
                    <a:srgbClr val="000000">
                      <a:alpha val="43137"/>
                    </a:srgbClr>
                  </a:outerShdw>
                </a:effectLst>
                <a:latin typeface="Arial Unicode MS" pitchFamily="34" charset="-128"/>
                <a:ea typeface="Arial Unicode MS" pitchFamily="34" charset="-128"/>
                <a:cs typeface="Arabic Transparent" pitchFamily="2" charset="-78"/>
              </a:rPr>
              <a:t>14 </a:t>
            </a:r>
            <a:r>
              <a:rPr lang="en-US" sz="4000" dirty="0">
                <a:solidFill>
                  <a:srgbClr val="002060"/>
                </a:solidFill>
                <a:effectLst>
                  <a:outerShdw blurRad="38100" dist="38100" dir="2700000" algn="tl">
                    <a:srgbClr val="000000">
                      <a:alpha val="43137"/>
                    </a:srgbClr>
                  </a:outerShdw>
                </a:effectLst>
                <a:latin typeface="Arial Unicode MS" pitchFamily="34" charset="-128"/>
                <a:ea typeface="Arial Unicode MS" pitchFamily="34" charset="-128"/>
                <a:cs typeface="Arabic Transparent" pitchFamily="2" charset="-78"/>
              </a:rPr>
              <a:t>to 18 years old</a:t>
            </a:r>
            <a:endParaRPr lang="ar-EG" sz="2000" b="1" dirty="0" smtClean="0">
              <a:solidFill>
                <a:schemeClr val="tx1"/>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sp>
        <p:nvSpPr>
          <p:cNvPr id="10" name="TextBox 9"/>
          <p:cNvSpPr txBox="1"/>
          <p:nvPr/>
        </p:nvSpPr>
        <p:spPr>
          <a:xfrm>
            <a:off x="706040" y="5895547"/>
            <a:ext cx="797719" cy="338554"/>
          </a:xfrm>
          <a:prstGeom prst="rect">
            <a:avLst/>
          </a:prstGeom>
          <a:solidFill>
            <a:schemeClr val="tx1"/>
          </a:solidFill>
        </p:spPr>
        <p:txBody>
          <a:bodyPr wrap="square" rtlCol="1">
            <a:spAutoFit/>
          </a:bodyPr>
          <a:lstStyle/>
          <a:p>
            <a:pPr>
              <a:defRPr/>
            </a:pPr>
            <a:r>
              <a:rPr lang="en-US" sz="1600" b="1" cap="all" spc="250" dirty="0" smtClean="0">
                <a:solidFill>
                  <a:prstClr val="white"/>
                </a:solidFill>
                <a:effectLst>
                  <a:outerShdw blurRad="38100" dist="38100" dir="2700000" algn="tl">
                    <a:srgbClr val="000000">
                      <a:alpha val="43137"/>
                    </a:srgbClr>
                  </a:outerShdw>
                </a:effectLst>
              </a:rPr>
              <a:t>2024</a:t>
            </a:r>
            <a:endParaRPr lang="ar-EG" sz="1600" b="1" cap="all" spc="250" dirty="0">
              <a:solidFill>
                <a:prstClr val="white"/>
              </a:solidFill>
              <a:effectLst>
                <a:outerShdw blurRad="38100" dist="38100" dir="2700000" algn="tl">
                  <a:srgbClr val="000000">
                    <a:alpha val="43137"/>
                  </a:srgbClr>
                </a:outerShdw>
              </a:effectLst>
            </a:endParaRPr>
          </a:p>
        </p:txBody>
      </p:sp>
      <p:sp>
        <p:nvSpPr>
          <p:cNvPr id="9" name="Subtitle 2"/>
          <p:cNvSpPr txBox="1">
            <a:spLocks/>
          </p:cNvSpPr>
          <p:nvPr/>
        </p:nvSpPr>
        <p:spPr bwMode="auto">
          <a:xfrm>
            <a:off x="3552768" y="4071941"/>
            <a:ext cx="5286375" cy="129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1" anchor="t" anchorCtr="0" compatLnSpc="1">
            <a:prstTxWarp prst="textNoShape">
              <a:avLst/>
            </a:prstTxWarp>
            <a:noAutofit/>
          </a:bodyPr>
          <a:lstStyle>
            <a:lvl1pPr marL="0" indent="0" algn="ctr" rtl="1" eaLnBrk="0" fontAlgn="base" hangingPunct="0">
              <a:spcBef>
                <a:spcPct val="20000"/>
              </a:spcBef>
              <a:spcAft>
                <a:spcPct val="0"/>
              </a:spcAft>
              <a:buClr>
                <a:schemeClr val="accent1"/>
              </a:buClr>
              <a:buSzPct val="85000"/>
              <a:buFont typeface="Wingdings 2" pitchFamily="18" charset="2"/>
              <a:buNone/>
              <a:defRPr sz="1600" b="1" kern="1200" cap="all" spc="250" baseline="0">
                <a:solidFill>
                  <a:schemeClr val="tx2"/>
                </a:solidFill>
                <a:latin typeface="+mn-lt"/>
                <a:ea typeface="+mn-ea"/>
                <a:cs typeface="+mn-cs"/>
              </a:defRPr>
            </a:lvl1pPr>
            <a:lvl2pPr marL="457200" indent="0" algn="ctr" rtl="1" eaLnBrk="0" fontAlgn="base" hangingPunct="0">
              <a:spcBef>
                <a:spcPct val="20000"/>
              </a:spcBef>
              <a:spcAft>
                <a:spcPct val="0"/>
              </a:spcAft>
              <a:buClr>
                <a:schemeClr val="accent2"/>
              </a:buClr>
              <a:buSzPct val="70000"/>
              <a:buFont typeface="Wingdings" pitchFamily="2" charset="2"/>
              <a:buNone/>
              <a:defRPr sz="2200" kern="1200">
                <a:solidFill>
                  <a:schemeClr val="tx2"/>
                </a:solidFill>
                <a:latin typeface="+mn-lt"/>
                <a:ea typeface="+mn-ea"/>
                <a:cs typeface="+mn-cs"/>
              </a:defRPr>
            </a:lvl2pPr>
            <a:lvl3pPr marL="914400" indent="0" algn="ctr" rtl="1" eaLnBrk="0" fontAlgn="base" hangingPunct="0">
              <a:spcBef>
                <a:spcPct val="20000"/>
              </a:spcBef>
              <a:spcAft>
                <a:spcPct val="0"/>
              </a:spcAft>
              <a:buClr>
                <a:srgbClr val="8CADAE"/>
              </a:buClr>
              <a:buSzPct val="75000"/>
              <a:buFont typeface="Wingdings 2" pitchFamily="18" charset="2"/>
              <a:buNone/>
              <a:defRPr sz="2000" kern="1200">
                <a:solidFill>
                  <a:schemeClr val="tx1"/>
                </a:solidFill>
                <a:latin typeface="+mn-lt"/>
                <a:ea typeface="+mn-ea"/>
                <a:cs typeface="+mn-cs"/>
              </a:defRPr>
            </a:lvl3pPr>
            <a:lvl4pPr marL="1371600" indent="0" algn="ctr" rtl="1" eaLnBrk="0" fontAlgn="base" hangingPunct="0">
              <a:spcBef>
                <a:spcPct val="20000"/>
              </a:spcBef>
              <a:spcAft>
                <a:spcPct val="0"/>
              </a:spcAft>
              <a:buClr>
                <a:srgbClr val="8C7B70"/>
              </a:buClr>
              <a:buSzPct val="70000"/>
              <a:buFont typeface="Wingdings" pitchFamily="2" charset="2"/>
              <a:buNone/>
              <a:defRPr sz="2000" kern="1200">
                <a:solidFill>
                  <a:schemeClr val="tx2"/>
                </a:solidFill>
                <a:latin typeface="+mn-lt"/>
                <a:ea typeface="+mn-ea"/>
                <a:cs typeface="+mn-cs"/>
              </a:defRPr>
            </a:lvl4pPr>
            <a:lvl5pPr marL="1828800" indent="0" algn="ctr" rtl="1" eaLnBrk="0" fontAlgn="base" hangingPunct="0">
              <a:spcBef>
                <a:spcPct val="20000"/>
              </a:spcBef>
              <a:spcAft>
                <a:spcPct val="0"/>
              </a:spcAft>
              <a:buClr>
                <a:srgbClr val="8FB08C"/>
              </a:buClr>
              <a:buNone/>
              <a:defRPr sz="2000" kern="1200">
                <a:solidFill>
                  <a:schemeClr val="tx1"/>
                </a:solidFill>
                <a:latin typeface="+mn-lt"/>
                <a:ea typeface="+mn-ea"/>
                <a:cs typeface="+mn-cs"/>
              </a:defRPr>
            </a:lvl5pPr>
            <a:lvl6pPr marL="2286000" indent="0" algn="ctr" rtl="1"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1"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1"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1"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eaLnBrk="1" fontAlgn="auto" hangingPunct="1">
              <a:spcAft>
                <a:spcPts val="0"/>
              </a:spcAft>
              <a:buClr>
                <a:srgbClr val="72A376"/>
              </a:buClr>
              <a:defRPr/>
            </a:pPr>
            <a:r>
              <a:rPr lang="en-US" sz="4000" dirty="0" smtClean="0">
                <a:solidFill>
                  <a:srgbClr val="FF0000"/>
                </a:solidFill>
                <a:effectLst>
                  <a:outerShdw blurRad="38100" dist="38100" dir="2700000" algn="tl">
                    <a:srgbClr val="000000">
                      <a:alpha val="43137"/>
                    </a:srgbClr>
                  </a:outerShdw>
                </a:effectLst>
                <a:cs typeface="Andalus" pitchFamily="2" charset="-78"/>
              </a:rPr>
              <a:t>Preparation</a:t>
            </a:r>
          </a:p>
          <a:p>
            <a:pPr eaLnBrk="1" fontAlgn="auto" hangingPunct="1">
              <a:spcAft>
                <a:spcPts val="0"/>
              </a:spcAft>
              <a:buClr>
                <a:srgbClr val="72A376"/>
              </a:buClr>
              <a:defRPr/>
            </a:pPr>
            <a:r>
              <a:rPr lang="en-US" dirty="0" err="1" smtClean="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rPr>
              <a:t>Ayman</a:t>
            </a:r>
            <a:r>
              <a:rPr lang="en-US" dirty="0" smtClean="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rPr>
              <a:t> Shukry Abd El-</a:t>
            </a:r>
            <a:r>
              <a:rPr lang="en-US" dirty="0" err="1" smtClean="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rPr>
              <a:t>Razek</a:t>
            </a:r>
            <a:r>
              <a:rPr lang="en-US" dirty="0" smtClean="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rPr>
              <a:t> Ahmed</a:t>
            </a:r>
            <a:endParaRPr lang="ar-EG" dirty="0" smtClean="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endParaRPr>
          </a:p>
          <a:p>
            <a:pPr eaLnBrk="1" fontAlgn="auto" hangingPunct="1">
              <a:spcAft>
                <a:spcPts val="0"/>
              </a:spcAft>
              <a:buClr>
                <a:srgbClr val="72A376"/>
              </a:buClr>
              <a:defRPr/>
            </a:pPr>
            <a:r>
              <a:rPr lang="en-US" sz="2000" dirty="0">
                <a:solidFill>
                  <a:srgbClr val="00B050"/>
                </a:solidFill>
              </a:rPr>
              <a:t>Psychology teacher</a:t>
            </a:r>
            <a:endParaRPr lang="ar-EG" sz="2000" dirty="0" smtClean="0">
              <a:solidFill>
                <a:srgbClr val="00B050"/>
              </a:solidFill>
              <a:effectLst>
                <a:outerShdw blurRad="38100" dist="38100" dir="2700000" algn="tl">
                  <a:srgbClr val="000000">
                    <a:alpha val="43137"/>
                  </a:srgbClr>
                </a:outerShdw>
              </a:effectLst>
              <a:latin typeface="Arial Unicode MS" pitchFamily="34" charset="-128"/>
              <a:ea typeface="Arial Unicode MS" pitchFamily="34" charset="-128"/>
              <a:cs typeface="Andalus" pitchFamily="2" charset="-78"/>
            </a:endParaRPr>
          </a:p>
        </p:txBody>
      </p:sp>
      <p:sp>
        <p:nvSpPr>
          <p:cNvPr id="8" name="Oval 7"/>
          <p:cNvSpPr/>
          <p:nvPr/>
        </p:nvSpPr>
        <p:spPr>
          <a:xfrm rot="20419775">
            <a:off x="341957" y="1737106"/>
            <a:ext cx="2440286" cy="1549327"/>
          </a:xfrm>
          <a:prstGeom prst="ellipse">
            <a:avLst/>
          </a:prstGeom>
          <a:blipFill>
            <a:blip r:embed="rId5"/>
            <a:stretch>
              <a:fillRect/>
            </a:stretch>
          </a:blipFill>
          <a:ln w="76200">
            <a:solidFill>
              <a:schemeClr val="tx1"/>
            </a:solidFill>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ounded Rectangle 6">
            <a:hlinkClick r:id="rId6" action="ppaction://hlinksldjump"/>
          </p:cNvPr>
          <p:cNvSpPr/>
          <p:nvPr/>
        </p:nvSpPr>
        <p:spPr>
          <a:xfrm>
            <a:off x="533400" y="49530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smtClean="0">
                <a:solidFill>
                  <a:prstClr val="black"/>
                </a:solidFill>
                <a:latin typeface="Arial" pitchFamily="34" charset="0"/>
                <a:ea typeface="Arial Unicode MS" pitchFamily="34" charset="-128"/>
                <a:cs typeface="Arial" pitchFamily="34" charset="0"/>
              </a:rPr>
              <a:t>Next</a:t>
            </a:r>
            <a:endParaRPr lang="en-US" sz="3200" b="1" dirty="0">
              <a:solidFill>
                <a:prstClr val="black"/>
              </a:solidFill>
              <a:latin typeface="Arial" pitchFamily="34" charset="0"/>
              <a:ea typeface="Arial Unicode MS" pitchFamily="34" charset="-128"/>
              <a:cs typeface="Arial" pitchFamily="34" charset="0"/>
            </a:endParaRPr>
          </a:p>
        </p:txBody>
      </p:sp>
      <p:sp>
        <p:nvSpPr>
          <p:cNvPr id="13" name="Rectangle 12"/>
          <p:cNvSpPr/>
          <p:nvPr/>
        </p:nvSpPr>
        <p:spPr>
          <a:xfrm>
            <a:off x="1905000" y="381000"/>
            <a:ext cx="5102680"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Help Yourself</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 name="Footer Placeholder 13"/>
          <p:cNvSpPr>
            <a:spLocks noGrp="1"/>
          </p:cNvSpPr>
          <p:nvPr>
            <p:ph type="ftr" sz="quarter" idx="11"/>
          </p:nvPr>
        </p:nvSpPr>
        <p:spPr>
          <a:xfrm>
            <a:off x="457200" y="6248400"/>
            <a:ext cx="1600200" cy="384048"/>
          </a:xfrm>
        </p:spPr>
        <p:txBody>
          <a:bodyPr/>
          <a:lstStyle/>
          <a:p>
            <a:r>
              <a:rPr lang="en-US" b="1" dirty="0" smtClean="0">
                <a:solidFill>
                  <a:prstClr val="black"/>
                </a:solidFill>
              </a:rPr>
              <a:t>Ayman Shukry</a:t>
            </a:r>
            <a:endParaRPr lang="en-US" b="1" dirty="0">
              <a:solidFill>
                <a:prstClr val="black"/>
              </a:solidFill>
            </a:endParaRPr>
          </a:p>
        </p:txBody>
      </p:sp>
    </p:spTree>
    <p:extLst>
      <p:ext uri="{BB962C8B-B14F-4D97-AF65-F5344CB8AC3E}">
        <p14:creationId xmlns:p14="http://schemas.microsoft.com/office/powerpoint/2010/main" val="1721495655"/>
      </p:ext>
    </p:extLst>
  </p:cSld>
  <p:clrMapOvr>
    <a:masterClrMapping/>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11"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0483" name="TextBox 3"/>
          <p:cNvSpPr txBox="1">
            <a:spLocks noChangeArrowheads="1"/>
          </p:cNvSpPr>
          <p:nvPr/>
        </p:nvSpPr>
        <p:spPr bwMode="auto">
          <a:xfrm>
            <a:off x="381000" y="838200"/>
            <a:ext cx="840581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endParaRPr lang="en-US" sz="1400" dirty="0">
              <a:solidFill>
                <a:prstClr val="black"/>
              </a:solidFill>
            </a:endParaRPr>
          </a:p>
          <a:p>
            <a:r>
              <a:rPr lang="en-US" sz="1400" dirty="0">
                <a:solidFill>
                  <a:srgbClr val="FF0000"/>
                </a:solidFill>
              </a:rPr>
              <a:t>Group Fourth : </a:t>
            </a:r>
            <a:r>
              <a:rPr lang="en-US" sz="1400" dirty="0">
                <a:solidFill>
                  <a:prstClr val="black"/>
                </a:solidFill>
              </a:rPr>
              <a:t>set design model for the behavior and motivations: </a:t>
            </a:r>
            <a:br>
              <a:rPr lang="en-US" sz="1400" dirty="0">
                <a:solidFill>
                  <a:prstClr val="black"/>
                </a:solidFill>
              </a:rPr>
            </a:br>
            <a:r>
              <a:rPr lang="en-US" sz="1400" dirty="0">
                <a:solidFill>
                  <a:prstClr val="black"/>
                </a:solidFill>
              </a:rPr>
              <a:t>Where members design model and display the results and go for a trip to the Palace of Culture of the province to inform students on references and important books project (Help Yourself). The design work or declaration of a special project. And assigns them to the proportion of the work of statistical behavior modification after completion of the project for the separation of school and out of school. </a:t>
            </a:r>
            <a:br>
              <a:rPr lang="en-US" sz="1400" dirty="0">
                <a:solidFill>
                  <a:prstClr val="black"/>
                </a:solidFill>
              </a:rPr>
            </a:br>
            <a:r>
              <a:rPr lang="en-US" sz="1400" dirty="0">
                <a:solidFill>
                  <a:prstClr val="black"/>
                </a:solidFill>
              </a:rPr>
              <a:t/>
            </a:r>
            <a:br>
              <a:rPr lang="en-US" sz="1400" dirty="0">
                <a:solidFill>
                  <a:prstClr val="black"/>
                </a:solidFill>
              </a:rPr>
            </a:br>
            <a:r>
              <a:rPr lang="en-US" sz="1400" dirty="0">
                <a:solidFill>
                  <a:prstClr val="black"/>
                </a:solidFill>
              </a:rPr>
              <a:t> </a:t>
            </a:r>
            <a:r>
              <a:rPr lang="en-US" sz="1400" dirty="0">
                <a:solidFill>
                  <a:srgbClr val="FF0000"/>
                </a:solidFill>
              </a:rPr>
              <a:t> Group Fifth : </a:t>
            </a:r>
            <a:r>
              <a:rPr lang="en-US" sz="1400" dirty="0">
                <a:solidFill>
                  <a:prstClr val="black"/>
                </a:solidFill>
              </a:rPr>
              <a:t>research group on the Internet. </a:t>
            </a:r>
            <a:br>
              <a:rPr lang="en-US" sz="1400" dirty="0">
                <a:solidFill>
                  <a:prstClr val="black"/>
                </a:solidFill>
              </a:rPr>
            </a:br>
            <a:r>
              <a:rPr lang="en-US" sz="1400" dirty="0">
                <a:solidFill>
                  <a:prstClr val="black"/>
                </a:solidFill>
              </a:rPr>
              <a:t>Where members searching for answers to questions put forward by to confirm and evaluate the information collected during the symposium and to obtain additional information and strengthen images and video files through search engines to easily search and share resources and save </a:t>
            </a:r>
            <a:br>
              <a:rPr lang="en-US" sz="1400" dirty="0">
                <a:solidFill>
                  <a:prstClr val="black"/>
                </a:solidFill>
              </a:rPr>
            </a:br>
            <a:r>
              <a:rPr lang="en-US" sz="1400" dirty="0">
                <a:solidFill>
                  <a:prstClr val="black"/>
                </a:solidFill>
              </a:rPr>
              <a:t>And a brief presentation about the work of) behavior and motives), and then discuss the worksheets with the students, taking into account the priorities and some of which the most important are: </a:t>
            </a:r>
            <a:br>
              <a:rPr lang="en-US" sz="1400" dirty="0">
                <a:solidFill>
                  <a:prstClr val="black"/>
                </a:solidFill>
              </a:rPr>
            </a:br>
            <a:r>
              <a:rPr lang="en-US" sz="1400" dirty="0">
                <a:solidFill>
                  <a:prstClr val="black"/>
                </a:solidFill>
              </a:rPr>
              <a:t>Focus on the content of the unit and employ high-tech possibilities for writing software Microsoft word. </a:t>
            </a:r>
            <a:br>
              <a:rPr lang="en-US" sz="1400" dirty="0">
                <a:solidFill>
                  <a:prstClr val="black"/>
                </a:solidFill>
              </a:rPr>
            </a:br>
            <a:r>
              <a:rPr lang="en-US" sz="1400" dirty="0">
                <a:solidFill>
                  <a:prstClr val="black"/>
                </a:solidFill>
              </a:rPr>
              <a:t>Safety language and clarity of images and shapes. </a:t>
            </a:r>
            <a:br>
              <a:rPr lang="en-US" sz="1400" dirty="0">
                <a:solidFill>
                  <a:prstClr val="black"/>
                </a:solidFill>
              </a:rPr>
            </a:br>
            <a:r>
              <a:rPr lang="en-US" sz="1400" dirty="0">
                <a:solidFill>
                  <a:prstClr val="black"/>
                </a:solidFill>
              </a:rPr>
              <a:t>Collaboration with colleagues in the development of the brochure. </a:t>
            </a:r>
            <a:br>
              <a:rPr lang="en-US" sz="1400" dirty="0">
                <a:solidFill>
                  <a:prstClr val="black"/>
                </a:solidFill>
              </a:rPr>
            </a:br>
            <a:r>
              <a:rPr lang="en-US" sz="1400" dirty="0">
                <a:solidFill>
                  <a:prstClr val="black"/>
                </a:solidFill>
              </a:rPr>
              <a:t>  Supervision of the students during the implementation of the brochure and provide any assistance needed by the students. </a:t>
            </a:r>
            <a:br>
              <a:rPr lang="en-US" sz="1400" dirty="0">
                <a:solidFill>
                  <a:prstClr val="black"/>
                </a:solidFill>
              </a:rPr>
            </a:br>
            <a:r>
              <a:rPr lang="en-US" sz="1400" dirty="0">
                <a:solidFill>
                  <a:prstClr val="black"/>
                </a:solidFill>
              </a:rPr>
              <a:t>  Preparation of an assessment tool for students brochure and application. </a:t>
            </a:r>
            <a:br>
              <a:rPr lang="en-US" sz="1400" dirty="0">
                <a:solidFill>
                  <a:prstClr val="black"/>
                </a:solidFill>
              </a:rPr>
            </a:br>
            <a:r>
              <a:rPr lang="en-US" sz="1400" dirty="0">
                <a:solidFill>
                  <a:prstClr val="black"/>
                </a:solidFill>
              </a:rPr>
              <a:t>Do feed due to the students by identifying some of the concepts and skills that did not gain is acceptable.</a:t>
            </a:r>
          </a:p>
          <a:p>
            <a:pPr rtl="1">
              <a:buFont typeface="Arial" pitchFamily="34" charset="0"/>
              <a:buChar char="•"/>
            </a:pPr>
            <a:r>
              <a:rPr lang="ar-SA" sz="1400" dirty="0" smtClean="0">
                <a:solidFill>
                  <a:prstClr val="black"/>
                </a:solidFill>
              </a:rPr>
              <a:t> </a:t>
            </a:r>
            <a:r>
              <a:rPr lang="en-US" sz="1400" dirty="0" smtClean="0">
                <a:solidFill>
                  <a:prstClr val="black"/>
                </a:solidFill>
              </a:rPr>
              <a:t/>
            </a:r>
            <a:br>
              <a:rPr lang="en-US" sz="1400" dirty="0" smtClean="0">
                <a:solidFill>
                  <a:prstClr val="black"/>
                </a:solidFill>
              </a:rPr>
            </a:br>
            <a:endParaRPr lang="en-US" sz="1400" dirty="0" smtClean="0">
              <a:solidFill>
                <a:prstClr val="black"/>
              </a:solidFill>
            </a:endParaRPr>
          </a:p>
        </p:txBody>
      </p:sp>
      <p:sp>
        <p:nvSpPr>
          <p:cNvPr id="5" name="TextBox 4"/>
          <p:cNvSpPr txBox="1"/>
          <p:nvPr/>
        </p:nvSpPr>
        <p:spPr>
          <a:xfrm>
            <a:off x="1828800" y="5486400"/>
            <a:ext cx="6096000" cy="1015663"/>
          </a:xfrm>
          <a:prstGeom prst="rect">
            <a:avLst/>
          </a:prstGeom>
          <a:noFill/>
        </p:spPr>
        <p:txBody>
          <a:bodyPr wrap="square" rtlCol="1">
            <a:spAutoFit/>
          </a:bodyPr>
          <a:lstStyle/>
          <a:p>
            <a:r>
              <a:rPr lang="en-US" sz="1000" dirty="0">
                <a:solidFill>
                  <a:prstClr val="black"/>
                </a:solidFill>
              </a:rPr>
              <a:t>Notes: </a:t>
            </a:r>
            <a:br>
              <a:rPr lang="en-US" sz="1000" dirty="0">
                <a:solidFill>
                  <a:prstClr val="black"/>
                </a:solidFill>
              </a:rPr>
            </a:br>
            <a:r>
              <a:rPr lang="en-US" sz="1000" dirty="0">
                <a:solidFill>
                  <a:prstClr val="black"/>
                </a:solidFill>
              </a:rPr>
              <a:t>Commissioning groups to distribute roles and tasks and work timeline for the initial stages of their effort to work for the private -1 </a:t>
            </a:r>
            <a:br>
              <a:rPr lang="en-US" sz="1000" dirty="0">
                <a:solidFill>
                  <a:prstClr val="black"/>
                </a:solidFill>
              </a:rPr>
            </a:br>
            <a:r>
              <a:rPr lang="en-US" sz="1000" dirty="0">
                <a:solidFill>
                  <a:prstClr val="black"/>
                </a:solidFill>
              </a:rPr>
              <a:t>2 Students can submit any appropriate additions of their creation </a:t>
            </a:r>
            <a:br>
              <a:rPr lang="en-US" sz="1000" dirty="0">
                <a:solidFill>
                  <a:prstClr val="black"/>
                </a:solidFill>
              </a:rPr>
            </a:br>
            <a:r>
              <a:rPr lang="en-US" sz="1000" dirty="0">
                <a:solidFill>
                  <a:prstClr val="black"/>
                </a:solidFill>
              </a:rPr>
              <a:t>3 contribute to educate individuals on the use of appropriate and optimal behavior and employ their behavior and motives in the progress of society and the paper.</a:t>
            </a:r>
          </a:p>
        </p:txBody>
      </p:sp>
      <p:sp>
        <p:nvSpPr>
          <p:cNvPr id="6" name="Rounded Rectangle 5">
            <a:hlinkClick r:id="rId4" action="ppaction://hlinksldjump"/>
          </p:cNvPr>
          <p:cNvSpPr/>
          <p:nvPr/>
        </p:nvSpPr>
        <p:spPr>
          <a:xfrm>
            <a:off x="304800" y="5486400"/>
            <a:ext cx="990600" cy="3810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prstClr val="black"/>
                </a:solidFill>
                <a:latin typeface="Arial" pitchFamily="34" charset="0"/>
                <a:ea typeface="Arial Unicode MS" pitchFamily="34" charset="-128"/>
                <a:cs typeface="Arial" pitchFamily="34" charset="0"/>
              </a:rPr>
              <a:t>Next</a:t>
            </a:r>
            <a:endParaRPr lang="en-US" b="1" dirty="0" smtClean="0">
              <a:solidFill>
                <a:prstClr val="black"/>
              </a:solidFill>
              <a:latin typeface="Arial" pitchFamily="34" charset="0"/>
              <a:ea typeface="Arial Unicode MS" pitchFamily="34" charset="-128"/>
              <a:cs typeface="Arial" pitchFamily="34" charset="0"/>
            </a:endParaRPr>
          </a:p>
        </p:txBody>
      </p:sp>
      <p:sp>
        <p:nvSpPr>
          <p:cNvPr id="8" name="Rounded Rectangle 7">
            <a:hlinkClick r:id="rId5" action="ppaction://hlinksldjump"/>
          </p:cNvPr>
          <p:cNvSpPr/>
          <p:nvPr/>
        </p:nvSpPr>
        <p:spPr>
          <a:xfrm>
            <a:off x="304800" y="6172200"/>
            <a:ext cx="990600" cy="3810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dirty="0">
                <a:solidFill>
                  <a:prstClr val="black"/>
                </a:solidFill>
                <a:latin typeface="Arial" pitchFamily="34" charset="0"/>
                <a:ea typeface="Arial Unicode MS" pitchFamily="34" charset="-128"/>
                <a:cs typeface="Arial" pitchFamily="34" charset="0"/>
              </a:rPr>
              <a:t>Previous</a:t>
            </a:r>
          </a:p>
        </p:txBody>
      </p:sp>
      <p:sp>
        <p:nvSpPr>
          <p:cNvPr id="10" name="Flowchart: Alternate Process 9"/>
          <p:cNvSpPr/>
          <p:nvPr/>
        </p:nvSpPr>
        <p:spPr>
          <a:xfrm>
            <a:off x="800100" y="226300"/>
            <a:ext cx="1295400" cy="627255"/>
          </a:xfrm>
          <a:prstGeom prst="flowChartAlternateProcess">
            <a:avLst/>
          </a:prstGeom>
          <a:blipFill dpi="0" rotWithShape="1">
            <a:blip r:embed="rId6" cstate="print">
              <a:extLst>
                <a:ext uri="{28A0092B-C50C-407E-A947-70E740481C1C}">
                  <a14:useLocalDpi xmlns:a14="http://schemas.microsoft.com/office/drawing/2010/main" val="0"/>
                </a:ext>
              </a:extLst>
            </a:blip>
            <a:srcRect/>
            <a:stretch>
              <a:fillRect/>
            </a:stretch>
          </a:blipFill>
          <a:ln>
            <a:solidFill>
              <a:schemeClr val="tx1">
                <a:lumMod val="65000"/>
                <a:lumOff val="35000"/>
              </a:schemeClr>
            </a:solidFill>
          </a:ln>
          <a:effectLst>
            <a:outerShdw blurRad="184150" dist="241300" dir="11520000" sx="110000" sy="110000" algn="ctr">
              <a:srgbClr val="000000">
                <a:alpha val="18000"/>
              </a:srgbClr>
            </a:outerShdw>
          </a:effectLst>
          <a:scene3d>
            <a:camera prst="orthographicFront"/>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p:nvSpPr>
        <p:spPr>
          <a:xfrm>
            <a:off x="2405055" y="330335"/>
            <a:ext cx="6205545" cy="523220"/>
          </a:xfrm>
          <a:prstGeom prst="rect">
            <a:avLst/>
          </a:prstGeom>
        </p:spPr>
        <p:txBody>
          <a:bodyPr wrap="none">
            <a:spAutoFit/>
          </a:bodyPr>
          <a:lstStyle/>
          <a:p>
            <a:r>
              <a:rPr lang="en-US" sz="2800" b="1" dirty="0" smtClean="0">
                <a:solidFill>
                  <a:prstClr val="black"/>
                </a:solidFill>
              </a:rPr>
              <a:t>Continued Distribution of Tasks</a:t>
            </a:r>
            <a:endParaRPr lang="en-US" sz="2800" b="1" dirty="0">
              <a:solidFill>
                <a:prstClr val="black"/>
              </a:solidFill>
            </a:endParaRPr>
          </a:p>
        </p:txBody>
      </p:sp>
    </p:spTree>
    <p:extLst>
      <p:ext uri="{BB962C8B-B14F-4D97-AF65-F5344CB8AC3E}">
        <p14:creationId xmlns:p14="http://schemas.microsoft.com/office/powerpoint/2010/main" val="4214024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Group 48"/>
          <p:cNvGraphicFramePr>
            <a:graphicFrameLocks noGrp="1"/>
          </p:cNvGraphicFramePr>
          <p:nvPr>
            <p:ph sz="quarter" idx="1"/>
            <p:extLst>
              <p:ext uri="{D42A27DB-BD31-4B8C-83A1-F6EECF244321}">
                <p14:modId xmlns:p14="http://schemas.microsoft.com/office/powerpoint/2010/main" val="2849524708"/>
              </p:ext>
            </p:extLst>
          </p:nvPr>
        </p:nvGraphicFramePr>
        <p:xfrm>
          <a:off x="685800" y="3184525"/>
          <a:ext cx="7848600" cy="2575801"/>
        </p:xfrm>
        <a:graphic>
          <a:graphicData uri="http://schemas.openxmlformats.org/drawingml/2006/table">
            <a:tbl>
              <a:tblPr>
                <a:tableStyleId>{69C7853C-536D-4A76-A0AE-DD22124D55A5}</a:tableStyleId>
              </a:tblPr>
              <a:tblGrid>
                <a:gridCol w="2133600"/>
                <a:gridCol w="1143000"/>
                <a:gridCol w="990600"/>
                <a:gridCol w="1219200"/>
                <a:gridCol w="1079500"/>
                <a:gridCol w="1282700"/>
              </a:tblGrid>
              <a:tr h="16158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800" dirty="0" smtClean="0"/>
                        <a:t>Computerization of data using</a:t>
                      </a:r>
                      <a:r>
                        <a:rPr kumimoji="0" lang="ar-JO" sz="1800" b="1" u="none" strike="noStrike" cap="none" normalizeH="0" baseline="0" dirty="0" smtClean="0">
                          <a:ln>
                            <a:noFill/>
                          </a:ln>
                          <a:effectLst/>
                        </a:rPr>
                        <a:t> </a:t>
                      </a:r>
                      <a:endParaRPr kumimoji="0" lang="en-US" sz="1800" b="1"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MS PPT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u="none" strike="noStrike" cap="none" normalizeH="0" baseline="0" dirty="0" smtClean="0">
                          <a:ln>
                            <a:noFill/>
                          </a:ln>
                          <a:effectLst/>
                        </a:rPr>
                        <a:t>MS Excel,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u="none" strike="noStrike" cap="none" normalizeH="0" baseline="0" dirty="0" smtClean="0">
                          <a:ln>
                            <a:noFill/>
                          </a:ln>
                          <a:effectLst/>
                        </a:rPr>
                        <a:t>MS WORD.</a:t>
                      </a:r>
                      <a:endParaRPr kumimoji="0" lang="ar-JO" sz="2000" b="1"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100" b="0" dirty="0" smtClean="0"/>
                        <a:t>Review </a:t>
                      </a:r>
                      <a:br>
                        <a:rPr lang="en-US" sz="1100" b="0" dirty="0" smtClean="0"/>
                      </a:br>
                      <a:r>
                        <a:rPr lang="en-US" sz="1100" b="0" dirty="0" smtClean="0"/>
                        <a:t>Official bodies or correspondent.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800" dirty="0" smtClean="0"/>
                        <a:t>Review </a:t>
                      </a:r>
                      <a:br>
                        <a:rPr lang="en-US" sz="1800" dirty="0" smtClean="0"/>
                      </a:br>
                      <a:r>
                        <a:rPr lang="en-US" sz="1800" dirty="0" smtClean="0"/>
                        <a:t>Official bodies or correspondent</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dirty="0" smtClean="0"/>
                        <a:t>Search on the net</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dirty="0" smtClean="0"/>
                        <a:t>Task</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lnR w="12700" cap="flat" cmpd="sng" algn="ctr">
                      <a:solidFill>
                        <a:schemeClr val="tx1"/>
                      </a:solidFill>
                      <a:prstDash val="solid"/>
                      <a:round/>
                      <a:headEnd type="none" w="med" len="med"/>
                      <a:tailEnd type="none" w="med" len="med"/>
                    </a:lnR>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ar-JO" sz="20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u="none" strike="noStrike" cap="none" normalizeH="0" baseline="0" dirty="0" smtClean="0">
                        <a:ln>
                          <a:noFill/>
                        </a:ln>
                        <a:effectLst/>
                      </a:endParaRPr>
                    </a:p>
                    <a:p>
                      <a:pPr marL="0" marR="0" lvl="0" indent="0" algn="ctr" defTabSz="914400" rtl="1" eaLnBrk="1" fontAlgn="base" latinLnBrk="0" hangingPunct="1">
                        <a:lnSpc>
                          <a:spcPct val="100000"/>
                        </a:lnSpc>
                        <a:spcBef>
                          <a:spcPct val="20000"/>
                        </a:spcBef>
                        <a:spcAft>
                          <a:spcPct val="0"/>
                        </a:spcAft>
                        <a:buClrTx/>
                        <a:buSzTx/>
                        <a:buFontTx/>
                        <a:buNone/>
                        <a:tabLst/>
                      </a:pPr>
                      <a:r>
                        <a:rPr lang="en-US" sz="1400" dirty="0" smtClean="0"/>
                        <a:t>Distribution </a:t>
                      </a:r>
                      <a:br>
                        <a:rPr lang="en-US" sz="1400" dirty="0" smtClean="0"/>
                      </a:br>
                      <a:r>
                        <a:rPr lang="en-US" sz="1400" dirty="0" smtClean="0"/>
                        <a:t>Tasks</a:t>
                      </a:r>
                      <a:endParaRPr kumimoji="0" lang="en-US" sz="1400" b="1" i="0" u="none" strike="noStrike" cap="none" normalizeH="0" baseline="0" dirty="0" smtClean="0">
                        <a:ln>
                          <a:noFill/>
                        </a:ln>
                        <a:solidFill>
                          <a:srgbClr val="002060"/>
                        </a:solidFill>
                        <a:effectLst/>
                        <a:latin typeface="Arial" pitchFamily="34" charset="0"/>
                        <a:cs typeface="Arial" pitchFamily="34"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41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ar-EG" sz="2000" b="1" i="0" u="none" strike="noStrike" cap="none" normalizeH="0" baseline="0" smtClean="0">
                        <a:ln>
                          <a:noFill/>
                        </a:ln>
                        <a:solidFill>
                          <a:schemeClr val="tx1"/>
                        </a:solidFill>
                        <a:effectLst/>
                        <a:latin typeface="Arial" pitchFamily="34" charset="0"/>
                        <a:cs typeface="Arial" pitchFamily="34" charset="0"/>
                      </a:endParaRPr>
                    </a:p>
                  </a:txBody>
                  <a:tcPr marT="45732" marB="4573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ar-EG" sz="2000" b="1" i="0" u="none" strike="noStrike" cap="none" normalizeH="0" baseline="0" smtClean="0">
                        <a:ln>
                          <a:noFill/>
                        </a:ln>
                        <a:solidFill>
                          <a:schemeClr val="tx1"/>
                        </a:solidFill>
                        <a:effectLst/>
                        <a:latin typeface="Arial" pitchFamily="34" charset="0"/>
                        <a:cs typeface="Arial" pitchFamily="34" charset="0"/>
                      </a:endParaRPr>
                    </a:p>
                  </a:txBody>
                  <a:tcPr marT="45732" marB="4573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a:txBody>
                  <a:tcPr marT="45732" marB="4573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ar-EG" sz="2000" b="1" i="0" u="none" strike="noStrike" cap="none" normalizeH="0" baseline="0" smtClean="0">
                        <a:ln>
                          <a:noFill/>
                        </a:ln>
                        <a:solidFill>
                          <a:schemeClr val="tx1"/>
                        </a:solidFill>
                        <a:effectLst/>
                        <a:latin typeface="Arial" pitchFamily="34" charset="0"/>
                        <a:cs typeface="Arial" pitchFamily="34" charset="0"/>
                      </a:endParaRPr>
                    </a:p>
                  </a:txBody>
                  <a:tcPr marT="45732" marB="4573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800" dirty="0" smtClean="0"/>
                        <a:t>Contact Person</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txBody>
                  <a:tcPr marT="45732" marB="45732" anchor="ctr" horzOverflow="overflow">
                    <a:lnR w="12700" cap="flat" cmpd="sng" algn="ctr">
                      <a:solidFill>
                        <a:schemeClr val="tx1"/>
                      </a:solidFill>
                      <a:prstDash val="solid"/>
                      <a:round/>
                      <a:headEnd type="none" w="med" len="med"/>
                      <a:tailEnd type="none" w="med" len="med"/>
                    </a:lnR>
                  </a:tcPr>
                </a:tc>
                <a:tc vMerge="1">
                  <a:txBody>
                    <a:bodyPr/>
                    <a:lstStyle/>
                    <a:p>
                      <a:pPr rtl="1"/>
                      <a:endParaRPr lang="ar-EG"/>
                    </a:p>
                  </a:txBody>
                  <a:tcPr/>
                </a:tc>
              </a:tr>
            </a:tbl>
          </a:graphicData>
        </a:graphic>
      </p:graphicFrame>
      <p:graphicFrame>
        <p:nvGraphicFramePr>
          <p:cNvPr id="7" name="Group 3"/>
          <p:cNvGraphicFramePr>
            <a:graphicFrameLocks noGrp="1"/>
          </p:cNvGraphicFramePr>
          <p:nvPr>
            <p:ph sz="half" idx="4294967295"/>
            <p:extLst>
              <p:ext uri="{D42A27DB-BD31-4B8C-83A1-F6EECF244321}">
                <p14:modId xmlns:p14="http://schemas.microsoft.com/office/powerpoint/2010/main" val="1885158574"/>
              </p:ext>
            </p:extLst>
          </p:nvPr>
        </p:nvGraphicFramePr>
        <p:xfrm>
          <a:off x="685800" y="1524000"/>
          <a:ext cx="7848600" cy="1447800"/>
        </p:xfrm>
        <a:graphic>
          <a:graphicData uri="http://schemas.openxmlformats.org/drawingml/2006/table">
            <a:tbl>
              <a:tblPr>
                <a:tableStyleId>{69C7853C-536D-4A76-A0AE-DD22124D55A5}</a:tableStyleId>
              </a:tblPr>
              <a:tblGrid>
                <a:gridCol w="1308100"/>
                <a:gridCol w="1308100"/>
                <a:gridCol w="1308100"/>
                <a:gridCol w="1308100"/>
                <a:gridCol w="1308100"/>
                <a:gridCol w="1308100"/>
              </a:tblGrid>
              <a:tr h="7239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1600" dirty="0" smtClean="0"/>
                        <a:t>Spokesman</a:t>
                      </a:r>
                      <a:endParaRPr kumimoji="0" lang="en-US" sz="1600" b="1" u="none" strike="noStrike" kern="1200" cap="none" normalizeH="0" baseline="0" dirty="0" smtClean="0">
                        <a:ln>
                          <a:noFill/>
                        </a:ln>
                        <a:solidFill>
                          <a:schemeClr val="dk1"/>
                        </a:solidFill>
                        <a:effectLst/>
                        <a:latin typeface="+mn-lt"/>
                        <a:ea typeface="+mn-ea"/>
                        <a:cs typeface="+mn-cs"/>
                      </a:endParaRPr>
                    </a:p>
                  </a:txBody>
                  <a:tcPr anchor="ct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1600" dirty="0" smtClean="0"/>
                        <a:t>Researcher</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2000" dirty="0" smtClean="0"/>
                        <a:t>Author</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1400" dirty="0" smtClean="0"/>
                        <a:t>Commander</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2000" dirty="0" smtClean="0"/>
                        <a:t>Role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R w="12700" cap="flat" cmpd="sng" algn="ctr">
                      <a:solidFill>
                        <a:schemeClr val="tx1"/>
                      </a:solidFill>
                      <a:prstDash val="solid"/>
                      <a:round/>
                      <a:headEnd type="none" w="med" len="med"/>
                      <a:tailEnd type="none" w="med" len="med"/>
                    </a:lnR>
                  </a:tcPr>
                </a:tc>
                <a:tc rowSpan="2">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Distribution</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1400" b="0" u="none" strike="noStrike" cap="none" normalizeH="0" baseline="0" dirty="0" smtClean="0">
                          <a:ln>
                            <a:noFill/>
                          </a:ln>
                          <a:effectLst/>
                        </a:rPr>
                        <a:t>Roles</a:t>
                      </a:r>
                      <a:endParaRPr kumimoji="0" lang="en-US" sz="1400" b="0" i="0" u="none" strike="noStrike" cap="none" normalizeH="0" baseline="0" dirty="0" smtClean="0">
                        <a:ln>
                          <a:noFill/>
                        </a:ln>
                        <a:solidFill>
                          <a:srgbClr val="002060"/>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39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ar-EG" sz="2000" b="1" u="none" strike="noStrike" kern="1200" cap="none" normalizeH="0" baseline="0" dirty="0" smtClean="0">
                        <a:ln>
                          <a:noFill/>
                        </a:ln>
                        <a:solidFill>
                          <a:schemeClr val="dk1"/>
                        </a:solidFill>
                        <a:effectLst/>
                        <a:latin typeface="+mn-lt"/>
                        <a:ea typeface="+mn-ea"/>
                        <a:cs typeface="+mn-cs"/>
                      </a:endParaRPr>
                    </a:p>
                  </a:txBody>
                  <a:tcP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ar-EG"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2000" dirty="0" smtClean="0"/>
                        <a:t>Name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R w="12700" cap="flat" cmpd="sng" algn="ctr">
                      <a:solidFill>
                        <a:schemeClr val="tx1"/>
                      </a:solidFill>
                      <a:prstDash val="solid"/>
                      <a:round/>
                      <a:headEnd type="none" w="med" len="med"/>
                      <a:tailEnd type="none" w="med" len="med"/>
                    </a:lnR>
                  </a:tcPr>
                </a:tc>
                <a:tc vMerge="1">
                  <a:txBody>
                    <a:bodyPr/>
                    <a:lstStyle/>
                    <a:p>
                      <a:pPr rtl="1"/>
                      <a:endParaRPr lang="ar-EG"/>
                    </a:p>
                  </a:txBody>
                  <a:tcPr/>
                </a:tc>
              </a:tr>
            </a:tbl>
          </a:graphicData>
        </a:graphic>
      </p:graphicFrame>
      <p:sp>
        <p:nvSpPr>
          <p:cNvPr id="5" name="Rounded Rectangle 4">
            <a:hlinkClick r:id="rId4" action="ppaction://hlinksldjump"/>
          </p:cNvPr>
          <p:cNvSpPr/>
          <p:nvPr/>
        </p:nvSpPr>
        <p:spPr>
          <a:xfrm>
            <a:off x="2133600" y="59436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prstClr val="black"/>
                </a:solidFill>
                <a:latin typeface="Arial" pitchFamily="34" charset="0"/>
                <a:ea typeface="Arial Unicode MS" pitchFamily="34" charset="-128"/>
                <a:cs typeface="Arial" pitchFamily="34" charset="0"/>
              </a:rPr>
              <a:t>Next</a:t>
            </a:r>
            <a:endParaRPr lang="en-US" sz="3200" b="1" dirty="0">
              <a:solidFill>
                <a:prstClr val="black"/>
              </a:solidFill>
              <a:latin typeface="Arial" pitchFamily="34" charset="0"/>
              <a:ea typeface="Arial Unicode MS" pitchFamily="34" charset="-128"/>
              <a:cs typeface="Arial" pitchFamily="34" charset="0"/>
            </a:endParaRPr>
          </a:p>
        </p:txBody>
      </p:sp>
      <p:sp>
        <p:nvSpPr>
          <p:cNvPr id="6" name="Rounded Rectangle 5">
            <a:hlinkClick r:id="rId5" action="ppaction://hlinksldjump"/>
          </p:cNvPr>
          <p:cNvSpPr/>
          <p:nvPr/>
        </p:nvSpPr>
        <p:spPr>
          <a:xfrm>
            <a:off x="762000" y="59436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dirty="0">
                <a:solidFill>
                  <a:prstClr val="black"/>
                </a:solidFill>
                <a:latin typeface="Arial" pitchFamily="34" charset="0"/>
                <a:ea typeface="Arial Unicode MS" pitchFamily="34" charset="-128"/>
                <a:cs typeface="Arial" pitchFamily="34" charset="0"/>
              </a:rPr>
              <a:t>Previous</a:t>
            </a:r>
            <a:endParaRPr lang="en-US" sz="3200" b="1" dirty="0">
              <a:solidFill>
                <a:prstClr val="black"/>
              </a:solidFill>
              <a:latin typeface="Arial" pitchFamily="34" charset="0"/>
              <a:ea typeface="Arial Unicode MS" pitchFamily="34" charset="-128"/>
              <a:cs typeface="Arial" pitchFamily="34" charset="0"/>
            </a:endParaRPr>
          </a:p>
        </p:txBody>
      </p:sp>
      <p:sp>
        <p:nvSpPr>
          <p:cNvPr id="10" name="Rectangle 9"/>
          <p:cNvSpPr/>
          <p:nvPr/>
        </p:nvSpPr>
        <p:spPr>
          <a:xfrm>
            <a:off x="533400" y="528935"/>
            <a:ext cx="8001000" cy="461665"/>
          </a:xfrm>
          <a:prstGeom prst="rect">
            <a:avLst/>
          </a:prstGeom>
        </p:spPr>
        <p:txBody>
          <a:bodyPr wrap="square">
            <a:spAutoFit/>
          </a:bodyPr>
          <a:lstStyle/>
          <a:p>
            <a:r>
              <a:rPr lang="en-US" sz="2400" b="1" dirty="0" smtClean="0">
                <a:solidFill>
                  <a:prstClr val="black"/>
                </a:solidFill>
              </a:rPr>
              <a:t>Distribution of Roles and Distribution of Tasks</a:t>
            </a:r>
            <a:endParaRPr lang="en-US" sz="2400" b="1" dirty="0">
              <a:solidFill>
                <a:prstClr val="black"/>
              </a:solidFill>
            </a:endParaRPr>
          </a:p>
        </p:txBody>
      </p:sp>
    </p:spTree>
    <p:extLst>
      <p:ext uri="{BB962C8B-B14F-4D97-AF65-F5344CB8AC3E}">
        <p14:creationId xmlns:p14="http://schemas.microsoft.com/office/powerpoint/2010/main" val="329304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6" name="camera.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5" name="Group 32"/>
          <p:cNvGraphicFramePr>
            <a:graphicFrameLocks noGrp="1"/>
          </p:cNvGraphicFramePr>
          <p:nvPr>
            <p:extLst>
              <p:ext uri="{D42A27DB-BD31-4B8C-83A1-F6EECF244321}">
                <p14:modId xmlns:p14="http://schemas.microsoft.com/office/powerpoint/2010/main" val="1498534619"/>
              </p:ext>
            </p:extLst>
          </p:nvPr>
        </p:nvGraphicFramePr>
        <p:xfrm>
          <a:off x="622300" y="1048518"/>
          <a:ext cx="7454900" cy="5507730"/>
        </p:xfrm>
        <a:graphic>
          <a:graphicData uri="http://schemas.openxmlformats.org/drawingml/2006/table">
            <a:tbl>
              <a:tblPr>
                <a:tableStyleId>{69C7853C-536D-4A76-A0AE-DD22124D55A5}</a:tableStyleId>
              </a:tblPr>
              <a:tblGrid>
                <a:gridCol w="2286000"/>
                <a:gridCol w="2449513"/>
                <a:gridCol w="2719387"/>
              </a:tblGrid>
              <a:tr h="533400">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en-US" sz="2400" dirty="0" smtClean="0">
                          <a:solidFill>
                            <a:srgbClr val="FF0000"/>
                          </a:solidFill>
                        </a:rPr>
                        <a:t>Third Meeting</a:t>
                      </a:r>
                      <a:endParaRPr kumimoji="0" lang="en-US" sz="2400" b="1" u="none" strike="noStrike" kern="1200" cap="none" normalizeH="0" baseline="0" dirty="0" smtClean="0">
                        <a:ln>
                          <a:noFill/>
                        </a:ln>
                        <a:solidFill>
                          <a:srgbClr val="FF0000"/>
                        </a:solidFill>
                        <a:effectLst/>
                        <a:latin typeface="+mn-lt"/>
                        <a:ea typeface="+mn-ea"/>
                        <a:cs typeface="+mn-cs"/>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en-US" sz="2400" dirty="0" smtClean="0">
                          <a:solidFill>
                            <a:srgbClr val="FF0000"/>
                          </a:solidFill>
                        </a:rPr>
                        <a:t>Second Meeting</a:t>
                      </a:r>
                      <a:endParaRPr kumimoji="0" lang="en-US" sz="2400" b="1" u="none" strike="noStrike" kern="1200" cap="none" normalizeH="0" baseline="0" dirty="0" smtClean="0">
                        <a:ln>
                          <a:noFill/>
                        </a:ln>
                        <a:solidFill>
                          <a:srgbClr val="FF0000"/>
                        </a:solidFill>
                        <a:effectLst/>
                        <a:latin typeface="+mn-lt"/>
                        <a:ea typeface="+mn-ea"/>
                        <a:cs typeface="+mn-cs"/>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lang="en-US" sz="2400" dirty="0" smtClean="0">
                          <a:solidFill>
                            <a:srgbClr val="FF0000"/>
                          </a:solidFill>
                        </a:rPr>
                        <a:t>First Meeting</a:t>
                      </a:r>
                      <a:endParaRPr kumimoji="0" lang="en-US" sz="2400" b="1" i="0" u="none" strike="noStrike" kern="1200" cap="none" normalizeH="0" baseline="0" dirty="0" smtClean="0">
                        <a:ln>
                          <a:noFill/>
                        </a:ln>
                        <a:solidFill>
                          <a:srgbClr val="FF0000"/>
                        </a:solidFill>
                        <a:effectLst/>
                        <a:latin typeface="Arial" pitchFamily="34" charset="0"/>
                        <a:ea typeface="+mn-ea"/>
                        <a:cs typeface="Arial"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5006">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ar-EG" sz="1600" b="1" i="0" u="none" strike="noStrike" kern="1200" cap="none" normalizeH="0" baseline="0" dirty="0" smtClean="0">
                          <a:ln>
                            <a:noFill/>
                          </a:ln>
                          <a:solidFill>
                            <a:schemeClr val="tx1"/>
                          </a:solidFill>
                          <a:effectLst/>
                          <a:latin typeface="Arial" pitchFamily="34" charset="0"/>
                          <a:ea typeface="+mn-ea"/>
                          <a:cs typeface="Arial" pitchFamily="34" charset="0"/>
                        </a:rPr>
                        <a:t> </a:t>
                      </a:r>
                      <a:r>
                        <a:rPr kumimoji="0" lang="en-US" sz="1600" b="1" i="0" u="none" strike="noStrike" kern="1200" cap="none" normalizeH="0" baseline="0" dirty="0" smtClean="0">
                          <a:ln>
                            <a:noFill/>
                          </a:ln>
                          <a:solidFill>
                            <a:schemeClr val="tx1"/>
                          </a:solidFill>
                          <a:effectLst/>
                          <a:latin typeface="Arial" pitchFamily="34" charset="0"/>
                          <a:ea typeface="+mn-ea"/>
                          <a:cs typeface="Arial" pitchFamily="34" charset="0"/>
                        </a:rPr>
                        <a:t>1-</a:t>
                      </a:r>
                      <a:r>
                        <a:rPr lang="en-US" sz="1600" dirty="0" smtClean="0"/>
                        <a:t>Management discussion about the questions surrounding the project. </a:t>
                      </a:r>
                      <a:br>
                        <a:rPr lang="en-US" sz="1600" dirty="0" smtClean="0"/>
                      </a:br>
                      <a:r>
                        <a:rPr lang="en-US" sz="1600" dirty="0" smtClean="0"/>
                        <a:t>  2-Provide feedback. </a:t>
                      </a:r>
                      <a:br>
                        <a:rPr lang="en-US" sz="1600" dirty="0" smtClean="0"/>
                      </a:br>
                      <a:r>
                        <a:rPr lang="en-US" sz="1600" dirty="0" smtClean="0"/>
                        <a:t>  3-Integration of technology.</a:t>
                      </a:r>
                      <a:endParaRPr kumimoji="0" lang="ar-JO"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T="45722" marB="45722"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lang="en-US" sz="1600" dirty="0" smtClean="0"/>
                        <a:t>1-The work of a blog. </a:t>
                      </a:r>
                      <a:br>
                        <a:rPr lang="en-US" sz="1600" dirty="0" smtClean="0"/>
                      </a:br>
                      <a:r>
                        <a:rPr lang="en-US" sz="1600" dirty="0" smtClean="0"/>
                        <a:t>  2-Play the roles of effective research skills </a:t>
                      </a:r>
                      <a:br>
                        <a:rPr lang="en-US" sz="1600" dirty="0" smtClean="0"/>
                      </a:br>
                      <a:r>
                        <a:rPr lang="en-US" sz="1600" dirty="0" smtClean="0"/>
                        <a:t>  3-Monitoring individual work. </a:t>
                      </a:r>
                      <a:br>
                        <a:rPr lang="en-US" sz="1600" dirty="0" smtClean="0"/>
                      </a:br>
                      <a:r>
                        <a:rPr lang="en-US" sz="1600" dirty="0" smtClean="0"/>
                        <a:t>  4-Short lessons on the use of worksheets. </a:t>
                      </a:r>
                      <a:br>
                        <a:rPr lang="en-US" sz="1600" dirty="0" smtClean="0"/>
                      </a:br>
                      <a:r>
                        <a:rPr lang="en-US" sz="1600" dirty="0" smtClean="0"/>
                        <a:t>  5-Conferences with groups.</a:t>
                      </a:r>
                      <a:endParaRPr kumimoji="0" lang="ar-JO"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T="45722" marB="45722"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lang="en-US" sz="1600" dirty="0" smtClean="0"/>
                        <a:t>1-Provide project scenario (Help Yourself). </a:t>
                      </a:r>
                      <a:br>
                        <a:rPr lang="en-US" sz="1600" dirty="0" smtClean="0"/>
                      </a:br>
                      <a:r>
                        <a:rPr lang="en-US" sz="1600" dirty="0" smtClean="0"/>
                        <a:t>  2-Assess the needs of the students. </a:t>
                      </a:r>
                      <a:br>
                        <a:rPr lang="en-US" sz="1600" dirty="0" smtClean="0"/>
                      </a:br>
                      <a:r>
                        <a:rPr lang="en-US" sz="1600" dirty="0" smtClean="0"/>
                        <a:t>  3-Composition of project teams (Help Yourself)</a:t>
                      </a:r>
                      <a:endParaRPr kumimoji="0" lang="ar-JO"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T="45722" marB="45722"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394">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en-US" sz="2400" dirty="0" smtClean="0">
                          <a:solidFill>
                            <a:srgbClr val="FF0000"/>
                          </a:solidFill>
                        </a:rPr>
                        <a:t>Sixth Meeting</a:t>
                      </a:r>
                      <a:endParaRPr kumimoji="0" lang="en-US" sz="2400" b="1" u="none" strike="noStrike" kern="1200" cap="none" normalizeH="0" baseline="0" dirty="0" smtClean="0">
                        <a:ln>
                          <a:noFill/>
                        </a:ln>
                        <a:solidFill>
                          <a:srgbClr val="FF0000"/>
                        </a:solidFill>
                        <a:effectLst/>
                        <a:latin typeface="+mn-lt"/>
                        <a:ea typeface="+mn-ea"/>
                        <a:cs typeface="+mn-cs"/>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en-US" sz="2400" dirty="0" smtClean="0">
                          <a:solidFill>
                            <a:srgbClr val="FF0000"/>
                          </a:solidFill>
                        </a:rPr>
                        <a:t>Fifth meeting</a:t>
                      </a:r>
                      <a:endParaRPr kumimoji="0" lang="en-US" sz="2400" b="1" u="none" strike="noStrike" kern="1200" cap="none" normalizeH="0" baseline="0" dirty="0" smtClean="0">
                        <a:ln>
                          <a:noFill/>
                        </a:ln>
                        <a:solidFill>
                          <a:srgbClr val="FF0000"/>
                        </a:solidFill>
                        <a:effectLst/>
                        <a:latin typeface="+mn-lt"/>
                        <a:ea typeface="+mn-ea"/>
                        <a:cs typeface="+mn-cs"/>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en-US" sz="2400" dirty="0" smtClean="0">
                          <a:solidFill>
                            <a:srgbClr val="FF0000"/>
                          </a:solidFill>
                        </a:rPr>
                        <a:t>Fourth meeting</a:t>
                      </a:r>
                      <a:endParaRPr kumimoji="0" lang="en-US" sz="2400" b="1" u="none" strike="noStrike" kern="1200" cap="none" normalizeH="0" baseline="0" dirty="0" smtClean="0">
                        <a:ln>
                          <a:noFill/>
                        </a:ln>
                        <a:solidFill>
                          <a:srgbClr val="FF0000"/>
                        </a:solidFill>
                        <a:effectLst/>
                        <a:latin typeface="+mn-lt"/>
                        <a:ea typeface="+mn-ea"/>
                        <a:cs typeface="+mn-cs"/>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56932">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lang="en-US" sz="1600" dirty="0" smtClean="0"/>
                        <a:t>1-Give the presentation total </a:t>
                      </a:r>
                      <a:br>
                        <a:rPr lang="en-US" sz="1600" dirty="0" smtClean="0"/>
                      </a:br>
                      <a:r>
                        <a:rPr lang="en-US" sz="1600" dirty="0" smtClean="0"/>
                        <a:t>  2-The presence of the administration, teachers and parents.</a:t>
                      </a:r>
                      <a:endParaRPr kumimoji="0" lang="en-US"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T="45722" marB="45722"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kumimoji="0" lang="ar-EG" sz="1600" b="1" u="none" strike="noStrike" kern="1200" cap="none" normalizeH="0" baseline="0" dirty="0" smtClean="0">
                          <a:ln>
                            <a:noFill/>
                          </a:ln>
                          <a:effectLst/>
                        </a:rPr>
                        <a:t> </a:t>
                      </a:r>
                      <a:r>
                        <a:rPr kumimoji="0" lang="en-US" sz="1600" b="1" u="none" strike="noStrike" kern="1200" cap="none" normalizeH="0" baseline="0" dirty="0" smtClean="0">
                          <a:ln>
                            <a:noFill/>
                          </a:ln>
                          <a:effectLst/>
                        </a:rPr>
                        <a:t>1-</a:t>
                      </a:r>
                      <a:r>
                        <a:rPr lang="en-US" sz="1600" dirty="0" smtClean="0"/>
                        <a:t>Election of Committee of groups </a:t>
                      </a:r>
                      <a:br>
                        <a:rPr lang="en-US" sz="1600" dirty="0" smtClean="0"/>
                      </a:br>
                      <a:r>
                        <a:rPr lang="en-US" sz="1600" dirty="0" smtClean="0"/>
                        <a:t>  2-Presentation to prepare total</a:t>
                      </a:r>
                      <a:endParaRPr kumimoji="0" lang="ar-JO" sz="1600" b="1"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T="45722" marB="45722" horzOverflow="overflow">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1" eaLnBrk="1" fontAlgn="base" latinLnBrk="0" hangingPunct="1">
                        <a:lnSpc>
                          <a:spcPct val="100000"/>
                        </a:lnSpc>
                        <a:spcBef>
                          <a:spcPct val="20000"/>
                        </a:spcBef>
                        <a:spcAft>
                          <a:spcPct val="0"/>
                        </a:spcAft>
                        <a:buClrTx/>
                        <a:buSzTx/>
                        <a:buFontTx/>
                        <a:buNone/>
                        <a:tabLst/>
                      </a:pPr>
                      <a:r>
                        <a:rPr lang="en-US" sz="1600" dirty="0" smtClean="0"/>
                        <a:t>1-The preparation of the presentation. </a:t>
                      </a:r>
                      <a:br>
                        <a:rPr lang="en-US" sz="1600" dirty="0" smtClean="0"/>
                      </a:br>
                      <a:r>
                        <a:rPr lang="en-US" sz="1600" dirty="0" smtClean="0"/>
                        <a:t>  2-Prepare for the web site. </a:t>
                      </a:r>
                      <a:br>
                        <a:rPr lang="en-US" sz="1600" dirty="0" smtClean="0"/>
                      </a:br>
                      <a:r>
                        <a:rPr lang="en-US" sz="1600" dirty="0" smtClean="0"/>
                        <a:t>  3-The preparation of the publication.</a:t>
                      </a:r>
                      <a:endParaRPr kumimoji="0" lang="ar-JO" sz="1600" b="1" u="none" strike="noStrike" kern="1200" cap="none" normalizeH="0" baseline="0" dirty="0" smtClean="0">
                        <a:ln>
                          <a:noFill/>
                        </a:ln>
                        <a:effectLst/>
                      </a:endParaRPr>
                    </a:p>
                  </a:txBody>
                  <a:tcPr marT="45722" marB="45722"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ounded Rectangle 3">
            <a:hlinkClick r:id="rId4" action="ppaction://hlinksldjump"/>
          </p:cNvPr>
          <p:cNvSpPr/>
          <p:nvPr/>
        </p:nvSpPr>
        <p:spPr>
          <a:xfrm>
            <a:off x="2057400" y="61722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prstClr val="black"/>
                </a:solidFill>
                <a:latin typeface="Arial" pitchFamily="34" charset="0"/>
                <a:ea typeface="Arial Unicode MS" pitchFamily="34" charset="-128"/>
                <a:cs typeface="Arial" pitchFamily="34" charset="0"/>
              </a:rPr>
              <a:t>Next</a:t>
            </a:r>
            <a:endParaRPr lang="en-US" sz="3200" b="1" dirty="0">
              <a:solidFill>
                <a:prstClr val="black"/>
              </a:solidFill>
              <a:latin typeface="Arial" pitchFamily="34" charset="0"/>
              <a:ea typeface="Arial Unicode MS" pitchFamily="34" charset="-128"/>
              <a:cs typeface="Arial" pitchFamily="34" charset="0"/>
            </a:endParaRPr>
          </a:p>
        </p:txBody>
      </p:sp>
      <p:sp>
        <p:nvSpPr>
          <p:cNvPr id="6" name="Rounded Rectangle 5">
            <a:hlinkClick r:id="rId5" action="ppaction://hlinksldjump"/>
          </p:cNvPr>
          <p:cNvSpPr/>
          <p:nvPr/>
        </p:nvSpPr>
        <p:spPr>
          <a:xfrm>
            <a:off x="609600" y="61722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dirty="0">
                <a:solidFill>
                  <a:prstClr val="black"/>
                </a:solidFill>
                <a:latin typeface="Arial" pitchFamily="34" charset="0"/>
                <a:ea typeface="Arial Unicode MS" pitchFamily="34" charset="-128"/>
                <a:cs typeface="Arial" pitchFamily="34" charset="0"/>
              </a:rPr>
              <a:t>Previous</a:t>
            </a:r>
            <a:endParaRPr lang="en-US" sz="3200" b="1" dirty="0">
              <a:solidFill>
                <a:prstClr val="black"/>
              </a:solidFill>
              <a:latin typeface="Arial" pitchFamily="34" charset="0"/>
              <a:ea typeface="Arial Unicode MS" pitchFamily="34" charset="-128"/>
              <a:cs typeface="Arial" pitchFamily="34" charset="0"/>
            </a:endParaRPr>
          </a:p>
        </p:txBody>
      </p:sp>
      <p:sp>
        <p:nvSpPr>
          <p:cNvPr id="8" name="Rectangle 7"/>
          <p:cNvSpPr/>
          <p:nvPr/>
        </p:nvSpPr>
        <p:spPr>
          <a:xfrm>
            <a:off x="685800" y="228600"/>
            <a:ext cx="7595349" cy="523220"/>
          </a:xfrm>
          <a:prstGeom prst="rect">
            <a:avLst/>
          </a:prstGeom>
        </p:spPr>
        <p:txBody>
          <a:bodyPr wrap="none">
            <a:spAutoFit/>
          </a:bodyPr>
          <a:lstStyle/>
          <a:p>
            <a:r>
              <a:rPr lang="en-US" sz="2800" b="1" dirty="0" smtClean="0">
                <a:solidFill>
                  <a:prstClr val="black"/>
                </a:solidFill>
              </a:rPr>
              <a:t>Timeline for the Project </a:t>
            </a:r>
            <a:r>
              <a:rPr lang="en-US" sz="2800" b="1" dirty="0">
                <a:solidFill>
                  <a:prstClr val="black"/>
                </a:solidFill>
              </a:rPr>
              <a:t>(Help Yourself)</a:t>
            </a:r>
          </a:p>
        </p:txBody>
      </p:sp>
    </p:spTree>
    <p:extLst>
      <p:ext uri="{BB962C8B-B14F-4D97-AF65-F5344CB8AC3E}">
        <p14:creationId xmlns:p14="http://schemas.microsoft.com/office/powerpoint/2010/main" val="3566845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6" name="camera.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8168" y="533400"/>
            <a:ext cx="3264000" cy="2448000"/>
          </a:xfrm>
          <a:prstGeom prst="rect">
            <a:avLst/>
          </a:prstGeom>
          <a:ln w="190500" cap="sq">
            <a:solidFill>
              <a:schemeClr val="tx1"/>
            </a:solidFill>
            <a:prstDash val="solid"/>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0">
            <a:schemeClr val="accent1"/>
          </a:lnRef>
          <a:fillRef idx="3">
            <a:schemeClr val="accent1"/>
          </a:fillRef>
          <a:effectRef idx="3">
            <a:schemeClr val="accent1"/>
          </a:effectRef>
          <a:fontRef idx="minor">
            <a:schemeClr val="lt1"/>
          </a:fontRef>
        </p:style>
      </p:pic>
      <p:pic>
        <p:nvPicPr>
          <p:cNvPr id="5" name="Picture 11" descr="1lz9"/>
          <p:cNvPicPr>
            <a:picLocks noChangeAspect="1" noChangeArrowheads="1" noCrop="1"/>
          </p:cNvPicPr>
          <p:nvPr/>
        </p:nvPicPr>
        <p:blipFill>
          <a:blip r:embed="rId5"/>
          <a:srcRect/>
          <a:stretch>
            <a:fillRect/>
          </a:stretch>
        </p:blipFill>
        <p:spPr bwMode="auto">
          <a:xfrm rot="20102899">
            <a:off x="1496200" y="2278473"/>
            <a:ext cx="1533426" cy="787643"/>
          </a:xfrm>
          <a:prstGeom prst="rect">
            <a:avLst/>
          </a:prstGeom>
          <a:noFill/>
        </p:spPr>
      </p:pic>
      <p:sp>
        <p:nvSpPr>
          <p:cNvPr id="6" name="Rounded Rectangle 5">
            <a:hlinkClick r:id="rId6" action="ppaction://hlinksldjump"/>
          </p:cNvPr>
          <p:cNvSpPr/>
          <p:nvPr/>
        </p:nvSpPr>
        <p:spPr>
          <a:xfrm>
            <a:off x="1828800" y="5638800"/>
            <a:ext cx="1143000" cy="533400"/>
          </a:xfrm>
          <a:prstGeom prst="roundRect">
            <a:avLst/>
          </a:prstGeom>
          <a:ln w="28575">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dirty="0">
                <a:solidFill>
                  <a:prstClr val="black"/>
                </a:solidFill>
                <a:latin typeface="Arial" pitchFamily="34" charset="0"/>
                <a:ea typeface="Arial Unicode MS" pitchFamily="34" charset="-128"/>
                <a:cs typeface="Arial" pitchFamily="34" charset="0"/>
              </a:rPr>
              <a:t>Previous</a:t>
            </a:r>
            <a:endParaRPr lang="en-US" sz="3200" b="1" dirty="0" smtClean="0">
              <a:solidFill>
                <a:prstClr val="black"/>
              </a:solidFill>
              <a:latin typeface="Arial" pitchFamily="34" charset="0"/>
              <a:ea typeface="Arial Unicode MS" pitchFamily="34" charset="-128"/>
              <a:cs typeface="Arial" pitchFamily="34" charset="0"/>
            </a:endParaRPr>
          </a:p>
        </p:txBody>
      </p:sp>
      <p:sp>
        <p:nvSpPr>
          <p:cNvPr id="7" name="AutoShape 6">
            <a:hlinkClick r:id="" action="ppaction://hlinkshowjump?jump=endshow"/>
          </p:cNvPr>
          <p:cNvSpPr>
            <a:spLocks noChangeArrowheads="1"/>
          </p:cNvSpPr>
          <p:nvPr/>
        </p:nvSpPr>
        <p:spPr bwMode="auto">
          <a:xfrm>
            <a:off x="457200" y="5638800"/>
            <a:ext cx="1143000" cy="546123"/>
          </a:xfrm>
          <a:prstGeom prst="roundRect">
            <a:avLst>
              <a:gd name="adj" fmla="val 16667"/>
            </a:avLst>
          </a:prstGeom>
          <a:ln w="28575">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smtClean="0">
                <a:solidFill>
                  <a:prstClr val="black"/>
                </a:solidFill>
                <a:latin typeface="Arial" pitchFamily="34" charset="0"/>
                <a:ea typeface="Arial Unicode MS" pitchFamily="34" charset="-128"/>
                <a:cs typeface="Arial" pitchFamily="34" charset="0"/>
              </a:rPr>
              <a:t>Exit</a:t>
            </a:r>
            <a:endParaRPr lang="en-US" sz="3200" b="1" dirty="0">
              <a:solidFill>
                <a:prstClr val="black"/>
              </a:solidFill>
              <a:latin typeface="Arial" pitchFamily="34" charset="0"/>
              <a:ea typeface="Arial Unicode MS" pitchFamily="34" charset="-128"/>
              <a:cs typeface="Arial" pitchFamily="34" charset="0"/>
            </a:endParaRPr>
          </a:p>
        </p:txBody>
      </p:sp>
      <p:sp>
        <p:nvSpPr>
          <p:cNvPr id="10" name="Rectangle 9"/>
          <p:cNvSpPr/>
          <p:nvPr/>
        </p:nvSpPr>
        <p:spPr>
          <a:xfrm>
            <a:off x="914401" y="3505200"/>
            <a:ext cx="6324598" cy="1600200"/>
          </a:xfrm>
          <a:prstGeom prst="rect">
            <a:avLst/>
          </a:prstGeom>
          <a:ln w="76200">
            <a:solidFill>
              <a:schemeClr val="tx1"/>
            </a:solidFill>
          </a:ln>
        </p:spPr>
        <p:txBody>
          <a:bodyPr wrap="square">
            <a:spAutoFit/>
          </a:bodyPr>
          <a:lstStyle/>
          <a:p>
            <a:r>
              <a:rPr lang="en-US" sz="2400" b="1" dirty="0" smtClean="0">
                <a:solidFill>
                  <a:prstClr val="black"/>
                </a:solidFill>
              </a:rPr>
              <a:t>In the End, Costing Students Presented Their Work Presentations And Publications To Their Colleagues From Other Classrooms</a:t>
            </a:r>
            <a:endParaRPr lang="en-US" sz="2400" b="1" dirty="0">
              <a:solidFill>
                <a:prstClr val="black"/>
              </a:solidFill>
            </a:endParaRPr>
          </a:p>
        </p:txBody>
      </p:sp>
    </p:spTree>
    <p:extLst>
      <p:ext uri="{BB962C8B-B14F-4D97-AF65-F5344CB8AC3E}">
        <p14:creationId xmlns:p14="http://schemas.microsoft.com/office/powerpoint/2010/main" val="3350889026"/>
      </p:ext>
    </p:extLst>
  </p:cSld>
  <p:clrMapOvr>
    <a:masterClrMapping/>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28600" y="1856125"/>
            <a:ext cx="8464177" cy="3539430"/>
          </a:xfrm>
          <a:prstGeom prst="rect">
            <a:avLst/>
          </a:prstGeom>
          <a:noFill/>
        </p:spPr>
        <p:txBody>
          <a:bodyPr wrap="square" rtlCol="0">
            <a:spAutoFit/>
          </a:bodyPr>
          <a:lstStyle/>
          <a:p>
            <a:r>
              <a:rPr lang="en-US" sz="1400" b="1" dirty="0" smtClean="0">
                <a:solidFill>
                  <a:prstClr val="black"/>
                </a:solidFill>
                <a:latin typeface="Arial" pitchFamily="34" charset="0"/>
                <a:cs typeface="Arial" pitchFamily="34" charset="0"/>
              </a:rPr>
              <a:t>1 - </a:t>
            </a:r>
            <a:r>
              <a:rPr lang="en-US" sz="1400" b="1" dirty="0">
                <a:solidFill>
                  <a:prstClr val="black"/>
                </a:solidFill>
                <a:latin typeface="Arial" pitchFamily="34" charset="0"/>
                <a:cs typeface="Arial" pitchFamily="34" charset="0"/>
              </a:rPr>
              <a:t>Familiar with the subject of psychology characteristics and style of study</a:t>
            </a:r>
          </a:p>
          <a:p>
            <a:r>
              <a:rPr lang="en-US" sz="1400" b="1" dirty="0">
                <a:solidFill>
                  <a:prstClr val="black"/>
                </a:solidFill>
                <a:latin typeface="Arial" pitchFamily="34" charset="0"/>
                <a:cs typeface="Arial" pitchFamily="34" charset="0"/>
              </a:rPr>
              <a:t>2 - estimated value of psychology as a science, and aware of his status within the system of the other sciences.</a:t>
            </a:r>
          </a:p>
          <a:p>
            <a:r>
              <a:rPr lang="en-US" sz="1400" b="1" dirty="0">
                <a:solidFill>
                  <a:prstClr val="black"/>
                </a:solidFill>
                <a:latin typeface="Arial" pitchFamily="34" charset="0"/>
                <a:cs typeface="Arial" pitchFamily="34" charset="0"/>
              </a:rPr>
              <a:t>3 - only aware and practiced scientific methods of research and the study of psychological phenomena using modern techniques.</a:t>
            </a:r>
          </a:p>
          <a:p>
            <a:r>
              <a:rPr lang="en-US" sz="1400" b="1" dirty="0">
                <a:solidFill>
                  <a:prstClr val="black"/>
                </a:solidFill>
                <a:latin typeface="Arial" pitchFamily="34" charset="0"/>
                <a:cs typeface="Arial" pitchFamily="34" charset="0"/>
              </a:rPr>
              <a:t>4 - understands itself and its potential cost (biological and physiological bases of behavior - the motives and emotions - psychological and biological growth - cognitive processes - different intelligences - .... etc.)</a:t>
            </a:r>
          </a:p>
          <a:p>
            <a:r>
              <a:rPr lang="en-US" sz="1400" b="1" dirty="0">
                <a:solidFill>
                  <a:prstClr val="black"/>
                </a:solidFill>
                <a:latin typeface="Arial" pitchFamily="34" charset="0"/>
                <a:cs typeface="Arial" pitchFamily="34" charset="0"/>
              </a:rPr>
              <a:t>5 - gaining skills and self-learning skills, scientific thinking, critical, creative, beyond the knowledge ......</a:t>
            </a:r>
          </a:p>
          <a:p>
            <a:r>
              <a:rPr lang="en-US" sz="1400" b="1" dirty="0">
                <a:solidFill>
                  <a:prstClr val="black"/>
                </a:solidFill>
                <a:latin typeface="Arial" pitchFamily="34" charset="0"/>
                <a:cs typeface="Arial" pitchFamily="34" charset="0"/>
              </a:rPr>
              <a:t>6 - earns positive personal attributes and will be coming to life.</a:t>
            </a:r>
          </a:p>
          <a:p>
            <a:r>
              <a:rPr lang="en-US" sz="1400" b="1" dirty="0">
                <a:solidFill>
                  <a:prstClr val="black"/>
                </a:solidFill>
                <a:latin typeface="Arial" pitchFamily="34" charset="0"/>
                <a:cs typeface="Arial" pitchFamily="34" charset="0"/>
              </a:rPr>
              <a:t>7 - understand and accept each other and deal with it efficiently to achieve greater harmony and happiness.</a:t>
            </a:r>
          </a:p>
          <a:p>
            <a:r>
              <a:rPr lang="en-US" sz="1400" b="1" dirty="0">
                <a:solidFill>
                  <a:prstClr val="black"/>
                </a:solidFill>
                <a:latin typeface="Arial" pitchFamily="34" charset="0"/>
                <a:cs typeface="Arial" pitchFamily="34" charset="0"/>
              </a:rPr>
              <a:t>8 - appreciates and respects individual differences among people.</a:t>
            </a:r>
          </a:p>
          <a:p>
            <a:r>
              <a:rPr lang="en-US" sz="1400" b="1" dirty="0">
                <a:solidFill>
                  <a:prstClr val="black"/>
                </a:solidFill>
                <a:latin typeface="Arial" pitchFamily="34" charset="0"/>
                <a:cs typeface="Arial" pitchFamily="34" charset="0"/>
              </a:rPr>
              <a:t>9 - estimated the importance of community and society, seeking to achieve a psychological compatibility.</a:t>
            </a:r>
          </a:p>
        </p:txBody>
      </p:sp>
      <p:sp>
        <p:nvSpPr>
          <p:cNvPr id="13" name="Title 2"/>
          <p:cNvSpPr txBox="1">
            <a:spLocks/>
          </p:cNvSpPr>
          <p:nvPr/>
        </p:nvSpPr>
        <p:spPr>
          <a:xfrm>
            <a:off x="1371600" y="76200"/>
            <a:ext cx="7620000" cy="1219200"/>
          </a:xfrm>
          <a:prstGeom prst="rect">
            <a:avLst/>
          </a:prstGeom>
        </p:spPr>
        <p:txBody>
          <a:bodyPr rIns="91440" anchor="b">
            <a:normAutofit/>
            <a:scene3d>
              <a:camera prst="orthographicFront"/>
              <a:lightRig rig="soft" dir="t">
                <a:rot lat="0" lon="0" rev="2400000"/>
              </a:lightRig>
            </a:scene3d>
            <a:sp3d>
              <a:bevelT w="19050" h="12700"/>
            </a:sp3d>
          </a:bodyPr>
          <a:lstStyle/>
          <a:p>
            <a:pPr marL="54864" algn="r" rtl="1">
              <a:spcBef>
                <a:spcPct val="0"/>
              </a:spcBef>
              <a:defRPr/>
            </a:pPr>
            <a:endParaRPr lang="ar-EG" sz="6600" b="1" cap="all" spc="250" dirty="0">
              <a:solidFill>
                <a:srgbClr val="FF0000"/>
              </a:solidFill>
              <a:effectLst>
                <a:outerShdw blurRad="38100" dist="38100" dir="2700000" algn="tl">
                  <a:srgbClr val="000000">
                    <a:alpha val="43137"/>
                  </a:srgbClr>
                </a:outerShdw>
              </a:effectLst>
            </a:endParaRPr>
          </a:p>
        </p:txBody>
      </p:sp>
      <p:sp>
        <p:nvSpPr>
          <p:cNvPr id="15" name="Rounded Rectangle 14">
            <a:hlinkClick r:id="rId4" action="ppaction://hlinksldjump"/>
          </p:cNvPr>
          <p:cNvSpPr/>
          <p:nvPr/>
        </p:nvSpPr>
        <p:spPr>
          <a:xfrm>
            <a:off x="2209800" y="5638800"/>
            <a:ext cx="12192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smtClean="0">
                <a:solidFill>
                  <a:prstClr val="black"/>
                </a:solidFill>
                <a:latin typeface="Arial" pitchFamily="34" charset="0"/>
                <a:ea typeface="Arial Unicode MS" pitchFamily="34" charset="-128"/>
                <a:cs typeface="Arial" pitchFamily="34" charset="0"/>
              </a:rPr>
              <a:t>Next</a:t>
            </a:r>
            <a:endParaRPr lang="en-US" sz="3200" b="1" dirty="0">
              <a:solidFill>
                <a:prstClr val="black"/>
              </a:solidFill>
              <a:latin typeface="Arial" pitchFamily="34" charset="0"/>
              <a:ea typeface="Arial Unicode MS" pitchFamily="34" charset="-128"/>
              <a:cs typeface="Arial" pitchFamily="34" charset="0"/>
            </a:endParaRPr>
          </a:p>
        </p:txBody>
      </p:sp>
      <p:sp>
        <p:nvSpPr>
          <p:cNvPr id="16" name="Rounded Rectangle 15">
            <a:hlinkClick r:id="rId5" action="ppaction://hlinksldjump"/>
          </p:cNvPr>
          <p:cNvSpPr/>
          <p:nvPr/>
        </p:nvSpPr>
        <p:spPr>
          <a:xfrm>
            <a:off x="609600" y="5648325"/>
            <a:ext cx="12954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prstClr val="black"/>
                </a:solidFill>
                <a:latin typeface="Arial" pitchFamily="34" charset="0"/>
                <a:ea typeface="Arial Unicode MS" pitchFamily="34" charset="-128"/>
                <a:cs typeface="Arial" pitchFamily="34" charset="0"/>
              </a:rPr>
              <a:t>Previous</a:t>
            </a:r>
          </a:p>
        </p:txBody>
      </p:sp>
      <p:sp>
        <p:nvSpPr>
          <p:cNvPr id="8" name="Rectangle 7"/>
          <p:cNvSpPr/>
          <p:nvPr/>
        </p:nvSpPr>
        <p:spPr>
          <a:xfrm>
            <a:off x="4038600" y="583912"/>
            <a:ext cx="3728906" cy="707886"/>
          </a:xfrm>
          <a:prstGeom prst="rect">
            <a:avLst/>
          </a:prstGeom>
        </p:spPr>
        <p:txBody>
          <a:bodyPr wrap="none">
            <a:spAutoFit/>
          </a:bodyPr>
          <a:lstStyle/>
          <a:p>
            <a:r>
              <a:rPr lang="en-US" sz="4000" b="1" dirty="0" smtClean="0">
                <a:solidFill>
                  <a:srgbClr val="0070C0"/>
                </a:solidFill>
              </a:rPr>
              <a:t>…. Standards</a:t>
            </a:r>
            <a:endParaRPr lang="en-US" sz="4000" b="1" dirty="0">
              <a:solidFill>
                <a:srgbClr val="0070C0"/>
              </a:solidFill>
            </a:endParaRPr>
          </a:p>
        </p:txBody>
      </p:sp>
      <p:sp>
        <p:nvSpPr>
          <p:cNvPr id="9" name="Rectangle 8"/>
          <p:cNvSpPr/>
          <p:nvPr/>
        </p:nvSpPr>
        <p:spPr>
          <a:xfrm>
            <a:off x="228600" y="152399"/>
            <a:ext cx="8534400" cy="524315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80502910"/>
      </p:ext>
    </p:extLst>
  </p:cSld>
  <p:clrMapOvr>
    <a:masterClrMapping/>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8001000" cy="3733799"/>
          </a:xfrm>
          <a:effectLst/>
        </p:spPr>
        <p:txBody>
          <a:bodyPr>
            <a:noAutofit/>
          </a:bodyPr>
          <a:lstStyle/>
          <a:p>
            <a:pPr algn="ctr"/>
            <a:r>
              <a:rPr lang="ar-EG" sz="1400" b="1" dirty="0" smtClean="0"/>
              <a:t/>
            </a:r>
            <a:br>
              <a:rPr lang="ar-EG" sz="1400" b="1" dirty="0" smtClean="0"/>
            </a:br>
            <a:r>
              <a:rPr lang="ar-EG" sz="1400" b="1" dirty="0" smtClean="0"/>
              <a:t/>
            </a:r>
            <a:br>
              <a:rPr lang="ar-EG" sz="1400" b="1" dirty="0" smtClean="0"/>
            </a:br>
            <a:r>
              <a:rPr lang="ar-EG" sz="1400" b="1" dirty="0" smtClean="0"/>
              <a:t/>
            </a:r>
            <a:br>
              <a:rPr lang="ar-EG" sz="1400" b="1" dirty="0" smtClean="0"/>
            </a:br>
            <a:r>
              <a:rPr lang="ar-EG" sz="1400" b="1" dirty="0" smtClean="0"/>
              <a:t/>
            </a:r>
            <a:br>
              <a:rPr lang="ar-EG" sz="1400" b="1" dirty="0" smtClean="0"/>
            </a:br>
            <a:r>
              <a:rPr lang="en-US" sz="1400" b="1" dirty="0" smtClean="0"/>
              <a:t>                </a:t>
            </a:r>
            <a:r>
              <a:rPr lang="en-US" sz="2400" dirty="0" smtClean="0">
                <a:solidFill>
                  <a:srgbClr val="00B050"/>
                </a:solidFill>
              </a:rPr>
              <a:t>General goals of psychology</a:t>
            </a:r>
            <a:r>
              <a:rPr lang="ar-EG" sz="2400" b="1" dirty="0" smtClean="0"/>
              <a:t/>
            </a:r>
            <a:br>
              <a:rPr lang="ar-EG" sz="2400" b="1" dirty="0" smtClean="0"/>
            </a:br>
            <a:r>
              <a:rPr lang="ar-EG" sz="1400" b="1" dirty="0" smtClean="0"/>
              <a:t/>
            </a:r>
            <a:br>
              <a:rPr lang="ar-EG" sz="1400" b="1" dirty="0" smtClean="0"/>
            </a:br>
            <a:r>
              <a:rPr lang="en-US" sz="1400" dirty="0" smtClean="0"/>
              <a:t/>
            </a:r>
            <a:br>
              <a:rPr lang="en-US" sz="1400" dirty="0" smtClean="0"/>
            </a:br>
            <a:r>
              <a:rPr lang="en-US" sz="1400" dirty="0"/>
              <a:t>1 Multi introduce students study psychology as the scientific study of behavior is committed to scientific disciplines, both in the objectives, research methods or topics of study. </a:t>
            </a:r>
            <a:r>
              <a:rPr lang="en-US" sz="1400" dirty="0" smtClean="0"/>
              <a:t/>
            </a:r>
            <a:br>
              <a:rPr lang="en-US" sz="1400" dirty="0" smtClean="0"/>
            </a:br>
            <a:r>
              <a:rPr lang="en-US" sz="1400" dirty="0" smtClean="0"/>
              <a:t/>
            </a:r>
            <a:br>
              <a:rPr lang="en-US" sz="1400" dirty="0" smtClean="0"/>
            </a:br>
            <a:r>
              <a:rPr lang="en-US" sz="1400" dirty="0" smtClean="0"/>
              <a:t>2 </a:t>
            </a:r>
            <a:r>
              <a:rPr lang="en-US" sz="1400" dirty="0"/>
              <a:t>introduce students to the fields of psychology, including basic and applied allows him interest in this science on the one hand and take advantage of it to achieve the other hand, applications of psychology in the scientific aspects of life. </a:t>
            </a:r>
            <a:r>
              <a:rPr lang="en-US" sz="1400" dirty="0" smtClean="0"/>
              <a:t/>
            </a:r>
            <a:br>
              <a:rPr lang="en-US" sz="1400" dirty="0" smtClean="0"/>
            </a:br>
            <a:r>
              <a:rPr lang="en-US" sz="1400" dirty="0" smtClean="0"/>
              <a:t/>
            </a:r>
            <a:br>
              <a:rPr lang="en-US" sz="1400" dirty="0" smtClean="0"/>
            </a:br>
            <a:r>
              <a:rPr lang="en-US" sz="1400" dirty="0" smtClean="0"/>
              <a:t>3 </a:t>
            </a:r>
            <a:r>
              <a:rPr lang="en-US" sz="1400" dirty="0"/>
              <a:t>student acquisition of scientific knowledge, which help him to understand his behavior and the behavior of others, both in terms of emotional, mental or social with the opportunity for the student to choose the credibility of those academic knowledge of everyday situations</a:t>
            </a:r>
            <a:r>
              <a:rPr lang="en-US" sz="1400" dirty="0" smtClean="0"/>
              <a:t>.</a:t>
            </a:r>
            <a:br>
              <a:rPr lang="en-US" sz="1400" dirty="0" smtClean="0"/>
            </a:br>
            <a:r>
              <a:rPr lang="en-US" sz="1400" dirty="0" smtClean="0"/>
              <a:t> </a:t>
            </a:r>
            <a:br>
              <a:rPr lang="en-US" sz="1400" dirty="0" smtClean="0"/>
            </a:br>
            <a:r>
              <a:rPr lang="en-US" sz="1400" dirty="0" smtClean="0"/>
              <a:t>4 </a:t>
            </a:r>
            <a:r>
              <a:rPr lang="en-US" sz="1400" dirty="0"/>
              <a:t>students acquire the skills of mental, emotional and behavioral, which allows him to take advantage, which he learned in modifying the behavior and development.</a:t>
            </a:r>
            <a:r>
              <a:rPr lang="en-US" sz="1400" dirty="0" smtClean="0"/>
              <a:t/>
            </a:r>
            <a:br>
              <a:rPr lang="en-US" sz="1400" dirty="0" smtClean="0"/>
            </a:br>
            <a:endParaRPr lang="en-US" sz="1400" dirty="0"/>
          </a:p>
        </p:txBody>
      </p:sp>
      <p:pic>
        <p:nvPicPr>
          <p:cNvPr id="3" name="Picture 2" descr="28.png"/>
          <p:cNvPicPr>
            <a:picLocks noChangeAspect="1"/>
          </p:cNvPicPr>
          <p:nvPr/>
        </p:nvPicPr>
        <p:blipFill>
          <a:blip r:embed="rId4">
            <a:lum bright="-40000" contrast="-40000"/>
          </a:blip>
          <a:stretch>
            <a:fillRect/>
          </a:stretch>
        </p:blipFill>
        <p:spPr>
          <a:xfrm>
            <a:off x="-317019" y="338138"/>
            <a:ext cx="3517419" cy="1109662"/>
          </a:xfrm>
          <a:prstGeom prst="rect">
            <a:avLst/>
          </a:prstGeom>
          <a:ln>
            <a:noFill/>
          </a:ln>
          <a:effectLst>
            <a:outerShdw blurRad="152400" dist="317500" dir="5400000" sx="90000" sy="-19000" rotWithShape="0">
              <a:prstClr val="black">
                <a:alpha val="15000"/>
              </a:prstClr>
            </a:outerShdw>
            <a:reflection blurRad="6350" stA="50000" endA="300" endPos="55000" dir="5400000" sy="-100000" algn="bl" rotWithShape="0"/>
          </a:effectLst>
          <a:scene3d>
            <a:camera prst="isometricTopUp"/>
            <a:lightRig rig="flood" dir="t">
              <a:rot lat="0" lon="0" rev="13800000"/>
            </a:lightRig>
          </a:scene3d>
          <a:sp3d extrusionH="107950" prstMaterial="plastic">
            <a:bevelT w="82550" h="63500" prst="divot"/>
            <a:bevelB/>
          </a:sp3d>
        </p:spPr>
      </p:pic>
      <p:sp>
        <p:nvSpPr>
          <p:cNvPr id="4" name="Rounded Rectangle 3">
            <a:hlinkClick r:id="rId5" action="ppaction://hlinksldjump"/>
          </p:cNvPr>
          <p:cNvSpPr/>
          <p:nvPr/>
        </p:nvSpPr>
        <p:spPr>
          <a:xfrm>
            <a:off x="2362200" y="6172200"/>
            <a:ext cx="12954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black"/>
                </a:solidFill>
                <a:latin typeface="Arial" pitchFamily="34" charset="0"/>
                <a:ea typeface="Arial Unicode MS" pitchFamily="34" charset="-128"/>
                <a:cs typeface="Arial" pitchFamily="34" charset="0"/>
              </a:rPr>
              <a:t>Next</a:t>
            </a:r>
          </a:p>
        </p:txBody>
      </p:sp>
      <p:sp>
        <p:nvSpPr>
          <p:cNvPr id="5" name="Rounded Rectangle 4">
            <a:hlinkClick r:id="rId6" action="ppaction://hlinksldjump"/>
          </p:cNvPr>
          <p:cNvSpPr/>
          <p:nvPr/>
        </p:nvSpPr>
        <p:spPr>
          <a:xfrm>
            <a:off x="838200" y="6172200"/>
            <a:ext cx="12954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prstClr val="black"/>
                </a:solidFill>
                <a:latin typeface="Arial" pitchFamily="34" charset="0"/>
                <a:ea typeface="Arial Unicode MS" pitchFamily="34" charset="-128"/>
                <a:cs typeface="Arial" pitchFamily="34" charset="0"/>
              </a:rPr>
              <a:t>Previous</a:t>
            </a:r>
          </a:p>
        </p:txBody>
      </p:sp>
      <p:sp>
        <p:nvSpPr>
          <p:cNvPr id="7" name="Rounded Rectangle 6"/>
          <p:cNvSpPr/>
          <p:nvPr/>
        </p:nvSpPr>
        <p:spPr>
          <a:xfrm>
            <a:off x="609600" y="152400"/>
            <a:ext cx="8382000" cy="579120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89881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03087" y="1752362"/>
            <a:ext cx="8225329" cy="18158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1400"/>
            </a:lvl1pPr>
          </a:lstStyle>
          <a:p>
            <a:endParaRPr lang="en-US" dirty="0">
              <a:solidFill>
                <a:prstClr val="black"/>
              </a:solidFill>
            </a:endParaRPr>
          </a:p>
          <a:p>
            <a:r>
              <a:rPr lang="en-US" dirty="0">
                <a:solidFill>
                  <a:prstClr val="black"/>
                </a:solidFill>
              </a:rPr>
              <a:t>2-</a:t>
            </a:r>
            <a:r>
              <a:rPr lang="ar-EG" dirty="0">
                <a:solidFill>
                  <a:prstClr val="black"/>
                </a:solidFill>
              </a:rPr>
              <a:t> </a:t>
            </a:r>
            <a:r>
              <a:rPr lang="en-US" dirty="0">
                <a:solidFill>
                  <a:prstClr val="black"/>
                </a:solidFill>
              </a:rPr>
              <a:t>Adopt positive behaviors toward others and society</a:t>
            </a:r>
            <a:br>
              <a:rPr lang="en-US" dirty="0">
                <a:solidFill>
                  <a:prstClr val="black"/>
                </a:solidFill>
              </a:rPr>
            </a:br>
            <a:r>
              <a:rPr lang="en-US" dirty="0">
                <a:solidFill>
                  <a:prstClr val="black"/>
                </a:solidFill>
              </a:rPr>
              <a:t>   3- Encouraging self-learning among students</a:t>
            </a:r>
            <a:br>
              <a:rPr lang="en-US" dirty="0">
                <a:solidFill>
                  <a:prstClr val="black"/>
                </a:solidFill>
              </a:rPr>
            </a:br>
            <a:r>
              <a:rPr lang="en-US" dirty="0">
                <a:solidFill>
                  <a:prstClr val="black"/>
                </a:solidFill>
              </a:rPr>
              <a:t>   4- Development of observation and conclusion among students</a:t>
            </a:r>
            <a:br>
              <a:rPr lang="en-US" dirty="0">
                <a:solidFill>
                  <a:prstClr val="black"/>
                </a:solidFill>
              </a:rPr>
            </a:br>
            <a:r>
              <a:rPr lang="en-US" dirty="0">
                <a:solidFill>
                  <a:prstClr val="black"/>
                </a:solidFill>
              </a:rPr>
              <a:t>   5- The development of the spirit of cooperation among students through cooperative learning </a:t>
            </a:r>
          </a:p>
          <a:p>
            <a:r>
              <a:rPr lang="en-US" dirty="0">
                <a:solidFill>
                  <a:prstClr val="black"/>
                </a:solidFill>
              </a:rPr>
              <a:t>       Uses information and communication technology in order to 6achieve the learning objectives and </a:t>
            </a:r>
            <a:endParaRPr lang="en-US" dirty="0" smtClean="0">
              <a:solidFill>
                <a:prstClr val="black"/>
              </a:solidFill>
            </a:endParaRPr>
          </a:p>
          <a:p>
            <a:r>
              <a:rPr lang="en-US" dirty="0" smtClean="0">
                <a:solidFill>
                  <a:prstClr val="black"/>
                </a:solidFill>
              </a:rPr>
              <a:t>implementation</a:t>
            </a:r>
            <a:r>
              <a:rPr lang="en-US" dirty="0">
                <a:solidFill>
                  <a:prstClr val="black"/>
                </a:solidFill>
              </a:rPr>
              <a:t/>
            </a:r>
            <a:br>
              <a:rPr lang="en-US" dirty="0">
                <a:solidFill>
                  <a:prstClr val="black"/>
                </a:solidFill>
              </a:rPr>
            </a:br>
            <a:r>
              <a:rPr lang="en-US" dirty="0">
                <a:solidFill>
                  <a:prstClr val="black"/>
                </a:solidFill>
              </a:rPr>
              <a:t>. 6- Activities and display the results and analysis</a:t>
            </a:r>
            <a:endParaRPr lang="ar-LB" dirty="0">
              <a:solidFill>
                <a:prstClr val="black"/>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814" y="228600"/>
            <a:ext cx="1442986" cy="1001744"/>
          </a:xfrm>
          <a:prstGeom prst="roundRect">
            <a:avLst>
              <a:gd name="adj" fmla="val 8594"/>
            </a:avLst>
          </a:prstGeom>
          <a:solidFill>
            <a:srgbClr val="FFFFFF">
              <a:shade val="85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Rounded Rectangle 6">
            <a:hlinkClick r:id="rId5" action="ppaction://hlinksldjump"/>
          </p:cNvPr>
          <p:cNvSpPr/>
          <p:nvPr/>
        </p:nvSpPr>
        <p:spPr>
          <a:xfrm>
            <a:off x="5105400" y="6051755"/>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black"/>
                </a:solidFill>
                <a:latin typeface="Arial" pitchFamily="34" charset="0"/>
                <a:ea typeface="Arial Unicode MS" pitchFamily="34" charset="-128"/>
                <a:cs typeface="Arial" pitchFamily="34" charset="0"/>
              </a:rPr>
              <a:t>Next</a:t>
            </a:r>
          </a:p>
        </p:txBody>
      </p:sp>
      <p:sp>
        <p:nvSpPr>
          <p:cNvPr id="8" name="Rounded Rectangle 7">
            <a:hlinkClick r:id="rId6" action="ppaction://hlinksldjump"/>
          </p:cNvPr>
          <p:cNvSpPr/>
          <p:nvPr/>
        </p:nvSpPr>
        <p:spPr>
          <a:xfrm>
            <a:off x="3644251" y="60579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black"/>
                </a:solidFill>
                <a:latin typeface="Arial" pitchFamily="34" charset="0"/>
                <a:ea typeface="Arial Unicode MS" pitchFamily="34" charset="-128"/>
                <a:cs typeface="Arial" pitchFamily="34" charset="0"/>
              </a:rPr>
              <a:t>Previous</a:t>
            </a:r>
            <a:endParaRPr lang="en-US" sz="1600" b="1" dirty="0" smtClean="0">
              <a:solidFill>
                <a:prstClr val="black"/>
              </a:solidFill>
              <a:latin typeface="Arial" pitchFamily="34" charset="0"/>
              <a:ea typeface="Arial Unicode MS" pitchFamily="34" charset="-128"/>
              <a:cs typeface="Arial" pitchFamily="34" charset="0"/>
            </a:endParaRPr>
          </a:p>
        </p:txBody>
      </p:sp>
      <p:sp>
        <p:nvSpPr>
          <p:cNvPr id="9" name="TextBox 8"/>
          <p:cNvSpPr txBox="1"/>
          <p:nvPr/>
        </p:nvSpPr>
        <p:spPr>
          <a:xfrm>
            <a:off x="78295" y="3468231"/>
            <a:ext cx="7465505" cy="2246769"/>
          </a:xfrm>
          <a:prstGeom prst="rect">
            <a:avLst/>
          </a:prstGeom>
        </p:spPr>
        <p:txBody>
          <a:bodyPr wrap="none">
            <a:spAutoFit/>
          </a:bodyPr>
          <a:lstStyle>
            <a:defPPr>
              <a:defRPr lang="en-US"/>
            </a:defPPr>
            <a:lvl1pPr>
              <a:defRPr sz="1400"/>
            </a:lvl1pPr>
          </a:lstStyle>
          <a:p>
            <a:r>
              <a:rPr lang="en-US" dirty="0">
                <a:solidFill>
                  <a:prstClr val="black"/>
                </a:solidFill>
              </a:rPr>
              <a:t> -7inks between the concepts of substance and concepts of other materials. </a:t>
            </a:r>
            <a:br>
              <a:rPr lang="en-US" dirty="0">
                <a:solidFill>
                  <a:prstClr val="black"/>
                </a:solidFill>
              </a:rPr>
            </a:br>
            <a:r>
              <a:rPr lang="en-US" dirty="0">
                <a:solidFill>
                  <a:prstClr val="black"/>
                </a:solidFill>
              </a:rPr>
              <a:t>  -8 Shows the relationship between topics and themes article other materials. </a:t>
            </a:r>
            <a:br>
              <a:rPr lang="en-US" dirty="0">
                <a:solidFill>
                  <a:prstClr val="black"/>
                </a:solidFill>
              </a:rPr>
            </a:br>
            <a:r>
              <a:rPr lang="en-US" dirty="0">
                <a:solidFill>
                  <a:prstClr val="black"/>
                </a:solidFill>
              </a:rPr>
              <a:t>  -9 Article uses the principles in solving the problems belong to other subjects. </a:t>
            </a:r>
            <a:br>
              <a:rPr lang="en-US" dirty="0">
                <a:solidFill>
                  <a:prstClr val="black"/>
                </a:solidFill>
              </a:rPr>
            </a:br>
            <a:r>
              <a:rPr lang="en-US" dirty="0">
                <a:solidFill>
                  <a:prstClr val="black"/>
                </a:solidFill>
              </a:rPr>
              <a:t>  -10 Classified data and information into categories homogeneous and trains students on it. </a:t>
            </a:r>
            <a:br>
              <a:rPr lang="en-US" dirty="0">
                <a:solidFill>
                  <a:prstClr val="black"/>
                </a:solidFill>
              </a:rPr>
            </a:br>
            <a:r>
              <a:rPr lang="en-US" dirty="0">
                <a:solidFill>
                  <a:prstClr val="black"/>
                </a:solidFill>
              </a:rPr>
              <a:t>  - 11 analyzes the information available and trains students on it. </a:t>
            </a:r>
            <a:br>
              <a:rPr lang="en-US" dirty="0">
                <a:solidFill>
                  <a:prstClr val="black"/>
                </a:solidFill>
              </a:rPr>
            </a:br>
            <a:r>
              <a:rPr lang="en-US" dirty="0">
                <a:solidFill>
                  <a:prstClr val="black"/>
                </a:solidFill>
              </a:rPr>
              <a:t>  - 12 between the parts compose the non-correlated in every meaningful. </a:t>
            </a:r>
            <a:br>
              <a:rPr lang="en-US" dirty="0">
                <a:solidFill>
                  <a:prstClr val="black"/>
                </a:solidFill>
              </a:rPr>
            </a:br>
            <a:r>
              <a:rPr lang="en-US" dirty="0">
                <a:solidFill>
                  <a:prstClr val="black"/>
                </a:solidFill>
              </a:rPr>
              <a:t>  - 13 infer new knowledge from the information available to him. </a:t>
            </a:r>
            <a:br>
              <a:rPr lang="en-US" dirty="0">
                <a:solidFill>
                  <a:prstClr val="black"/>
                </a:solidFill>
              </a:rPr>
            </a:br>
            <a:r>
              <a:rPr lang="en-US" dirty="0">
                <a:solidFill>
                  <a:prstClr val="black"/>
                </a:solidFill>
              </a:rPr>
              <a:t>  - 14 think flexibly and accept the new. </a:t>
            </a:r>
            <a:br>
              <a:rPr lang="en-US" dirty="0">
                <a:solidFill>
                  <a:prstClr val="black"/>
                </a:solidFill>
              </a:rPr>
            </a:br>
            <a:r>
              <a:rPr lang="en-US" dirty="0">
                <a:solidFill>
                  <a:prstClr val="black"/>
                </a:solidFill>
              </a:rPr>
              <a:t>  - 15 encourages students to critique the familiar and non-inherited with data delivery. </a:t>
            </a:r>
            <a:br>
              <a:rPr lang="en-US" dirty="0">
                <a:solidFill>
                  <a:prstClr val="black"/>
                </a:solidFill>
              </a:rPr>
            </a:br>
            <a:r>
              <a:rPr lang="en-US" dirty="0">
                <a:solidFill>
                  <a:prstClr val="black"/>
                </a:solidFill>
              </a:rPr>
              <a:t>  - 16 helps students to discover contradictions.</a:t>
            </a:r>
          </a:p>
        </p:txBody>
      </p:sp>
      <p:sp>
        <p:nvSpPr>
          <p:cNvPr id="10" name="Rectangle 9"/>
          <p:cNvSpPr/>
          <p:nvPr/>
        </p:nvSpPr>
        <p:spPr>
          <a:xfrm>
            <a:off x="152400" y="1676400"/>
            <a:ext cx="7192995" cy="307777"/>
          </a:xfrm>
          <a:prstGeom prst="rect">
            <a:avLst/>
          </a:prstGeom>
        </p:spPr>
        <p:txBody>
          <a:bodyPr wrap="none">
            <a:spAutoFit/>
          </a:bodyPr>
          <a:lstStyle/>
          <a:p>
            <a:r>
              <a:rPr lang="en-US" sz="1400" dirty="0" smtClean="0">
                <a:solidFill>
                  <a:prstClr val="black"/>
                </a:solidFill>
              </a:rPr>
              <a:t>1-The </a:t>
            </a:r>
            <a:r>
              <a:rPr lang="en-US" sz="1400" dirty="0">
                <a:solidFill>
                  <a:prstClr val="black"/>
                </a:solidFill>
              </a:rPr>
              <a:t>development of a sense of responsibility among students in support of his </a:t>
            </a:r>
            <a:r>
              <a:rPr lang="en-US" sz="1400" dirty="0" smtClean="0">
                <a:solidFill>
                  <a:prstClr val="black"/>
                </a:solidFill>
              </a:rPr>
              <a:t>progress</a:t>
            </a:r>
            <a:endParaRPr lang="ar-EG" sz="1400" dirty="0">
              <a:solidFill>
                <a:prstClr val="black"/>
              </a:solidFill>
            </a:endParaRPr>
          </a:p>
        </p:txBody>
      </p:sp>
      <p:sp>
        <p:nvSpPr>
          <p:cNvPr id="11" name="Rectangle 10"/>
          <p:cNvSpPr/>
          <p:nvPr/>
        </p:nvSpPr>
        <p:spPr>
          <a:xfrm>
            <a:off x="2450737" y="496966"/>
            <a:ext cx="5056192" cy="400110"/>
          </a:xfrm>
          <a:prstGeom prst="rect">
            <a:avLst/>
          </a:prstGeom>
        </p:spPr>
        <p:txBody>
          <a:bodyPr wrap="none">
            <a:spAutoFit/>
          </a:bodyPr>
          <a:lstStyle/>
          <a:p>
            <a:r>
              <a:rPr lang="en-US" sz="2000" b="1" dirty="0" smtClean="0">
                <a:solidFill>
                  <a:srgbClr val="00B050"/>
                </a:solidFill>
              </a:rPr>
              <a:t>The General Objectives of the Project</a:t>
            </a:r>
            <a:endParaRPr lang="en-US" sz="2000" b="1" dirty="0">
              <a:solidFill>
                <a:srgbClr val="00B050"/>
              </a:solidFill>
            </a:endParaRPr>
          </a:p>
        </p:txBody>
      </p:sp>
    </p:spTree>
    <p:extLst>
      <p:ext uri="{BB962C8B-B14F-4D97-AF65-F5344CB8AC3E}">
        <p14:creationId xmlns:p14="http://schemas.microsoft.com/office/powerpoint/2010/main" val="3976442307"/>
      </p:ext>
    </p:extLst>
  </p:cSld>
  <p:clrMapOvr>
    <a:masterClrMapping/>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Rounded Rectangle 3">
            <a:hlinkClick r:id="rId5" action="ppaction://hlinksldjump"/>
          </p:cNvPr>
          <p:cNvSpPr/>
          <p:nvPr/>
        </p:nvSpPr>
        <p:spPr>
          <a:xfrm>
            <a:off x="7086600" y="62484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white"/>
                </a:solidFill>
                <a:latin typeface="Arial" pitchFamily="34" charset="0"/>
                <a:ea typeface="Arial Unicode MS" pitchFamily="34" charset="-128"/>
                <a:cs typeface="Arial" pitchFamily="34" charset="0"/>
              </a:rPr>
              <a:t>Next</a:t>
            </a:r>
          </a:p>
        </p:txBody>
      </p:sp>
      <p:sp>
        <p:nvSpPr>
          <p:cNvPr id="5" name="Rounded Rectangle 4">
            <a:hlinkClick r:id="rId5" action="ppaction://hlinksldjump"/>
          </p:cNvPr>
          <p:cNvSpPr/>
          <p:nvPr/>
        </p:nvSpPr>
        <p:spPr>
          <a:xfrm>
            <a:off x="5562600" y="62484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white"/>
                </a:solidFill>
                <a:latin typeface="Arial" pitchFamily="34" charset="0"/>
                <a:ea typeface="Arial Unicode MS" pitchFamily="34" charset="-128"/>
                <a:cs typeface="Arial" pitchFamily="34" charset="0"/>
              </a:rPr>
              <a:t>Previous</a:t>
            </a:r>
          </a:p>
        </p:txBody>
      </p:sp>
    </p:spTree>
    <p:extLst>
      <p:ext uri="{BB962C8B-B14F-4D97-AF65-F5344CB8AC3E}">
        <p14:creationId xmlns:p14="http://schemas.microsoft.com/office/powerpoint/2010/main" val="1339587631"/>
      </p:ext>
    </p:extLst>
  </p:cSld>
  <p:clrMapOvr>
    <a:masterClrMapping/>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6" name="Content Placeholder 2"/>
          <p:cNvSpPr txBox="1">
            <a:spLocks/>
          </p:cNvSpPr>
          <p:nvPr/>
        </p:nvSpPr>
        <p:spPr bwMode="auto">
          <a:xfrm>
            <a:off x="370012" y="1749624"/>
            <a:ext cx="8504237"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lnSpc>
                <a:spcPct val="200000"/>
              </a:lnSpc>
              <a:spcBef>
                <a:spcPct val="20000"/>
              </a:spcBef>
              <a:spcAft>
                <a:spcPct val="0"/>
              </a:spcAft>
              <a:buClr>
                <a:srgbClr val="D16349"/>
              </a:buClr>
              <a:buSzPct val="85000"/>
              <a:buFont typeface="Wingdings 2" pitchFamily="18" charset="2"/>
              <a:buChar char=""/>
            </a:pPr>
            <a:endParaRPr lang="ar-EG" sz="2400" dirty="0">
              <a:solidFill>
                <a:prstClr val="black"/>
              </a:solidFill>
              <a:latin typeface="Georgia" pitchFamily="18" charset="0"/>
              <a:cs typeface="Times New Roman" pitchFamily="18" charset="0"/>
            </a:endParaRPr>
          </a:p>
        </p:txBody>
      </p:sp>
      <p:sp>
        <p:nvSpPr>
          <p:cNvPr id="32769" name="Rectangle 1"/>
          <p:cNvSpPr>
            <a:spLocks noChangeArrowheads="1"/>
          </p:cNvSpPr>
          <p:nvPr/>
        </p:nvSpPr>
        <p:spPr bwMode="auto">
          <a:xfrm>
            <a:off x="304800" y="804139"/>
            <a:ext cx="8610600"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rtl="1" fontAlgn="base">
              <a:spcBef>
                <a:spcPct val="0"/>
              </a:spcBef>
              <a:spcAft>
                <a:spcPct val="0"/>
              </a:spcAft>
            </a:pPr>
            <a:r>
              <a:rPr lang="en-US" sz="1600" b="1" dirty="0">
                <a:solidFill>
                  <a:prstClr val="black"/>
                </a:solidFill>
                <a:latin typeface="Arial" pitchFamily="34" charset="0"/>
                <a:ea typeface="Times New Roman" pitchFamily="18" charset="0"/>
                <a:cs typeface="Arial" pitchFamily="34" charset="0"/>
              </a:rPr>
              <a:t>The human behavior as a result of a range of influences if we want to study human behavior in the position of the positions we had to look at the characteristics of the situation outside and look at the facts concerning the composition of biological and then look at the past history of the person who created the character, then the current state of motivation. Any look at the motives of this behavior in this situation and these four elements should be viewed as complementary to that if separated from some lost its meaning. In doing so we can work on modifying the behavior of society for the better.</a:t>
            </a:r>
            <a:endParaRPr lang="en-US" sz="1600" dirty="0" smtClean="0">
              <a:solidFill>
                <a:prstClr val="black"/>
              </a:solidFill>
              <a:latin typeface="Arial" pitchFamily="34" charset="0"/>
              <a:cs typeface="Arial" pitchFamily="34" charset="0"/>
            </a:endParaRPr>
          </a:p>
          <a:p>
            <a:pPr rtl="1" eaLnBrk="0" fontAlgn="base" hangingPunct="0">
              <a:spcBef>
                <a:spcPct val="0"/>
              </a:spcBef>
              <a:spcAft>
                <a:spcPct val="0"/>
              </a:spcAft>
            </a:pPr>
            <a:r>
              <a:rPr lang="en-US" b="1" u="sng" dirty="0">
                <a:solidFill>
                  <a:srgbClr val="00B050"/>
                </a:solidFill>
                <a:latin typeface="Arial" pitchFamily="34" charset="0"/>
                <a:ea typeface="Times New Roman" pitchFamily="18" charset="0"/>
                <a:cs typeface="Arial" pitchFamily="34" charset="0"/>
              </a:rPr>
              <a:t>Before we begin commissioned the students to work in the project (Help Yourself) is the work of: -</a:t>
            </a:r>
          </a:p>
          <a:p>
            <a:pPr rtl="1" eaLnBrk="0" fontAlgn="base" hangingPunct="0">
              <a:spcBef>
                <a:spcPct val="0"/>
              </a:spcBef>
              <a:spcAft>
                <a:spcPct val="0"/>
              </a:spcAft>
            </a:pPr>
            <a:endParaRPr lang="en-US" b="1" u="sng" dirty="0">
              <a:solidFill>
                <a:srgbClr val="002060"/>
              </a:solidFill>
              <a:latin typeface="Arial" pitchFamily="34" charset="0"/>
              <a:ea typeface="Times New Roman" pitchFamily="18" charset="0"/>
              <a:cs typeface="Arial" pitchFamily="34" charset="0"/>
            </a:endParaRPr>
          </a:p>
          <a:p>
            <a:pPr rtl="1" eaLnBrk="0" fontAlgn="base" hangingPunct="0">
              <a:spcBef>
                <a:spcPct val="0"/>
              </a:spcBef>
              <a:spcAft>
                <a:spcPct val="0"/>
              </a:spcAft>
            </a:pPr>
            <a:r>
              <a:rPr lang="en-US" sz="1600" b="1" dirty="0" smtClean="0">
                <a:solidFill>
                  <a:prstClr val="black"/>
                </a:solidFill>
                <a:latin typeface="Arial" pitchFamily="34" charset="0"/>
                <a:ea typeface="Times New Roman" pitchFamily="18" charset="0"/>
                <a:cs typeface="Arial" pitchFamily="34" charset="0"/>
              </a:rPr>
              <a:t>1-</a:t>
            </a:r>
            <a:r>
              <a:rPr lang="en-US" sz="1600" b="1" dirty="0" smtClean="0">
                <a:solidFill>
                  <a:srgbClr val="FF0000"/>
                </a:solidFill>
                <a:latin typeface="Arial" pitchFamily="34" charset="0"/>
                <a:ea typeface="Times New Roman" pitchFamily="18" charset="0"/>
                <a:cs typeface="Arial" pitchFamily="34" charset="0"/>
              </a:rPr>
              <a:t> Preliminary </a:t>
            </a:r>
            <a:r>
              <a:rPr lang="en-US" sz="1600" b="1" dirty="0">
                <a:solidFill>
                  <a:srgbClr val="FF0000"/>
                </a:solidFill>
                <a:latin typeface="Arial" pitchFamily="34" charset="0"/>
                <a:ea typeface="Times New Roman" pitchFamily="18" charset="0"/>
                <a:cs typeface="Arial" pitchFamily="34" charset="0"/>
              </a:rPr>
              <a:t>testing to demonstrate the different cognitive levels of students</a:t>
            </a:r>
            <a:r>
              <a:rPr lang="en-US" sz="1600" b="1" dirty="0" smtClean="0">
                <a:solidFill>
                  <a:srgbClr val="FF0000"/>
                </a:solidFill>
                <a:latin typeface="Arial" pitchFamily="34" charset="0"/>
                <a:ea typeface="Times New Roman" pitchFamily="18" charset="0"/>
                <a:cs typeface="Arial" pitchFamily="34" charset="0"/>
              </a:rPr>
              <a:t>. </a:t>
            </a:r>
          </a:p>
          <a:p>
            <a:pPr rtl="1" eaLnBrk="0" fontAlgn="base" hangingPunct="0">
              <a:spcBef>
                <a:spcPct val="0"/>
              </a:spcBef>
              <a:spcAft>
                <a:spcPct val="0"/>
              </a:spcAft>
            </a:pPr>
            <a:r>
              <a:rPr lang="en-US" sz="1600" b="1" dirty="0">
                <a:solidFill>
                  <a:prstClr val="black"/>
                </a:solidFill>
                <a:latin typeface="Arial" pitchFamily="34" charset="0"/>
                <a:ea typeface="Times New Roman" pitchFamily="18" charset="0"/>
                <a:cs typeface="Arial" pitchFamily="34" charset="0"/>
              </a:rPr>
              <a:t>2-</a:t>
            </a:r>
            <a:r>
              <a:rPr lang="en-US" sz="1600" b="1" dirty="0" smtClean="0">
                <a:solidFill>
                  <a:srgbClr val="FF0000"/>
                </a:solidFill>
                <a:latin typeface="Arial" pitchFamily="34" charset="0"/>
                <a:ea typeface="Times New Roman" pitchFamily="18" charset="0"/>
                <a:cs typeface="Arial" pitchFamily="34" charset="0"/>
              </a:rPr>
              <a:t> View </a:t>
            </a:r>
            <a:r>
              <a:rPr lang="en-US" sz="1600" b="1" dirty="0">
                <a:solidFill>
                  <a:srgbClr val="FF0000"/>
                </a:solidFill>
                <a:latin typeface="Arial" pitchFamily="34" charset="0"/>
                <a:ea typeface="Times New Roman" pitchFamily="18" charset="0"/>
                <a:cs typeface="Arial" pitchFamily="34" charset="0"/>
              </a:rPr>
              <a:t>the presentation to gauge the needs of students and to distribute them through the roles of the project in accordance with the knowledge and skill levels of different students.</a:t>
            </a:r>
          </a:p>
          <a:p>
            <a:pPr rtl="1" eaLnBrk="0" fontAlgn="base" hangingPunct="0">
              <a:spcBef>
                <a:spcPct val="0"/>
              </a:spcBef>
              <a:spcAft>
                <a:spcPct val="0"/>
              </a:spcAft>
            </a:pPr>
            <a:r>
              <a:rPr lang="en-US" sz="1600" b="1" dirty="0">
                <a:solidFill>
                  <a:prstClr val="black"/>
                </a:solidFill>
                <a:latin typeface="Arial" pitchFamily="34" charset="0"/>
                <a:ea typeface="Times New Roman" pitchFamily="18" charset="0"/>
                <a:cs typeface="Arial" pitchFamily="34" charset="0"/>
              </a:rPr>
              <a:t>3-</a:t>
            </a:r>
            <a:r>
              <a:rPr lang="en-US" sz="1600" b="1" dirty="0" smtClean="0">
                <a:solidFill>
                  <a:srgbClr val="FF0000"/>
                </a:solidFill>
                <a:latin typeface="Arial" pitchFamily="34" charset="0"/>
                <a:ea typeface="Times New Roman" pitchFamily="18" charset="0"/>
                <a:cs typeface="Arial" pitchFamily="34" charset="0"/>
              </a:rPr>
              <a:t> The </a:t>
            </a:r>
            <a:r>
              <a:rPr lang="en-US" sz="1600" b="1" dirty="0">
                <a:solidFill>
                  <a:srgbClr val="FF0000"/>
                </a:solidFill>
                <a:latin typeface="Arial" pitchFamily="34" charset="0"/>
                <a:ea typeface="Times New Roman" pitchFamily="18" charset="0"/>
                <a:cs typeface="Arial" pitchFamily="34" charset="0"/>
              </a:rPr>
              <a:t>work of a questionnaire to collect information on the topic of the unit students while working in the project.</a:t>
            </a:r>
          </a:p>
          <a:p>
            <a:pPr rtl="1" eaLnBrk="0" fontAlgn="base" hangingPunct="0">
              <a:spcBef>
                <a:spcPct val="0"/>
              </a:spcBef>
              <a:spcAft>
                <a:spcPct val="0"/>
              </a:spcAft>
            </a:pPr>
            <a:r>
              <a:rPr lang="en-US" sz="1600" b="1" dirty="0">
                <a:solidFill>
                  <a:prstClr val="black"/>
                </a:solidFill>
                <a:latin typeface="Arial" pitchFamily="34" charset="0"/>
                <a:ea typeface="Times New Roman" pitchFamily="18" charset="0"/>
                <a:cs typeface="Arial" pitchFamily="34" charset="0"/>
              </a:rPr>
              <a:t>4-</a:t>
            </a:r>
            <a:r>
              <a:rPr lang="en-US" sz="1600" b="1" dirty="0" smtClean="0">
                <a:solidFill>
                  <a:srgbClr val="FF0000"/>
                </a:solidFill>
                <a:latin typeface="Arial" pitchFamily="34" charset="0"/>
                <a:ea typeface="Times New Roman" pitchFamily="18" charset="0"/>
                <a:cs typeface="Arial" pitchFamily="34" charset="0"/>
              </a:rPr>
              <a:t> Guide </a:t>
            </a:r>
            <a:r>
              <a:rPr lang="en-US" sz="1600" b="1" dirty="0">
                <a:solidFill>
                  <a:srgbClr val="FF0000"/>
                </a:solidFill>
                <a:latin typeface="Arial" pitchFamily="34" charset="0"/>
                <a:ea typeface="Times New Roman" pitchFamily="18" charset="0"/>
                <a:cs typeface="Arial" pitchFamily="34" charset="0"/>
              </a:rPr>
              <a:t>students to the work of self-assessment, which would be required to work themselves through.</a:t>
            </a:r>
          </a:p>
          <a:p>
            <a:pPr rtl="1" eaLnBrk="0" fontAlgn="base" hangingPunct="0">
              <a:spcBef>
                <a:spcPct val="0"/>
              </a:spcBef>
              <a:spcAft>
                <a:spcPct val="0"/>
              </a:spcAft>
            </a:pPr>
            <a:r>
              <a:rPr lang="en-US" sz="1600" b="1" dirty="0">
                <a:solidFill>
                  <a:srgbClr val="FF0000"/>
                </a:solidFill>
                <a:latin typeface="Arial" pitchFamily="34" charset="0"/>
                <a:ea typeface="Times New Roman" pitchFamily="18" charset="0"/>
                <a:cs typeface="Arial" pitchFamily="34" charset="0"/>
              </a:rPr>
              <a:t>  </a:t>
            </a:r>
            <a:r>
              <a:rPr lang="en-US" sz="1600" b="1" dirty="0">
                <a:solidFill>
                  <a:prstClr val="black"/>
                </a:solidFill>
                <a:latin typeface="Arial" pitchFamily="34" charset="0"/>
                <a:ea typeface="Times New Roman" pitchFamily="18" charset="0"/>
                <a:cs typeface="Arial" pitchFamily="34" charset="0"/>
              </a:rPr>
              <a:t>5-</a:t>
            </a:r>
            <a:r>
              <a:rPr lang="en-US" sz="1600" b="1" dirty="0" smtClean="0">
                <a:solidFill>
                  <a:srgbClr val="FF0000"/>
                </a:solidFill>
                <a:latin typeface="Arial" pitchFamily="34" charset="0"/>
                <a:ea typeface="Times New Roman" pitchFamily="18" charset="0"/>
                <a:cs typeface="Arial" pitchFamily="34" charset="0"/>
              </a:rPr>
              <a:t> </a:t>
            </a:r>
            <a:r>
              <a:rPr lang="en-US" sz="1600" b="1" dirty="0">
                <a:solidFill>
                  <a:srgbClr val="FF0000"/>
                </a:solidFill>
                <a:latin typeface="Arial" pitchFamily="34" charset="0"/>
                <a:ea typeface="Times New Roman" pitchFamily="18" charset="0"/>
                <a:cs typeface="Arial" pitchFamily="34" charset="0"/>
              </a:rPr>
              <a:t>Guest ongoing work of the students during the work on the project.</a:t>
            </a:r>
            <a:endParaRPr lang="en-US" sz="1600" dirty="0" smtClean="0">
              <a:solidFill>
                <a:srgbClr val="FF0000"/>
              </a:solidFill>
              <a:latin typeface="Arial" pitchFamily="34" charset="0"/>
              <a:cs typeface="Arial" pitchFamily="34" charset="0"/>
            </a:endParaRPr>
          </a:p>
        </p:txBody>
      </p:sp>
      <p:sp>
        <p:nvSpPr>
          <p:cNvPr id="7" name="Rounded Rectangle 6">
            <a:hlinkClick r:id="rId4" action="ppaction://hlinksldjump"/>
          </p:cNvPr>
          <p:cNvSpPr/>
          <p:nvPr/>
        </p:nvSpPr>
        <p:spPr>
          <a:xfrm>
            <a:off x="2895600" y="62484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white"/>
                </a:solidFill>
                <a:latin typeface="Arial" pitchFamily="34" charset="0"/>
                <a:ea typeface="Arial Unicode MS" pitchFamily="34" charset="-128"/>
                <a:cs typeface="Arial" pitchFamily="34" charset="0"/>
              </a:rPr>
              <a:t>Next</a:t>
            </a:r>
          </a:p>
        </p:txBody>
      </p:sp>
      <p:sp>
        <p:nvSpPr>
          <p:cNvPr id="8" name="Rounded Rectangle 7">
            <a:hlinkClick r:id="rId4" action="ppaction://hlinksldjump"/>
          </p:cNvPr>
          <p:cNvSpPr/>
          <p:nvPr/>
        </p:nvSpPr>
        <p:spPr>
          <a:xfrm>
            <a:off x="1447800" y="62484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white"/>
                </a:solidFill>
                <a:latin typeface="Arial" pitchFamily="34" charset="0"/>
                <a:ea typeface="Arial Unicode MS" pitchFamily="34" charset="-128"/>
                <a:cs typeface="Arial" pitchFamily="34" charset="0"/>
              </a:rPr>
              <a:t>Previous</a:t>
            </a:r>
          </a:p>
        </p:txBody>
      </p:sp>
      <p:sp>
        <p:nvSpPr>
          <p:cNvPr id="10" name="Rectangle 9"/>
          <p:cNvSpPr/>
          <p:nvPr/>
        </p:nvSpPr>
        <p:spPr>
          <a:xfrm>
            <a:off x="2895600" y="152400"/>
            <a:ext cx="3961341" cy="584775"/>
          </a:xfrm>
          <a:prstGeom prst="rect">
            <a:avLst/>
          </a:prstGeom>
        </p:spPr>
        <p:txBody>
          <a:bodyPr wrap="none">
            <a:spAutoFit/>
          </a:bodyPr>
          <a:lstStyle/>
          <a:p>
            <a:r>
              <a:rPr lang="en-US" sz="3200" b="1" dirty="0" smtClean="0">
                <a:solidFill>
                  <a:prstClr val="black"/>
                </a:solidFill>
              </a:rPr>
              <a:t>Project Description</a:t>
            </a:r>
            <a:endParaRPr lang="en-US" sz="3200" b="1" dirty="0">
              <a:solidFill>
                <a:prstClr val="black"/>
              </a:solidFill>
            </a:endParaRPr>
          </a:p>
        </p:txBody>
      </p:sp>
      <p:sp>
        <p:nvSpPr>
          <p:cNvPr id="11" name="Rounded Rectangle 10"/>
          <p:cNvSpPr/>
          <p:nvPr/>
        </p:nvSpPr>
        <p:spPr>
          <a:xfrm>
            <a:off x="0" y="152400"/>
            <a:ext cx="9144000" cy="594360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9360248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71468" y="1500174"/>
            <a:ext cx="88582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lnSpc>
                <a:spcPct val="150000"/>
              </a:lnSpc>
              <a:spcBef>
                <a:spcPct val="0"/>
              </a:spcBef>
              <a:spcAft>
                <a:spcPct val="0"/>
              </a:spcAft>
            </a:pPr>
            <a:r>
              <a:rPr lang="en-US" sz="2000" dirty="0" smtClean="0">
                <a:solidFill>
                  <a:prstClr val="black"/>
                </a:solidFill>
              </a:rPr>
              <a:t>1  1- Implementation </a:t>
            </a:r>
            <a:r>
              <a:rPr lang="en-US" sz="2000" dirty="0">
                <a:solidFill>
                  <a:prstClr val="black"/>
                </a:solidFill>
              </a:rPr>
              <a:t>of tribal activity. </a:t>
            </a:r>
            <a:br>
              <a:rPr lang="en-US" sz="2000" dirty="0">
                <a:solidFill>
                  <a:prstClr val="black"/>
                </a:solidFill>
              </a:rPr>
            </a:br>
            <a:r>
              <a:rPr lang="en-US" sz="2000" dirty="0" smtClean="0">
                <a:solidFill>
                  <a:prstClr val="black"/>
                </a:solidFill>
              </a:rPr>
              <a:t>2- Distribution </a:t>
            </a:r>
            <a:r>
              <a:rPr lang="en-US" sz="2000" dirty="0">
                <a:solidFill>
                  <a:prstClr val="black"/>
                </a:solidFill>
              </a:rPr>
              <a:t>to students (5) cooperative work groups. </a:t>
            </a:r>
            <a:br>
              <a:rPr lang="en-US" sz="2000" dirty="0">
                <a:solidFill>
                  <a:prstClr val="black"/>
                </a:solidFill>
              </a:rPr>
            </a:br>
            <a:r>
              <a:rPr lang="en-US" sz="2000" dirty="0" smtClean="0">
                <a:solidFill>
                  <a:prstClr val="black"/>
                </a:solidFill>
              </a:rPr>
              <a:t>3- Distribution of tasks to groups. </a:t>
            </a:r>
            <a:br>
              <a:rPr lang="en-US" sz="2000" dirty="0" smtClean="0">
                <a:solidFill>
                  <a:prstClr val="black"/>
                </a:solidFill>
              </a:rPr>
            </a:br>
            <a:r>
              <a:rPr lang="en-US" sz="2000" dirty="0" smtClean="0">
                <a:solidFill>
                  <a:prstClr val="black"/>
                </a:solidFill>
              </a:rPr>
              <a:t>  4- Commissioning </a:t>
            </a:r>
            <a:r>
              <a:rPr lang="en-US" sz="2000" dirty="0">
                <a:solidFill>
                  <a:prstClr val="black"/>
                </a:solidFill>
              </a:rPr>
              <a:t>groups to distribute roles and tasks and work timeline for the first stages of the work. </a:t>
            </a:r>
            <a:r>
              <a:rPr lang="en-US" sz="2000" dirty="0" smtClean="0">
                <a:solidFill>
                  <a:prstClr val="black"/>
                </a:solidFill>
              </a:rPr>
              <a:t/>
            </a:r>
            <a:br>
              <a:rPr lang="en-US" sz="2000" dirty="0" smtClean="0">
                <a:solidFill>
                  <a:prstClr val="black"/>
                </a:solidFill>
              </a:rPr>
            </a:br>
            <a:r>
              <a:rPr lang="en-US" sz="2000" dirty="0" smtClean="0">
                <a:solidFill>
                  <a:prstClr val="black"/>
                </a:solidFill>
              </a:rPr>
              <a:t>5- Showing </a:t>
            </a:r>
            <a:r>
              <a:rPr lang="en-US" sz="2000" dirty="0">
                <a:solidFill>
                  <a:prstClr val="black"/>
                </a:solidFill>
              </a:rPr>
              <a:t>sources students can get information from them safely. </a:t>
            </a:r>
            <a:endParaRPr lang="ar-EG" sz="2000" dirty="0">
              <a:solidFill>
                <a:prstClr val="black"/>
              </a:solidFill>
              <a:cs typeface="Times New Roman" pitchFamily="18" charset="0"/>
            </a:endParaRPr>
          </a:p>
        </p:txBody>
      </p:sp>
      <p:sp>
        <p:nvSpPr>
          <p:cNvPr id="6" name="TextBox 5"/>
          <p:cNvSpPr txBox="1"/>
          <p:nvPr/>
        </p:nvSpPr>
        <p:spPr>
          <a:xfrm>
            <a:off x="1991278" y="5330720"/>
            <a:ext cx="7000875" cy="1212640"/>
          </a:xfrm>
          <a:prstGeom prst="rect">
            <a:avLst/>
          </a:prstGeom>
          <a:noFill/>
        </p:spPr>
        <p:txBody>
          <a:bodyPr rtlCol="1">
            <a:spAutoFit/>
          </a:bodyPr>
          <a:lstStyle/>
          <a:p>
            <a:pPr marL="342900" indent="-342900" fontAlgn="base">
              <a:lnSpc>
                <a:spcPct val="80000"/>
              </a:lnSpc>
              <a:spcBef>
                <a:spcPct val="20000"/>
              </a:spcBef>
              <a:spcAft>
                <a:spcPct val="0"/>
              </a:spcAft>
              <a:defRPr/>
            </a:pPr>
            <a:r>
              <a:rPr lang="en-US" sz="1400" b="1" dirty="0">
                <a:solidFill>
                  <a:srgbClr val="002060"/>
                </a:solidFill>
                <a:latin typeface="Arial" pitchFamily="34" charset="0"/>
                <a:cs typeface="Arial" pitchFamily="34" charset="0"/>
              </a:rPr>
              <a:t>Important Notes: 1 should be documented source attributed to the hand of the supplied information or image</a:t>
            </a:r>
          </a:p>
          <a:p>
            <a:pPr marL="342900" indent="-342900" fontAlgn="base">
              <a:lnSpc>
                <a:spcPct val="80000"/>
              </a:lnSpc>
              <a:spcBef>
                <a:spcPct val="20000"/>
              </a:spcBef>
              <a:spcAft>
                <a:spcPct val="0"/>
              </a:spcAft>
              <a:defRPr/>
            </a:pPr>
            <a:r>
              <a:rPr lang="en-US" sz="1400" b="1" dirty="0">
                <a:solidFill>
                  <a:srgbClr val="002060"/>
                </a:solidFill>
                <a:latin typeface="Arial" pitchFamily="34" charset="0"/>
                <a:cs typeface="Arial" pitchFamily="34" charset="0"/>
              </a:rPr>
              <a:t>    2 Make sure you get an official letter from the school administration when reviewing the information through the Government concerning the maintenance of libraries.</a:t>
            </a:r>
            <a:r>
              <a:rPr lang="ar-JO" sz="1400" b="1" dirty="0" smtClean="0">
                <a:solidFill>
                  <a:srgbClr val="D16349">
                    <a:lumMod val="50000"/>
                  </a:srgbClr>
                </a:solidFill>
                <a:latin typeface="Arial" pitchFamily="34" charset="0"/>
                <a:cs typeface="Arial" pitchFamily="34" charset="0"/>
              </a:rPr>
              <a:t> </a:t>
            </a:r>
          </a:p>
          <a:p>
            <a:pPr fontAlgn="base">
              <a:spcBef>
                <a:spcPct val="0"/>
              </a:spcBef>
              <a:spcAft>
                <a:spcPct val="0"/>
              </a:spcAft>
              <a:defRPr/>
            </a:pPr>
            <a:endParaRPr lang="ar-EG" sz="1400" dirty="0">
              <a:solidFill>
                <a:srgbClr val="D16349">
                  <a:lumMod val="50000"/>
                </a:srgbClr>
              </a:solidFill>
              <a:latin typeface="Arial" pitchFamily="34" charset="0"/>
              <a:cs typeface="Arial" pitchFamily="34" charset="0"/>
            </a:endParaRPr>
          </a:p>
        </p:txBody>
      </p:sp>
      <p:sp>
        <p:nvSpPr>
          <p:cNvPr id="9" name="Rounded Rectangle 8">
            <a:hlinkClick r:id="rId4" action="ppaction://hlinksldjump"/>
          </p:cNvPr>
          <p:cNvSpPr/>
          <p:nvPr/>
        </p:nvSpPr>
        <p:spPr>
          <a:xfrm>
            <a:off x="381000" y="533072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smtClean="0">
                <a:solidFill>
                  <a:prstClr val="black"/>
                </a:solidFill>
                <a:latin typeface="Arial" pitchFamily="34" charset="0"/>
                <a:ea typeface="Arial Unicode MS" pitchFamily="34" charset="-128"/>
                <a:cs typeface="Arial" pitchFamily="34" charset="0"/>
              </a:rPr>
              <a:t>Next</a:t>
            </a:r>
            <a:endParaRPr lang="en-US" sz="3200" b="1" dirty="0">
              <a:solidFill>
                <a:prstClr val="black"/>
              </a:solidFill>
              <a:latin typeface="Arial" pitchFamily="34" charset="0"/>
              <a:ea typeface="Arial Unicode MS" pitchFamily="34" charset="-128"/>
              <a:cs typeface="Arial" pitchFamily="34" charset="0"/>
            </a:endParaRPr>
          </a:p>
        </p:txBody>
      </p:sp>
      <p:sp>
        <p:nvSpPr>
          <p:cNvPr id="10" name="Rounded Rectangle 9">
            <a:hlinkClick r:id="rId5" action="ppaction://hlinksldjump"/>
          </p:cNvPr>
          <p:cNvSpPr/>
          <p:nvPr/>
        </p:nvSpPr>
        <p:spPr>
          <a:xfrm>
            <a:off x="381000" y="60960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black"/>
                </a:solidFill>
                <a:latin typeface="Arial" pitchFamily="34" charset="0"/>
                <a:ea typeface="Arial Unicode MS" pitchFamily="34" charset="-128"/>
                <a:cs typeface="Arial" pitchFamily="34" charset="0"/>
              </a:rPr>
              <a:t>Previous</a:t>
            </a:r>
            <a:endParaRPr lang="en-US" sz="3200" b="1" dirty="0">
              <a:solidFill>
                <a:prstClr val="black"/>
              </a:solidFill>
              <a:latin typeface="Arial" pitchFamily="34" charset="0"/>
              <a:ea typeface="Arial Unicode MS" pitchFamily="34" charset="-128"/>
              <a:cs typeface="Arial" pitchFamily="34" charset="0"/>
            </a:endParaRPr>
          </a:p>
        </p:txBody>
      </p:sp>
      <p:pic>
        <p:nvPicPr>
          <p:cNvPr id="12" name="Picture 11" descr="60.png"/>
          <p:cNvPicPr>
            <a:picLocks noChangeAspect="1"/>
          </p:cNvPicPr>
          <p:nvPr/>
        </p:nvPicPr>
        <p:blipFill>
          <a:blip r:embed="rId6"/>
          <a:stretch>
            <a:fillRect/>
          </a:stretch>
        </p:blipFill>
        <p:spPr>
          <a:xfrm rot="20109488">
            <a:off x="7385220" y="1238194"/>
            <a:ext cx="1231557" cy="1033949"/>
          </a:xfrm>
          <a:prstGeom prst="rect">
            <a:avLst/>
          </a:prstGeom>
          <a:blipFill>
            <a:blip r:embed="rId7" cstate="print"/>
            <a:stretch>
              <a:fillRect/>
            </a:stretch>
          </a:blipFill>
          <a:ln w="57150">
            <a:solidFill>
              <a:srgbClr val="002060"/>
            </a:solidFill>
          </a:ln>
          <a:effectLst>
            <a:outerShdw blurRad="76200" dir="18900000" sy="23000" kx="-1200000" algn="bl" rotWithShape="0">
              <a:prstClr val="black">
                <a:alpha val="20000"/>
              </a:prstClr>
            </a:outerShdw>
          </a:effectLst>
        </p:spPr>
      </p:pic>
      <p:sp>
        <p:nvSpPr>
          <p:cNvPr id="15" name="Rectangle 14"/>
          <p:cNvSpPr/>
          <p:nvPr/>
        </p:nvSpPr>
        <p:spPr>
          <a:xfrm>
            <a:off x="1991278" y="381000"/>
            <a:ext cx="6009722" cy="646331"/>
          </a:xfrm>
          <a:prstGeom prst="rect">
            <a:avLst/>
          </a:prstGeom>
        </p:spPr>
        <p:txBody>
          <a:bodyPr wrap="none">
            <a:spAutoFit/>
          </a:bodyPr>
          <a:lstStyle/>
          <a:p>
            <a:r>
              <a:rPr lang="en-US" sz="3600" b="1" dirty="0" smtClean="0">
                <a:solidFill>
                  <a:prstClr val="black"/>
                </a:solidFill>
              </a:rPr>
              <a:t>Action Steps in the Project</a:t>
            </a:r>
            <a:endParaRPr lang="en-US" sz="3600" b="1" dirty="0">
              <a:solidFill>
                <a:prstClr val="black"/>
              </a:solidFill>
            </a:endParaRPr>
          </a:p>
        </p:txBody>
      </p:sp>
      <p:sp>
        <p:nvSpPr>
          <p:cNvPr id="16" name="Rounded Rectangle 15"/>
          <p:cNvSpPr/>
          <p:nvPr/>
        </p:nvSpPr>
        <p:spPr>
          <a:xfrm>
            <a:off x="228600" y="152400"/>
            <a:ext cx="8763000" cy="502920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598692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13" name="camera.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p:cNvGraphicFramePr/>
          <p:nvPr>
            <p:extLst>
              <p:ext uri="{D42A27DB-BD31-4B8C-83A1-F6EECF244321}">
                <p14:modId xmlns:p14="http://schemas.microsoft.com/office/powerpoint/2010/main" val="1315091089"/>
              </p:ext>
            </p:extLst>
          </p:nvPr>
        </p:nvGraphicFramePr>
        <p:xfrm>
          <a:off x="1066800" y="1143000"/>
          <a:ext cx="6553200" cy="4419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Rounded Rectangle 11">
            <a:hlinkClick r:id="rId10" action="ppaction://hlinksldjump"/>
          </p:cNvPr>
          <p:cNvSpPr/>
          <p:nvPr/>
        </p:nvSpPr>
        <p:spPr>
          <a:xfrm>
            <a:off x="2743200" y="57912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white"/>
                </a:solidFill>
                <a:latin typeface="Arial" pitchFamily="34" charset="0"/>
                <a:ea typeface="Arial Unicode MS" pitchFamily="34" charset="-128"/>
                <a:cs typeface="Arial" pitchFamily="34" charset="0"/>
              </a:rPr>
              <a:t>Next</a:t>
            </a:r>
          </a:p>
        </p:txBody>
      </p:sp>
      <p:sp>
        <p:nvSpPr>
          <p:cNvPr id="13" name="Rounded Rectangle 12">
            <a:hlinkClick r:id="rId11" action="ppaction://hlinksldjump"/>
          </p:cNvPr>
          <p:cNvSpPr/>
          <p:nvPr/>
        </p:nvSpPr>
        <p:spPr>
          <a:xfrm>
            <a:off x="1371600" y="5791200"/>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white"/>
                </a:solidFill>
                <a:latin typeface="Arial" pitchFamily="34" charset="0"/>
                <a:ea typeface="Arial Unicode MS" pitchFamily="34" charset="-128"/>
                <a:cs typeface="Arial" pitchFamily="34" charset="0"/>
              </a:rPr>
              <a:t>Previous</a:t>
            </a:r>
          </a:p>
        </p:txBody>
      </p:sp>
      <p:sp>
        <p:nvSpPr>
          <p:cNvPr id="14" name="Flowchart: Extract 13"/>
          <p:cNvSpPr/>
          <p:nvPr/>
        </p:nvSpPr>
        <p:spPr>
          <a:xfrm rot="16200000">
            <a:off x="6781800" y="1981200"/>
            <a:ext cx="609600" cy="457200"/>
          </a:xfrm>
          <a:prstGeom prst="flowChartExtract">
            <a:avLst/>
          </a:prstGeom>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16" name="Flowchart: Extract 15"/>
          <p:cNvSpPr/>
          <p:nvPr/>
        </p:nvSpPr>
        <p:spPr>
          <a:xfrm rot="16200000">
            <a:off x="6781800" y="4267200"/>
            <a:ext cx="609600" cy="457200"/>
          </a:xfrm>
          <a:prstGeom prst="flowChartExtract">
            <a:avLst/>
          </a:prstGeom>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17" name="Flowchart: Extract 16"/>
          <p:cNvSpPr/>
          <p:nvPr/>
        </p:nvSpPr>
        <p:spPr>
          <a:xfrm rot="16200000">
            <a:off x="6781800" y="3124201"/>
            <a:ext cx="609600" cy="457200"/>
          </a:xfrm>
          <a:prstGeom prst="flowChartExtract">
            <a:avLst/>
          </a:prstGeom>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pic>
        <p:nvPicPr>
          <p:cNvPr id="18" name="Picture 17" descr="86.GIF"/>
          <p:cNvPicPr>
            <a:picLocks noChangeAspect="1"/>
          </p:cNvPicPr>
          <p:nvPr/>
        </p:nvPicPr>
        <p:blipFill>
          <a:blip r:embed="rId12">
            <a:biLevel thresh="50000"/>
          </a:blip>
          <a:stretch>
            <a:fillRect/>
          </a:stretch>
        </p:blipFill>
        <p:spPr>
          <a:xfrm>
            <a:off x="909939" y="1523999"/>
            <a:ext cx="690261" cy="324000"/>
          </a:xfrm>
          <a:prstGeom prst="rect">
            <a:avLst/>
          </a:prstGeom>
        </p:spPr>
      </p:pic>
      <p:pic>
        <p:nvPicPr>
          <p:cNvPr id="19" name="Picture 18" descr="86.GIF"/>
          <p:cNvPicPr>
            <a:picLocks noChangeAspect="1"/>
          </p:cNvPicPr>
          <p:nvPr/>
        </p:nvPicPr>
        <p:blipFill>
          <a:blip r:embed="rId12">
            <a:biLevel thresh="50000"/>
          </a:blip>
          <a:stretch>
            <a:fillRect/>
          </a:stretch>
        </p:blipFill>
        <p:spPr>
          <a:xfrm>
            <a:off x="914399" y="2743199"/>
            <a:ext cx="690262" cy="324000"/>
          </a:xfrm>
          <a:prstGeom prst="rect">
            <a:avLst/>
          </a:prstGeom>
        </p:spPr>
      </p:pic>
      <p:pic>
        <p:nvPicPr>
          <p:cNvPr id="25" name="Picture 24" descr="86.GIF"/>
          <p:cNvPicPr>
            <a:picLocks noChangeAspect="1"/>
          </p:cNvPicPr>
          <p:nvPr/>
        </p:nvPicPr>
        <p:blipFill>
          <a:blip r:embed="rId12">
            <a:biLevel thresh="50000"/>
          </a:blip>
          <a:stretch>
            <a:fillRect/>
          </a:stretch>
        </p:blipFill>
        <p:spPr>
          <a:xfrm>
            <a:off x="914399" y="3809999"/>
            <a:ext cx="690262" cy="324000"/>
          </a:xfrm>
          <a:prstGeom prst="rect">
            <a:avLst/>
          </a:prstGeom>
        </p:spPr>
      </p:pic>
      <p:pic>
        <p:nvPicPr>
          <p:cNvPr id="26" name="Picture 25" descr="86.GIF"/>
          <p:cNvPicPr>
            <a:picLocks noChangeAspect="1"/>
          </p:cNvPicPr>
          <p:nvPr/>
        </p:nvPicPr>
        <p:blipFill>
          <a:blip r:embed="rId12">
            <a:biLevel thresh="50000"/>
          </a:blip>
          <a:stretch>
            <a:fillRect/>
          </a:stretch>
        </p:blipFill>
        <p:spPr>
          <a:xfrm>
            <a:off x="914399" y="4876800"/>
            <a:ext cx="690262" cy="324000"/>
          </a:xfrm>
          <a:prstGeom prst="rect">
            <a:avLst/>
          </a:prstGeom>
        </p:spPr>
      </p:pic>
      <p:sp>
        <p:nvSpPr>
          <p:cNvPr id="22" name="Rectangle 21"/>
          <p:cNvSpPr/>
          <p:nvPr/>
        </p:nvSpPr>
        <p:spPr>
          <a:xfrm>
            <a:off x="2514600" y="420298"/>
            <a:ext cx="4986245" cy="461665"/>
          </a:xfrm>
          <a:prstGeom prst="rect">
            <a:avLst/>
          </a:prstGeom>
        </p:spPr>
        <p:txBody>
          <a:bodyPr wrap="square">
            <a:spAutoFit/>
          </a:bodyPr>
          <a:lstStyle/>
          <a:p>
            <a:r>
              <a:rPr lang="en-US" sz="2400" b="1" dirty="0" smtClean="0">
                <a:solidFill>
                  <a:prstClr val="white"/>
                </a:solidFill>
              </a:rPr>
              <a:t>Tour  virtual  Classrooms  ( VCT )</a:t>
            </a:r>
            <a:endParaRPr lang="en-US" sz="2400" b="1" dirty="0">
              <a:solidFill>
                <a:prstClr val="white"/>
              </a:solidFill>
            </a:endParaRPr>
          </a:p>
        </p:txBody>
      </p:sp>
      <p:graphicFrame>
        <p:nvGraphicFramePr>
          <p:cNvPr id="7" name="Object 6">
            <a:hlinkClick r:id="" action="ppaction://ole?verb=1"/>
          </p:cNvPr>
          <p:cNvGraphicFramePr>
            <a:graphicFrameLocks noChangeAspect="1"/>
          </p:cNvGraphicFramePr>
          <p:nvPr>
            <p:extLst>
              <p:ext uri="{D42A27DB-BD31-4B8C-83A1-F6EECF244321}">
                <p14:modId xmlns:p14="http://schemas.microsoft.com/office/powerpoint/2010/main" val="98368152"/>
              </p:ext>
            </p:extLst>
          </p:nvPr>
        </p:nvGraphicFramePr>
        <p:xfrm>
          <a:off x="1981200" y="1285875"/>
          <a:ext cx="914400" cy="771525"/>
        </p:xfrm>
        <a:graphic>
          <a:graphicData uri="http://schemas.openxmlformats.org/presentationml/2006/ole">
            <mc:AlternateContent xmlns:mc="http://schemas.openxmlformats.org/markup-compatibility/2006">
              <mc:Choice xmlns:v="urn:schemas-microsoft-com:vml" Requires="v">
                <p:oleObj spid="_x0000_s1070" name="Document" showAsIcon="1" r:id="rId14" imgW="914400" imgH="771480" progId="Word.Document.12">
                  <p:embed/>
                </p:oleObj>
              </mc:Choice>
              <mc:Fallback>
                <p:oleObj name="Document" showAsIcon="1" r:id="rId14" imgW="914400" imgH="771480" progId="Word.Document.12">
                  <p:embed/>
                  <p:pic>
                    <p:nvPicPr>
                      <p:cNvPr id="0" name=""/>
                      <p:cNvPicPr/>
                      <p:nvPr/>
                    </p:nvPicPr>
                    <p:blipFill>
                      <a:blip r:embed="rId15"/>
                      <a:stretch>
                        <a:fillRect/>
                      </a:stretch>
                    </p:blipFill>
                    <p:spPr>
                      <a:xfrm>
                        <a:off x="1981200" y="1285875"/>
                        <a:ext cx="914400" cy="771525"/>
                      </a:xfrm>
                      <a:prstGeom prst="rect">
                        <a:avLst/>
                      </a:prstGeom>
                      <a:ln w="34925" cmpd="sng">
                        <a:solidFill>
                          <a:schemeClr val="bg1"/>
                        </a:solidFill>
                      </a:ln>
                    </p:spPr>
                  </p:pic>
                </p:oleObj>
              </mc:Fallback>
            </mc:AlternateContent>
          </a:graphicData>
        </a:graphic>
      </p:graphicFrame>
      <p:graphicFrame>
        <p:nvGraphicFramePr>
          <p:cNvPr id="8" name="Object 7">
            <a:hlinkClick r:id="" action="ppaction://ole?verb=1"/>
          </p:cNvPr>
          <p:cNvGraphicFramePr>
            <a:graphicFrameLocks noChangeAspect="1"/>
          </p:cNvGraphicFramePr>
          <p:nvPr>
            <p:extLst>
              <p:ext uri="{D42A27DB-BD31-4B8C-83A1-F6EECF244321}">
                <p14:modId xmlns:p14="http://schemas.microsoft.com/office/powerpoint/2010/main" val="1432816882"/>
              </p:ext>
            </p:extLst>
          </p:nvPr>
        </p:nvGraphicFramePr>
        <p:xfrm>
          <a:off x="1981200" y="2428875"/>
          <a:ext cx="914400" cy="771525"/>
        </p:xfrm>
        <a:graphic>
          <a:graphicData uri="http://schemas.openxmlformats.org/presentationml/2006/ole">
            <mc:AlternateContent xmlns:mc="http://schemas.openxmlformats.org/markup-compatibility/2006">
              <mc:Choice xmlns:v="urn:schemas-microsoft-com:vml" Requires="v">
                <p:oleObj spid="_x0000_s1071" name="Document" showAsIcon="1" r:id="rId17" imgW="914400" imgH="771480" progId="Word.Document.12">
                  <p:embed/>
                </p:oleObj>
              </mc:Choice>
              <mc:Fallback>
                <p:oleObj name="Document" showAsIcon="1" r:id="rId17" imgW="914400" imgH="771480" progId="Word.Document.12">
                  <p:embed/>
                  <p:pic>
                    <p:nvPicPr>
                      <p:cNvPr id="0" name=""/>
                      <p:cNvPicPr/>
                      <p:nvPr/>
                    </p:nvPicPr>
                    <p:blipFill>
                      <a:blip r:embed="rId18"/>
                      <a:stretch>
                        <a:fillRect/>
                      </a:stretch>
                    </p:blipFill>
                    <p:spPr>
                      <a:xfrm>
                        <a:off x="1981200" y="2428875"/>
                        <a:ext cx="914400" cy="771525"/>
                      </a:xfrm>
                      <a:prstGeom prst="rect">
                        <a:avLst/>
                      </a:prstGeom>
                      <a:ln w="34925" cmpd="sng">
                        <a:solidFill>
                          <a:schemeClr val="bg1"/>
                        </a:solidFill>
                      </a:ln>
                    </p:spPr>
                  </p:pic>
                </p:oleObj>
              </mc:Fallback>
            </mc:AlternateContent>
          </a:graphicData>
        </a:graphic>
      </p:graphicFrame>
      <p:graphicFrame>
        <p:nvGraphicFramePr>
          <p:cNvPr id="9" name="Object 8">
            <a:hlinkClick r:id="" action="ppaction://ole?verb=1"/>
          </p:cNvPr>
          <p:cNvGraphicFramePr>
            <a:graphicFrameLocks noChangeAspect="1"/>
          </p:cNvGraphicFramePr>
          <p:nvPr>
            <p:extLst>
              <p:ext uri="{D42A27DB-BD31-4B8C-83A1-F6EECF244321}">
                <p14:modId xmlns:p14="http://schemas.microsoft.com/office/powerpoint/2010/main" val="3190298259"/>
              </p:ext>
            </p:extLst>
          </p:nvPr>
        </p:nvGraphicFramePr>
        <p:xfrm>
          <a:off x="1981200" y="3533774"/>
          <a:ext cx="914400" cy="771525"/>
        </p:xfrm>
        <a:graphic>
          <a:graphicData uri="http://schemas.openxmlformats.org/presentationml/2006/ole">
            <mc:AlternateContent xmlns:mc="http://schemas.openxmlformats.org/markup-compatibility/2006">
              <mc:Choice xmlns:v="urn:schemas-microsoft-com:vml" Requires="v">
                <p:oleObj spid="_x0000_s1072" name="Document" showAsIcon="1" r:id="rId20" imgW="914400" imgH="771480" progId="Word.Document.12">
                  <p:embed/>
                </p:oleObj>
              </mc:Choice>
              <mc:Fallback>
                <p:oleObj name="Document" showAsIcon="1" r:id="rId20" imgW="914400" imgH="771480" progId="Word.Document.12">
                  <p:embed/>
                  <p:pic>
                    <p:nvPicPr>
                      <p:cNvPr id="0" name=""/>
                      <p:cNvPicPr/>
                      <p:nvPr/>
                    </p:nvPicPr>
                    <p:blipFill>
                      <a:blip r:embed="rId21"/>
                      <a:stretch>
                        <a:fillRect/>
                      </a:stretch>
                    </p:blipFill>
                    <p:spPr>
                      <a:xfrm>
                        <a:off x="1981200" y="3533774"/>
                        <a:ext cx="914400" cy="771525"/>
                      </a:xfrm>
                      <a:prstGeom prst="rect">
                        <a:avLst/>
                      </a:prstGeom>
                      <a:ln w="34925" cmpd="sng">
                        <a:solidFill>
                          <a:schemeClr val="bg1"/>
                        </a:solidFill>
                      </a:ln>
                    </p:spPr>
                  </p:pic>
                </p:oleObj>
              </mc:Fallback>
            </mc:AlternateContent>
          </a:graphicData>
        </a:graphic>
      </p:graphicFrame>
      <p:graphicFrame>
        <p:nvGraphicFramePr>
          <p:cNvPr id="10" name="Object 9">
            <a:hlinkClick r:id="" action="ppaction://ole?verb=1"/>
          </p:cNvPr>
          <p:cNvGraphicFramePr>
            <a:graphicFrameLocks noChangeAspect="1"/>
          </p:cNvGraphicFramePr>
          <p:nvPr>
            <p:extLst>
              <p:ext uri="{D42A27DB-BD31-4B8C-83A1-F6EECF244321}">
                <p14:modId xmlns:p14="http://schemas.microsoft.com/office/powerpoint/2010/main" val="4193106801"/>
              </p:ext>
            </p:extLst>
          </p:nvPr>
        </p:nvGraphicFramePr>
        <p:xfrm>
          <a:off x="1981200" y="4676774"/>
          <a:ext cx="914400" cy="771525"/>
        </p:xfrm>
        <a:graphic>
          <a:graphicData uri="http://schemas.openxmlformats.org/presentationml/2006/ole">
            <mc:AlternateContent xmlns:mc="http://schemas.openxmlformats.org/markup-compatibility/2006">
              <mc:Choice xmlns:v="urn:schemas-microsoft-com:vml" Requires="v">
                <p:oleObj spid="_x0000_s1073" name="Document" showAsIcon="1" r:id="rId23" imgW="914400" imgH="771480" progId="Word.Document.12">
                  <p:embed/>
                </p:oleObj>
              </mc:Choice>
              <mc:Fallback>
                <p:oleObj name="Document" showAsIcon="1" r:id="rId23" imgW="914400" imgH="771480" progId="Word.Document.12">
                  <p:embed/>
                  <p:pic>
                    <p:nvPicPr>
                      <p:cNvPr id="0" name=""/>
                      <p:cNvPicPr/>
                      <p:nvPr/>
                    </p:nvPicPr>
                    <p:blipFill>
                      <a:blip r:embed="rId24"/>
                      <a:stretch>
                        <a:fillRect/>
                      </a:stretch>
                    </p:blipFill>
                    <p:spPr>
                      <a:xfrm>
                        <a:off x="1981200" y="4676774"/>
                        <a:ext cx="914400" cy="771525"/>
                      </a:xfrm>
                      <a:prstGeom prst="rect">
                        <a:avLst/>
                      </a:prstGeom>
                      <a:ln w="34925" cmpd="sng">
                        <a:solidFill>
                          <a:schemeClr val="bg1"/>
                        </a:solidFill>
                      </a:ln>
                    </p:spPr>
                  </p:pic>
                </p:oleObj>
              </mc:Fallback>
            </mc:AlternateContent>
          </a:graphicData>
        </a:graphic>
      </p:graphicFrame>
    </p:spTree>
    <p:extLst>
      <p:ext uri="{BB962C8B-B14F-4D97-AF65-F5344CB8AC3E}">
        <p14:creationId xmlns:p14="http://schemas.microsoft.com/office/powerpoint/2010/main" val="4192091032"/>
      </p:ext>
    </p:extLst>
  </p:cSld>
  <p:clrMapOvr>
    <a:masterClrMapping/>
  </p:clrMapOvr>
  <mc:AlternateContent xmlns:mc="http://schemas.openxmlformats.org/markup-compatibility/2006" xmlns:p14="http://schemas.microsoft.com/office/powerpoint/2010/main">
    <mc:Choice Requires="p14">
      <p:transition spd="slow">
        <p14:honeycomb/>
        <p:sndAc>
          <p:stSnd>
            <p:snd r:embed="rId4" name="camera.wav"/>
          </p:stSnd>
        </p:sndAc>
      </p:transition>
    </mc:Choice>
    <mc:Fallback xmlns="">
      <p:transition spd="slow">
        <p:fade/>
        <p:sndAc>
          <p:stSnd>
            <p:snd r:embed="rId27" name="camera.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460" name="TextBox 7"/>
          <p:cNvSpPr txBox="1">
            <a:spLocks noChangeArrowheads="1"/>
          </p:cNvSpPr>
          <p:nvPr/>
        </p:nvSpPr>
        <p:spPr bwMode="auto">
          <a:xfrm>
            <a:off x="533400" y="1225242"/>
            <a:ext cx="82296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100" b="1" dirty="0">
                <a:solidFill>
                  <a:srgbClr val="FF0000"/>
                </a:solidFill>
              </a:rPr>
              <a:t>Group A</a:t>
            </a:r>
            <a:r>
              <a:rPr lang="en-US" sz="1100" b="1" dirty="0">
                <a:solidFill>
                  <a:prstClr val="black"/>
                </a:solidFill>
              </a:rPr>
              <a:t>: doing a presentation with Microsoft PowerPoint program </a:t>
            </a:r>
            <a:br>
              <a:rPr lang="en-US" sz="1100" b="1" dirty="0">
                <a:solidFill>
                  <a:prstClr val="black"/>
                </a:solidFill>
              </a:rPr>
            </a:br>
            <a:r>
              <a:rPr lang="en-US" sz="1100" b="1" dirty="0">
                <a:solidFill>
                  <a:prstClr val="black"/>
                </a:solidFill>
              </a:rPr>
              <a:t>The two students search for the required information (textbook - Library - Internet) the rest of the group are designing slides. </a:t>
            </a:r>
            <a:br>
              <a:rPr lang="en-US" sz="1100" b="1" dirty="0">
                <a:solidFill>
                  <a:prstClr val="black"/>
                </a:solidFill>
              </a:rPr>
            </a:br>
            <a:r>
              <a:rPr lang="en-US" sz="1100" b="1" dirty="0">
                <a:solidFill>
                  <a:prstClr val="black"/>
                </a:solidFill>
              </a:rPr>
              <a:t>The leader of the group to follow up the activities of the students in charge of this task, and the distribution of tasks among themselves, and follow the progress or crashes his colleagues and overcome the obstacles in front of them, and then review the offer Progressive for this group according to the standards of the petition, which focuses on the integration of technology in the supply and the extent of student learning and the possibility of implementation in the classroom, has been guide students and guide them to some sites that help them make the most of the possibilities of the program Microsoft PowerPoint, have been adjusted width according to the knowledge and new skills that have been learned, it was agreed with the leader of the group on the presentation will be Progressive colleagues used assessment tool for the offer Progressive students will prepared to identify strengths and weaknesses and strengthened and try to strengthen them. </a:t>
            </a:r>
            <a:br>
              <a:rPr lang="en-US" sz="1100" b="1" dirty="0">
                <a:solidFill>
                  <a:prstClr val="black"/>
                </a:solidFill>
              </a:rPr>
            </a:br>
            <a:r>
              <a:rPr lang="en-US" sz="1100" b="1" dirty="0">
                <a:solidFill>
                  <a:prstClr val="black"/>
                </a:solidFill>
              </a:rPr>
              <a:t/>
            </a:r>
            <a:br>
              <a:rPr lang="en-US" sz="1100" b="1" dirty="0">
                <a:solidFill>
                  <a:prstClr val="black"/>
                </a:solidFill>
              </a:rPr>
            </a:br>
            <a:r>
              <a:rPr lang="en-US" sz="1100" b="1" dirty="0">
                <a:solidFill>
                  <a:srgbClr val="FF0000"/>
                </a:solidFill>
              </a:rPr>
              <a:t>The second group </a:t>
            </a:r>
            <a:r>
              <a:rPr lang="en-US" sz="1100" b="1" dirty="0">
                <a:solidFill>
                  <a:prstClr val="black"/>
                </a:solidFill>
              </a:rPr>
              <a:t>is doing research to gather and organize information after the seminar, and to implement it should proceed with the following steps: </a:t>
            </a:r>
            <a:br>
              <a:rPr lang="en-US" sz="1100" b="1" dirty="0">
                <a:solidFill>
                  <a:prstClr val="black"/>
                </a:solidFill>
              </a:rPr>
            </a:br>
            <a:r>
              <a:rPr lang="en-US" sz="1100" b="1" dirty="0">
                <a:solidFill>
                  <a:prstClr val="black"/>
                </a:solidFill>
              </a:rPr>
              <a:t>Discuss some of the important points about the behavior and motivations and how to employ them in the progress of society and the best methods available. </a:t>
            </a:r>
            <a:br>
              <a:rPr lang="en-US" sz="1100" b="1" dirty="0">
                <a:solidFill>
                  <a:prstClr val="black"/>
                </a:solidFill>
              </a:rPr>
            </a:br>
            <a:r>
              <a:rPr lang="en-US" sz="1100" b="1" dirty="0">
                <a:solidFill>
                  <a:prstClr val="black"/>
                </a:solidFill>
              </a:rPr>
              <a:t>Discuss ways and means of access to the information related to the unit and the skills of the unit and the work of a special project of the problem of the problems (pollution) </a:t>
            </a:r>
            <a:br>
              <a:rPr lang="en-US" sz="1100" b="1" dirty="0">
                <a:solidFill>
                  <a:prstClr val="black"/>
                </a:solidFill>
              </a:rPr>
            </a:br>
            <a:r>
              <a:rPr lang="en-US" sz="1100" b="1" dirty="0">
                <a:solidFill>
                  <a:prstClr val="black"/>
                </a:solidFill>
              </a:rPr>
              <a:t>Research Methods (search engines and how to use it - how to insert an image and voice) </a:t>
            </a:r>
            <a:br>
              <a:rPr lang="en-US" sz="1100" b="1" dirty="0">
                <a:solidFill>
                  <a:prstClr val="black"/>
                </a:solidFill>
              </a:rPr>
            </a:br>
            <a:r>
              <a:rPr lang="en-US" sz="1100" b="1" dirty="0">
                <a:solidFill>
                  <a:prstClr val="black"/>
                </a:solidFill>
              </a:rPr>
              <a:t>The two students search for the required information (textbook - Library - Internet) and a compilation </a:t>
            </a:r>
            <a:r>
              <a:rPr lang="en-US" sz="1100" b="1" dirty="0" err="1" smtClean="0">
                <a:solidFill>
                  <a:prstClr val="black"/>
                </a:solidFill>
              </a:rPr>
              <a:t>E.mail</a:t>
            </a:r>
            <a:r>
              <a:rPr lang="en-US" sz="1100" b="1" dirty="0" smtClean="0">
                <a:solidFill>
                  <a:prstClr val="black"/>
                </a:solidFill>
              </a:rPr>
              <a:t> </a:t>
            </a:r>
            <a:r>
              <a:rPr lang="en-US" sz="1100" b="1" dirty="0">
                <a:solidFill>
                  <a:prstClr val="black"/>
                </a:solidFill>
              </a:rPr>
              <a:t>students in a document. </a:t>
            </a:r>
            <a:br>
              <a:rPr lang="en-US" sz="1100" b="1" dirty="0">
                <a:solidFill>
                  <a:prstClr val="black"/>
                </a:solidFill>
              </a:rPr>
            </a:br>
            <a:r>
              <a:rPr lang="en-US" sz="1100" b="1" dirty="0">
                <a:solidFill>
                  <a:prstClr val="black"/>
                </a:solidFill>
              </a:rPr>
              <a:t/>
            </a:r>
            <a:br>
              <a:rPr lang="en-US" sz="1100" b="1" dirty="0">
                <a:solidFill>
                  <a:prstClr val="black"/>
                </a:solidFill>
              </a:rPr>
            </a:br>
            <a:r>
              <a:rPr lang="en-US" sz="1100" b="1" dirty="0">
                <a:solidFill>
                  <a:srgbClr val="FF0000"/>
                </a:solidFill>
              </a:rPr>
              <a:t>The third group </a:t>
            </a:r>
            <a:r>
              <a:rPr lang="en-US" sz="1100" b="1" dirty="0">
                <a:solidFill>
                  <a:prstClr val="black"/>
                </a:solidFill>
              </a:rPr>
              <a:t>is doing a publication using Microsoft word program by performing the following steps: </a:t>
            </a:r>
            <a:br>
              <a:rPr lang="en-US" sz="1100" b="1" dirty="0">
                <a:solidFill>
                  <a:prstClr val="black"/>
                </a:solidFill>
              </a:rPr>
            </a:br>
            <a:r>
              <a:rPr lang="en-US" sz="1100" b="1" dirty="0">
                <a:solidFill>
                  <a:prstClr val="black"/>
                </a:solidFill>
              </a:rPr>
              <a:t>Preparing students to use Microsoft word program and </a:t>
            </a:r>
            <a:r>
              <a:rPr lang="en-US" sz="1100" b="1" dirty="0" smtClean="0">
                <a:solidFill>
                  <a:prstClr val="black"/>
                </a:solidFill>
              </a:rPr>
              <a:t>know </a:t>
            </a:r>
            <a:r>
              <a:rPr lang="en-US" sz="1100" b="1" dirty="0">
                <a:solidFill>
                  <a:prstClr val="black"/>
                </a:solidFill>
              </a:rPr>
              <a:t>for the program. </a:t>
            </a:r>
            <a:br>
              <a:rPr lang="en-US" sz="1100" b="1" dirty="0">
                <a:solidFill>
                  <a:prstClr val="black"/>
                </a:solidFill>
              </a:rPr>
            </a:br>
            <a:r>
              <a:rPr lang="en-US" sz="1100" b="1" dirty="0">
                <a:solidFill>
                  <a:prstClr val="black"/>
                </a:solidFill>
              </a:rPr>
              <a:t>The two students search for the required information (Library - Internet (</a:t>
            </a:r>
            <a:br>
              <a:rPr lang="en-US" sz="1100" b="1" dirty="0">
                <a:solidFill>
                  <a:prstClr val="black"/>
                </a:solidFill>
              </a:rPr>
            </a:br>
            <a:r>
              <a:rPr lang="en-US" sz="1100" b="1" dirty="0">
                <a:solidFill>
                  <a:prstClr val="black"/>
                </a:solidFill>
              </a:rPr>
              <a:t>The rest of the group are designing a publication and writing.</a:t>
            </a:r>
          </a:p>
        </p:txBody>
      </p:sp>
      <p:sp>
        <p:nvSpPr>
          <p:cNvPr id="5" name="Rounded Rectangle 4">
            <a:hlinkClick r:id="rId4" action="ppaction://hlinksldjump"/>
          </p:cNvPr>
          <p:cNvSpPr/>
          <p:nvPr/>
        </p:nvSpPr>
        <p:spPr>
          <a:xfrm>
            <a:off x="5943600" y="5897582"/>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b="1" dirty="0">
                <a:solidFill>
                  <a:prstClr val="black"/>
                </a:solidFill>
                <a:latin typeface="Arial" pitchFamily="34" charset="0"/>
                <a:ea typeface="Arial Unicode MS" pitchFamily="34" charset="-128"/>
                <a:cs typeface="Arial" pitchFamily="34" charset="0"/>
              </a:rPr>
              <a:t>Next</a:t>
            </a:r>
          </a:p>
        </p:txBody>
      </p:sp>
      <p:sp>
        <p:nvSpPr>
          <p:cNvPr id="7" name="Rounded Rectangle 6">
            <a:hlinkClick r:id="rId4" action="ppaction://hlinksldjump"/>
          </p:cNvPr>
          <p:cNvSpPr/>
          <p:nvPr/>
        </p:nvSpPr>
        <p:spPr>
          <a:xfrm>
            <a:off x="4495800" y="5916632"/>
            <a:ext cx="1143000" cy="533400"/>
          </a:xfrm>
          <a:prstGeom prst="roundRect">
            <a:avLst/>
          </a:prstGeom>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solidFill>
                  <a:prstClr val="black"/>
                </a:solidFill>
                <a:latin typeface="Arial" pitchFamily="34" charset="0"/>
                <a:ea typeface="Arial Unicode MS" pitchFamily="34" charset="-128"/>
                <a:cs typeface="Arial" pitchFamily="34" charset="0"/>
              </a:rPr>
              <a:t>Previous</a:t>
            </a:r>
            <a:endParaRPr lang="en-US" sz="3200" b="1" dirty="0">
              <a:solidFill>
                <a:prstClr val="black"/>
              </a:solidFill>
              <a:latin typeface="Arial" pitchFamily="34" charset="0"/>
              <a:ea typeface="Arial Unicode MS" pitchFamily="34" charset="-128"/>
              <a:cs typeface="Arial" pitchFamily="34" charset="0"/>
            </a:endParaRPr>
          </a:p>
        </p:txBody>
      </p:sp>
      <p:sp>
        <p:nvSpPr>
          <p:cNvPr id="8" name="Flowchart: Alternate Process 7"/>
          <p:cNvSpPr/>
          <p:nvPr/>
        </p:nvSpPr>
        <p:spPr>
          <a:xfrm>
            <a:off x="381000" y="162580"/>
            <a:ext cx="1371600" cy="904220"/>
          </a:xfrm>
          <a:prstGeom prst="flowChartAlternateProcess">
            <a:avLst/>
          </a:prstGeom>
          <a:blipFill dpi="0" rotWithShape="1">
            <a:blip r:embed="rId5" cstate="print">
              <a:extLst>
                <a:ext uri="{28A0092B-C50C-407E-A947-70E740481C1C}">
                  <a14:useLocalDpi xmlns:a14="http://schemas.microsoft.com/office/drawing/2010/main" val="0"/>
                </a:ext>
              </a:extLst>
            </a:blip>
            <a:srcRect/>
            <a:stretch>
              <a:fillRect/>
            </a:stretch>
          </a:blipFill>
          <a:ln>
            <a:solidFill>
              <a:schemeClr val="tx1">
                <a:lumMod val="65000"/>
                <a:lumOff val="35000"/>
              </a:schemeClr>
            </a:solid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p:nvSpPr>
        <p:spPr>
          <a:xfrm>
            <a:off x="2209800" y="238780"/>
            <a:ext cx="6470041" cy="523220"/>
          </a:xfrm>
          <a:prstGeom prst="rect">
            <a:avLst/>
          </a:prstGeom>
        </p:spPr>
        <p:txBody>
          <a:bodyPr wrap="none">
            <a:spAutoFit/>
          </a:bodyPr>
          <a:lstStyle/>
          <a:p>
            <a:r>
              <a:rPr lang="en-US" sz="2800" b="1" dirty="0" smtClean="0">
                <a:solidFill>
                  <a:prstClr val="black"/>
                </a:solidFill>
              </a:rPr>
              <a:t>Distribution of Tasks Boil Groups</a:t>
            </a:r>
            <a:endParaRPr lang="en-US" sz="2800" b="1" dirty="0">
              <a:solidFill>
                <a:prstClr val="black"/>
              </a:solidFill>
            </a:endParaRPr>
          </a:p>
        </p:txBody>
      </p:sp>
    </p:spTree>
    <p:extLst>
      <p:ext uri="{BB962C8B-B14F-4D97-AF65-F5344CB8AC3E}">
        <p14:creationId xmlns:p14="http://schemas.microsoft.com/office/powerpoint/2010/main" val="99075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honeycomb/>
        <p:sndAc>
          <p:stSnd>
            <p:snd r:embed="rId3" name="camera.wav"/>
          </p:stSnd>
        </p:sndAc>
      </p:transition>
    </mc:Choice>
    <mc:Fallback xmlns="">
      <p:transition spd="slow">
        <p:fade/>
        <p:sndAc>
          <p:stSnd>
            <p:snd r:embed="rId7" name="camera.wav"/>
          </p:stSnd>
        </p:sndAc>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9.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8.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794</Words>
  <Application>Microsoft Office PowerPoint</Application>
  <PresentationFormat>On-screen Show (4:3)</PresentationFormat>
  <Paragraphs>140</Paragraphs>
  <Slides>13</Slides>
  <Notes>13</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13</vt:i4>
      </vt:variant>
    </vt:vector>
  </HeadingPairs>
  <TitlesOfParts>
    <vt:vector size="22" baseType="lpstr">
      <vt:lpstr>Office Theme</vt:lpstr>
      <vt:lpstr>Oriel</vt:lpstr>
      <vt:lpstr>Metro</vt:lpstr>
      <vt:lpstr>Civic</vt:lpstr>
      <vt:lpstr>Concourse</vt:lpstr>
      <vt:lpstr>Solstice</vt:lpstr>
      <vt:lpstr>Paper</vt:lpstr>
      <vt:lpstr>Trek</vt:lpstr>
      <vt:lpstr>Document</vt:lpstr>
      <vt:lpstr>PowerPoint Presentation</vt:lpstr>
      <vt:lpstr>PowerPoint Presentation</vt:lpstr>
      <vt:lpstr>                    General goals of psychology   1 Multi introduce students study psychology as the scientific study of behavior is committed to scientific disciplines, both in the objectives, research methods or topics of study.   2 introduce students to the fields of psychology, including basic and applied allows him interest in this science on the one hand and take advantage of it to achieve the other hand, applications of psychology in the scientific aspects of life.   3 student acquisition of scientific knowledge, which help him to understand his behavior and the behavior of others, both in terms of emotional, mental or social with the opportunity for the student to choose the credibility of those academic knowledge of everyday situations.   4 students acquire the skills of mental, emotional and behavioral, which allows him to take advantage, which he learned in modifying the behavior and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Ayman</cp:lastModifiedBy>
  <cp:revision>11</cp:revision>
  <dcterms:created xsi:type="dcterms:W3CDTF">2006-08-16T00:00:00Z</dcterms:created>
  <dcterms:modified xsi:type="dcterms:W3CDTF">2024-05-02T17:31:14Z</dcterms:modified>
</cp:coreProperties>
</file>