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6" r:id="rId11"/>
    <p:sldId id="268" r:id="rId12"/>
    <p:sldId id="264" r:id="rId13"/>
    <p:sldId id="26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26" d="100"/>
          <a:sy n="126" d="100"/>
        </p:scale>
        <p:origin x="272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9/25/2017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9/25/2017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9/25/2017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9/25/2017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9/25/2017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9/25/2017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9/25/2017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9/25/2017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9/25/2017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9/25/2017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9/25/2017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9/25/2017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ymanElshayeb/angular4-course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ngular.io/" TargetMode="External"/><Relationship Id="rId2" Type="http://schemas.openxmlformats.org/officeDocument/2006/relationships/hyperlink" Target="https://www.packtpub.com/web-development/building-modern-web-applications-using-angular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stoneriverelearning.com/p/starting-with-angular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nodejs.org/en/download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F1342-BF03-4CCB-ADF2-6A535A17B4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Angular 4</a:t>
            </a:r>
            <a:endParaRPr lang="en-D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F5F01E-FD7A-4C59-A279-2F0834984A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Session </a:t>
            </a:r>
            <a:r>
              <a:rPr lang="de-DE"/>
              <a:t>2 :Basic Component</a:t>
            </a:r>
            <a:endParaRPr lang="de-DE" dirty="0"/>
          </a:p>
          <a:p>
            <a:pPr algn="r"/>
            <a:r>
              <a:rPr lang="de-DE" sz="1100" dirty="0"/>
              <a:t>Ayman El-Shayeb 2017</a:t>
            </a:r>
            <a:endParaRPr lang="en-DE" sz="1100" dirty="0"/>
          </a:p>
        </p:txBody>
      </p:sp>
    </p:spTree>
    <p:extLst>
      <p:ext uri="{BB962C8B-B14F-4D97-AF65-F5344CB8AC3E}">
        <p14:creationId xmlns:p14="http://schemas.microsoft.com/office/powerpoint/2010/main" val="8081733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49CD4-F6E8-42D1-822C-CA48AE633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Setup Enviroments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95DC9-1482-40DC-977B-B950DFAE8E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Install angluar CLI tool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>
                <a:highlight>
                  <a:srgbClr val="FFFF00"/>
                </a:highlight>
              </a:rPr>
              <a:t>npm</a:t>
            </a:r>
            <a:r>
              <a:rPr lang="en-US" dirty="0">
                <a:highlight>
                  <a:srgbClr val="FFFF00"/>
                </a:highlight>
              </a:rPr>
              <a:t> install -g @angular/cli</a:t>
            </a:r>
          </a:p>
          <a:p>
            <a:r>
              <a:rPr lang="en-US" dirty="0"/>
              <a:t>Go the suitable directory and create new projects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highlight>
                  <a:srgbClr val="FFFF00"/>
                </a:highlight>
              </a:rPr>
              <a:t>ng new book-store-project</a:t>
            </a:r>
          </a:p>
          <a:p>
            <a:r>
              <a:rPr lang="en-US" dirty="0"/>
              <a:t>Run the server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highlight>
                  <a:srgbClr val="FFFF00"/>
                </a:highlight>
              </a:rPr>
              <a:t>cd first-ng-cli-project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highlight>
                  <a:srgbClr val="FFFF00"/>
                </a:highlight>
              </a:rPr>
              <a:t>ng serve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5512227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49CD4-F6E8-42D1-822C-CA48AE633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Enide installation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95DC9-1482-40DC-977B-B950DFAE8E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/>
              <a:t>Install ENIDE</a:t>
            </a:r>
            <a:endParaRPr lang="de-DE" dirty="0"/>
          </a:p>
          <a:p>
            <a:pPr marL="0" indent="0">
              <a:buNone/>
            </a:pPr>
            <a:r>
              <a:rPr lang="en-US" dirty="0"/>
              <a:t>	 http://www.nodeclipse.org/updates/</a:t>
            </a:r>
          </a:p>
          <a:p>
            <a:pPr marL="0" indent="0">
              <a:buNone/>
            </a:pP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7595955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6CA69-B2C9-436E-A16E-51B2B3664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Closer Look to Hello World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FB6F83-DC2A-4518-BEB5-C7704094E4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Structure Hello World structure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2052644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36A99-7CE6-4EE7-8EC8-E6F6802E5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TypeScript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11AFC9-C427-4075-AD4D-C72A0D9190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852658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F97F4-A2C0-4A01-AD5F-3369FA3EC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Binding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F830F6-F3A7-4568-BBEA-39260EF36D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  <a:p>
            <a:r>
              <a:rPr lang="de-DE" dirty="0"/>
              <a:t>One Way binding</a:t>
            </a:r>
          </a:p>
          <a:p>
            <a:pPr lvl="1"/>
            <a:r>
              <a:rPr lang="en-US" sz="2000" dirty="0"/>
              <a:t>Interpolation syntax</a:t>
            </a:r>
          </a:p>
          <a:p>
            <a:pPr lvl="1"/>
            <a:r>
              <a:rPr lang="en-US" sz="2000" dirty="0"/>
              <a:t>Property binding</a:t>
            </a:r>
            <a:endParaRPr lang="de-DE" sz="2000" dirty="0"/>
          </a:p>
          <a:p>
            <a:pPr lvl="1"/>
            <a:r>
              <a:rPr lang="en-US" sz="2000"/>
              <a:t>Event </a:t>
            </a:r>
            <a:r>
              <a:rPr lang="en-US" sz="2000" dirty="0"/>
              <a:t>binding</a:t>
            </a:r>
            <a:endParaRPr lang="de-DE" sz="2000" dirty="0"/>
          </a:p>
          <a:p>
            <a:r>
              <a:rPr lang="de-DE" dirty="0"/>
              <a:t>Stucture directive (ngIf, ngFor, ngswitch)</a:t>
            </a:r>
          </a:p>
          <a:p>
            <a:r>
              <a:rPr lang="de-DE" dirty="0"/>
              <a:t>Attribute directive (ngStyle, ngClass)</a:t>
            </a:r>
          </a:p>
          <a:p>
            <a:r>
              <a:rPr lang="de-DE" dirty="0"/>
              <a:t>Master-Detail Book Example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21585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9A256-B72C-482B-983B-E5C0C8735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Road map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F014E-33E1-4595-AE7A-352FE12B1F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In each session</a:t>
            </a:r>
          </a:p>
          <a:p>
            <a:pPr lvl="1"/>
            <a:r>
              <a:rPr lang="de-DE" dirty="0"/>
              <a:t>Explaination to Session topic and practic example</a:t>
            </a:r>
          </a:p>
          <a:p>
            <a:pPr lvl="1"/>
            <a:r>
              <a:rPr lang="de-DE" dirty="0"/>
              <a:t>There will be excerise to be solve after the session</a:t>
            </a:r>
          </a:p>
          <a:p>
            <a:pPr lvl="1"/>
            <a:r>
              <a:rPr lang="de-DE" dirty="0"/>
              <a:t>Solution of the excerise for refrencing, will be online for download</a:t>
            </a:r>
          </a:p>
          <a:p>
            <a:pPr lvl="1"/>
            <a:r>
              <a:rPr lang="de-DE" dirty="0"/>
              <a:t>Session attender should solve the excerise and send for review </a:t>
            </a:r>
          </a:p>
          <a:p>
            <a:r>
              <a:rPr lang="de-DE" dirty="0"/>
              <a:t>The excerises and solutions download link is </a:t>
            </a:r>
          </a:p>
          <a:p>
            <a:pPr marL="0" indent="0">
              <a:buNone/>
            </a:pPr>
            <a:r>
              <a:rPr lang="de-DE" dirty="0">
                <a:hlinkClick r:id="rId2"/>
              </a:rPr>
              <a:t>https://github.com/aymanElshayeb/angular4-course</a:t>
            </a:r>
            <a:endParaRPr lang="de-DE" dirty="0"/>
          </a:p>
          <a:p>
            <a:pPr marL="274320" lvl="1" indent="0">
              <a:buNone/>
            </a:pPr>
            <a:endParaRPr lang="de-DE" dirty="0"/>
          </a:p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009008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2FC9E-4286-403E-80FB-3938F5515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References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20FBBF-6A20-484E-9422-5592AE130A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building modern web applications using angular  (Book)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https://www.packtpub.com/web-development/building-modern-web-applications-using-angular</a:t>
            </a:r>
            <a:endParaRPr lang="en-US" dirty="0"/>
          </a:p>
          <a:p>
            <a:r>
              <a:rPr lang="en-US" dirty="0"/>
              <a:t>Angular 4 documentations</a:t>
            </a:r>
          </a:p>
          <a:p>
            <a:pPr marL="0" indent="0">
              <a:buNone/>
            </a:pPr>
            <a:r>
              <a:rPr lang="de-DE" dirty="0">
                <a:hlinkClick r:id="rId3"/>
              </a:rPr>
              <a:t>https://angular.io/</a:t>
            </a:r>
            <a:endParaRPr lang="de-DE" dirty="0"/>
          </a:p>
          <a:p>
            <a:r>
              <a:rPr lang="en-US" dirty="0"/>
              <a:t>Starting with Angular 4  (Video book)</a:t>
            </a:r>
          </a:p>
          <a:p>
            <a:pPr marL="0" indent="0">
              <a:buNone/>
            </a:pPr>
            <a:r>
              <a:rPr lang="en-US" dirty="0">
                <a:hlinkClick r:id="rId4"/>
              </a:rPr>
              <a:t>http://stoneriverelearning.com/p/starting-with-angular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de-DE" dirty="0"/>
          </a:p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900259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B3A4D-A4A9-4AFB-8081-ED1FC5C2F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What is Angluar 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B952A5-5315-49D5-8B78-548824A341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Angular is an open source javascript framework to build Web  , mobile web, native mobile and native desktop applications</a:t>
            </a:r>
          </a:p>
          <a:p>
            <a:r>
              <a:rPr lang="de-DE" dirty="0"/>
              <a:t>We can use it in combination with server-side web applicaitons like Node</a:t>
            </a:r>
            <a:r>
              <a:rPr lang="de-DE"/>
              <a:t>.js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00689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4EA52-D00D-4212-A5C8-92DCD4BD0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Angular Versions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9D0E4B-061C-4A8E-BEC6-48406E3EAC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Angular 1.x </a:t>
            </a:r>
          </a:p>
          <a:p>
            <a:pPr lvl="1"/>
            <a:r>
              <a:rPr lang="en-US" dirty="0"/>
              <a:t>Developer community highly appreciates AngularJS 1 but it has some drawbacks </a:t>
            </a:r>
            <a:r>
              <a:rPr lang="de-DE" dirty="0"/>
              <a:t> </a:t>
            </a:r>
          </a:p>
          <a:p>
            <a:pPr lvl="2"/>
            <a:r>
              <a:rPr lang="de-DE" dirty="0"/>
              <a:t>High learning curve</a:t>
            </a:r>
          </a:p>
          <a:p>
            <a:pPr lvl="2"/>
            <a:r>
              <a:rPr lang="de-DE" dirty="0"/>
              <a:t>Not good Performance incase of complex appliation with huge data</a:t>
            </a:r>
          </a:p>
          <a:p>
            <a:pPr lvl="2"/>
            <a:r>
              <a:rPr lang="de-DE" dirty="0"/>
              <a:t>API is some how complex</a:t>
            </a:r>
          </a:p>
          <a:p>
            <a:r>
              <a:rPr lang="de-DE" dirty="0"/>
              <a:t>Angular 2</a:t>
            </a:r>
          </a:p>
          <a:p>
            <a:pPr lvl="1"/>
            <a:r>
              <a:rPr lang="de-DE" dirty="0"/>
              <a:t>Angular 2 is a new version of Angular . It is totally different concepts from Angular 1</a:t>
            </a:r>
          </a:p>
          <a:p>
            <a:pPr lvl="1"/>
            <a:r>
              <a:rPr lang="de-DE" dirty="0"/>
              <a:t>It solves many of Angular 1 issues</a:t>
            </a:r>
          </a:p>
          <a:p>
            <a:r>
              <a:rPr lang="de-DE" dirty="0"/>
              <a:t>Angular 4 </a:t>
            </a:r>
          </a:p>
          <a:p>
            <a:pPr lvl="1"/>
            <a:r>
              <a:rPr lang="de-DE" dirty="0"/>
              <a:t>It is the version after Angular 2 . It has the same concepts of Angular 2 but it addes a lot of new features for modern web applications </a:t>
            </a:r>
          </a:p>
          <a:p>
            <a:pPr marL="274320" lvl="1" indent="0">
              <a:buNone/>
            </a:pPr>
            <a:r>
              <a:rPr lang="de-DE" dirty="0"/>
              <a:t> 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97585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94E89-E77D-4733-8DDE-B0E055CEB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Angular 4 new features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C8CC3-B1B6-4713-A4DE-57F112C5EB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Components</a:t>
            </a:r>
          </a:p>
          <a:p>
            <a:r>
              <a:rPr lang="en-US" dirty="0"/>
              <a:t>New templating syntax</a:t>
            </a:r>
          </a:p>
          <a:p>
            <a:r>
              <a:rPr lang="en-US" dirty="0"/>
              <a:t>Unidirectional data flow</a:t>
            </a:r>
          </a:p>
          <a:p>
            <a:r>
              <a:rPr lang="en-US" dirty="0"/>
              <a:t>New component router</a:t>
            </a:r>
          </a:p>
          <a:p>
            <a:r>
              <a:rPr lang="en-US" dirty="0"/>
              <a:t>Observables</a:t>
            </a:r>
          </a:p>
          <a:p>
            <a:r>
              <a:rPr lang="en-US" dirty="0"/>
              <a:t>New languages for development ( TypeScript, …)</a:t>
            </a:r>
          </a:p>
          <a:p>
            <a:r>
              <a:rPr lang="de-DE" dirty="0"/>
              <a:t> and more...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9471519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7C4DF-1A8A-41AF-9BFE-648D07717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Hello World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C1780D-1289-4FAC-B0DB-40609240F6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Live Demo </a:t>
            </a:r>
          </a:p>
          <a:p>
            <a:pPr lvl="1"/>
            <a:r>
              <a:rPr lang="de-DE" dirty="0"/>
              <a:t>Set up Enviroment</a:t>
            </a:r>
          </a:p>
          <a:p>
            <a:pPr lvl="2"/>
            <a:r>
              <a:rPr lang="de-DE" dirty="0"/>
              <a:t>Node.js</a:t>
            </a:r>
          </a:p>
          <a:p>
            <a:pPr lvl="2"/>
            <a:r>
              <a:rPr lang="de-DE" dirty="0"/>
              <a:t>TypeScript</a:t>
            </a:r>
          </a:p>
          <a:p>
            <a:pPr lvl="2"/>
            <a:r>
              <a:rPr lang="de-DE" dirty="0"/>
              <a:t>Angular CLI</a:t>
            </a:r>
          </a:p>
          <a:p>
            <a:pPr lvl="1"/>
            <a:r>
              <a:rPr lang="de-DE" dirty="0"/>
              <a:t>Hello Worlds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9393533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49CD4-F6E8-42D1-822C-CA48AE633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Setup Enviroments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95DC9-1482-40DC-977B-B950DFAE8E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Download Node.js as descripe in 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	https://nodejs.org/en/download/</a:t>
            </a:r>
            <a:endParaRPr lang="en-US" dirty="0"/>
          </a:p>
          <a:p>
            <a:r>
              <a:rPr lang="en-US" dirty="0"/>
              <a:t>Proxy sitting if needed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>
                <a:highlight>
                  <a:srgbClr val="FFFF00"/>
                </a:highlight>
              </a:rPr>
              <a:t>npm</a:t>
            </a:r>
            <a:r>
              <a:rPr lang="en-US" dirty="0">
                <a:highlight>
                  <a:srgbClr val="FFFF00"/>
                </a:highlight>
              </a:rPr>
              <a:t> config set proxy http://proxy.company.com:port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>
                <a:highlight>
                  <a:srgbClr val="FFFF00"/>
                </a:highlight>
              </a:rPr>
              <a:t>npm</a:t>
            </a:r>
            <a:r>
              <a:rPr lang="en-US" dirty="0">
                <a:highlight>
                  <a:srgbClr val="FFFF00"/>
                </a:highlight>
              </a:rPr>
              <a:t> config set https-proxy http://proxy.company.com: port</a:t>
            </a:r>
          </a:p>
          <a:p>
            <a:r>
              <a:rPr lang="en-US" dirty="0"/>
              <a:t>Install TypeScript</a:t>
            </a:r>
          </a:p>
          <a:p>
            <a:pPr marL="0" indent="0">
              <a:buNone/>
            </a:pPr>
            <a:r>
              <a:rPr lang="en-US" dirty="0"/>
              <a:t> 	</a:t>
            </a:r>
            <a:r>
              <a:rPr lang="en-US" dirty="0" err="1">
                <a:highlight>
                  <a:srgbClr val="FFFF00"/>
                </a:highlight>
              </a:rPr>
              <a:t>npm</a:t>
            </a:r>
            <a:r>
              <a:rPr lang="en-US" dirty="0">
                <a:highlight>
                  <a:srgbClr val="FFFF00"/>
                </a:highlight>
              </a:rPr>
              <a:t> install –g typescript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2933293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1416</TotalTime>
  <Words>333</Words>
  <Application>Microsoft Office PowerPoint</Application>
  <PresentationFormat>Widescreen</PresentationFormat>
  <Paragraphs>80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Rockwell</vt:lpstr>
      <vt:lpstr>Rockwell Condensed</vt:lpstr>
      <vt:lpstr>Wingdings</vt:lpstr>
      <vt:lpstr>Wood Type</vt:lpstr>
      <vt:lpstr>Angular 4</vt:lpstr>
      <vt:lpstr>Binding</vt:lpstr>
      <vt:lpstr>Road map</vt:lpstr>
      <vt:lpstr>References</vt:lpstr>
      <vt:lpstr>What is Angluar </vt:lpstr>
      <vt:lpstr>Angular Versions</vt:lpstr>
      <vt:lpstr>Angular 4 new features</vt:lpstr>
      <vt:lpstr>Hello World</vt:lpstr>
      <vt:lpstr>Setup Enviroments</vt:lpstr>
      <vt:lpstr>Setup Enviroments</vt:lpstr>
      <vt:lpstr>Enide installation</vt:lpstr>
      <vt:lpstr>Closer Look to Hello World</vt:lpstr>
      <vt:lpstr>TypeScript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4</dc:title>
  <dc:creator>El-Shayeb, Ayman (iPoint-systems gmbh)</dc:creator>
  <cp:lastModifiedBy>El-Shayeb, Ayman (iPoint-systems gmbh)</cp:lastModifiedBy>
  <cp:revision>47</cp:revision>
  <dcterms:created xsi:type="dcterms:W3CDTF">2017-09-14T06:21:39Z</dcterms:created>
  <dcterms:modified xsi:type="dcterms:W3CDTF">2017-09-25T09:13:27Z</dcterms:modified>
</cp:coreProperties>
</file>