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61" r:id="rId9"/>
    <p:sldId id="262" r:id="rId10"/>
    <p:sldId id="263" r:id="rId11"/>
    <p:sldId id="267" r:id="rId12"/>
    <p:sldId id="266" r:id="rId13"/>
    <p:sldId id="268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9/27/2017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hyperlink" Target="https://www.packtpub.com/web-development/building-modern-web-applications-using-angula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oneriverelearning.com/p/starting-with-angula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1342-BF03-4CCB-ADF2-6A535A17B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Angular 4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5F01E-FD7A-4C59-A279-2F0834984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Session 2 :Master-Detail component,Dependancy Injection</a:t>
            </a:r>
          </a:p>
          <a:p>
            <a:pPr algn="r"/>
            <a:r>
              <a:rPr lang="de-DE" sz="1100" dirty="0"/>
              <a:t>Ayman El-Shayeb 2017</a:t>
            </a:r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80817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C4DF-1A8A-41AF-9BFE-648D0771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Hello World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1780D-1289-4FAC-B0DB-40609240F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Live Demo </a:t>
            </a:r>
          </a:p>
          <a:p>
            <a:pPr lvl="1"/>
            <a:r>
              <a:rPr lang="de-DE" dirty="0"/>
              <a:t>Set up Enviroment</a:t>
            </a:r>
          </a:p>
          <a:p>
            <a:pPr lvl="2"/>
            <a:r>
              <a:rPr lang="de-DE" dirty="0"/>
              <a:t>Node.js</a:t>
            </a:r>
          </a:p>
          <a:p>
            <a:pPr lvl="2"/>
            <a:r>
              <a:rPr lang="de-DE" dirty="0"/>
              <a:t>TypeScript</a:t>
            </a:r>
          </a:p>
          <a:p>
            <a:pPr lvl="2"/>
            <a:r>
              <a:rPr lang="de-DE" dirty="0"/>
              <a:t>Angular CLI</a:t>
            </a:r>
          </a:p>
          <a:p>
            <a:pPr lvl="1"/>
            <a:r>
              <a:rPr lang="de-DE" dirty="0"/>
              <a:t>Hello Worlds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3935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9CD4-F6E8-42D1-822C-CA48AE63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Enviroments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95DC9-1482-40DC-977B-B950DFAE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Download Node.js as descripe in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	https://nodejs.org/en/download/</a:t>
            </a:r>
            <a:endParaRPr lang="en-US" dirty="0"/>
          </a:p>
          <a:p>
            <a:r>
              <a:rPr lang="en-US" dirty="0"/>
              <a:t>Proxy sitting if needed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config set proxy http://proxy.company.com:port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config set https-proxy http://proxy.company.com: port</a:t>
            </a:r>
          </a:p>
          <a:p>
            <a:r>
              <a:rPr lang="en-US" dirty="0"/>
              <a:t>Install TypeScript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install –g typescript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93329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9CD4-F6E8-42D1-822C-CA48AE63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Enviroments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95DC9-1482-40DC-977B-B950DFAE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Install angluar CLI tool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install -g @angular/cli</a:t>
            </a:r>
          </a:p>
          <a:p>
            <a:r>
              <a:rPr lang="en-US" dirty="0"/>
              <a:t>Go the suitable directory and create new projects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ng new book-store-project</a:t>
            </a:r>
          </a:p>
          <a:p>
            <a:r>
              <a:rPr lang="en-US" dirty="0"/>
              <a:t>Run the server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cd first-ng-cli-project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ng serve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51222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9CD4-F6E8-42D1-822C-CA48AE63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Enide installation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95DC9-1482-40DC-977B-B950DFAE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Install ENIDE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	 http://www.nodeclipse.org/updates/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59595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CA69-B2C9-436E-A16E-51B2B366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Closer Look to Hello World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6F83-DC2A-4518-BEB5-C7704094E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Structure Hello World structure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0526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6A99-7CE6-4EE7-8EC8-E6F6802E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TypeScript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AFC9-C427-4075-AD4D-C72A0D91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265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97F4-A2C0-4A01-AD5F-3369FA3E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Detail component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30F6-F3A7-4568-BBEA-39260EF36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Component</a:t>
            </a:r>
          </a:p>
          <a:p>
            <a:pPr lvl="1"/>
            <a:r>
              <a:rPr lang="de-DE" sz="2000" dirty="0"/>
              <a:t>Input propertey</a:t>
            </a:r>
          </a:p>
          <a:p>
            <a:pPr lvl="1"/>
            <a:r>
              <a:rPr lang="de-DE" sz="2000" dirty="0"/>
              <a:t>Output Propertey</a:t>
            </a:r>
          </a:p>
          <a:p>
            <a:pPr lvl="1"/>
            <a:r>
              <a:rPr lang="de-DE" sz="2000" dirty="0"/>
              <a:t>Master Detail</a:t>
            </a:r>
          </a:p>
          <a:p>
            <a:r>
              <a:rPr lang="de-DE" sz="2200" dirty="0"/>
              <a:t>Dependancy Injection</a:t>
            </a:r>
          </a:p>
          <a:p>
            <a:endParaRPr lang="de-DE" sz="22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2158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A256-B72C-482B-983B-E5C0C873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Detailed component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014E-33E1-4595-AE7A-352FE12B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component called </a:t>
            </a:r>
            <a:r>
              <a:rPr lang="en-US" dirty="0" err="1"/>
              <a:t>detail_component</a:t>
            </a:r>
            <a:endParaRPr lang="en-US" dirty="0"/>
          </a:p>
          <a:p>
            <a:pPr lvl="1"/>
            <a:r>
              <a:rPr lang="en-US" dirty="0"/>
              <a:t>ng generate component </a:t>
            </a:r>
            <a:r>
              <a:rPr lang="en-US" dirty="0" err="1"/>
              <a:t>detail_component</a:t>
            </a:r>
            <a:endParaRPr lang="en-US" dirty="0"/>
          </a:p>
          <a:p>
            <a:r>
              <a:rPr lang="en-US" dirty="0"/>
              <a:t>Include detail component in main component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u="sng" dirty="0"/>
              <a:t>app-detail-component&gt;&lt;/app-detail-component&gt;</a:t>
            </a:r>
          </a:p>
          <a:p>
            <a:r>
              <a:rPr lang="en-US" u="sng" dirty="0"/>
              <a:t>Start the server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0900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A256-B72C-482B-983B-E5C0C873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Input properites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014E-33E1-4595-AE7A-352FE12B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</a:t>
            </a:r>
            <a:r>
              <a:rPr lang="en-US" dirty="0" err="1"/>
              <a:t>messageFromInput</a:t>
            </a:r>
            <a:r>
              <a:rPr lang="en-US" dirty="0"/>
              <a:t> properties for the detail component</a:t>
            </a:r>
          </a:p>
          <a:p>
            <a:r>
              <a:rPr lang="en-US" dirty="0"/>
              <a:t>Import input annotations</a:t>
            </a:r>
          </a:p>
          <a:p>
            <a:pPr marL="0" indent="0">
              <a:buNone/>
            </a:pPr>
            <a:r>
              <a:rPr lang="en-US" dirty="0"/>
              <a:t> 	import { </a:t>
            </a:r>
            <a:r>
              <a:rPr lang="en-US" dirty="0" err="1"/>
              <a:t>Component,Input</a:t>
            </a:r>
            <a:r>
              <a:rPr lang="en-US" dirty="0"/>
              <a:t>, </a:t>
            </a:r>
            <a:r>
              <a:rPr lang="en-US" dirty="0" err="1"/>
              <a:t>OnInit</a:t>
            </a:r>
            <a:r>
              <a:rPr lang="en-US" dirty="0"/>
              <a:t> } from '@angular/core‘;</a:t>
            </a:r>
          </a:p>
          <a:p>
            <a:pPr lvl="1"/>
            <a:endParaRPr lang="en-US" dirty="0"/>
          </a:p>
          <a:p>
            <a:r>
              <a:rPr lang="de-DE" dirty="0"/>
              <a:t>Use </a:t>
            </a:r>
            <a:r>
              <a:rPr lang="en-US" dirty="0" err="1"/>
              <a:t>messageFromInput</a:t>
            </a:r>
            <a:r>
              <a:rPr lang="en-US" dirty="0"/>
              <a:t> in the detail component html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  Hello {{</a:t>
            </a:r>
            <a:r>
              <a:rPr lang="en-US" dirty="0" err="1"/>
              <a:t>messageFromParrent</a:t>
            </a:r>
            <a:r>
              <a:rPr lang="en-US" dirty="0"/>
              <a:t>}}</a:t>
            </a:r>
          </a:p>
          <a:p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419503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A256-B72C-482B-983B-E5C0C873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output events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014E-33E1-4595-AE7A-352FE12B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</a:t>
            </a:r>
            <a:r>
              <a:rPr lang="en-US" dirty="0" err="1"/>
              <a:t>messageFromChild</a:t>
            </a:r>
            <a:r>
              <a:rPr lang="en-US" dirty="0"/>
              <a:t> properties for the parent component</a:t>
            </a:r>
          </a:p>
          <a:p>
            <a:r>
              <a:rPr lang="en-US" dirty="0"/>
              <a:t>Create a method to </a:t>
            </a:r>
            <a:r>
              <a:rPr lang="en-US" dirty="0" err="1"/>
              <a:t>setMessageFromChild</a:t>
            </a:r>
            <a:r>
              <a:rPr lang="en-US" dirty="0"/>
              <a:t> in Parent component</a:t>
            </a:r>
          </a:p>
          <a:p>
            <a:r>
              <a:rPr lang="en-US" dirty="0"/>
              <a:t>Import Output, </a:t>
            </a:r>
            <a:r>
              <a:rPr lang="en-US" dirty="0" err="1"/>
              <a:t>EventEmitter</a:t>
            </a:r>
            <a:r>
              <a:rPr lang="en-US" dirty="0"/>
              <a:t>, annotations</a:t>
            </a:r>
          </a:p>
          <a:p>
            <a:pPr marL="0" indent="0">
              <a:buNone/>
            </a:pPr>
            <a:r>
              <a:rPr lang="en-US" dirty="0"/>
              <a:t> 	import { </a:t>
            </a:r>
            <a:r>
              <a:rPr lang="en-US" dirty="0" err="1"/>
              <a:t>Component,Input</a:t>
            </a:r>
            <a:r>
              <a:rPr lang="en-US" dirty="0"/>
              <a:t>, , Output, </a:t>
            </a:r>
            <a:r>
              <a:rPr lang="en-US" dirty="0" err="1"/>
              <a:t>EventEmitter</a:t>
            </a:r>
            <a:r>
              <a:rPr lang="en-US" dirty="0"/>
              <a:t> ,</a:t>
            </a:r>
            <a:r>
              <a:rPr lang="en-US" dirty="0" err="1"/>
              <a:t>OnInit</a:t>
            </a:r>
            <a:r>
              <a:rPr lang="en-US" dirty="0"/>
              <a:t> } from '@angular/core‘;</a:t>
            </a:r>
          </a:p>
          <a:p>
            <a:pPr lvl="1"/>
            <a:endParaRPr lang="en-US" dirty="0"/>
          </a:p>
          <a:p>
            <a:r>
              <a:rPr lang="de-DE" dirty="0"/>
              <a:t>Add Emitter as output properties and method to call this Emitter</a:t>
            </a:r>
          </a:p>
          <a:p>
            <a:pPr marL="0" indent="0">
              <a:buNone/>
            </a:pPr>
            <a:r>
              <a:rPr lang="en-US" dirty="0"/>
              <a:t>@Output() </a:t>
            </a:r>
            <a:r>
              <a:rPr lang="en-US" dirty="0" err="1"/>
              <a:t>messageToParent</a:t>
            </a:r>
            <a:r>
              <a:rPr lang="en-US" dirty="0"/>
              <a:t> = new </a:t>
            </a:r>
            <a:r>
              <a:rPr lang="en-US" dirty="0" err="1"/>
              <a:t>EventEmitter</a:t>
            </a:r>
            <a:r>
              <a:rPr lang="en-US" dirty="0"/>
              <a:t>&lt;number&gt;();</a:t>
            </a:r>
            <a:endParaRPr lang="de-DE" dirty="0"/>
          </a:p>
          <a:p>
            <a:r>
              <a:rPr lang="de-DE" dirty="0"/>
              <a:t>Bind the event in parent HTML with the new output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8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FC9E-4286-403E-80FB-3938F551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FBBF-6A20-484E-9422-5592AE13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modern web applications using angular  (Book)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https://www.packtpub.com/web-development/building-modern-web-applications-using-angular</a:t>
            </a:r>
            <a:endParaRPr lang="en-US" dirty="0"/>
          </a:p>
          <a:p>
            <a:r>
              <a:rPr lang="en-US" dirty="0"/>
              <a:t>Angular 4 documentations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https://angular.io/</a:t>
            </a:r>
            <a:endParaRPr lang="de-DE" dirty="0"/>
          </a:p>
          <a:p>
            <a:r>
              <a:rPr lang="en-US" dirty="0"/>
              <a:t>Starting with Angular 4  (Video book)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http://stoneriverelearning.com/p/starting-with-angular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0025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3A4D-A4A9-4AFB-8081-ED1FC5C2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Angluar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52A5-5315-49D5-8B78-548824A34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Angular is an open source javascript framework to build Web  , mobile web, native mobile and native desktop applications</a:t>
            </a:r>
          </a:p>
          <a:p>
            <a:r>
              <a:rPr lang="de-DE" dirty="0"/>
              <a:t>We can use it in combination with server-side web applicaitons like Node</a:t>
            </a:r>
            <a:r>
              <a:rPr lang="de-DE"/>
              <a:t>.js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68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EA52-D00D-4212-A5C8-92DCD4BD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Versions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D0E4B-061C-4A8E-BEC6-48406E3E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1.x </a:t>
            </a:r>
          </a:p>
          <a:p>
            <a:pPr lvl="1"/>
            <a:r>
              <a:rPr lang="en-US" dirty="0"/>
              <a:t>Developer community highly appreciates AngularJS 1 but it has some drawbacks 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High learning curve</a:t>
            </a:r>
          </a:p>
          <a:p>
            <a:pPr lvl="2"/>
            <a:r>
              <a:rPr lang="de-DE" dirty="0"/>
              <a:t>Not good Performance incase of complex appliation with huge data</a:t>
            </a:r>
          </a:p>
          <a:p>
            <a:pPr lvl="2"/>
            <a:r>
              <a:rPr lang="de-DE" dirty="0"/>
              <a:t>API is some how complex</a:t>
            </a:r>
          </a:p>
          <a:p>
            <a:r>
              <a:rPr lang="de-DE" dirty="0"/>
              <a:t>Angular 2</a:t>
            </a:r>
          </a:p>
          <a:p>
            <a:pPr lvl="1"/>
            <a:r>
              <a:rPr lang="de-DE" dirty="0"/>
              <a:t>Angular 2 is a new version of Angular . It is totally different concepts from Angular 1</a:t>
            </a:r>
          </a:p>
          <a:p>
            <a:pPr lvl="1"/>
            <a:r>
              <a:rPr lang="de-DE" dirty="0"/>
              <a:t>It solves many of Angular 1 issues</a:t>
            </a:r>
          </a:p>
          <a:p>
            <a:r>
              <a:rPr lang="de-DE" dirty="0"/>
              <a:t>Angular 4 </a:t>
            </a:r>
          </a:p>
          <a:p>
            <a:pPr lvl="1"/>
            <a:r>
              <a:rPr lang="de-DE" dirty="0"/>
              <a:t>It is the version after Angular 2 . It has the same concepts of Angular 2 but it addes a lot of new features for modern web applications </a:t>
            </a:r>
          </a:p>
          <a:p>
            <a:pPr marL="274320" lvl="1" indent="0">
              <a:buNone/>
            </a:pPr>
            <a:r>
              <a:rPr lang="de-DE" dirty="0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75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4E89-E77D-4733-8DDE-B0E055CE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4 new features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C8CC3-B1B6-4713-A4DE-57F112C5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</a:t>
            </a:r>
          </a:p>
          <a:p>
            <a:r>
              <a:rPr lang="en-US" dirty="0"/>
              <a:t>New templating syntax</a:t>
            </a:r>
          </a:p>
          <a:p>
            <a:r>
              <a:rPr lang="en-US" dirty="0"/>
              <a:t>Unidirectional data flow</a:t>
            </a:r>
          </a:p>
          <a:p>
            <a:r>
              <a:rPr lang="en-US" dirty="0"/>
              <a:t>New component router</a:t>
            </a:r>
          </a:p>
          <a:p>
            <a:r>
              <a:rPr lang="en-US" dirty="0"/>
              <a:t>Observables</a:t>
            </a:r>
          </a:p>
          <a:p>
            <a:r>
              <a:rPr lang="en-US" dirty="0"/>
              <a:t>New languages for development ( TypeScript, …)</a:t>
            </a:r>
          </a:p>
          <a:p>
            <a:r>
              <a:rPr lang="de-DE" dirty="0"/>
              <a:t> and more...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7151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2841</TotalTime>
  <Words>328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Rockwell</vt:lpstr>
      <vt:lpstr>Rockwell Condensed</vt:lpstr>
      <vt:lpstr>Wingdings</vt:lpstr>
      <vt:lpstr>Wood Type</vt:lpstr>
      <vt:lpstr>Angular 4</vt:lpstr>
      <vt:lpstr>Master Detail component</vt:lpstr>
      <vt:lpstr>Create Detailed component</vt:lpstr>
      <vt:lpstr>Add Input properites</vt:lpstr>
      <vt:lpstr>Add output events</vt:lpstr>
      <vt:lpstr>References</vt:lpstr>
      <vt:lpstr>What is Angluar </vt:lpstr>
      <vt:lpstr>Angular Versions</vt:lpstr>
      <vt:lpstr>Angular 4 new features</vt:lpstr>
      <vt:lpstr>Hello World</vt:lpstr>
      <vt:lpstr>Setup Enviroments</vt:lpstr>
      <vt:lpstr>Setup Enviroments</vt:lpstr>
      <vt:lpstr>Enide installation</vt:lpstr>
      <vt:lpstr>Closer Look to Hello World</vt:lpstr>
      <vt:lpstr>TypeScript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4</dc:title>
  <dc:creator>El-Shayeb, Ayman (iPoint-systems gmbh)</dc:creator>
  <cp:lastModifiedBy>El-Shayeb, Ayman (iPoint-systems gmbh)</cp:lastModifiedBy>
  <cp:revision>76</cp:revision>
  <dcterms:created xsi:type="dcterms:W3CDTF">2017-09-14T06:21:39Z</dcterms:created>
  <dcterms:modified xsi:type="dcterms:W3CDTF">2017-09-28T06:41:27Z</dcterms:modified>
</cp:coreProperties>
</file>