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3: Dependancy Injection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Depenancy injection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Create service by CLI</a:t>
            </a:r>
          </a:p>
          <a:p>
            <a:pPr marL="274320" lvl="1" indent="0">
              <a:buNone/>
            </a:pPr>
            <a:r>
              <a:rPr lang="de-DE" sz="2000" dirty="0"/>
              <a:t>ng generate service getName</a:t>
            </a:r>
          </a:p>
          <a:p>
            <a:r>
              <a:rPr lang="de-DE" sz="2200" dirty="0"/>
              <a:t>Link component to service</a:t>
            </a:r>
          </a:p>
          <a:p>
            <a:pPr lvl="1"/>
            <a:r>
              <a:rPr lang="de-DE" sz="2000" dirty="0"/>
              <a:t>Add import statements</a:t>
            </a:r>
          </a:p>
          <a:p>
            <a:pPr marL="274320" lvl="1" indent="0">
              <a:buNone/>
            </a:pPr>
            <a:r>
              <a:rPr lang="en-US" dirty="0"/>
              <a:t>import {</a:t>
            </a:r>
            <a:r>
              <a:rPr lang="en-US" dirty="0" err="1"/>
              <a:t>GetNameService</a:t>
            </a:r>
            <a:r>
              <a:rPr lang="en-US" dirty="0"/>
              <a:t>} from './get-</a:t>
            </a:r>
            <a:r>
              <a:rPr lang="en-US" dirty="0" err="1"/>
              <a:t>name.service</a:t>
            </a:r>
            <a:r>
              <a:rPr lang="en-US" dirty="0"/>
              <a:t>’;</a:t>
            </a:r>
          </a:p>
          <a:p>
            <a:pPr lvl="1"/>
            <a:r>
              <a:rPr lang="en-US" sz="2000" dirty="0"/>
              <a:t>Add providers</a:t>
            </a:r>
          </a:p>
          <a:p>
            <a:pPr marL="274320" lvl="1" indent="0">
              <a:buNone/>
            </a:pPr>
            <a:r>
              <a:rPr lang="en-US" dirty="0"/>
              <a:t>providers: [</a:t>
            </a:r>
            <a:r>
              <a:rPr lang="en-US" dirty="0" err="1"/>
              <a:t>GetNameService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Inject service in the component by constructor</a:t>
            </a:r>
          </a:p>
          <a:p>
            <a:pPr marL="274320" lvl="1" indent="0">
              <a:buNone/>
            </a:pPr>
            <a:r>
              <a:rPr lang="en-US" dirty="0"/>
              <a:t>constructor (private </a:t>
            </a:r>
            <a:r>
              <a:rPr lang="en-US" dirty="0" err="1"/>
              <a:t>getNameService:GetNameService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endParaRPr lang="de-DE" sz="20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Detailed component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component called </a:t>
            </a:r>
            <a:r>
              <a:rPr lang="en-US" dirty="0" err="1"/>
              <a:t>detail_component</a:t>
            </a:r>
            <a:endParaRPr lang="en-US" dirty="0"/>
          </a:p>
          <a:p>
            <a:pPr lvl="1"/>
            <a:r>
              <a:rPr lang="en-US" dirty="0"/>
              <a:t>ng generate component </a:t>
            </a:r>
            <a:r>
              <a:rPr lang="en-US" dirty="0" err="1"/>
              <a:t>detail_component</a:t>
            </a:r>
            <a:endParaRPr lang="en-US" dirty="0"/>
          </a:p>
          <a:p>
            <a:r>
              <a:rPr lang="en-US" dirty="0"/>
              <a:t>Include detail component in main component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u="sng" dirty="0"/>
              <a:t>app-detail-component&gt;&lt;/app-detail-component&gt;</a:t>
            </a:r>
          </a:p>
          <a:p>
            <a:r>
              <a:rPr lang="en-US" u="sng" dirty="0"/>
              <a:t>Start the server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Input properites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messageFromInput</a:t>
            </a:r>
            <a:r>
              <a:rPr lang="en-US" dirty="0"/>
              <a:t> properties for the detail component</a:t>
            </a:r>
          </a:p>
          <a:p>
            <a:r>
              <a:rPr lang="en-US" dirty="0"/>
              <a:t>Import input annotations</a:t>
            </a:r>
          </a:p>
          <a:p>
            <a:pPr marL="0" indent="0">
              <a:buNone/>
            </a:pPr>
            <a:r>
              <a:rPr lang="en-US" dirty="0"/>
              <a:t> 	import { </a:t>
            </a:r>
            <a:r>
              <a:rPr lang="en-US" dirty="0" err="1"/>
              <a:t>Component,Input</a:t>
            </a:r>
            <a:r>
              <a:rPr lang="en-US" dirty="0"/>
              <a:t>, </a:t>
            </a:r>
            <a:r>
              <a:rPr lang="en-US" dirty="0" err="1"/>
              <a:t>OnInit</a:t>
            </a:r>
            <a:r>
              <a:rPr lang="en-US" dirty="0"/>
              <a:t> } from '@angular/core‘;</a:t>
            </a:r>
          </a:p>
          <a:p>
            <a:pPr lvl="1"/>
            <a:endParaRPr lang="en-US" dirty="0"/>
          </a:p>
          <a:p>
            <a:r>
              <a:rPr lang="de-DE" dirty="0"/>
              <a:t>Use </a:t>
            </a:r>
            <a:r>
              <a:rPr lang="en-US" dirty="0" err="1"/>
              <a:t>messageFromInput</a:t>
            </a:r>
            <a:r>
              <a:rPr lang="en-US" dirty="0"/>
              <a:t> in the detail component html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Hello {{</a:t>
            </a:r>
            <a:r>
              <a:rPr lang="en-US" dirty="0" err="1"/>
              <a:t>messageFromParrent</a:t>
            </a:r>
            <a:r>
              <a:rPr lang="en-US" dirty="0"/>
              <a:t>}}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1950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output events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messageFromChild</a:t>
            </a:r>
            <a:r>
              <a:rPr lang="en-US" dirty="0"/>
              <a:t> properties for the parent component</a:t>
            </a:r>
          </a:p>
          <a:p>
            <a:r>
              <a:rPr lang="en-US" dirty="0"/>
              <a:t>Create a method to </a:t>
            </a:r>
            <a:r>
              <a:rPr lang="en-US" dirty="0" err="1"/>
              <a:t>setMessageFromChild</a:t>
            </a:r>
            <a:r>
              <a:rPr lang="en-US" dirty="0"/>
              <a:t> in Parent component</a:t>
            </a:r>
          </a:p>
          <a:p>
            <a:r>
              <a:rPr lang="en-US" dirty="0"/>
              <a:t>Import Output, </a:t>
            </a:r>
            <a:r>
              <a:rPr lang="en-US" dirty="0" err="1"/>
              <a:t>EventEmitter</a:t>
            </a:r>
            <a:r>
              <a:rPr lang="en-US" dirty="0"/>
              <a:t>, annotations</a:t>
            </a:r>
          </a:p>
          <a:p>
            <a:pPr marL="0" indent="0">
              <a:buNone/>
            </a:pPr>
            <a:r>
              <a:rPr lang="en-US" dirty="0"/>
              <a:t> 	import { </a:t>
            </a:r>
            <a:r>
              <a:rPr lang="en-US" dirty="0" err="1"/>
              <a:t>Component,Input</a:t>
            </a:r>
            <a:r>
              <a:rPr lang="en-US" dirty="0"/>
              <a:t>, , Output, </a:t>
            </a:r>
            <a:r>
              <a:rPr lang="en-US" dirty="0" err="1"/>
              <a:t>EventEmitter</a:t>
            </a:r>
            <a:r>
              <a:rPr lang="en-US" dirty="0"/>
              <a:t> ,</a:t>
            </a:r>
            <a:r>
              <a:rPr lang="en-US" dirty="0" err="1"/>
              <a:t>OnInit</a:t>
            </a:r>
            <a:r>
              <a:rPr lang="en-US" dirty="0"/>
              <a:t> } from '@angular/core‘;</a:t>
            </a:r>
          </a:p>
          <a:p>
            <a:pPr lvl="1"/>
            <a:endParaRPr lang="en-US" dirty="0"/>
          </a:p>
          <a:p>
            <a:r>
              <a:rPr lang="de-DE" dirty="0"/>
              <a:t>Add Emitter as output properties and method to call this Emitter</a:t>
            </a:r>
          </a:p>
          <a:p>
            <a:pPr marL="0" indent="0">
              <a:buNone/>
            </a:pPr>
            <a:r>
              <a:rPr lang="en-US" dirty="0"/>
              <a:t>@Output() </a:t>
            </a:r>
            <a:r>
              <a:rPr lang="en-US" dirty="0" err="1"/>
              <a:t>messageToParent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/>
              <a:t>&lt;number&gt;();</a:t>
            </a:r>
            <a:endParaRPr lang="de-DE" dirty="0"/>
          </a:p>
          <a:p>
            <a:r>
              <a:rPr lang="de-DE" dirty="0"/>
              <a:t>Bind the event in parent HTML with the new output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2862</TotalTime>
  <Words>361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Angular 4</vt:lpstr>
      <vt:lpstr>Depenancy injection</vt:lpstr>
      <vt:lpstr>Create Detailed component</vt:lpstr>
      <vt:lpstr>Add Input properites</vt:lpstr>
      <vt:lpstr>Add output events</vt:lpstr>
      <vt:lpstr>References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82</cp:revision>
  <dcterms:created xsi:type="dcterms:W3CDTF">2017-09-14T06:21:39Z</dcterms:created>
  <dcterms:modified xsi:type="dcterms:W3CDTF">2017-09-28T07:36:30Z</dcterms:modified>
</cp:coreProperties>
</file>