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6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9/20/2017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manElshayeb/angular4-cour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1342-BF03-4CCB-ADF2-6A535A17B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Angular 4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5F01E-FD7A-4C59-A279-2F0834984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Session 1 : Introduction</a:t>
            </a:r>
          </a:p>
          <a:p>
            <a:pPr algn="r"/>
            <a:r>
              <a:rPr lang="de-DE" sz="1100" dirty="0"/>
              <a:t>Ayman El-Shayeb 2017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80817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CA69-B2C9-436E-A16E-51B2B366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Closer Look to 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F83-DC2A-4518-BEB5-C7704094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Structure Hello World structure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26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6A99-7CE6-4EE7-8EC8-E6F6802E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TypeScript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AFC9-C427-4075-AD4D-C72A0D91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265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A256-B72C-482B-983B-E5C0C873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 map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014E-33E1-4595-AE7A-352FE12B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 each session</a:t>
            </a:r>
          </a:p>
          <a:p>
            <a:pPr lvl="1"/>
            <a:r>
              <a:rPr lang="de-DE" dirty="0"/>
              <a:t>Explaination to Session topic and practic example</a:t>
            </a:r>
          </a:p>
          <a:p>
            <a:pPr lvl="1"/>
            <a:r>
              <a:rPr lang="de-DE" dirty="0"/>
              <a:t>There will be excerise to be solve after the session</a:t>
            </a:r>
          </a:p>
          <a:p>
            <a:pPr lvl="1"/>
            <a:r>
              <a:rPr lang="de-DE" dirty="0"/>
              <a:t>Solution of the excerise for refrencing, will be online for download</a:t>
            </a:r>
          </a:p>
          <a:p>
            <a:pPr lvl="1"/>
            <a:r>
              <a:rPr lang="de-DE" dirty="0"/>
              <a:t>Session </a:t>
            </a:r>
            <a:r>
              <a:rPr lang="de-DE"/>
              <a:t>attender can solve </a:t>
            </a:r>
            <a:r>
              <a:rPr lang="de-DE" dirty="0"/>
              <a:t>the </a:t>
            </a:r>
            <a:r>
              <a:rPr lang="de-DE"/>
              <a:t>excerise and reply in my site</a:t>
            </a:r>
            <a:endParaRPr lang="de-DE" dirty="0"/>
          </a:p>
          <a:p>
            <a:r>
              <a:rPr lang="de-DE" dirty="0"/>
              <a:t>The excerises and solutions download link is 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https://github.com/aymanElshayeb/angular4-course</a:t>
            </a:r>
            <a:endParaRPr lang="de-DE" dirty="0"/>
          </a:p>
          <a:p>
            <a:pPr marL="274320" lvl="1" indent="0">
              <a:buNone/>
            </a:pP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0900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3A4D-A4A9-4AFB-8081-ED1FC5C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Angluar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52A5-5315-49D5-8B78-548824A34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Angular is an open source javascript framework to build Web  , mobile web, native mobile and native desktop applications</a:t>
            </a:r>
          </a:p>
          <a:p>
            <a:r>
              <a:rPr lang="de-DE" dirty="0"/>
              <a:t>We can use it in combination with server-side web applicaitons like Node</a:t>
            </a:r>
            <a:r>
              <a:rPr lang="de-DE"/>
              <a:t>.js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8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EA52-D00D-4212-A5C8-92DCD4BD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Versions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0E4B-061C-4A8E-BEC6-48406E3E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1.x </a:t>
            </a:r>
          </a:p>
          <a:p>
            <a:pPr lvl="1"/>
            <a:r>
              <a:rPr lang="en-US" dirty="0"/>
              <a:t>Developer community highly appreciates AngularJS 1 but it has some drawbacks 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High learning curve</a:t>
            </a:r>
          </a:p>
          <a:p>
            <a:pPr lvl="2"/>
            <a:r>
              <a:rPr lang="de-DE" dirty="0"/>
              <a:t>Not good Performance incase of complex appliation with huge data</a:t>
            </a:r>
          </a:p>
          <a:p>
            <a:pPr lvl="2"/>
            <a:r>
              <a:rPr lang="de-DE" dirty="0"/>
              <a:t>API is some how complex</a:t>
            </a:r>
          </a:p>
          <a:p>
            <a:r>
              <a:rPr lang="de-DE" dirty="0"/>
              <a:t>Angular 2</a:t>
            </a:r>
          </a:p>
          <a:p>
            <a:pPr lvl="1"/>
            <a:r>
              <a:rPr lang="de-DE" dirty="0"/>
              <a:t>Angular 2 is a new version of Angular . It is totally different concepts from Angular 1</a:t>
            </a:r>
          </a:p>
          <a:p>
            <a:pPr lvl="1"/>
            <a:r>
              <a:rPr lang="de-DE" dirty="0"/>
              <a:t>It solves many of Angular 1 issues</a:t>
            </a:r>
          </a:p>
          <a:p>
            <a:r>
              <a:rPr lang="de-DE" dirty="0"/>
              <a:t>Angular 4 </a:t>
            </a:r>
          </a:p>
          <a:p>
            <a:pPr lvl="1"/>
            <a:r>
              <a:rPr lang="de-DE" dirty="0"/>
              <a:t>It is the version after Angular 2 . It has the same concepts of Angular 2 but it addes a lot of new features for modern web applications </a:t>
            </a:r>
          </a:p>
          <a:p>
            <a:pPr marL="274320" lvl="1" indent="0">
              <a:buNone/>
            </a:pPr>
            <a:r>
              <a:rPr lang="de-DE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5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4E89-E77D-4733-8DDE-B0E055CE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4 new features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8CC3-B1B6-4713-A4DE-57F112C5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</a:t>
            </a:r>
          </a:p>
          <a:p>
            <a:r>
              <a:rPr lang="en-US" dirty="0"/>
              <a:t>New templating syntax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New component router</a:t>
            </a:r>
          </a:p>
          <a:p>
            <a:r>
              <a:rPr lang="en-US" dirty="0"/>
              <a:t>Observables</a:t>
            </a:r>
          </a:p>
          <a:p>
            <a:r>
              <a:rPr lang="en-US" dirty="0"/>
              <a:t>New languages for development ( TypeScript, …)</a:t>
            </a:r>
          </a:p>
          <a:p>
            <a:r>
              <a:rPr lang="de-DE" dirty="0"/>
              <a:t> and more...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715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C4DF-1A8A-41AF-9BFE-648D0771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780D-1289-4FAC-B0DB-40609240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 Demo </a:t>
            </a:r>
          </a:p>
          <a:p>
            <a:pPr lvl="1"/>
            <a:r>
              <a:rPr lang="de-DE" dirty="0"/>
              <a:t>Set up Enviroment</a:t>
            </a:r>
          </a:p>
          <a:p>
            <a:pPr lvl="2"/>
            <a:r>
              <a:rPr lang="de-DE" dirty="0"/>
              <a:t>Node.js</a:t>
            </a:r>
          </a:p>
          <a:p>
            <a:pPr lvl="2"/>
            <a:r>
              <a:rPr lang="de-DE" dirty="0"/>
              <a:t>TypeScript</a:t>
            </a:r>
          </a:p>
          <a:p>
            <a:pPr lvl="2"/>
            <a:r>
              <a:rPr lang="de-DE" dirty="0"/>
              <a:t>Angular CLI</a:t>
            </a:r>
          </a:p>
          <a:p>
            <a:pPr lvl="1"/>
            <a:r>
              <a:rPr lang="de-DE" dirty="0"/>
              <a:t>Hello Worlds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3935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Download Node.js as descripe in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	https://nodejs.org/en/download/</a:t>
            </a:r>
            <a:endParaRPr lang="en-US" dirty="0"/>
          </a:p>
          <a:p>
            <a:r>
              <a:rPr lang="en-US" dirty="0"/>
              <a:t>Proxy sitting if needed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config set proxy http://proxy.company.com:port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config set https-proxy http://proxy.company.com: port</a:t>
            </a:r>
          </a:p>
          <a:p>
            <a:r>
              <a:rPr lang="en-US" dirty="0"/>
              <a:t>Install TypeScript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–g typescript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9332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Install angluar CLI tool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-g @angular/cli</a:t>
            </a:r>
          </a:p>
          <a:p>
            <a:r>
              <a:rPr lang="en-US" dirty="0"/>
              <a:t>Go the suitable directory and create new projects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ng new book-store-project</a:t>
            </a:r>
          </a:p>
          <a:p>
            <a:r>
              <a:rPr lang="en-US" dirty="0"/>
              <a:t>Run the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cd first-ng-cli-project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ng serve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5122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Enide installation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Install ENIDE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	 http://www.nodeclipse.org/updates/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59595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1298</TotalTime>
  <Words>270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Angular 4</vt:lpstr>
      <vt:lpstr>Road map</vt:lpstr>
      <vt:lpstr>What is Angluar </vt:lpstr>
      <vt:lpstr>Angular Versions</vt:lpstr>
      <vt:lpstr>Angular 4 new features</vt:lpstr>
      <vt:lpstr>Hello World</vt:lpstr>
      <vt:lpstr>Setup Enviroments</vt:lpstr>
      <vt:lpstr>Setup Enviroments</vt:lpstr>
      <vt:lpstr>Enide installation</vt:lpstr>
      <vt:lpstr>Closer Look to Hello World</vt:lpstr>
      <vt:lpstr>TypeScript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El-Shayeb, Ayman (iPoint-systems gmbh)</dc:creator>
  <cp:lastModifiedBy>El-Shayeb, Ayman (iPoint-systems gmbh)</cp:lastModifiedBy>
  <cp:revision>38</cp:revision>
  <dcterms:created xsi:type="dcterms:W3CDTF">2017-09-14T06:21:39Z</dcterms:created>
  <dcterms:modified xsi:type="dcterms:W3CDTF">2017-09-20T10:51:28Z</dcterms:modified>
</cp:coreProperties>
</file>