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anElshayeb/angular4-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www.packtpub.com/web-development/building-modern-web-applications-using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neriverelearning.com/p/starting-with-angu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1 : Introduction</a:t>
            </a:r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 angluar CLI tool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-g @angular/cli</a:t>
            </a:r>
          </a:p>
          <a:p>
            <a:r>
              <a:rPr lang="en-US" dirty="0"/>
              <a:t>Go the suitable directory and create new projects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new book-store-project</a:t>
            </a:r>
          </a:p>
          <a:p>
            <a:r>
              <a:rPr lang="en-US" dirty="0"/>
              <a:t>Run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cd first-ng-cli-project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122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Enide installation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Install ENIDE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	 http://www.nodeclipse.org/updates/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59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69-B2C9-436E-A16E-51B2B366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Closer Look to 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F83-DC2A-4518-BEB5-C7704094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 Hello World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2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A99-7CE6-4EE7-8EC8-E6F6802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FC9-C427-4075-AD4D-C72A0D91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7F4-A2C0-4A01-AD5F-3369FA3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0F6-F3A7-4568-BBEA-39260EF3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Session 1: Introduction : Hello World</a:t>
            </a:r>
          </a:p>
          <a:p>
            <a:r>
              <a:rPr lang="de-DE" dirty="0"/>
              <a:t>Session 2: Basic component</a:t>
            </a:r>
          </a:p>
          <a:p>
            <a:r>
              <a:rPr lang="de-DE" dirty="0"/>
              <a:t>Session 3: </a:t>
            </a:r>
            <a:r>
              <a:rPr lang="en-US" dirty="0"/>
              <a:t>Components , Services , Dependency Injections, Pipes, Routing</a:t>
            </a:r>
            <a:endParaRPr lang="de-DE" dirty="0"/>
          </a:p>
          <a:p>
            <a:r>
              <a:rPr lang="de-DE" dirty="0"/>
              <a:t>Session 4: Forms</a:t>
            </a:r>
          </a:p>
          <a:p>
            <a:r>
              <a:rPr lang="de-DE" dirty="0"/>
              <a:t>Session 5: </a:t>
            </a:r>
            <a:r>
              <a:rPr lang="en-US" dirty="0" err="1"/>
              <a:t>Observal</a:t>
            </a:r>
            <a:r>
              <a:rPr lang="en-US" dirty="0"/>
              <a:t> , </a:t>
            </a:r>
            <a:r>
              <a:rPr lang="en-US" dirty="0" err="1"/>
              <a:t>AsyncPipe</a:t>
            </a:r>
            <a:r>
              <a:rPr lang="en-US" dirty="0"/>
              <a:t> and HTTP client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5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 map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each session</a:t>
            </a:r>
          </a:p>
          <a:p>
            <a:pPr lvl="1"/>
            <a:r>
              <a:rPr lang="de-DE" dirty="0"/>
              <a:t>Explaination to Session topic and practic example</a:t>
            </a:r>
          </a:p>
          <a:p>
            <a:pPr lvl="1"/>
            <a:r>
              <a:rPr lang="de-DE" dirty="0"/>
              <a:t>There will be excerise to be solve after the session</a:t>
            </a:r>
          </a:p>
          <a:p>
            <a:pPr lvl="1"/>
            <a:r>
              <a:rPr lang="de-DE" dirty="0"/>
              <a:t>Solution of the excerise for refrencing, will be online for download</a:t>
            </a:r>
          </a:p>
          <a:p>
            <a:pPr lvl="1"/>
            <a:r>
              <a:rPr lang="de-DE" dirty="0"/>
              <a:t>Session attender should solve the excerise and send for review </a:t>
            </a:r>
          </a:p>
          <a:p>
            <a:r>
              <a:rPr lang="de-DE" dirty="0"/>
              <a:t>The excerises and solutions download link is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https://github.com/aymanElshayeb/angular4-course</a:t>
            </a:r>
            <a:endParaRPr lang="de-DE" dirty="0"/>
          </a:p>
          <a:p>
            <a:pPr marL="274320" lvl="1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0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C9E-4286-403E-80FB-3938F55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BBF-6A20-484E-9422-5592AE13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modern web applications using angular  (Book)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https://www.packtpub.com/web-development/building-modern-web-applications-using-angular</a:t>
            </a:r>
            <a:endParaRPr lang="en-US" dirty="0"/>
          </a:p>
          <a:p>
            <a:r>
              <a:rPr lang="en-US" dirty="0"/>
              <a:t>Angular 4 documentations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https://angular.io/</a:t>
            </a:r>
            <a:endParaRPr lang="de-DE" dirty="0"/>
          </a:p>
          <a:p>
            <a:r>
              <a:rPr lang="en-US" dirty="0"/>
              <a:t>Starting with Angular 4  (Video book)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http://stoneriverelearning.com/p/starting-with-angular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02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A4D-A4A9-4AFB-8081-ED1FC5C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Angluar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2A5-5315-49D5-8B78-548824A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is an open source javascript framework to build Web  , mobile web, native mobile and native desktop applications</a:t>
            </a:r>
          </a:p>
          <a:p>
            <a:r>
              <a:rPr lang="de-DE" dirty="0"/>
              <a:t>We can use it in combination with server-side web applicaitons like Node</a:t>
            </a:r>
            <a:r>
              <a:rPr lang="de-DE"/>
              <a:t>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A52-D00D-4212-A5C8-92DCD4B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Versions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0E4B-061C-4A8E-BEC6-48406E3E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1.x </a:t>
            </a:r>
          </a:p>
          <a:p>
            <a:pPr lvl="1"/>
            <a:r>
              <a:rPr lang="en-US" dirty="0"/>
              <a:t>Developer community highly appreciates AngularJS 1 but it has some drawbacks 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High learning curve</a:t>
            </a:r>
          </a:p>
          <a:p>
            <a:pPr lvl="2"/>
            <a:r>
              <a:rPr lang="de-DE" dirty="0"/>
              <a:t>Not good Performance incase of complex appliation with huge data</a:t>
            </a:r>
          </a:p>
          <a:p>
            <a:pPr lvl="2"/>
            <a:r>
              <a:rPr lang="de-DE" dirty="0"/>
              <a:t>API is some how complex</a:t>
            </a:r>
          </a:p>
          <a:p>
            <a:r>
              <a:rPr lang="de-DE" dirty="0"/>
              <a:t>Angular 2</a:t>
            </a:r>
          </a:p>
          <a:p>
            <a:pPr lvl="1"/>
            <a:r>
              <a:rPr lang="de-DE" dirty="0"/>
              <a:t>Angular 2 is a new version of Angular . It is totally different concepts from Angular 1</a:t>
            </a:r>
          </a:p>
          <a:p>
            <a:pPr lvl="1"/>
            <a:r>
              <a:rPr lang="de-DE" dirty="0"/>
              <a:t>It solves many of Angular 1 issues</a:t>
            </a:r>
          </a:p>
          <a:p>
            <a:r>
              <a:rPr lang="de-DE" dirty="0"/>
              <a:t>Angular 4 </a:t>
            </a:r>
          </a:p>
          <a:p>
            <a:pPr lvl="1"/>
            <a:r>
              <a:rPr lang="de-DE" dirty="0"/>
              <a:t>It is the version after Angular 2 . It has the same concepts of Angular 2 but it addes a lot of new features for modern web applications </a:t>
            </a:r>
          </a:p>
          <a:p>
            <a:pPr marL="274320" lvl="1" indent="0">
              <a:buNone/>
            </a:pP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E89-E77D-4733-8DDE-B0E055C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4 new features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8CC3-B1B6-4713-A4DE-57F112C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New templating syntax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New component router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New languages for development ( TypeScript, …)</a:t>
            </a:r>
          </a:p>
          <a:p>
            <a:r>
              <a:rPr lang="de-DE" dirty="0"/>
              <a:t> and more...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71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4DF-1A8A-41AF-9BFE-648D077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80D-1289-4FAC-B0DB-40609240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  <a:p>
            <a:pPr lvl="1"/>
            <a:r>
              <a:rPr lang="de-DE" dirty="0"/>
              <a:t>Set up Enviroment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TypeScript</a:t>
            </a:r>
          </a:p>
          <a:p>
            <a:pPr lvl="2"/>
            <a:r>
              <a:rPr lang="de-DE" dirty="0"/>
              <a:t>Angular CLI</a:t>
            </a:r>
          </a:p>
          <a:p>
            <a:pPr lvl="1"/>
            <a:r>
              <a:rPr lang="de-DE" dirty="0"/>
              <a:t>Hello Worlds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935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 Node.js as descripe in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	https://nodejs.org/en/download/</a:t>
            </a:r>
            <a:endParaRPr lang="en-US" dirty="0"/>
          </a:p>
          <a:p>
            <a:r>
              <a:rPr lang="en-US" dirty="0"/>
              <a:t>Proxy sitting if needed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proxy http://proxy.company.com:port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https-proxy http://proxy.company.com: port</a:t>
            </a:r>
          </a:p>
          <a:p>
            <a:r>
              <a:rPr lang="en-US" dirty="0"/>
              <a:t>Install TypeScript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–g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332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1294</TotalTime>
  <Words>343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Angular 4</vt:lpstr>
      <vt:lpstr>Course Agenda</vt:lpstr>
      <vt:lpstr>Road map</vt:lpstr>
      <vt:lpstr>References</vt:lpstr>
      <vt:lpstr>What is Angluar </vt:lpstr>
      <vt:lpstr>Angular Versions</vt:lpstr>
      <vt:lpstr>Angular 4 new features</vt:lpstr>
      <vt:lpstr>Hello World</vt:lpstr>
      <vt:lpstr>Setup Enviroments</vt:lpstr>
      <vt:lpstr>Setup Enviroments</vt:lpstr>
      <vt:lpstr>Enide installation</vt:lpstr>
      <vt:lpstr>Closer Look to Hello World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37</cp:revision>
  <dcterms:created xsi:type="dcterms:W3CDTF">2017-09-14T06:21:39Z</dcterms:created>
  <dcterms:modified xsi:type="dcterms:W3CDTF">2017-09-19T07:35:31Z</dcterms:modified>
</cp:coreProperties>
</file>