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1 : Interoduction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Session 1: Introduction : Hello World</a:t>
            </a:r>
          </a:p>
          <a:p>
            <a:r>
              <a:rPr lang="de-DE" dirty="0"/>
              <a:t>Session 2: </a:t>
            </a:r>
          </a:p>
          <a:p>
            <a:r>
              <a:rPr lang="de-DE" dirty="0"/>
              <a:t>Session 3:</a:t>
            </a:r>
          </a:p>
          <a:p>
            <a:r>
              <a:rPr lang="de-DE" dirty="0"/>
              <a:t>Session 4:</a:t>
            </a:r>
          </a:p>
          <a:p>
            <a:r>
              <a:rPr lang="de-DE"/>
              <a:t>Session 5: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Angular 4</vt:lpstr>
      <vt:lpstr>Course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2</cp:revision>
  <dcterms:created xsi:type="dcterms:W3CDTF">2017-09-14T06:21:39Z</dcterms:created>
  <dcterms:modified xsi:type="dcterms:W3CDTF">2017-09-14T06:25:47Z</dcterms:modified>
</cp:coreProperties>
</file>