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0" r:id="rId3"/>
    <p:sldId id="274" r:id="rId4"/>
    <p:sldId id="271" r:id="rId5"/>
    <p:sldId id="275" r:id="rId6"/>
    <p:sldId id="284" r:id="rId7"/>
    <p:sldId id="276" r:id="rId8"/>
    <p:sldId id="272" r:id="rId9"/>
    <p:sldId id="287" r:id="rId10"/>
    <p:sldId id="279" r:id="rId11"/>
    <p:sldId id="282" r:id="rId12"/>
    <p:sldId id="283" r:id="rId13"/>
    <p:sldId id="288" r:id="rId14"/>
    <p:sldId id="281" r:id="rId15"/>
    <p:sldId id="286" r:id="rId16"/>
    <p:sldId id="28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/>
              <a:t>11/13/2017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v8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amazon.de/Apache-Cordova-Programming-Mobile/dp/013404819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1342-BF03-4CCB-ADF2-6A535A17B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Cordova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5F01E-FD7A-4C59-A279-2F0834984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Session 1 : Introduction</a:t>
            </a:r>
          </a:p>
          <a:p>
            <a:pPr algn="r"/>
            <a:r>
              <a:rPr lang="de-DE" sz="1100"/>
              <a:t>Ayman El-Shayeb 2017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80817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AF35CD-DA30-4E34-B0F3-32C27766DA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FC42DC-2C46-47C4-BC61-530557385D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AE18AB-5537-417A-AEFF-F31DB71F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de-DE" sz="3200" dirty="0"/>
              <a:t>Cordova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2B8E-3CD8-4DD7-87DF-FAC2A743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de-DE" sz="1600" dirty="0"/>
              <a:t>Cordova gives the web applications ability to access device main components and native device functionality by simple javascripts</a:t>
            </a:r>
          </a:p>
          <a:p>
            <a:r>
              <a:rPr lang="de-DE" sz="1600" dirty="0"/>
              <a:t>Normal web application that runs on mobile browsers can not access all the devices capabilites as Cordova.</a:t>
            </a:r>
          </a:p>
          <a:p>
            <a:pPr marL="0" indent="0">
              <a:buNone/>
            </a:pPr>
            <a:endParaRPr lang="en-DE" sz="1600" dirty="0"/>
          </a:p>
        </p:txBody>
      </p:sp>
      <p:pic>
        <p:nvPicPr>
          <p:cNvPr id="2050" name="Picture 2" descr="https://cordova.apache.org/static/img/guide/cordovaapparchitecture.png">
            <a:extLst>
              <a:ext uri="{FF2B5EF4-FFF2-40B4-BE49-F238E27FC236}">
                <a16:creationId xmlns:a16="http://schemas.microsoft.com/office/drawing/2014/main" id="{72BCFB8F-03DF-4190-A3E9-0ACFF3B79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45" y="105106"/>
            <a:ext cx="7840362" cy="665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3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BFB3-BC8D-4E4F-B90F-DF72CF49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5D63-EC6D-4D47-8A1F-26E557C1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It is a JavaScript runtime built on </a:t>
            </a:r>
            <a:r>
              <a:rPr lang="en-US" dirty="0">
                <a:hlinkClick r:id="rId2"/>
              </a:rPr>
              <a:t>Chrome's V8 JavaScript engine</a:t>
            </a:r>
            <a:endParaRPr lang="en-US" dirty="0"/>
          </a:p>
          <a:p>
            <a:pPr lvl="1"/>
            <a:r>
              <a:rPr lang="en-US" dirty="0"/>
              <a:t>By node.js we can build server-side components by JavaScripts (like REST services)</a:t>
            </a:r>
          </a:p>
          <a:p>
            <a:pPr lvl="1"/>
            <a:r>
              <a:rPr lang="en-US" dirty="0"/>
              <a:t>Node.js uses an event-driven, non-blocking I/O model instead of Multithreading java mechanism. </a:t>
            </a:r>
          </a:p>
          <a:p>
            <a:pPr lvl="1"/>
            <a:r>
              <a:rPr lang="de-DE" dirty="0"/>
              <a:t>Cordova is a CLI component </a:t>
            </a:r>
            <a:r>
              <a:rPr lang="en-GB" dirty="0"/>
              <a:t>installed</a:t>
            </a:r>
            <a:r>
              <a:rPr lang="de-DE" dirty="0"/>
              <a:t> over Node.js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334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AF35CD-DA30-4E34-B0F3-32C27766DA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FC42DC-2C46-47C4-BC61-530557385D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AE18AB-5537-417A-AEFF-F31DB71F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de-DE" sz="3200" dirty="0"/>
              <a:t>Node js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2B8E-3CD8-4DD7-87DF-FAC2A743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de-DE" sz="1600" dirty="0"/>
              <a:t>For us , Node .js is a building and run enviroment tools</a:t>
            </a:r>
          </a:p>
          <a:p>
            <a:r>
              <a:rPr lang="de-DE" sz="1400" dirty="0"/>
              <a:t>Node CLI : to  run the corodva command lines</a:t>
            </a:r>
          </a:p>
          <a:p>
            <a:r>
              <a:rPr lang="de-DE" sz="1400" dirty="0"/>
              <a:t>NPM : component to install third party compoents ( cordova in our case)</a:t>
            </a:r>
          </a:p>
          <a:p>
            <a:r>
              <a:rPr lang="de-DE" sz="1400" dirty="0"/>
              <a:t>Package.json : file that contains project dependancy</a:t>
            </a:r>
            <a:endParaRPr lang="en-DE" sz="1400" dirty="0"/>
          </a:p>
        </p:txBody>
      </p:sp>
      <p:pic>
        <p:nvPicPr>
          <p:cNvPr id="3074" name="Picture 2" descr="Node.js-Components">
            <a:extLst>
              <a:ext uri="{FF2B5EF4-FFF2-40B4-BE49-F238E27FC236}">
                <a16:creationId xmlns:a16="http://schemas.microsoft.com/office/drawing/2014/main" id="{1F29B03A-3D78-4EDB-9D88-C2A1435F0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9" y="1371563"/>
            <a:ext cx="6391470" cy="418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07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AF35CD-DA30-4E34-B0F3-32C27766DA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FC42DC-2C46-47C4-BC61-530557385D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AE18AB-5537-417A-AEFF-F31DB71F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de-DE" sz="3200" dirty="0"/>
              <a:t>Mobile Platform requirments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2B8E-3CD8-4DD7-87DF-FAC2A743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de-DE" sz="1600" dirty="0"/>
              <a:t>From windows machine we can not develop Iphone directly.</a:t>
            </a:r>
          </a:p>
          <a:p>
            <a:r>
              <a:rPr lang="de-DE" sz="1600" dirty="0"/>
              <a:t>From Mac we can not develop Windows phone direclty.</a:t>
            </a:r>
          </a:p>
          <a:p>
            <a:r>
              <a:rPr lang="de-DE" sz="1600" dirty="0"/>
              <a:t>From Linux  we can not develop Windows or Iphone applications directly.</a:t>
            </a:r>
          </a:p>
          <a:p>
            <a:r>
              <a:rPr lang="de-DE" sz="1600" dirty="0"/>
              <a:t>We need to test on Virtual machine</a:t>
            </a:r>
          </a:p>
          <a:p>
            <a:r>
              <a:rPr lang="de-DE" sz="1600" dirty="0"/>
              <a:t>Through this course we will focus on the Andriod.</a:t>
            </a:r>
            <a:endParaRPr lang="en-DE" sz="1400" dirty="0"/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6FE27567-4AE5-4702-B8F2-D9319F43F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8071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04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BFB3-BC8D-4E4F-B90F-DF72CF49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5D63-EC6D-4D47-8A1F-26E557C1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/>
              <a:t>Cordova website (https://cordova.apache.org/)</a:t>
            </a:r>
          </a:p>
          <a:p>
            <a:pPr lvl="1"/>
            <a:r>
              <a:rPr lang="it-IT"/>
              <a:t> Apache Cordova 4 Programming (John M. Wargo) (</a:t>
            </a:r>
            <a:r>
              <a:rPr lang="it-IT">
                <a:hlinkClick r:id="rId2"/>
              </a:rPr>
              <a:t>https://www.amazon.de/Apache-Cordova-Programming-Mobile/dp/0134048199</a:t>
            </a:r>
            <a:r>
              <a:rPr lang="it-IT"/>
              <a:t>)</a:t>
            </a:r>
          </a:p>
          <a:p>
            <a:pPr lvl="1"/>
            <a:endParaRPr lang="de-DE"/>
          </a:p>
          <a:p>
            <a:pPr lvl="1"/>
            <a:endParaRPr lang="en-DE" dirty="0"/>
          </a:p>
        </p:txBody>
      </p:sp>
      <p:pic>
        <p:nvPicPr>
          <p:cNvPr id="1027" name="Picture 3" descr="https://www.safaribooksonline.com/library/view/apache-cordova-4/9780134048284/graphics/01tab01.jpg">
            <a:extLst>
              <a:ext uri="{FF2B5EF4-FFF2-40B4-BE49-F238E27FC236}">
                <a16:creationId xmlns:a16="http://schemas.microsoft.com/office/drawing/2014/main" id="{68F6302E-96D9-4E55-B779-4AC0CB3E0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420" y="3046857"/>
            <a:ext cx="68961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96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BFB3-BC8D-4E4F-B90F-DF72CF49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ENVIRONEMTS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5D63-EC6D-4D47-8A1F-26E557C1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Download Node.js</a:t>
            </a:r>
          </a:p>
          <a:p>
            <a:pPr lvl="1"/>
            <a:r>
              <a:rPr lang="de-DE" dirty="0"/>
              <a:t>Download Androids toolkit </a:t>
            </a:r>
          </a:p>
          <a:p>
            <a:pPr lvl="1"/>
            <a:r>
              <a:rPr lang="de-DE" dirty="0"/>
              <a:t>Check node.js and Androids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0250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BFB3-BC8D-4E4F-B90F-DF72CF49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5D63-EC6D-4D47-8A1F-26E557C1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/>
              <a:t>Cheating Sheets for CLI</a:t>
            </a:r>
          </a:p>
          <a:p>
            <a:pPr lvl="1"/>
            <a:endParaRPr lang="de-DE" dirty="0"/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6990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AF35CD-DA30-4E34-B0F3-32C27766DA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FC42DC-2C46-47C4-BC61-530557385D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A47B8B-4A91-4751-82F4-4BCAA86E8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99" y="1498493"/>
            <a:ext cx="6882269" cy="3871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AE18AB-5537-417A-AEFF-F31DB71F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de-DE" sz="3200"/>
              <a:t>Why learning Mobile</a:t>
            </a:r>
            <a:br>
              <a:rPr lang="de-DE" sz="3200"/>
            </a:b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2B8E-3CD8-4DD7-87DF-FAC2A743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de-DE" sz="1600" dirty="0"/>
              <a:t>Users number access web using mobile is increased year by years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04970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BFB3-BC8D-4E4F-B90F-DF72CF49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mobile Development Knowldege path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5D63-EC6D-4D47-8A1F-26E557C1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Native approach</a:t>
            </a:r>
          </a:p>
          <a:p>
            <a:pPr lvl="1"/>
            <a:r>
              <a:rPr lang="de-DE" dirty="0"/>
              <a:t>Andriod ( Andriod devices like samsung, Andriod SDK, Andriod Studio , Emultators , java or Kotlin)</a:t>
            </a:r>
          </a:p>
          <a:p>
            <a:pPr lvl="1"/>
            <a:r>
              <a:rPr lang="de-DE" dirty="0"/>
              <a:t>IOS (Iphone, Mac devices ( or Mac Virtual machine), Xcode IDE, objective-C)</a:t>
            </a:r>
          </a:p>
          <a:p>
            <a:pPr lvl="1"/>
            <a:r>
              <a:rPr lang="de-DE" dirty="0"/>
              <a:t>Windows phone ( windows 8.1 or later, visual studio )</a:t>
            </a:r>
          </a:p>
          <a:p>
            <a:pPr lvl="1"/>
            <a:r>
              <a:rPr lang="de-DE" dirty="0"/>
              <a:t>Others ( Blackberry and Firfox os , ...)</a:t>
            </a:r>
          </a:p>
          <a:p>
            <a:r>
              <a:rPr lang="de-DE" dirty="0"/>
              <a:t>Hybrid approach </a:t>
            </a:r>
          </a:p>
          <a:p>
            <a:pPr lvl="1"/>
            <a:r>
              <a:rPr lang="de-DE" dirty="0"/>
              <a:t>It uses (HTML, CSS, Javascripts ,...)</a:t>
            </a:r>
          </a:p>
          <a:p>
            <a:pPr lvl="1"/>
            <a:r>
              <a:rPr lang="de-DE" dirty="0"/>
              <a:t>Tool to creates Native versions for each platforms (like  cordova ,phonegap..)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1027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AF35CD-DA30-4E34-B0F3-32C27766DA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FC42DC-2C46-47C4-BC61-530557385D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26116A1-B302-43C1-9933-805582194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99" y="1498493"/>
            <a:ext cx="6882269" cy="3871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AE18AB-5537-417A-AEFF-F31DB71F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de-DE" sz="3200"/>
              <a:t>hyprid Technology</a:t>
            </a:r>
            <a:br>
              <a:rPr lang="de-DE" sz="3200"/>
            </a:b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2B8E-3CD8-4DD7-87DF-FAC2A743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de-DE" sz="1600"/>
              <a:t>web developers already knows about 80% of the knolwedge to write Hybrid App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37335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BFB3-BC8D-4E4F-B90F-DF72CF49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Needed?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5D63-EC6D-4D47-8A1F-26E557C1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Cordova ( tool to build from HTML to native platform)</a:t>
            </a:r>
          </a:p>
          <a:p>
            <a:r>
              <a:rPr lang="de-DE" dirty="0"/>
              <a:t>Angular 4 ( UI framework)</a:t>
            </a:r>
          </a:p>
          <a:p>
            <a:r>
              <a:rPr lang="de-DE" dirty="0"/>
              <a:t>Ionic 3 ( Mobile framework based on Angular and cordova)</a:t>
            </a:r>
          </a:p>
          <a:p>
            <a:r>
              <a:rPr lang="de-DE" dirty="0"/>
              <a:t>Static content ( Jquery mobile, HTML5, Typescripts, Css3 ,...  )</a:t>
            </a:r>
          </a:p>
          <a:p>
            <a:r>
              <a:rPr lang="de-DE" dirty="0"/>
              <a:t>Each sub courses contains many sessions . </a:t>
            </a:r>
          </a:p>
          <a:p>
            <a:r>
              <a:rPr lang="de-DE" dirty="0"/>
              <a:t>Each Session will be about 30 minutes.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7479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5">
            <a:extLst>
              <a:ext uri="{FF2B5EF4-FFF2-40B4-BE49-F238E27FC236}">
                <a16:creationId xmlns:a16="http://schemas.microsoft.com/office/drawing/2014/main" id="{362E11DD-B54B-4751-9C17-39DAF9EF46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C4BB071-9DF7-4381-BA6C-27B6278974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29" b="-1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43" name="Group 37">
            <a:extLst>
              <a:ext uri="{FF2B5EF4-FFF2-40B4-BE49-F238E27FC236}">
                <a16:creationId xmlns:a16="http://schemas.microsoft.com/office/drawing/2014/main" id="{B55DE4E1-F219-45A4-96D9-9A86D0E4DBD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AE18AB-5537-417A-AEFF-F31DB71F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de-DE" sz="4800"/>
              <a:t>Cordova</a:t>
            </a:r>
            <a:endParaRPr lang="en-DE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2B8E-3CD8-4DD7-87DF-FAC2A743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Open source project based on Node.js to build native application from web artificates (HTML, Javascripts, Css3)</a:t>
            </a:r>
          </a:p>
          <a:p>
            <a:pPr lvl="1"/>
            <a:r>
              <a:rPr lang="de-DE" dirty="0"/>
              <a:t>The story started with PhoneGap project created by Nitobi  .</a:t>
            </a:r>
          </a:p>
          <a:p>
            <a:pPr lvl="1"/>
            <a:r>
              <a:rPr lang="de-DE" dirty="0"/>
              <a:t>Nitobi donetes his work to Apache with name Cordova</a:t>
            </a:r>
          </a:p>
          <a:p>
            <a:pPr lvl="1"/>
            <a:r>
              <a:rPr lang="de-DE" dirty="0"/>
              <a:t>Adobe hired Nitobi and made another folk from Cordova project under the PhoneGap name.</a:t>
            </a:r>
          </a:p>
          <a:p>
            <a:pPr lvl="1"/>
            <a:r>
              <a:rPr lang="de-DE"/>
              <a:t>Adobe is still supporting PhoneGap and provides some Clouding services (not free services)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345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BFB3-BC8D-4E4F-B90F-DF72CF49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Other Hybrid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5D63-EC6D-4D47-8A1F-26E557C1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/>
              <a:t>Phonegap </a:t>
            </a:r>
          </a:p>
          <a:p>
            <a:pPr lvl="2"/>
            <a:r>
              <a:rPr lang="de-DE"/>
              <a:t>from Adobe </a:t>
            </a:r>
          </a:p>
          <a:p>
            <a:pPr lvl="2"/>
            <a:r>
              <a:rPr lang="de-DE"/>
              <a:t>Provides some clouding services for building and test (not free)</a:t>
            </a:r>
          </a:p>
          <a:p>
            <a:pPr lvl="1"/>
            <a:r>
              <a:rPr lang="de-DE"/>
              <a:t>Micorsoft visual studio </a:t>
            </a:r>
          </a:p>
          <a:p>
            <a:pPr lvl="2"/>
            <a:r>
              <a:rPr lang="de-DE"/>
              <a:t>It uses cordova as enginee to build hybrid applicaiotns (not free)</a:t>
            </a:r>
          </a:p>
          <a:p>
            <a:pPr lvl="1"/>
            <a:r>
              <a:rPr lang="de-DE"/>
              <a:t>Oracle JET </a:t>
            </a:r>
          </a:p>
          <a:p>
            <a:pPr lvl="2"/>
            <a:r>
              <a:rPr lang="de-DE"/>
              <a:t>Open source </a:t>
            </a:r>
          </a:p>
          <a:p>
            <a:pPr lvl="2"/>
            <a:r>
              <a:rPr lang="de-DE"/>
              <a:t>Using cordova as Enginee</a:t>
            </a:r>
          </a:p>
          <a:p>
            <a:pPr lvl="1"/>
            <a:r>
              <a:rPr lang="de-DE" sz="1600"/>
              <a:t>Oracle Mobile Application Framework </a:t>
            </a:r>
          </a:p>
          <a:p>
            <a:pPr lvl="2"/>
            <a:r>
              <a:rPr lang="de-DE"/>
              <a:t>Complete Framework that uses JAVA</a:t>
            </a:r>
          </a:p>
          <a:p>
            <a:pPr lvl="1"/>
            <a:r>
              <a:rPr lang="de-DE"/>
              <a:t>Red Hat Mobile Application Platform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3439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AF35CD-DA30-4E34-B0F3-32C27766DA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FC42DC-2C46-47C4-BC61-530557385D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AE18AB-5537-417A-AEFF-F31DB71F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de-DE" sz="3200" dirty="0"/>
              <a:t>Cordova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2B8E-3CD8-4DD7-87DF-FAC2A743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de-DE" sz="1600"/>
              <a:t>Cordova simple idea is to package web application into native applicaiton mobile that runs in WebView containers</a:t>
            </a:r>
          </a:p>
          <a:p>
            <a:pPr marL="0" indent="0">
              <a:buNone/>
            </a:pPr>
            <a:endParaRPr lang="en-DE" sz="1600" dirty="0"/>
          </a:p>
        </p:txBody>
      </p:sp>
      <p:pic>
        <p:nvPicPr>
          <p:cNvPr id="1026" name="Picture 2" descr="https://www.safaribooksonline.com/library/view/apache-cordova-4/9780134048284/graphics/01fig01.jpg">
            <a:extLst>
              <a:ext uri="{FF2B5EF4-FFF2-40B4-BE49-F238E27FC236}">
                <a16:creationId xmlns:a16="http://schemas.microsoft.com/office/drawing/2014/main" id="{9A2DD275-1014-44B1-8B65-B787E3C48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6"/>
            <a:ext cx="7259216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23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AF35CD-DA30-4E34-B0F3-32C27766DA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FC42DC-2C46-47C4-BC61-530557385D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AE18AB-5537-417A-AEFF-F31DB71F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de-DE" sz="3200" dirty="0"/>
              <a:t>Cordova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2B8E-3CD8-4DD7-87DF-FAC2A743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de-DE" sz="1600" dirty="0"/>
              <a:t>Cordova gives the web applications ability to access device main components and native device functionality by simple javascripts</a:t>
            </a:r>
          </a:p>
          <a:p>
            <a:r>
              <a:rPr lang="de-DE" sz="1600" dirty="0"/>
              <a:t>Normal web application that runs on mobile browsers can not access all the devices capabilites as Cordova.</a:t>
            </a: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45D23152-ACAD-487F-BD59-D60F5E4E3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0"/>
            <a:ext cx="4603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433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5296</TotalTime>
  <Words>529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Wingdings</vt:lpstr>
      <vt:lpstr>Wood Type</vt:lpstr>
      <vt:lpstr>Cordova</vt:lpstr>
      <vt:lpstr>Why learning Mobile </vt:lpstr>
      <vt:lpstr>mobile Development Knowldege path </vt:lpstr>
      <vt:lpstr>hyprid Technology </vt:lpstr>
      <vt:lpstr>Needed?</vt:lpstr>
      <vt:lpstr>Cordova</vt:lpstr>
      <vt:lpstr>Other Hybrid tools </vt:lpstr>
      <vt:lpstr>Cordova</vt:lpstr>
      <vt:lpstr>Cordova</vt:lpstr>
      <vt:lpstr>Cordova</vt:lpstr>
      <vt:lpstr>Node.Js</vt:lpstr>
      <vt:lpstr>Node js</vt:lpstr>
      <vt:lpstr>Mobile Platform requirments</vt:lpstr>
      <vt:lpstr>References</vt:lpstr>
      <vt:lpstr>SETUP ENVIRONEMTS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El-Shayeb, Ayman (iPoint-systems gmbh)</dc:creator>
  <cp:lastModifiedBy>El-Shayeb, Ayman (iPoint-systems gmbh)</cp:lastModifiedBy>
  <cp:revision>99</cp:revision>
  <dcterms:created xsi:type="dcterms:W3CDTF">2017-09-14T06:21:39Z</dcterms:created>
  <dcterms:modified xsi:type="dcterms:W3CDTF">2017-11-13T10:22:23Z</dcterms:modified>
</cp:coreProperties>
</file>