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/>
              <a:t>11/3/2017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/>
              <a:t>11/3/2017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/>
              <a:t>11/3/2017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/>
              <a:t>11/3/2017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/>
              <a:t>11/3/2017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/>
              <a:t>11/3/2017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F1342-BF03-4CCB-ADF2-6A535A17B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Cordova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F5F01E-FD7A-4C59-A279-2F0834984A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Session 1 </a:t>
            </a:r>
            <a:r>
              <a:rPr lang="de-DE"/>
              <a:t>: Hello Worlds</a:t>
            </a:r>
            <a:endParaRPr lang="de-DE" dirty="0"/>
          </a:p>
          <a:p>
            <a:pPr algn="r"/>
            <a:r>
              <a:rPr lang="de-DE" sz="1100" dirty="0"/>
              <a:t>Ayman El-Shayeb 2017</a:t>
            </a:r>
            <a:endParaRPr lang="en-DE" sz="1100" dirty="0"/>
          </a:p>
        </p:txBody>
      </p:sp>
    </p:spTree>
    <p:extLst>
      <p:ext uri="{BB962C8B-B14F-4D97-AF65-F5344CB8AC3E}">
        <p14:creationId xmlns:p14="http://schemas.microsoft.com/office/powerpoint/2010/main" val="808173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6C327-2322-4BF9-81E5-C570BA805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50CF7-D7E4-41E2-8EF1-08BD334F5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Hello World by cordova </a:t>
            </a:r>
          </a:p>
          <a:p>
            <a:r>
              <a:rPr lang="de-DE" dirty="0"/>
              <a:t>Explain the projects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645798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6C327-2322-4BF9-81E5-C570BA805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Hello World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50CF7-D7E4-41E2-8EF1-08BD334F5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Build static HTML </a:t>
            </a:r>
          </a:p>
          <a:p>
            <a:r>
              <a:rPr lang="de-DE" dirty="0"/>
              <a:t>Adding meta data</a:t>
            </a:r>
          </a:p>
          <a:p>
            <a:r>
              <a:rPr lang="de-DE" dirty="0"/>
              <a:t>Adding javascripts to upload the pages after the device ready</a:t>
            </a:r>
          </a:p>
          <a:p>
            <a:r>
              <a:rPr lang="de-DE" dirty="0"/>
              <a:t>Test on chrome</a:t>
            </a:r>
          </a:p>
          <a:p>
            <a:r>
              <a:rPr lang="de-DE" dirty="0"/>
              <a:t>Adding cordova.js</a:t>
            </a:r>
          </a:p>
          <a:p>
            <a:r>
              <a:rPr lang="de-DE" dirty="0"/>
              <a:t>Adding org.apache.cordova.dialogs</a:t>
            </a:r>
          </a:p>
          <a:p>
            <a:r>
              <a:rPr lang="de-DE" dirty="0"/>
              <a:t>cordova plugin add org.apache.cordova.device</a:t>
            </a:r>
          </a:p>
          <a:p>
            <a:r>
              <a:rPr lang="de-DE" dirty="0"/>
              <a:t>Display The device information by java scripts</a:t>
            </a:r>
          </a:p>
          <a:p>
            <a:r>
              <a:rPr lang="de-DE" dirty="0"/>
              <a:t>Test on emulators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7471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8A4F0-6034-42F2-928B-86968E1BB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Hello world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F547B-A1C5-4FF3-B079-54CA3D254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project</a:t>
            </a:r>
          </a:p>
          <a:p>
            <a:pPr marL="274320" lvl="1" indent="0">
              <a:buNone/>
            </a:pPr>
            <a:r>
              <a:rPr lang="en-US" dirty="0" err="1"/>
              <a:t>cordova</a:t>
            </a:r>
            <a:r>
              <a:rPr lang="en-US" dirty="0"/>
              <a:t> create </a:t>
            </a:r>
            <a:r>
              <a:rPr lang="en-US" dirty="0" err="1"/>
              <a:t>helloWorld</a:t>
            </a:r>
            <a:r>
              <a:rPr lang="en-US" dirty="0"/>
              <a:t> </a:t>
            </a:r>
            <a:r>
              <a:rPr lang="en-US" dirty="0" err="1"/>
              <a:t>com.ipoint.helloWorld</a:t>
            </a:r>
            <a:r>
              <a:rPr lang="en-US" dirty="0"/>
              <a:t> </a:t>
            </a:r>
            <a:r>
              <a:rPr lang="en-US" dirty="0" err="1"/>
              <a:t>helloWorld</a:t>
            </a:r>
            <a:endParaRPr lang="en-US" dirty="0"/>
          </a:p>
          <a:p>
            <a:r>
              <a:rPr lang="en-US" dirty="0"/>
              <a:t>Adding platform android</a:t>
            </a:r>
          </a:p>
          <a:p>
            <a:pPr lvl="1"/>
            <a:r>
              <a:rPr lang="de-DE" dirty="0"/>
              <a:t> cordova platform add android</a:t>
            </a:r>
          </a:p>
          <a:p>
            <a:r>
              <a:rPr lang="de-DE" dirty="0"/>
              <a:t> convert Cordova assets ( HTML, Javascript,... ) To andriod application (platform/android)</a:t>
            </a:r>
          </a:p>
          <a:p>
            <a:pPr lvl="1"/>
            <a:r>
              <a:rPr lang="de-DE" dirty="0"/>
              <a:t>cordova prepare android</a:t>
            </a:r>
          </a:p>
          <a:p>
            <a:r>
              <a:rPr lang="de-DE" dirty="0"/>
              <a:t>See application on simulator</a:t>
            </a:r>
          </a:p>
          <a:p>
            <a:pPr lvl="1"/>
            <a:r>
              <a:rPr lang="de-DE" dirty="0"/>
              <a:t>cordova run android</a:t>
            </a:r>
          </a:p>
          <a:p>
            <a:r>
              <a:rPr lang="de-DE" dirty="0"/>
              <a:t>See on the browser</a:t>
            </a:r>
          </a:p>
          <a:p>
            <a:pPr lvl="1"/>
            <a:r>
              <a:rPr lang="de-DE" dirty="0"/>
              <a:t>Cordova serve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74241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8A4F0-6034-42F2-928B-86968E1BB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Application descriptions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F547B-A1C5-4FF3-B079-54CA3D254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www folder</a:t>
            </a:r>
          </a:p>
          <a:p>
            <a:r>
              <a:rPr lang="de-DE" dirty="0"/>
              <a:t>Res folder</a:t>
            </a:r>
          </a:p>
          <a:p>
            <a:r>
              <a:rPr lang="de-DE" dirty="0"/>
              <a:t>Config.xml</a:t>
            </a:r>
          </a:p>
          <a:p>
            <a:r>
              <a:rPr lang="de-DE" dirty="0"/>
              <a:t>Package.json</a:t>
            </a:r>
          </a:p>
          <a:p>
            <a:r>
              <a:rPr lang="de-DE" dirty="0"/>
              <a:t>Platform folder</a:t>
            </a:r>
          </a:p>
          <a:p>
            <a:r>
              <a:rPr lang="de-DE" dirty="0"/>
              <a:t>Plugins folder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24931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8A4F0-6034-42F2-928B-86968E1BB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description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F547B-A1C5-4FF3-B079-54CA3D254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&lt;meta name="viewport" content="user-scalable=no, initial-scale=1, maximum-scale=1, minimum-scale=1, width=device-width"&gt;</a:t>
            </a:r>
          </a:p>
          <a:p>
            <a:r>
              <a:rPr lang="de-DE" dirty="0"/>
              <a:t>Deviceready Event</a:t>
            </a:r>
          </a:p>
          <a:p>
            <a:r>
              <a:rPr lang="de-DE" dirty="0"/>
              <a:t>&lt;script type="text/javascript" src="cordova.js"&gt;&lt;/script&gt;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540519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8A4F0-6034-42F2-928B-86968E1BB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Adding another page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F547B-A1C5-4FF3-B079-54CA3D254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Create HTML page</a:t>
            </a:r>
          </a:p>
          <a:p>
            <a:r>
              <a:rPr lang="de-DE" dirty="0"/>
              <a:t>Link with original page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80923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8A4F0-6034-42F2-928B-86968E1BB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Steps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F547B-A1C5-4FF3-B079-54CA3D254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Create simple page called page1.html in www folder</a:t>
            </a:r>
          </a:p>
          <a:p>
            <a:r>
              <a:rPr lang="de-DE" dirty="0"/>
              <a:t>Add link in index page to the simple page</a:t>
            </a:r>
          </a:p>
          <a:p>
            <a:pPr marL="0" indent="0">
              <a:buNone/>
            </a:pPr>
            <a:r>
              <a:rPr lang="de-DE" dirty="0"/>
              <a:t>&lt;a href="page1.html"&gt;Page 1&lt;/a&gt;</a:t>
            </a:r>
          </a:p>
          <a:p>
            <a:r>
              <a:rPr lang="de-DE" dirty="0"/>
              <a:t>See the page on the browsers </a:t>
            </a:r>
          </a:p>
          <a:p>
            <a:pPr lvl="1"/>
            <a:r>
              <a:rPr lang="de-DE" dirty="0"/>
              <a:t>Cordova serve</a:t>
            </a:r>
          </a:p>
          <a:p>
            <a:r>
              <a:rPr lang="de-DE" dirty="0"/>
              <a:t>See on the simulator</a:t>
            </a:r>
          </a:p>
          <a:p>
            <a:pPr lvl="1"/>
            <a:r>
              <a:rPr lang="de-DE" dirty="0"/>
              <a:t>Cordova prepare</a:t>
            </a:r>
          </a:p>
          <a:p>
            <a:pPr lvl="1"/>
            <a:r>
              <a:rPr lang="de-DE" dirty="0"/>
              <a:t>Cordova run</a:t>
            </a:r>
          </a:p>
          <a:p>
            <a:endParaRPr lang="de-DE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455760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8A4F0-6034-42F2-928B-86968E1BB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Adding cordova alert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F547B-A1C5-4FF3-B079-54CA3D254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Add new function to deviceready events</a:t>
            </a:r>
          </a:p>
          <a:p>
            <a:pPr lvl="1"/>
            <a:r>
              <a:rPr lang="en-US" dirty="0" err="1"/>
              <a:t>navigator.notification.alert</a:t>
            </a:r>
            <a:r>
              <a:rPr lang="en-US" dirty="0"/>
              <a:t>("Cordova is ready!");</a:t>
            </a:r>
            <a:endParaRPr lang="de-DE" dirty="0"/>
          </a:p>
          <a:p>
            <a:r>
              <a:rPr lang="de-DE" dirty="0"/>
              <a:t>Add dialog plugin</a:t>
            </a:r>
          </a:p>
          <a:p>
            <a:pPr lvl="1"/>
            <a:r>
              <a:rPr lang="de-DE" dirty="0"/>
              <a:t>Search for the plugin</a:t>
            </a:r>
          </a:p>
          <a:p>
            <a:pPr lvl="2"/>
            <a:r>
              <a:rPr lang="de-DE" dirty="0"/>
              <a:t>cordova plugin search dialogs</a:t>
            </a:r>
          </a:p>
          <a:p>
            <a:pPr lvl="1"/>
            <a:r>
              <a:rPr lang="de-DE" dirty="0"/>
              <a:t>Add the plugin</a:t>
            </a:r>
          </a:p>
          <a:p>
            <a:pPr lvl="2"/>
            <a:r>
              <a:rPr lang="de-DE" dirty="0"/>
              <a:t>cordova plugin add cordova-plugin-dialogs</a:t>
            </a:r>
          </a:p>
          <a:p>
            <a:r>
              <a:rPr lang="de-DE" dirty="0"/>
              <a:t>Cordova clean</a:t>
            </a:r>
          </a:p>
          <a:p>
            <a:r>
              <a:rPr lang="de-DE" dirty="0"/>
              <a:t>Test on browser</a:t>
            </a:r>
          </a:p>
          <a:p>
            <a:pPr lvl="1"/>
            <a:r>
              <a:rPr lang="de-DE" dirty="0"/>
              <a:t>Cordova serve</a:t>
            </a:r>
          </a:p>
          <a:p>
            <a:r>
              <a:rPr lang="de-DE" dirty="0"/>
              <a:t>Test on simulator </a:t>
            </a:r>
          </a:p>
          <a:p>
            <a:pPr lvl="1"/>
            <a:r>
              <a:rPr lang="de-DE" dirty="0"/>
              <a:t>Cordova run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517727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3040</TotalTime>
  <Words>297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Rockwell</vt:lpstr>
      <vt:lpstr>Rockwell Condensed</vt:lpstr>
      <vt:lpstr>Wingdings</vt:lpstr>
      <vt:lpstr>Wood Type</vt:lpstr>
      <vt:lpstr>Cordova</vt:lpstr>
      <vt:lpstr>Agenda</vt:lpstr>
      <vt:lpstr>Hello World</vt:lpstr>
      <vt:lpstr>Hello world</vt:lpstr>
      <vt:lpstr>Application descriptions</vt:lpstr>
      <vt:lpstr>Project description</vt:lpstr>
      <vt:lpstr>Adding another page</vt:lpstr>
      <vt:lpstr>Steps</vt:lpstr>
      <vt:lpstr>Adding cordova alert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4</dc:title>
  <dc:creator>El-Shayeb, Ayman (iPoint-systems gmbh)</dc:creator>
  <cp:lastModifiedBy>El-Shayeb, Ayman (iPoint-systems gmbh)</cp:lastModifiedBy>
  <cp:revision>124</cp:revision>
  <dcterms:created xsi:type="dcterms:W3CDTF">2017-09-14T06:21:39Z</dcterms:created>
  <dcterms:modified xsi:type="dcterms:W3CDTF">2017-11-03T15:46:03Z</dcterms:modified>
</cp:coreProperties>
</file>