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0" r:id="rId3"/>
    <p:sldId id="291" r:id="rId4"/>
    <p:sldId id="292" r:id="rId5"/>
    <p:sldId id="296" r:id="rId6"/>
    <p:sldId id="293" r:id="rId7"/>
    <p:sldId id="294" r:id="rId8"/>
    <p:sldId id="298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/>
              <a:t>11/8/2017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droid@5.0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cordova-plugin-camera.git" TargetMode="External"/><Relationship Id="rId2" Type="http://schemas.openxmlformats.org/officeDocument/2006/relationships/hyperlink" Target="https://www.npmjs.com/package/cordova-plugin-camer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1342-BF03-4CCB-ADF2-6A535A17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Cordova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5F01E-FD7A-4C59-A279-2F083498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Session 3 </a:t>
            </a:r>
            <a:r>
              <a:rPr lang="de-DE"/>
              <a:t>: Corodova commands</a:t>
            </a:r>
            <a:endParaRPr lang="de-DE" dirty="0"/>
          </a:p>
          <a:p>
            <a:pPr algn="r"/>
            <a:r>
              <a:rPr lang="de-DE" sz="1100" dirty="0"/>
              <a:t>Ayman El-Shayeb 2017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8081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C327-2322-4BF9-81E5-C570BA8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CF7-D7E4-41E2-8EF1-08BD334F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Cordova different commands</a:t>
            </a:r>
          </a:p>
        </p:txBody>
      </p:sp>
    </p:spTree>
    <p:extLst>
      <p:ext uri="{BB962C8B-B14F-4D97-AF65-F5344CB8AC3E}">
        <p14:creationId xmlns:p14="http://schemas.microsoft.com/office/powerpoint/2010/main" val="26457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Cordova</a:t>
            </a:r>
          </a:p>
          <a:p>
            <a:pPr lvl="1"/>
            <a:r>
              <a:rPr lang="de-DE" dirty="0"/>
              <a:t>Helping commands</a:t>
            </a:r>
          </a:p>
          <a:p>
            <a:pPr lvl="2"/>
            <a:r>
              <a:rPr lang="de-DE" dirty="0"/>
              <a:t>cordova help : to display different options</a:t>
            </a:r>
          </a:p>
          <a:p>
            <a:pPr lvl="2"/>
            <a:r>
              <a:rPr lang="de-DE" dirty="0"/>
              <a:t>cordova –v : to display version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Project creation </a:t>
            </a:r>
          </a:p>
          <a:p>
            <a:pPr lvl="2"/>
            <a:r>
              <a:rPr lang="en-US" dirty="0" err="1"/>
              <a:t>cordova</a:t>
            </a:r>
            <a:r>
              <a:rPr lang="en-US" dirty="0"/>
              <a:t> create : creating new project</a:t>
            </a:r>
            <a:endParaRPr lang="de-DE" dirty="0"/>
          </a:p>
          <a:p>
            <a:pPr lvl="2"/>
            <a:r>
              <a:rPr lang="en-US" dirty="0" err="1"/>
              <a:t>cordova</a:t>
            </a:r>
            <a:r>
              <a:rPr lang="en-US" dirty="0"/>
              <a:t> create &lt;PATH&gt; [ID [NAME [CONFIG]]] [options]</a:t>
            </a:r>
            <a:endParaRPr lang="de-DE" dirty="0"/>
          </a:p>
          <a:p>
            <a:pPr lvl="3"/>
            <a:r>
              <a:rPr lang="de-DE" dirty="0"/>
              <a:t>Example :cordova create test com.ipoint.test test</a:t>
            </a:r>
          </a:p>
          <a:p>
            <a:pPr lvl="2"/>
            <a:r>
              <a:rPr lang="de-DE" dirty="0"/>
              <a:t>cordova info :display config.xml content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21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Platform Management</a:t>
            </a:r>
          </a:p>
          <a:p>
            <a:r>
              <a:rPr lang="de-DE" b="1" dirty="0"/>
              <a:t>cordova platform &lt;command&gt; [options]</a:t>
            </a:r>
          </a:p>
          <a:p>
            <a:pPr lvl="1"/>
            <a:r>
              <a:rPr lang="de-DE" dirty="0"/>
              <a:t>cordova platform add platform_name</a:t>
            </a:r>
          </a:p>
          <a:p>
            <a:pPr lvl="2"/>
            <a:r>
              <a:rPr lang="de-DE" dirty="0"/>
              <a:t>cordova platform add </a:t>
            </a:r>
            <a:r>
              <a:rPr lang="de-DE" dirty="0">
                <a:hlinkClick r:id="rId2"/>
              </a:rPr>
              <a:t>android@5.0.0</a:t>
            </a:r>
            <a:endParaRPr lang="de-DE" dirty="0"/>
          </a:p>
          <a:p>
            <a:pPr marL="548640" lvl="2" indent="0">
              <a:buNone/>
            </a:pPr>
            <a:endParaRPr lang="de-DE" dirty="0"/>
          </a:p>
          <a:p>
            <a:pPr lvl="1"/>
            <a:r>
              <a:rPr lang="de-DE" dirty="0"/>
              <a:t>cordova platform ls</a:t>
            </a:r>
          </a:p>
          <a:p>
            <a:pPr marL="274320" lvl="1" indent="0">
              <a:buNone/>
            </a:pPr>
            <a:endParaRPr lang="de-DE" dirty="0"/>
          </a:p>
          <a:p>
            <a:pPr lvl="1"/>
            <a:r>
              <a:rPr lang="de-DE" dirty="0"/>
              <a:t>cordova platform remove platform_name</a:t>
            </a:r>
          </a:p>
          <a:p>
            <a:pPr lvl="2"/>
            <a:r>
              <a:rPr lang="de-DE" dirty="0"/>
              <a:t>cordova platform remove android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22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cordova platforms check</a:t>
            </a:r>
          </a:p>
          <a:p>
            <a:pPr lvl="2"/>
            <a:r>
              <a:rPr lang="de-DE" dirty="0"/>
              <a:t>cordova platform check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cordova platforms update platform_name</a:t>
            </a:r>
          </a:p>
          <a:p>
            <a:pPr lvl="2"/>
            <a:r>
              <a:rPr lang="de-DE" dirty="0"/>
              <a:t>cordova platform update android</a:t>
            </a:r>
          </a:p>
        </p:txBody>
      </p:sp>
    </p:spTree>
    <p:extLst>
      <p:ext uri="{BB962C8B-B14F-4D97-AF65-F5344CB8AC3E}">
        <p14:creationId xmlns:p14="http://schemas.microsoft.com/office/powerpoint/2010/main" val="368191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Plugin Management</a:t>
            </a:r>
          </a:p>
          <a:p>
            <a:pPr lvl="1"/>
            <a:r>
              <a:rPr lang="de-DE" dirty="0"/>
              <a:t>cordova plugin ls</a:t>
            </a:r>
          </a:p>
          <a:p>
            <a:pPr lvl="1"/>
            <a:r>
              <a:rPr lang="de-DE" dirty="0"/>
              <a:t>cordova plugin search camera</a:t>
            </a:r>
          </a:p>
          <a:p>
            <a:pPr lvl="1"/>
            <a:r>
              <a:rPr lang="en-US" dirty="0" err="1"/>
              <a:t>cordova</a:t>
            </a:r>
            <a:r>
              <a:rPr lang="en-US" dirty="0"/>
              <a:t> plugin add name/</a:t>
            </a:r>
            <a:r>
              <a:rPr lang="en-US" dirty="0" err="1"/>
              <a:t>path_to_plugin</a:t>
            </a:r>
            <a:endParaRPr lang="en-US" dirty="0"/>
          </a:p>
          <a:p>
            <a:pPr lvl="2"/>
            <a:r>
              <a:rPr lang="it-IT" dirty="0"/>
              <a:t>cordova plugin add  </a:t>
            </a:r>
            <a:r>
              <a:rPr lang="de-DE" dirty="0">
                <a:hlinkClick r:id="rId2"/>
              </a:rPr>
              <a:t>cordova-plugin-camera</a:t>
            </a:r>
            <a:endParaRPr lang="en-US" dirty="0"/>
          </a:p>
          <a:p>
            <a:pPr lvl="2"/>
            <a:r>
              <a:rPr lang="it-IT" dirty="0"/>
              <a:t>cordova plugin add </a:t>
            </a:r>
            <a:r>
              <a:rPr lang="it-IT" dirty="0">
                <a:hlinkClick r:id="rId3"/>
              </a:rPr>
              <a:t>https://github.com/apache/cordova-plugin-camera.git</a:t>
            </a:r>
            <a:endParaRPr lang="it-IT" dirty="0"/>
          </a:p>
          <a:p>
            <a:pPr lvl="1"/>
            <a:r>
              <a:rPr lang="it-IT" dirty="0"/>
              <a:t>cordova plugin remove camera</a:t>
            </a:r>
          </a:p>
        </p:txBody>
      </p:sp>
    </p:spTree>
    <p:extLst>
      <p:ext uri="{BB962C8B-B14F-4D97-AF65-F5344CB8AC3E}">
        <p14:creationId xmlns:p14="http://schemas.microsoft.com/office/powerpoint/2010/main" val="339282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b="1" dirty="0"/>
              <a:t>Building Management</a:t>
            </a:r>
            <a:endParaRPr lang="de-DE" dirty="0"/>
          </a:p>
          <a:p>
            <a:pPr lvl="1"/>
            <a:r>
              <a:rPr lang="de-DE" dirty="0"/>
              <a:t>cordova prepare  : copy the files from cordova project to corresponding platform folder</a:t>
            </a:r>
          </a:p>
          <a:p>
            <a:pPr lvl="1"/>
            <a:r>
              <a:rPr lang="de-DE" dirty="0"/>
              <a:t>cordova prepare platform_name </a:t>
            </a:r>
          </a:p>
          <a:p>
            <a:pPr lvl="2"/>
            <a:r>
              <a:rPr lang="de-DE" dirty="0"/>
              <a:t>cordova prepare android</a:t>
            </a:r>
          </a:p>
          <a:p>
            <a:pPr lvl="2"/>
            <a:endParaRPr lang="de-DE" dirty="0"/>
          </a:p>
          <a:p>
            <a:pPr marL="274320" lvl="1" indent="0">
              <a:buNone/>
            </a:pPr>
            <a:endParaRPr lang="de-DE" dirty="0"/>
          </a:p>
          <a:p>
            <a:pPr lvl="1"/>
            <a:r>
              <a:rPr lang="de-DE" dirty="0"/>
              <a:t>cordova compile : compile the project ( build the application but it does not run the application)</a:t>
            </a:r>
          </a:p>
          <a:p>
            <a:pPr lvl="1"/>
            <a:r>
              <a:rPr lang="de-DE" dirty="0"/>
              <a:t>cordova compile platform_name </a:t>
            </a:r>
          </a:p>
          <a:p>
            <a:pPr lvl="2"/>
            <a:r>
              <a:rPr lang="de-DE" dirty="0"/>
              <a:t>cordova compile android</a:t>
            </a:r>
          </a:p>
          <a:p>
            <a:r>
              <a:rPr lang="de-DE" b="1" dirty="0"/>
              <a:t>Executing Management</a:t>
            </a:r>
            <a:endParaRPr lang="de-DE" dirty="0"/>
          </a:p>
          <a:p>
            <a:pPr lvl="1"/>
            <a:r>
              <a:rPr lang="de-DE" dirty="0"/>
              <a:t>cordova run ( like compile but it also run the application)</a:t>
            </a:r>
          </a:p>
          <a:p>
            <a:pPr lvl="1"/>
            <a:r>
              <a:rPr lang="de-DE" dirty="0"/>
              <a:t>cordova run android</a:t>
            </a:r>
          </a:p>
          <a:p>
            <a:pPr lvl="1"/>
            <a:r>
              <a:rPr lang="de-DE" dirty="0"/>
              <a:t>cordova run android --debug</a:t>
            </a:r>
          </a:p>
          <a:p>
            <a:pPr lvl="1"/>
            <a:r>
              <a:rPr lang="de-DE" dirty="0"/>
              <a:t>cordova run android  --release</a:t>
            </a:r>
          </a:p>
          <a:p>
            <a:pPr lvl="1"/>
            <a:r>
              <a:rPr lang="de-DE" dirty="0"/>
              <a:t>cordova run android --device</a:t>
            </a:r>
          </a:p>
          <a:p>
            <a:pPr lvl="1"/>
            <a:r>
              <a:rPr lang="de-DE" dirty="0"/>
              <a:t>cordova run android –emulator</a:t>
            </a:r>
          </a:p>
          <a:p>
            <a:r>
              <a:rPr lang="de-DE" dirty="0"/>
              <a:t>Run on HTTP Server</a:t>
            </a:r>
          </a:p>
          <a:p>
            <a:pPr lvl="1"/>
            <a:r>
              <a:rPr lang="de-DE" dirty="0"/>
              <a:t>cordova serve</a:t>
            </a:r>
          </a:p>
          <a:p>
            <a:pPr lvl="1"/>
            <a:r>
              <a:rPr lang="de-DE" dirty="0"/>
              <a:t>cordova serve port_number</a:t>
            </a:r>
          </a:p>
          <a:p>
            <a:r>
              <a:rPr lang="de-DE" dirty="0"/>
              <a:t>Short hand </a:t>
            </a:r>
          </a:p>
          <a:p>
            <a:pPr lvl="1"/>
            <a:r>
              <a:rPr lang="de-DE" dirty="0"/>
              <a:t>Cordova emulate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30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Signing an App</a:t>
            </a:r>
          </a:p>
          <a:p>
            <a:pPr lvl="1"/>
            <a:r>
              <a:rPr lang="de-DE" dirty="0"/>
              <a:t>Generate keystore that contains a private key . You will enter keystore and key passwords</a:t>
            </a:r>
          </a:p>
          <a:p>
            <a:pPr lvl="2"/>
            <a:r>
              <a:rPr lang="en-US" dirty="0" err="1"/>
              <a:t>keytool</a:t>
            </a:r>
            <a:r>
              <a:rPr lang="en-US" dirty="0"/>
              <a:t> -</a:t>
            </a:r>
            <a:r>
              <a:rPr lang="en-US" dirty="0" err="1"/>
              <a:t>genkey</a:t>
            </a:r>
            <a:r>
              <a:rPr lang="en-US" dirty="0"/>
              <a:t> -v -</a:t>
            </a:r>
            <a:r>
              <a:rPr lang="en-US" dirty="0" err="1"/>
              <a:t>keystore</a:t>
            </a:r>
            <a:r>
              <a:rPr lang="en-US" dirty="0"/>
              <a:t> my-release-</a:t>
            </a:r>
            <a:r>
              <a:rPr lang="en-US" dirty="0" err="1"/>
              <a:t>key.jks</a:t>
            </a:r>
            <a:r>
              <a:rPr lang="en-US" dirty="0"/>
              <a:t> -</a:t>
            </a:r>
            <a:r>
              <a:rPr lang="en-US" dirty="0" err="1"/>
              <a:t>keyalg</a:t>
            </a:r>
            <a:r>
              <a:rPr lang="en-US" dirty="0"/>
              <a:t> RSA -</a:t>
            </a:r>
            <a:r>
              <a:rPr lang="en-US" dirty="0" err="1"/>
              <a:t>keysize</a:t>
            </a:r>
            <a:r>
              <a:rPr lang="en-US" dirty="0"/>
              <a:t> 2048 -validity 10000 -alias my-alias</a:t>
            </a:r>
          </a:p>
          <a:p>
            <a:pPr lvl="1"/>
            <a:r>
              <a:rPr lang="en-US" dirty="0"/>
              <a:t>Assign the application</a:t>
            </a:r>
          </a:p>
          <a:p>
            <a:pPr lvl="2"/>
            <a:r>
              <a:rPr lang="en-US" dirty="0" err="1"/>
              <a:t>cordova</a:t>
            </a:r>
            <a:r>
              <a:rPr lang="en-US" dirty="0"/>
              <a:t> run android --release -- --</a:t>
            </a:r>
            <a:r>
              <a:rPr lang="en-US" dirty="0" err="1"/>
              <a:t>keystore</a:t>
            </a:r>
            <a:r>
              <a:rPr lang="en-US" dirty="0"/>
              <a:t>=my-release-</a:t>
            </a:r>
            <a:r>
              <a:rPr lang="en-US" dirty="0" err="1"/>
              <a:t>key.jks</a:t>
            </a:r>
            <a:r>
              <a:rPr lang="en-US" dirty="0"/>
              <a:t> --</a:t>
            </a:r>
            <a:r>
              <a:rPr lang="en-US" dirty="0" err="1"/>
              <a:t>storePassword</a:t>
            </a:r>
            <a:r>
              <a:rPr lang="en-US" dirty="0"/>
              <a:t>=123456789 --alias=my-alias --password=123456789</a:t>
            </a:r>
          </a:p>
          <a:p>
            <a:pPr marL="27432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2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6A3A-D03D-4A7F-9459-375E6C82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Cordova Commands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F0AB-9854-4D2B-8550-67B3F0EB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Android developer options</a:t>
            </a:r>
          </a:p>
          <a:p>
            <a:pPr lvl="1"/>
            <a:r>
              <a:rPr lang="de-DE" b="1" dirty="0"/>
              <a:t>Go to about phone-&gt;press Android version 7 ´time</a:t>
            </a:r>
          </a:p>
          <a:p>
            <a:pPr lvl="1"/>
            <a:r>
              <a:rPr lang="de-DE" b="1" dirty="0"/>
              <a:t>Open debug option</a:t>
            </a:r>
          </a:p>
          <a:p>
            <a:pPr marL="274320" lvl="1" indent="0">
              <a:buNone/>
            </a:pPr>
            <a:endParaRPr lang="de-DE" b="1" dirty="0"/>
          </a:p>
          <a:p>
            <a:pPr marL="27432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800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4512</TotalTime>
  <Words>312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Cordova</vt:lpstr>
      <vt:lpstr>Agenda</vt:lpstr>
      <vt:lpstr>Cordova Commands</vt:lpstr>
      <vt:lpstr>Cordova Commands</vt:lpstr>
      <vt:lpstr>Cordova Commands</vt:lpstr>
      <vt:lpstr>Cordova Commands</vt:lpstr>
      <vt:lpstr>Cordova Commands</vt:lpstr>
      <vt:lpstr>Cordova Commands</vt:lpstr>
      <vt:lpstr>Cordova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El-Shayeb, Ayman (iPoint-systems gmbh)</dc:creator>
  <cp:lastModifiedBy>El-Shayeb, Ayman (iPoint-systems gmbh)</cp:lastModifiedBy>
  <cp:revision>154</cp:revision>
  <dcterms:created xsi:type="dcterms:W3CDTF">2017-09-14T06:21:39Z</dcterms:created>
  <dcterms:modified xsi:type="dcterms:W3CDTF">2017-11-09T12:33:11Z</dcterms:modified>
</cp:coreProperties>
</file>