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0" r:id="rId3"/>
    <p:sldId id="296" r:id="rId4"/>
    <p:sldId id="297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7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43" r:id="rId32"/>
    <p:sldId id="339" r:id="rId33"/>
    <p:sldId id="340" r:id="rId34"/>
    <p:sldId id="341" r:id="rId35"/>
    <p:sldId id="344" r:id="rId36"/>
    <p:sldId id="345" r:id="rId37"/>
    <p:sldId id="346" r:id="rId38"/>
    <p:sldId id="347" r:id="rId39"/>
    <p:sldId id="348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11/7/2017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dova-plugin-dialo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dova-plugin-dialo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dova-plugin-dialog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dova-plugin-vibr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Cordova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4 : Corodva API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Run on simulator to see the different between three</a:t>
            </a:r>
          </a:p>
          <a:p>
            <a:endParaRPr lang="de-DE" dirty="0"/>
          </a:p>
          <a:p>
            <a:r>
              <a:rPr lang="de-DE" dirty="0"/>
              <a:t>Note</a:t>
            </a:r>
          </a:p>
          <a:p>
            <a:pPr lvl="1"/>
            <a:r>
              <a:rPr lang="de-DE" dirty="0"/>
              <a:t>It is not working in simulator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6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Information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displays device information</a:t>
            </a:r>
          </a:p>
          <a:p>
            <a:pPr lvl="2"/>
            <a:r>
              <a:rPr lang="de-DE" dirty="0"/>
              <a:t>Beep</a:t>
            </a:r>
          </a:p>
          <a:p>
            <a:pPr lvl="2"/>
            <a:r>
              <a:rPr lang="de-DE" dirty="0"/>
              <a:t>vibration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7707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deviceInformation com.ipoint.cordova.deviceInformation deviceInformation</a:t>
            </a:r>
          </a:p>
          <a:p>
            <a:pPr lvl="1"/>
            <a:r>
              <a:rPr lang="it-IT" dirty="0"/>
              <a:t>Access folder deviceInformation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r>
              <a:rPr lang="en-US" dirty="0"/>
              <a:t>Adding dialogs plugin </a:t>
            </a:r>
          </a:p>
          <a:p>
            <a:pPr lvl="1"/>
            <a:r>
              <a:rPr lang="de-DE" dirty="0"/>
              <a:t>cordova plugin add </a:t>
            </a:r>
            <a:r>
              <a:rPr lang="de-DE" dirty="0">
                <a:hlinkClick r:id="rId2"/>
              </a:rPr>
              <a:t>cordova-plugin-dialogs</a:t>
            </a:r>
            <a:endParaRPr lang="de-DE" dirty="0"/>
          </a:p>
          <a:p>
            <a:r>
              <a:rPr lang="de-DE" dirty="0"/>
              <a:t>Adding device plugin</a:t>
            </a:r>
          </a:p>
          <a:p>
            <a:pPr lvl="1"/>
            <a:r>
              <a:rPr lang="de-DE" dirty="0"/>
              <a:t>cordova plugin add cordova-plugin-device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863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check if alert is available or not </a:t>
            </a:r>
          </a:p>
          <a:p>
            <a:r>
              <a:rPr lang="de-DE" dirty="0"/>
              <a:t>Add code for 1 button to display device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483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Run on simulator to see the different between three</a:t>
            </a:r>
          </a:p>
          <a:p>
            <a:endParaRPr lang="de-DE" dirty="0"/>
          </a:p>
          <a:p>
            <a:r>
              <a:rPr lang="de-DE" dirty="0"/>
              <a:t>Note</a:t>
            </a:r>
          </a:p>
          <a:p>
            <a:pPr lvl="1"/>
            <a:r>
              <a:rPr lang="de-DE" dirty="0"/>
              <a:t>It is not working in simulator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556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Information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checks the connection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831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Information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 networkInformation com.ipoint.cordova.networkInformation networkInformation</a:t>
            </a:r>
          </a:p>
          <a:p>
            <a:pPr lvl="1"/>
            <a:r>
              <a:rPr lang="it-IT" dirty="0"/>
              <a:t>Access folder networkInformation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r>
              <a:rPr lang="en-US" dirty="0"/>
              <a:t>Adding dialogs plugin </a:t>
            </a:r>
          </a:p>
          <a:p>
            <a:pPr lvl="1"/>
            <a:r>
              <a:rPr lang="de-DE" dirty="0"/>
              <a:t>cordova plugin add </a:t>
            </a:r>
            <a:r>
              <a:rPr lang="de-DE" dirty="0">
                <a:hlinkClick r:id="rId2"/>
              </a:rPr>
              <a:t>cordova-plugin-dialogs</a:t>
            </a:r>
            <a:endParaRPr lang="de-DE" dirty="0"/>
          </a:p>
          <a:p>
            <a:r>
              <a:rPr lang="de-DE" dirty="0"/>
              <a:t>Adding device plugin</a:t>
            </a:r>
          </a:p>
          <a:p>
            <a:pPr lvl="1"/>
            <a:r>
              <a:rPr lang="de-DE" dirty="0"/>
              <a:t>cordova plugin add cordova-plugin-network-information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99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Information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check if alert is available or not </a:t>
            </a:r>
          </a:p>
          <a:p>
            <a:r>
              <a:rPr lang="de-DE" dirty="0"/>
              <a:t>Add code for to test connection and display the type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964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Run on simulator to see the button</a:t>
            </a:r>
          </a:p>
          <a:p>
            <a:r>
              <a:rPr lang="de-DE" dirty="0"/>
              <a:t>You can disable the network by the simulator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03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55FE5D-EA20-4BDF-83F1-AA2046A7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1343641"/>
            <a:ext cx="6882269" cy="4180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A45C5-E476-4AB6-B813-CD8042DD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D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34B8-2431-48D9-847C-3C91C9F4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40868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with some button to show types of alert</a:t>
            </a:r>
          </a:p>
          <a:p>
            <a:pPr lvl="2"/>
            <a:r>
              <a:rPr lang="en-US" dirty="0"/>
              <a:t>Alert</a:t>
            </a:r>
          </a:p>
          <a:p>
            <a:pPr lvl="2"/>
            <a:r>
              <a:rPr lang="de-DE" dirty="0"/>
              <a:t>prompt</a:t>
            </a:r>
            <a:endParaRPr lang="de-DE" b="1" dirty="0"/>
          </a:p>
          <a:p>
            <a:pPr lvl="2"/>
            <a:r>
              <a:rPr lang="en-US" dirty="0"/>
              <a:t>Confirm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4579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Get connection</a:t>
            </a:r>
          </a:p>
          <a:p>
            <a:pPr lvl="1"/>
            <a:r>
              <a:rPr lang="de-DE" dirty="0"/>
              <a:t>var ct = navigator.connection.type;</a:t>
            </a:r>
          </a:p>
          <a:p>
            <a:r>
              <a:rPr lang="en-US" dirty="0"/>
              <a:t>Connection types</a:t>
            </a:r>
          </a:p>
          <a:p>
            <a:pPr lvl="1"/>
            <a:r>
              <a:rPr lang="en-US" dirty="0" err="1"/>
              <a:t>Connection.UNKNOWN</a:t>
            </a:r>
            <a:endParaRPr lang="en-US" dirty="0"/>
          </a:p>
          <a:p>
            <a:pPr lvl="1"/>
            <a:r>
              <a:rPr lang="en-US" dirty="0" err="1"/>
              <a:t>Connection.ETHERNET</a:t>
            </a:r>
            <a:endParaRPr lang="en-US" dirty="0"/>
          </a:p>
          <a:p>
            <a:pPr lvl="1"/>
            <a:r>
              <a:rPr lang="en-US" dirty="0" err="1"/>
              <a:t>Connection.WIFI</a:t>
            </a:r>
            <a:endParaRPr lang="en-US" dirty="0"/>
          </a:p>
          <a:p>
            <a:pPr lvl="1"/>
            <a:r>
              <a:rPr lang="en-US" dirty="0"/>
              <a:t>Connection.CELL_2G</a:t>
            </a:r>
          </a:p>
          <a:p>
            <a:pPr lvl="1"/>
            <a:r>
              <a:rPr lang="en-US" dirty="0"/>
              <a:t>Connection.CELL_3G</a:t>
            </a:r>
          </a:p>
          <a:p>
            <a:pPr lvl="1"/>
            <a:r>
              <a:rPr lang="en-US" dirty="0"/>
              <a:t>Connection.CELL_4G</a:t>
            </a:r>
          </a:p>
          <a:p>
            <a:pPr lvl="1"/>
            <a:r>
              <a:rPr lang="en-US" dirty="0" err="1"/>
              <a:t>Connection.CELL</a:t>
            </a:r>
            <a:endParaRPr lang="en-US" dirty="0"/>
          </a:p>
          <a:p>
            <a:pPr lvl="1"/>
            <a:r>
              <a:rPr lang="en-US" dirty="0" err="1"/>
              <a:t>Connection.NONE</a:t>
            </a:r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2204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to device Events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illustrates events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2874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to device Events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 offlineEvent com.ipoint.cordova.offlineEvent offlineEvent</a:t>
            </a:r>
          </a:p>
          <a:p>
            <a:pPr lvl="1"/>
            <a:r>
              <a:rPr lang="it-IT" dirty="0"/>
              <a:t>Access folder offlineEvent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3099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to device Events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listen to offline event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2673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Simulate offline mode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509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Get connection</a:t>
            </a:r>
          </a:p>
          <a:p>
            <a:pPr lvl="1"/>
            <a:r>
              <a:rPr lang="de-DE" dirty="0"/>
              <a:t>var ct = navigator.connection.type;</a:t>
            </a:r>
          </a:p>
          <a:p>
            <a:r>
              <a:rPr lang="en-US" dirty="0"/>
              <a:t>Connection types</a:t>
            </a:r>
          </a:p>
          <a:p>
            <a:pPr lvl="1"/>
            <a:r>
              <a:rPr lang="en-US" dirty="0" err="1"/>
              <a:t>Connection.UNKNOWN</a:t>
            </a:r>
            <a:endParaRPr lang="en-US" dirty="0"/>
          </a:p>
          <a:p>
            <a:pPr lvl="1"/>
            <a:r>
              <a:rPr lang="en-US" dirty="0" err="1"/>
              <a:t>Connection.ETHERNET</a:t>
            </a:r>
            <a:endParaRPr lang="en-US" dirty="0"/>
          </a:p>
          <a:p>
            <a:pPr lvl="1"/>
            <a:r>
              <a:rPr lang="en-US" dirty="0" err="1"/>
              <a:t>Connection.WIFI</a:t>
            </a:r>
            <a:endParaRPr lang="en-US" dirty="0"/>
          </a:p>
          <a:p>
            <a:pPr lvl="1"/>
            <a:r>
              <a:rPr lang="en-US" dirty="0"/>
              <a:t>Connection.CELL_2G</a:t>
            </a:r>
          </a:p>
          <a:p>
            <a:pPr lvl="1"/>
            <a:r>
              <a:rPr lang="en-US" dirty="0"/>
              <a:t>Connection.CELL_3G</a:t>
            </a:r>
          </a:p>
          <a:p>
            <a:pPr lvl="1"/>
            <a:r>
              <a:rPr lang="en-US" dirty="0"/>
              <a:t>Connection.CELL_4G</a:t>
            </a:r>
          </a:p>
          <a:p>
            <a:pPr lvl="1"/>
            <a:r>
              <a:rPr lang="en-US" dirty="0" err="1"/>
              <a:t>Connection.CELL</a:t>
            </a:r>
            <a:endParaRPr lang="en-US" dirty="0"/>
          </a:p>
          <a:p>
            <a:pPr lvl="1"/>
            <a:r>
              <a:rPr lang="en-US" dirty="0" err="1"/>
              <a:t>Connection.NONE</a:t>
            </a:r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19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StatusBar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show/hide </a:t>
            </a:r>
            <a:r>
              <a:rPr lang="en-US" dirty="0" err="1"/>
              <a:t>statusbar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3830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StatusBar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 statusbar com.ipoint.cordova.statusbar statusbar</a:t>
            </a:r>
          </a:p>
          <a:p>
            <a:pPr lvl="1"/>
            <a:r>
              <a:rPr lang="it-IT" dirty="0"/>
              <a:t>Access folder statusbar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pPr lvl="1"/>
            <a:r>
              <a:rPr lang="it-IT" dirty="0"/>
              <a:t>Add statusbar plugin</a:t>
            </a:r>
          </a:p>
          <a:p>
            <a:pPr lvl="2"/>
            <a:r>
              <a:rPr lang="it-IT" dirty="0"/>
              <a:t>cordova plugin add cordova-plugin-statusbar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276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to device Events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add button for show and hide the statusbar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2991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Simulate offline mode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6013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alerting com.ipoint.cordova.alerting alerting</a:t>
            </a:r>
          </a:p>
          <a:p>
            <a:pPr lvl="1"/>
            <a:r>
              <a:rPr lang="it-IT" dirty="0"/>
              <a:t>Access folder alerting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r>
              <a:rPr lang="en-US" dirty="0"/>
              <a:t>Adding dialogs plugin </a:t>
            </a:r>
          </a:p>
          <a:p>
            <a:pPr lvl="1"/>
            <a:r>
              <a:rPr lang="de-DE" dirty="0"/>
              <a:t>cordova plugin add </a:t>
            </a:r>
            <a:r>
              <a:rPr lang="de-DE" dirty="0">
                <a:hlinkClick r:id="rId2"/>
              </a:rPr>
              <a:t>cordova-plugin-dialogs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42202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Extra option in Statusbar</a:t>
            </a:r>
          </a:p>
          <a:p>
            <a:pPr lvl="1"/>
            <a:r>
              <a:rPr lang="de-DE" dirty="0"/>
              <a:t>StatusBar.overlaysWebView(true);</a:t>
            </a:r>
          </a:p>
          <a:p>
            <a:pPr lvl="1"/>
            <a:r>
              <a:rPr lang="de-DE" dirty="0"/>
              <a:t>StatusBar.styleDefault();</a:t>
            </a:r>
          </a:p>
          <a:p>
            <a:pPr lvl="1"/>
            <a:r>
              <a:rPr lang="de-DE" dirty="0"/>
              <a:t>StatusBar.backgroundColorByName('orange');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386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splashpage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show/hide </a:t>
            </a:r>
            <a:r>
              <a:rPr lang="en-US" dirty="0" err="1"/>
              <a:t>splashpage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8030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splashpage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 splashpage com.ipoint.cordova.splashpage splashpage</a:t>
            </a:r>
          </a:p>
          <a:p>
            <a:pPr lvl="1"/>
            <a:r>
              <a:rPr lang="it-IT" dirty="0"/>
              <a:t>Access folder splashpage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pPr lvl="1"/>
            <a:r>
              <a:rPr lang="it-IT" dirty="0"/>
              <a:t>Add statusbar plugin</a:t>
            </a:r>
          </a:p>
          <a:p>
            <a:pPr lvl="2"/>
            <a:r>
              <a:rPr lang="en-US" dirty="0" err="1"/>
              <a:t>cordova</a:t>
            </a:r>
            <a:r>
              <a:rPr lang="en-US" dirty="0"/>
              <a:t> plugin add </a:t>
            </a:r>
            <a:r>
              <a:rPr lang="en-US" dirty="0" err="1"/>
              <a:t>cordova</a:t>
            </a:r>
            <a:r>
              <a:rPr lang="en-US" dirty="0"/>
              <a:t>-plugin-</a:t>
            </a:r>
            <a:r>
              <a:rPr lang="en-US" dirty="0" err="1"/>
              <a:t>splashscreen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8075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splashpage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add button for show the splashpage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989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Simulate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5894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CONTACTS </a:t>
            </a:r>
            <a:r>
              <a:rPr lang="de-DE" dirty="0"/>
              <a:t>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to create contact and search contact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1358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CONTACTS</a:t>
            </a:r>
            <a:r>
              <a:rPr lang="de-DE" dirty="0"/>
              <a:t>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 contacts com.ipoint.cordova.contacts contacts</a:t>
            </a:r>
          </a:p>
          <a:p>
            <a:pPr lvl="1"/>
            <a:r>
              <a:rPr lang="it-IT" dirty="0"/>
              <a:t>Access folder contacts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pPr lvl="1"/>
            <a:r>
              <a:rPr lang="it-IT" dirty="0"/>
              <a:t>Add contacts plugin</a:t>
            </a:r>
          </a:p>
          <a:p>
            <a:pPr lvl="2"/>
            <a:r>
              <a:rPr lang="it-IT" dirty="0"/>
              <a:t>cordova plugin add cordova-plugin-contacts</a:t>
            </a:r>
          </a:p>
          <a:p>
            <a:pPr lvl="1"/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581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CONTACTS</a:t>
            </a:r>
            <a:r>
              <a:rPr lang="de-DE" dirty="0"/>
              <a:t>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add two input fields and two buttons</a:t>
            </a:r>
            <a:endParaRPr lang="en-US" dirty="0"/>
          </a:p>
          <a:p>
            <a:pPr lvl="1"/>
            <a:r>
              <a:rPr lang="en-US" dirty="0"/>
              <a:t>One button for add</a:t>
            </a:r>
          </a:p>
          <a:p>
            <a:pPr lvl="1"/>
            <a:r>
              <a:rPr lang="en-US" dirty="0"/>
              <a:t>One button for search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newContact</a:t>
            </a:r>
            <a:r>
              <a:rPr lang="en-US" dirty="0"/>
              <a:t> = </a:t>
            </a:r>
            <a:r>
              <a:rPr lang="en-US" dirty="0" err="1"/>
              <a:t>navigator.contacts.create</a:t>
            </a:r>
            <a:r>
              <a:rPr lang="en-US" dirty="0"/>
              <a:t>();</a:t>
            </a:r>
          </a:p>
          <a:p>
            <a:r>
              <a:rPr lang="de-DE" dirty="0"/>
              <a:t>newContact.displayName = name;</a:t>
            </a:r>
          </a:p>
          <a:p>
            <a:r>
              <a:rPr lang="de-DE" dirty="0"/>
              <a:t>newContact. phoneNumbers = [number];</a:t>
            </a:r>
          </a:p>
          <a:p>
            <a:r>
              <a:rPr lang="de-DE" dirty="0"/>
              <a:t>newContact.save(onSuccess, onFailure);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050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Simulate offline mode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5001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Navigator.contacts has many fields</a:t>
            </a:r>
          </a:p>
          <a:p>
            <a:pPr lvl="1"/>
            <a:r>
              <a:rPr lang="en-US" b="1" dirty="0"/>
              <a:t>id</a:t>
            </a:r>
            <a:r>
              <a:rPr lang="en-US" dirty="0"/>
              <a:t>: A globally unique identifier. </a:t>
            </a:r>
            <a:r>
              <a:rPr lang="en-US" i="1" dirty="0"/>
              <a:t>(</a:t>
            </a:r>
            <a:r>
              <a:rPr lang="en-US" i="1" dirty="0" err="1"/>
              <a:t>DOMString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b="1" dirty="0" err="1"/>
              <a:t>displayName</a:t>
            </a:r>
            <a:r>
              <a:rPr lang="en-US" dirty="0"/>
              <a:t>: The name of this Contact, suitable for display to end users. </a:t>
            </a:r>
            <a:r>
              <a:rPr lang="en-US" i="1" dirty="0"/>
              <a:t>(</a:t>
            </a:r>
            <a:r>
              <a:rPr lang="en-US" i="1" dirty="0" err="1"/>
              <a:t>DOMString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b="1" dirty="0"/>
              <a:t>name</a:t>
            </a:r>
            <a:r>
              <a:rPr lang="en-US" dirty="0"/>
              <a:t>: An object containing all components of a </a:t>
            </a:r>
            <a:r>
              <a:rPr lang="en-US" dirty="0" err="1"/>
              <a:t>persons</a:t>
            </a:r>
            <a:r>
              <a:rPr lang="en-US" dirty="0"/>
              <a:t> name. </a:t>
            </a:r>
            <a:r>
              <a:rPr lang="en-US" i="1" dirty="0"/>
              <a:t>(</a:t>
            </a:r>
            <a:r>
              <a:rPr lang="en-US" i="1" dirty="0" err="1"/>
              <a:t>ContactName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b="1" dirty="0"/>
              <a:t>nickname</a:t>
            </a:r>
            <a:r>
              <a:rPr lang="en-US" dirty="0"/>
              <a:t>: A casual name by which to address the contact. </a:t>
            </a:r>
            <a:r>
              <a:rPr lang="en-US" i="1" dirty="0"/>
              <a:t>(</a:t>
            </a:r>
            <a:r>
              <a:rPr lang="en-US" i="1" dirty="0" err="1"/>
              <a:t>DOMString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b="1" dirty="0" err="1"/>
              <a:t>phoneNumbers</a:t>
            </a:r>
            <a:r>
              <a:rPr lang="en-US" dirty="0"/>
              <a:t>: An array of all the contact's phone numbers.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/>
              <a:t>emails</a:t>
            </a:r>
            <a:r>
              <a:rPr lang="en-US" dirty="0"/>
              <a:t>: An array of all the contact's email addresses.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/>
              <a:t>addresses</a:t>
            </a:r>
            <a:r>
              <a:rPr lang="en-US" dirty="0"/>
              <a:t>: An array of all the contact's addresses. </a:t>
            </a:r>
            <a:r>
              <a:rPr lang="en-US" i="1" dirty="0"/>
              <a:t>(</a:t>
            </a:r>
            <a:r>
              <a:rPr lang="en-US" i="1" dirty="0" err="1"/>
              <a:t>ContactAddress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 err="1"/>
              <a:t>ims</a:t>
            </a:r>
            <a:r>
              <a:rPr lang="en-US" dirty="0"/>
              <a:t>: An array of all the contact's IM addresses.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/>
              <a:t>organizations</a:t>
            </a:r>
            <a:r>
              <a:rPr lang="en-US" dirty="0"/>
              <a:t>: An array of all the contact's organizations. </a:t>
            </a:r>
            <a:r>
              <a:rPr lang="en-US" i="1" dirty="0"/>
              <a:t>(</a:t>
            </a:r>
            <a:r>
              <a:rPr lang="en-US" i="1" dirty="0" err="1"/>
              <a:t>ContactOrganization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/>
              <a:t>birthday</a:t>
            </a:r>
            <a:r>
              <a:rPr lang="en-US" dirty="0"/>
              <a:t>: The birthday of the contact. </a:t>
            </a:r>
            <a:r>
              <a:rPr lang="en-US" i="1" dirty="0"/>
              <a:t>(Date)</a:t>
            </a:r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A note about the contact. </a:t>
            </a:r>
            <a:r>
              <a:rPr lang="en-US" i="1" dirty="0"/>
              <a:t>(</a:t>
            </a:r>
            <a:r>
              <a:rPr lang="en-US" i="1" dirty="0" err="1"/>
              <a:t>DOMString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b="1" dirty="0"/>
              <a:t>photos</a:t>
            </a:r>
            <a:r>
              <a:rPr lang="en-US" dirty="0"/>
              <a:t>: An array of the contact's photos.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/>
              <a:t>categories</a:t>
            </a:r>
            <a:r>
              <a:rPr lang="en-US" dirty="0"/>
              <a:t>: An array of all the user-defined categories associated with the contact.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pPr lvl="1"/>
            <a:r>
              <a:rPr lang="en-US" b="1" dirty="0" err="1"/>
              <a:t>urls</a:t>
            </a:r>
            <a:r>
              <a:rPr lang="en-US" dirty="0"/>
              <a:t>: An array of web pages associated with the contact. </a:t>
            </a:r>
            <a:r>
              <a:rPr lang="en-US" i="1" dirty="0"/>
              <a:t>(</a:t>
            </a:r>
            <a:r>
              <a:rPr lang="en-US" i="1" dirty="0" err="1"/>
              <a:t>ContactField</a:t>
            </a:r>
            <a:r>
              <a:rPr lang="en-US" i="1" dirty="0"/>
              <a:t>[])</a:t>
            </a:r>
            <a:endParaRPr lang="en-US" dirty="0"/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671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extra HTML and extra js (camera.html and camera.js)</a:t>
            </a:r>
          </a:p>
          <a:p>
            <a:r>
              <a:rPr lang="de-DE" dirty="0"/>
              <a:t>Add code to check if alert is available or not </a:t>
            </a:r>
          </a:p>
          <a:p>
            <a:r>
              <a:rPr lang="de-DE" dirty="0"/>
              <a:t>Add code for 3 buttons . One for alert , one for promot and one for conformation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205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Navigator.contacts has other methods</a:t>
            </a:r>
          </a:p>
          <a:p>
            <a:pPr lvl="1"/>
            <a:r>
              <a:rPr lang="de-DE" dirty="0"/>
              <a:t>Save</a:t>
            </a:r>
          </a:p>
          <a:p>
            <a:pPr lvl="1"/>
            <a:r>
              <a:rPr lang="de-DE" dirty="0"/>
              <a:t>Find</a:t>
            </a:r>
          </a:p>
          <a:p>
            <a:pPr lvl="1"/>
            <a:r>
              <a:rPr lang="de-DE" dirty="0"/>
              <a:t>Pickcontact</a:t>
            </a:r>
          </a:p>
          <a:p>
            <a:pPr lvl="1"/>
            <a:r>
              <a:rPr lang="de-DE" dirty="0"/>
              <a:t>Remove</a:t>
            </a:r>
          </a:p>
          <a:p>
            <a:pPr lvl="1"/>
            <a:r>
              <a:rPr lang="de-DE" dirty="0"/>
              <a:t>clone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100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Run on server to check the HTML and Javascript</a:t>
            </a:r>
          </a:p>
          <a:p>
            <a:r>
              <a:rPr lang="de-DE" dirty="0"/>
              <a:t>Run on simulator to see the different between three</a:t>
            </a:r>
          </a:p>
          <a:p>
            <a:endParaRPr lang="de-DE" dirty="0"/>
          </a:p>
          <a:p>
            <a:r>
              <a:rPr lang="de-DE" dirty="0"/>
              <a:t>navigator.notification.alert(message, [callback], [title], [buttonLabel])</a:t>
            </a:r>
          </a:p>
          <a:p>
            <a:r>
              <a:rPr lang="en-US" dirty="0" err="1"/>
              <a:t>navigator.notification.confirm</a:t>
            </a:r>
            <a:r>
              <a:rPr lang="en-US" dirty="0"/>
              <a:t>(message, [callback], [title],[</a:t>
            </a:r>
            <a:r>
              <a:rPr lang="en-US" dirty="0" err="1"/>
              <a:t>buttonLabels</a:t>
            </a:r>
            <a:r>
              <a:rPr lang="en-US" dirty="0"/>
              <a:t>]);</a:t>
            </a:r>
          </a:p>
          <a:p>
            <a:r>
              <a:rPr lang="de-DE" dirty="0"/>
              <a:t>navigator.notification.prompt(message, [callback], [title],  [buttonLabels], [defaultText]);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24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Alerts syntax</a:t>
            </a:r>
          </a:p>
          <a:p>
            <a:endParaRPr lang="de-DE" dirty="0"/>
          </a:p>
          <a:p>
            <a:r>
              <a:rPr lang="de-DE" dirty="0"/>
              <a:t>navigator.notification.alert(message, [callback], [title], [buttonLabel])</a:t>
            </a:r>
          </a:p>
          <a:p>
            <a:r>
              <a:rPr lang="en-US" dirty="0" err="1"/>
              <a:t>navigator.notification.confirm</a:t>
            </a:r>
            <a:r>
              <a:rPr lang="en-US" dirty="0"/>
              <a:t>(message, [callback], [title],[</a:t>
            </a:r>
            <a:r>
              <a:rPr lang="en-US" dirty="0" err="1"/>
              <a:t>buttonLabels</a:t>
            </a:r>
            <a:r>
              <a:rPr lang="en-US" dirty="0"/>
              <a:t>]);</a:t>
            </a:r>
          </a:p>
          <a:p>
            <a:r>
              <a:rPr lang="de-DE" dirty="0"/>
              <a:t>navigator.notification.prompt(message, [callback], [title],  [buttonLabels], [defaultText]);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23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alter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Building simple application with some button to show types of alert</a:t>
            </a:r>
          </a:p>
          <a:p>
            <a:pPr lvl="2"/>
            <a:r>
              <a:rPr lang="de-DE" dirty="0"/>
              <a:t>Beep</a:t>
            </a:r>
          </a:p>
          <a:p>
            <a:pPr lvl="2"/>
            <a:r>
              <a:rPr lang="de-DE" dirty="0"/>
              <a:t>vibration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602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the application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cordova</a:t>
            </a:r>
            <a:r>
              <a:rPr lang="en-US" dirty="0"/>
              <a:t> application</a:t>
            </a:r>
          </a:p>
          <a:p>
            <a:pPr lvl="2"/>
            <a:r>
              <a:rPr lang="it-IT" dirty="0"/>
              <a:t>cordova create hardwareAlerting com.ipoint.cordova.hardwareAlerting hardwareAlerting</a:t>
            </a:r>
          </a:p>
          <a:p>
            <a:pPr lvl="1"/>
            <a:r>
              <a:rPr lang="it-IT" dirty="0"/>
              <a:t>Access folder hardwareAlerting</a:t>
            </a:r>
          </a:p>
          <a:p>
            <a:pPr lvl="1"/>
            <a:r>
              <a:rPr lang="it-IT" dirty="0"/>
              <a:t>Add android platform</a:t>
            </a:r>
          </a:p>
          <a:p>
            <a:pPr lvl="2"/>
            <a:r>
              <a:rPr lang="it-IT" dirty="0"/>
              <a:t>cordova platform add android</a:t>
            </a:r>
          </a:p>
          <a:p>
            <a:r>
              <a:rPr lang="en-US" dirty="0"/>
              <a:t>Adding dialogs plugin </a:t>
            </a:r>
          </a:p>
          <a:p>
            <a:pPr lvl="1"/>
            <a:r>
              <a:rPr lang="de-DE" dirty="0"/>
              <a:t>cordova plugin add </a:t>
            </a:r>
            <a:r>
              <a:rPr lang="de-DE" dirty="0">
                <a:hlinkClick r:id="rId2"/>
              </a:rPr>
              <a:t>cordova-plugin-vibration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012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Alert ApPlication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de-DE" dirty="0"/>
              <a:t>Add code to check if alert is available or not </a:t>
            </a:r>
          </a:p>
          <a:p>
            <a:r>
              <a:rPr lang="de-DE" dirty="0"/>
              <a:t>Add code for 2 buttons . One for beep alert, one for viberation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7557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5645</TotalTime>
  <Words>999</Words>
  <Application>Microsoft Office PowerPoint</Application>
  <PresentationFormat>Widescreen</PresentationFormat>
  <Paragraphs>289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Cordova</vt:lpstr>
      <vt:lpstr>Alert ApPlication</vt:lpstr>
      <vt:lpstr>Alert ApPlication</vt:lpstr>
      <vt:lpstr>Alert ApPlication</vt:lpstr>
      <vt:lpstr>Run code</vt:lpstr>
      <vt:lpstr>Note</vt:lpstr>
      <vt:lpstr>Hardware alter ApPlication</vt:lpstr>
      <vt:lpstr>Hardware Alert ApPlication</vt:lpstr>
      <vt:lpstr>Hardware Alert ApPlication</vt:lpstr>
      <vt:lpstr>Run code</vt:lpstr>
      <vt:lpstr>Device Information ApPlication</vt:lpstr>
      <vt:lpstr>Hardware Alert ApPlication</vt:lpstr>
      <vt:lpstr>Hardware Alert ApPlication</vt:lpstr>
      <vt:lpstr>Run code</vt:lpstr>
      <vt:lpstr>Network Information ApPlication</vt:lpstr>
      <vt:lpstr>Network Information ApPlication</vt:lpstr>
      <vt:lpstr>Network Information ApPlication</vt:lpstr>
      <vt:lpstr>Run code</vt:lpstr>
      <vt:lpstr>PowerPoint Presentation</vt:lpstr>
      <vt:lpstr>Note</vt:lpstr>
      <vt:lpstr>Listen to device Events ApPlication</vt:lpstr>
      <vt:lpstr>Listen to device Events ApPlication</vt:lpstr>
      <vt:lpstr>Listen to device Events ApPlication</vt:lpstr>
      <vt:lpstr>Run code</vt:lpstr>
      <vt:lpstr>Note</vt:lpstr>
      <vt:lpstr>StatusBar ApPlication</vt:lpstr>
      <vt:lpstr>StatusBar ApPlication</vt:lpstr>
      <vt:lpstr>Listen to device Events ApPlication</vt:lpstr>
      <vt:lpstr>Run code</vt:lpstr>
      <vt:lpstr>Note</vt:lpstr>
      <vt:lpstr>splashpage ApPlication</vt:lpstr>
      <vt:lpstr>splashpage ApPlication</vt:lpstr>
      <vt:lpstr>splashpage ApPlication</vt:lpstr>
      <vt:lpstr>Run code</vt:lpstr>
      <vt:lpstr>CONTACTS ApPlication</vt:lpstr>
      <vt:lpstr>CONTACTS ApPlication</vt:lpstr>
      <vt:lpstr>CONTACTS ApPlication</vt:lpstr>
      <vt:lpstr>Run code</vt:lpstr>
      <vt:lpstr>Note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228</cp:revision>
  <dcterms:created xsi:type="dcterms:W3CDTF">2017-09-14T06:21:39Z</dcterms:created>
  <dcterms:modified xsi:type="dcterms:W3CDTF">2017-11-08T09:59:06Z</dcterms:modified>
</cp:coreProperties>
</file>