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/>
              <a:t>10/27/2017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1342-BF03-4CCB-ADF2-6A535A17B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Cordova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5F01E-FD7A-4C59-A279-2F0834984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Session 4 : Cordova UI</a:t>
            </a:r>
          </a:p>
          <a:p>
            <a:pPr algn="r"/>
            <a:r>
              <a:rPr lang="de-DE" sz="1100" dirty="0"/>
              <a:t>Ayman El-Shayeb 2017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80817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Cordova API</a:t>
            </a:r>
          </a:p>
          <a:p>
            <a:r>
              <a:rPr lang="en-US" dirty="0"/>
              <a:t>IDs and different options</a:t>
            </a:r>
          </a:p>
          <a:p>
            <a:r>
              <a:rPr lang="en-US" dirty="0"/>
              <a:t>Testing Hybrid applications</a:t>
            </a:r>
          </a:p>
          <a:p>
            <a:r>
              <a:rPr lang="en-US" dirty="0"/>
              <a:t>Phone Gap	</a:t>
            </a:r>
          </a:p>
          <a:p>
            <a:r>
              <a:rPr lang="en-US" dirty="0"/>
              <a:t>Using mobile clouding to test and deploy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4579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Cordova Api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Cordova API</a:t>
            </a:r>
          </a:p>
          <a:p>
            <a:pPr lvl="1"/>
            <a:r>
              <a:rPr lang="en-US" dirty="0"/>
              <a:t>Batter Status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Contacts</a:t>
            </a:r>
          </a:p>
          <a:p>
            <a:pPr lvl="1"/>
            <a:r>
              <a:rPr lang="en-US" dirty="0"/>
              <a:t>Device</a:t>
            </a:r>
          </a:p>
          <a:p>
            <a:pPr lvl="1"/>
            <a:r>
              <a:rPr lang="en-US" dirty="0"/>
              <a:t>Device Motions</a:t>
            </a:r>
          </a:p>
          <a:p>
            <a:pPr lvl="1"/>
            <a:r>
              <a:rPr lang="en-US" dirty="0"/>
              <a:t>Device Orientation</a:t>
            </a:r>
          </a:p>
          <a:p>
            <a:pPr lvl="1"/>
            <a:r>
              <a:rPr lang="en-US" dirty="0"/>
              <a:t>Dialogs</a:t>
            </a:r>
          </a:p>
          <a:p>
            <a:pPr lvl="1"/>
            <a:r>
              <a:rPr lang="en-US" dirty="0" err="1"/>
              <a:t>FileSystem</a:t>
            </a:r>
            <a:endParaRPr lang="en-US" dirty="0"/>
          </a:p>
          <a:p>
            <a:pPr lvl="1"/>
            <a:r>
              <a:rPr lang="en-US" dirty="0"/>
              <a:t>File Transfer</a:t>
            </a:r>
          </a:p>
          <a:p>
            <a:pPr lvl="1"/>
            <a:r>
              <a:rPr lang="en-US" dirty="0"/>
              <a:t>Geolocation</a:t>
            </a:r>
          </a:p>
          <a:p>
            <a:pPr lvl="1"/>
            <a:r>
              <a:rPr lang="en-US" dirty="0"/>
              <a:t>Globalization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1227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Cordova Api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Cordova API</a:t>
            </a:r>
          </a:p>
          <a:p>
            <a:pPr lvl="1"/>
            <a:r>
              <a:rPr lang="en-US" dirty="0" err="1"/>
              <a:t>InAppBrowser</a:t>
            </a:r>
            <a:endParaRPr lang="en-US" dirty="0"/>
          </a:p>
          <a:p>
            <a:pPr lvl="1"/>
            <a:r>
              <a:rPr lang="en-US" dirty="0"/>
              <a:t>Media</a:t>
            </a:r>
          </a:p>
          <a:p>
            <a:pPr lvl="1"/>
            <a:r>
              <a:rPr lang="en-US" dirty="0"/>
              <a:t>Media Capture</a:t>
            </a:r>
          </a:p>
          <a:p>
            <a:pPr lvl="1"/>
            <a:r>
              <a:rPr lang="en-US" dirty="0"/>
              <a:t>Network Information</a:t>
            </a:r>
          </a:p>
          <a:p>
            <a:pPr lvl="1"/>
            <a:r>
              <a:rPr lang="en-US" dirty="0" err="1"/>
              <a:t>SplashScreen</a:t>
            </a:r>
            <a:endParaRPr lang="en-US" dirty="0"/>
          </a:p>
          <a:p>
            <a:pPr lvl="1"/>
            <a:r>
              <a:rPr lang="en-US" dirty="0" err="1"/>
              <a:t>StatusBar</a:t>
            </a:r>
            <a:endParaRPr lang="en-US" dirty="0"/>
          </a:p>
          <a:p>
            <a:pPr lvl="1"/>
            <a:r>
              <a:rPr lang="en-US" dirty="0" err="1"/>
              <a:t>Viberation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1717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Camira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Focus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de-DE" dirty="0"/>
              <a:t>Connection Type</a:t>
            </a:r>
          </a:p>
          <a:p>
            <a:pPr lvl="1"/>
            <a:r>
              <a:rPr lang="de-DE" dirty="0"/>
              <a:t>Device</a:t>
            </a:r>
          </a:p>
          <a:p>
            <a:pPr lvl="1"/>
            <a:r>
              <a:rPr lang="de-DE" dirty="0"/>
              <a:t>Alterning The user</a:t>
            </a:r>
          </a:p>
          <a:p>
            <a:pPr lvl="1"/>
            <a:r>
              <a:rPr lang="de-DE" dirty="0"/>
              <a:t>Visual Notifications</a:t>
            </a:r>
          </a:p>
          <a:p>
            <a:pPr lvl="1"/>
            <a:r>
              <a:rPr lang="de-DE" dirty="0"/>
              <a:t>CORDOVA EVENTS</a:t>
            </a:r>
          </a:p>
          <a:p>
            <a:pPr lvl="1"/>
            <a:endParaRPr lang="de-DE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7668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Camira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Hardware API</a:t>
            </a:r>
          </a:p>
          <a:p>
            <a:pPr lvl="1"/>
            <a:r>
              <a:rPr lang="de-DE" dirty="0"/>
              <a:t>Accelerometer</a:t>
            </a:r>
          </a:p>
          <a:p>
            <a:pPr lvl="1"/>
            <a:r>
              <a:rPr lang="de-DE" sz="2000" dirty="0"/>
              <a:t>Compass</a:t>
            </a:r>
          </a:p>
          <a:p>
            <a:pPr lvl="1"/>
            <a:r>
              <a:rPr lang="de-DE" sz="2000" dirty="0"/>
              <a:t>Geolocation</a:t>
            </a:r>
          </a:p>
          <a:p>
            <a:pPr lvl="1"/>
            <a:r>
              <a:rPr lang="de-DE" dirty="0"/>
              <a:t>Camera</a:t>
            </a:r>
          </a:p>
          <a:p>
            <a:pPr lvl="1"/>
            <a:r>
              <a:rPr lang="de-DE" dirty="0"/>
              <a:t>GLOBALIZATION</a:t>
            </a:r>
          </a:p>
          <a:p>
            <a:pPr lvl="1"/>
            <a:r>
              <a:rPr lang="de-DE" dirty="0"/>
              <a:t>CONTACTS</a:t>
            </a:r>
            <a:r>
              <a:rPr lang="de-DE" b="1" cap="all" dirty="0"/>
              <a:t> 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1286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Camira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PLAYING/RECORDING MEDIA FILES</a:t>
            </a:r>
          </a:p>
          <a:p>
            <a:r>
              <a:rPr lang="de-DE" dirty="0"/>
              <a:t>INAPPBROWSER</a:t>
            </a:r>
          </a:p>
          <a:p>
            <a:r>
              <a:rPr lang="de-DE" dirty="0"/>
              <a:t>SPLASHSCREEN</a:t>
            </a:r>
          </a:p>
          <a:p>
            <a:r>
              <a:rPr lang="de-DE" dirty="0"/>
              <a:t>STATUSBAR</a:t>
            </a:r>
          </a:p>
          <a:p>
            <a:pPr marL="0" indent="0">
              <a:buNone/>
            </a:pPr>
            <a:br>
              <a:rPr lang="de-DE" dirty="0"/>
            </a:br>
            <a:endParaRPr lang="de-DE" b="1" cap="all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3441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Phone GAp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Building application with phone gap</a:t>
            </a:r>
          </a:p>
          <a:p>
            <a:r>
              <a:rPr lang="de-DE"/>
              <a:t>Ids and Testing Applicaitons</a:t>
            </a:r>
            <a:endParaRPr lang="de-DE" dirty="0"/>
          </a:p>
          <a:p>
            <a:pPr marL="0" indent="0">
              <a:buNone/>
            </a:pPr>
            <a:br>
              <a:rPr lang="de-DE" dirty="0"/>
            </a:br>
            <a:endParaRPr lang="de-DE" b="1" cap="all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94206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2948</TotalTime>
  <Words>95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Cordova</vt:lpstr>
      <vt:lpstr>Agenda</vt:lpstr>
      <vt:lpstr>Cordova Api</vt:lpstr>
      <vt:lpstr>Cordova Api</vt:lpstr>
      <vt:lpstr>Camira</vt:lpstr>
      <vt:lpstr>Camira</vt:lpstr>
      <vt:lpstr>Camira</vt:lpstr>
      <vt:lpstr>Phone GAp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El-Shayeb, Ayman (iPoint-systems gmbh)</dc:creator>
  <cp:lastModifiedBy>El-Shayeb, Ayman (iPoint-systems gmbh)</cp:lastModifiedBy>
  <cp:revision>132</cp:revision>
  <dcterms:created xsi:type="dcterms:W3CDTF">2017-09-14T06:21:39Z</dcterms:created>
  <dcterms:modified xsi:type="dcterms:W3CDTF">2017-10-27T09:23:26Z</dcterms:modified>
</cp:coreProperties>
</file>