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36"/>
  </p:notesMasterIdLst>
  <p:handoutMasterIdLst>
    <p:handoutMasterId r:id="rId37"/>
  </p:handoutMasterIdLst>
  <p:sldIdLst>
    <p:sldId id="260" r:id="rId6"/>
    <p:sldId id="376" r:id="rId7"/>
    <p:sldId id="383" r:id="rId8"/>
    <p:sldId id="384" r:id="rId9"/>
    <p:sldId id="425" r:id="rId10"/>
    <p:sldId id="426" r:id="rId11"/>
    <p:sldId id="427" r:id="rId12"/>
    <p:sldId id="428" r:id="rId13"/>
    <p:sldId id="424" r:id="rId14"/>
    <p:sldId id="429" r:id="rId15"/>
    <p:sldId id="430" r:id="rId16"/>
    <p:sldId id="431" r:id="rId17"/>
    <p:sldId id="432" r:id="rId18"/>
    <p:sldId id="433" r:id="rId19"/>
    <p:sldId id="434"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329"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700" autoAdjust="0"/>
  </p:normalViewPr>
  <p:slideViewPr>
    <p:cSldViewPr>
      <p:cViewPr varScale="1">
        <p:scale>
          <a:sx n="86" d="100"/>
          <a:sy n="86" d="100"/>
        </p:scale>
        <p:origin x="660" y="96"/>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1/25/2016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subtitle.</a:t>
            </a:r>
          </a:p>
          <a:p>
            <a:endParaRPr lang="en-US" dirty="0"/>
          </a:p>
          <a:p>
            <a:r>
              <a:rPr lang="en-US" dirty="0"/>
              <a:t>A selection of pre-approved title slides are available in the </a:t>
            </a:r>
            <a:r>
              <a:rPr lang="en-US" b="1" dirty="0"/>
              <a:t>HPE Title Slide Library. </a:t>
            </a:r>
            <a:r>
              <a:rPr lang="en-US" dirty="0"/>
              <a:t>The location of the library will be communicated later.</a:t>
            </a:r>
          </a:p>
          <a:p>
            <a:endParaRPr lang="en-US" dirty="0"/>
          </a:p>
          <a:p>
            <a:r>
              <a:rPr lang="en-US" dirty="0"/>
              <a:t>To insert a slide with a different picture from the HPE Title Slide Library:</a:t>
            </a:r>
          </a:p>
          <a:p>
            <a:endParaRPr lang="en-US" dirty="0"/>
          </a:p>
          <a:p>
            <a:r>
              <a:rPr lang="en-US" dirty="0"/>
              <a:t>Open the file </a:t>
            </a:r>
            <a:r>
              <a:rPr lang="en-US" b="1" dirty="0"/>
              <a:t>HPE_16x9_Title_Slide_Library.pptx</a:t>
            </a:r>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HPE 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74774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3332013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2562265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1825466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814502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301038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1368547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1947068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822544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3240221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a:p>
        </p:txBody>
      </p:sp>
    </p:spTree>
    <p:extLst>
      <p:ext uri="{BB962C8B-B14F-4D97-AF65-F5344CB8AC3E}">
        <p14:creationId xmlns:p14="http://schemas.microsoft.com/office/powerpoint/2010/main" val="1196083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191471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a:p>
        </p:txBody>
      </p:sp>
    </p:spTree>
    <p:extLst>
      <p:ext uri="{BB962C8B-B14F-4D97-AF65-F5344CB8AC3E}">
        <p14:creationId xmlns:p14="http://schemas.microsoft.com/office/powerpoint/2010/main" val="3483705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a:p>
        </p:txBody>
      </p:sp>
    </p:spTree>
    <p:extLst>
      <p:ext uri="{BB962C8B-B14F-4D97-AF65-F5344CB8AC3E}">
        <p14:creationId xmlns:p14="http://schemas.microsoft.com/office/powerpoint/2010/main" val="2018756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a:p>
        </p:txBody>
      </p:sp>
    </p:spTree>
    <p:extLst>
      <p:ext uri="{BB962C8B-B14F-4D97-AF65-F5344CB8AC3E}">
        <p14:creationId xmlns:p14="http://schemas.microsoft.com/office/powerpoint/2010/main" val="2452268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a:p>
        </p:txBody>
      </p:sp>
    </p:spTree>
    <p:extLst>
      <p:ext uri="{BB962C8B-B14F-4D97-AF65-F5344CB8AC3E}">
        <p14:creationId xmlns:p14="http://schemas.microsoft.com/office/powerpoint/2010/main" val="3584711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2350214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a:p>
        </p:txBody>
      </p:sp>
    </p:spTree>
    <p:extLst>
      <p:ext uri="{BB962C8B-B14F-4D97-AF65-F5344CB8AC3E}">
        <p14:creationId xmlns:p14="http://schemas.microsoft.com/office/powerpoint/2010/main" val="3564988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a:p>
        </p:txBody>
      </p:sp>
    </p:spTree>
    <p:extLst>
      <p:ext uri="{BB962C8B-B14F-4D97-AF65-F5344CB8AC3E}">
        <p14:creationId xmlns:p14="http://schemas.microsoft.com/office/powerpoint/2010/main" val="2574909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27</a:t>
            </a:fld>
            <a:endParaRPr lang="en-US"/>
          </a:p>
        </p:txBody>
      </p:sp>
    </p:spTree>
    <p:extLst>
      <p:ext uri="{BB962C8B-B14F-4D97-AF65-F5344CB8AC3E}">
        <p14:creationId xmlns:p14="http://schemas.microsoft.com/office/powerpoint/2010/main" val="2737391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a:p>
        </p:txBody>
      </p:sp>
    </p:spTree>
    <p:extLst>
      <p:ext uri="{BB962C8B-B14F-4D97-AF65-F5344CB8AC3E}">
        <p14:creationId xmlns:p14="http://schemas.microsoft.com/office/powerpoint/2010/main" val="3419954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a:p>
        </p:txBody>
      </p:sp>
    </p:spTree>
    <p:extLst>
      <p:ext uri="{BB962C8B-B14F-4D97-AF65-F5344CB8AC3E}">
        <p14:creationId xmlns:p14="http://schemas.microsoft.com/office/powerpoint/2010/main" val="178543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820646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30</a:t>
            </a:fld>
            <a:endParaRPr lang="en-US"/>
          </a:p>
        </p:txBody>
      </p:sp>
    </p:spTree>
    <p:extLst>
      <p:ext uri="{BB962C8B-B14F-4D97-AF65-F5344CB8AC3E}">
        <p14:creationId xmlns:p14="http://schemas.microsoft.com/office/powerpoint/2010/main" val="146790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160515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3442510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3958445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2791541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1997999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a:t>
            </a:r>
            <a:r>
              <a:rPr lang="en-US" b="1" dirty="0"/>
              <a:t> Picture with </a:t>
            </a:r>
            <a:r>
              <a:rPr lang="en-US" b="1" dirty="0" smtClean="0"/>
              <a:t>Caption </a:t>
            </a:r>
            <a:r>
              <a:rPr lang="en-US" dirty="0" smtClean="0"/>
              <a:t>slide </a:t>
            </a:r>
            <a:r>
              <a:rPr lang="en-US" dirty="0"/>
              <a:t>ideal for including a picture with a brief descriptive statement.</a:t>
            </a:r>
          </a:p>
          <a:p>
            <a:endParaRPr lang="en-US" dirty="0"/>
          </a:p>
          <a:p>
            <a:r>
              <a:rPr lang="en-US" dirty="0"/>
              <a:t>To </a:t>
            </a:r>
            <a:r>
              <a:rPr lang="en-US" b="1" dirty="0"/>
              <a:t>Replace the Picture </a:t>
            </a:r>
            <a:r>
              <a:rPr lang="en-US" dirty="0"/>
              <a:t>on this Sample Slide (this applies to all slides in this template that contain replaceable pictures)</a:t>
            </a:r>
          </a:p>
          <a:p>
            <a:endParaRPr lang="en-US" dirty="0"/>
          </a:p>
          <a:p>
            <a:r>
              <a:rPr lang="en-US" dirty="0"/>
              <a:t>Select the sample picture and press Delete. Click the icon inside the shape to open the Insert Picture dialog box. Navigate to the location where the picture is stored, select desired picture and click on the Insert button to fit the image proportionally within the shape. </a:t>
            </a:r>
          </a:p>
          <a:p>
            <a:endParaRPr lang="en-US" dirty="0"/>
          </a:p>
          <a:p>
            <a:r>
              <a:rPr lang="en-US" b="1" dirty="0"/>
              <a:t>Note:</a:t>
            </a:r>
            <a:r>
              <a:rPr lang="en-US" dirty="0"/>
              <a:t> Do not right-click the image to change the picture inside the picture placeholder. This will change the frame size of the picture placeholder. Instead, follow the steps outlined above. </a:t>
            </a:r>
          </a:p>
          <a:p>
            <a:endParaRPr lang="en-US" dirty="0"/>
          </a:p>
          <a:p>
            <a:pPr>
              <a:defRPr/>
            </a:pPr>
            <a:r>
              <a:rPr lang="en-US" b="1" dirty="0"/>
              <a:t>Tip: </a:t>
            </a:r>
            <a:r>
              <a:rPr lang="en-US" dirty="0"/>
              <a:t>use the </a:t>
            </a:r>
            <a:r>
              <a:rPr lang="en-US" b="1" dirty="0"/>
              <a:t>Crop</a:t>
            </a:r>
            <a:r>
              <a:rPr lang="en-US" dirty="0"/>
              <a:t> tool to reposition a picture within a placeholder. From the </a:t>
            </a:r>
            <a:r>
              <a:rPr lang="en-US" b="1" dirty="0"/>
              <a:t>Picture Tools Format </a:t>
            </a:r>
            <a:r>
              <a:rPr lang="en-US" dirty="0"/>
              <a:t>tab on the ribbon, click the </a:t>
            </a:r>
            <a:r>
              <a:rPr lang="en-US" b="1" dirty="0"/>
              <a:t>Crop</a:t>
            </a:r>
            <a:r>
              <a:rPr lang="en-US" dirty="0"/>
              <a:t> button. Click and drag the picture within the placeholder to reposition. To scale the picture within the placeholder (while Crop is active), grab a round corner handle and drag to resize. Hold </a:t>
            </a:r>
            <a:r>
              <a:rPr lang="en-US" b="1" dirty="0"/>
              <a:t>Shift</a:t>
            </a:r>
            <a:r>
              <a:rPr lang="en-US" dirty="0"/>
              <a:t> key to constrain picture aspect ratio when resizing.</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2009079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January 25,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25,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25,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25,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25,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25,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25,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25,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25,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Javascript</a:t>
            </a:r>
            <a:r>
              <a:rPr lang="en-US" dirty="0" smtClean="0"/>
              <a:t> </a:t>
            </a:r>
            <a:r>
              <a:rPr lang="en-US" dirty="0" smtClean="0"/>
              <a:t>Tips 2</a:t>
            </a:r>
            <a:endParaRPr lang="en-US" dirty="0"/>
          </a:p>
        </p:txBody>
      </p:sp>
      <p:sp>
        <p:nvSpPr>
          <p:cNvPr id="7" name="Subtitle 6"/>
          <p:cNvSpPr>
            <a:spLocks noGrp="1"/>
          </p:cNvSpPr>
          <p:nvPr>
            <p:ph type="subTitle" idx="1"/>
          </p:nvPr>
        </p:nvSpPr>
        <p:spPr/>
        <p:txBody>
          <a:bodyPr/>
          <a:lstStyle/>
          <a:p>
            <a:r>
              <a:rPr lang="en-US" dirty="0" smtClean="0"/>
              <a:t>Ayman El-</a:t>
            </a:r>
            <a:r>
              <a:rPr lang="en-US" dirty="0" err="1" smtClean="0"/>
              <a:t>Shayeb</a:t>
            </a:r>
            <a:r>
              <a:rPr lang="en-US" dirty="0" smtClean="0"/>
              <a:t>, Specialist in Egypt Center</a:t>
            </a:r>
            <a:endParaRPr lang="en-US" dirty="0"/>
          </a:p>
        </p:txBody>
      </p:sp>
      <p:sp>
        <p:nvSpPr>
          <p:cNvPr id="9" name="Text Placeholder 8"/>
          <p:cNvSpPr>
            <a:spLocks noGrp="1"/>
          </p:cNvSpPr>
          <p:nvPr>
            <p:ph type="body" sz="quarter" idx="13"/>
          </p:nvPr>
        </p:nvSpPr>
        <p:spPr/>
        <p:txBody>
          <a:bodyPr/>
          <a:lstStyle/>
          <a:p>
            <a:r>
              <a:rPr lang="en-US" dirty="0" smtClean="0"/>
              <a:t>Nov 26, 2015</a:t>
            </a:r>
            <a:endParaRPr lang="en-US" dirty="0"/>
          </a:p>
        </p:txBody>
      </p:sp>
    </p:spTree>
    <p:extLst>
      <p:ext uri="{BB962C8B-B14F-4D97-AF65-F5344CB8AC3E}">
        <p14:creationId xmlns:p14="http://schemas.microsoft.com/office/powerpoint/2010/main" val="206882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IndexOf</a:t>
            </a:r>
            <a:r>
              <a:rPr lang="en-US" dirty="0"/>
              <a:t> is type sensitive</a:t>
            </a:r>
          </a:p>
        </p:txBody>
      </p:sp>
      <p:sp>
        <p:nvSpPr>
          <p:cNvPr id="3" name="Text Placeholder 2"/>
          <p:cNvSpPr>
            <a:spLocks noGrp="1"/>
          </p:cNvSpPr>
          <p:nvPr>
            <p:ph type="body" sz="half" idx="2"/>
          </p:nvPr>
        </p:nvSpPr>
        <p:spPr/>
        <p:txBody>
          <a:bodyPr/>
          <a:lstStyle/>
          <a:p>
            <a:r>
              <a:rPr lang="en-US" dirty="0" err="1" smtClean="0"/>
              <a:t>IndexOf</a:t>
            </a:r>
            <a:r>
              <a:rPr lang="en-US" dirty="0" smtClean="0"/>
              <a:t>(3) returns 2</a:t>
            </a:r>
          </a:p>
          <a:p>
            <a:r>
              <a:rPr lang="en-US" dirty="0" err="1" smtClean="0"/>
              <a:t>indexOf</a:t>
            </a:r>
            <a:r>
              <a:rPr lang="en-US" dirty="0" smtClean="0"/>
              <a:t>(‘3’) returns -1 ( not found)</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10</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2971800"/>
            <a:ext cx="6629400" cy="1123950"/>
          </a:xfrm>
          <a:prstGeom prst="rect">
            <a:avLst/>
          </a:prstGeom>
        </p:spPr>
      </p:pic>
    </p:spTree>
    <p:extLst>
      <p:ext uri="{BB962C8B-B14F-4D97-AF65-F5344CB8AC3E}">
        <p14:creationId xmlns:p14="http://schemas.microsoft.com/office/powerpoint/2010/main" val="314429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Slice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have an array of five elements</a:t>
            </a:r>
          </a:p>
          <a:p>
            <a:pPr marL="285750" indent="-285750">
              <a:buFontTx/>
              <a:buChar char="-"/>
            </a:pPr>
            <a:r>
              <a:rPr lang="en-US" dirty="0" smtClean="0"/>
              <a:t>We slice 2 elements from the array</a:t>
            </a:r>
          </a:p>
          <a:p>
            <a:pPr marL="285750" indent="-285750">
              <a:buFontTx/>
              <a:buChar char="-"/>
            </a:pPr>
            <a:r>
              <a:rPr lang="en-US" dirty="0" smtClean="0"/>
              <a:t>We print the elements after slicing</a:t>
            </a:r>
          </a:p>
        </p:txBody>
      </p:sp>
      <p:sp>
        <p:nvSpPr>
          <p:cNvPr id="8" name="Slide Number Placeholder 7"/>
          <p:cNvSpPr>
            <a:spLocks noGrp="1"/>
          </p:cNvSpPr>
          <p:nvPr>
            <p:ph type="sldNum" sz="quarter" idx="12"/>
          </p:nvPr>
        </p:nvSpPr>
        <p:spPr/>
        <p:txBody>
          <a:bodyPr/>
          <a:lstStyle/>
          <a:p>
            <a:fld id="{B016F8AB-BCEA-4347-8BA6-BE776009BC89}" type="slidenum">
              <a:rPr lang="en-US" smtClean="0"/>
              <a:pPr/>
              <a:t>11</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590550" y="1524000"/>
            <a:ext cx="6724650" cy="4572000"/>
          </a:xfrm>
          <a:prstGeom prst="rect">
            <a:avLst/>
          </a:prstGeom>
        </p:spPr>
      </p:pic>
    </p:spTree>
    <p:extLst>
      <p:ext uri="{BB962C8B-B14F-4D97-AF65-F5344CB8AC3E}">
        <p14:creationId xmlns:p14="http://schemas.microsoft.com/office/powerpoint/2010/main" val="124851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Slice method</a:t>
            </a:r>
            <a:endParaRPr lang="en-US" dirty="0"/>
          </a:p>
        </p:txBody>
      </p:sp>
      <p:sp>
        <p:nvSpPr>
          <p:cNvPr id="3" name="Text Placeholder 2"/>
          <p:cNvSpPr>
            <a:spLocks noGrp="1"/>
          </p:cNvSpPr>
          <p:nvPr>
            <p:ph type="body" sz="half" idx="2"/>
          </p:nvPr>
        </p:nvSpPr>
        <p:spPr/>
        <p:txBody>
          <a:bodyPr/>
          <a:lstStyle/>
          <a:p>
            <a:r>
              <a:rPr lang="en-US" dirty="0" smtClean="0"/>
              <a:t>The original array is not affected , this means that slice returns new array and if the slice returned array is so big it will affect  the memory </a:t>
            </a:r>
          </a:p>
        </p:txBody>
      </p:sp>
      <p:sp>
        <p:nvSpPr>
          <p:cNvPr id="8" name="Slide Number Placeholder 7"/>
          <p:cNvSpPr>
            <a:spLocks noGrp="1"/>
          </p:cNvSpPr>
          <p:nvPr>
            <p:ph type="sldNum" sz="quarter" idx="12"/>
          </p:nvPr>
        </p:nvSpPr>
        <p:spPr/>
        <p:txBody>
          <a:bodyPr/>
          <a:lstStyle/>
          <a:p>
            <a:fld id="{B016F8AB-BCEA-4347-8BA6-BE776009BC89}" type="slidenum">
              <a:rPr lang="en-US" smtClean="0"/>
              <a:pPr/>
              <a:t>12</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588996" y="3276600"/>
            <a:ext cx="6600825" cy="1333500"/>
          </a:xfrm>
          <a:prstGeom prst="rect">
            <a:avLst/>
          </a:prstGeom>
        </p:spPr>
      </p:pic>
    </p:spTree>
    <p:extLst>
      <p:ext uri="{BB962C8B-B14F-4D97-AF65-F5344CB8AC3E}">
        <p14:creationId xmlns:p14="http://schemas.microsoft.com/office/powerpoint/2010/main" val="30138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Delete VS splice </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have two arrays x, y</a:t>
            </a:r>
          </a:p>
          <a:p>
            <a:pPr marL="285750" indent="-285750">
              <a:buFontTx/>
              <a:buChar char="-"/>
            </a:pPr>
            <a:r>
              <a:rPr lang="en-US" dirty="0" smtClean="0"/>
              <a:t>We first delete the second element from x by “delete</a:t>
            </a:r>
          </a:p>
          <a:p>
            <a:pPr marL="285750" indent="-285750">
              <a:buFontTx/>
              <a:buChar char="-"/>
            </a:pPr>
            <a:r>
              <a:rPr lang="en-US" dirty="0" smtClean="0"/>
              <a:t>Then we delete the second element from y by “splice”</a:t>
            </a:r>
          </a:p>
        </p:txBody>
      </p:sp>
      <p:sp>
        <p:nvSpPr>
          <p:cNvPr id="8" name="Slide Number Placeholder 7"/>
          <p:cNvSpPr>
            <a:spLocks noGrp="1"/>
          </p:cNvSpPr>
          <p:nvPr>
            <p:ph type="sldNum" sz="quarter" idx="12"/>
          </p:nvPr>
        </p:nvSpPr>
        <p:spPr/>
        <p:txBody>
          <a:bodyPr/>
          <a:lstStyle/>
          <a:p>
            <a:fld id="{B016F8AB-BCEA-4347-8BA6-BE776009BC89}" type="slidenum">
              <a:rPr lang="en-US" smtClean="0"/>
              <a:pPr/>
              <a:t>13</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66750" y="1524001"/>
            <a:ext cx="6648450" cy="4572000"/>
          </a:xfrm>
          <a:prstGeom prst="rect">
            <a:avLst/>
          </a:prstGeom>
        </p:spPr>
      </p:pic>
    </p:spTree>
    <p:extLst>
      <p:ext uri="{BB962C8B-B14F-4D97-AF65-F5344CB8AC3E}">
        <p14:creationId xmlns:p14="http://schemas.microsoft.com/office/powerpoint/2010/main" val="72934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VS splice </a:t>
            </a:r>
          </a:p>
        </p:txBody>
      </p:sp>
      <p:sp>
        <p:nvSpPr>
          <p:cNvPr id="3" name="Text Placeholder 2"/>
          <p:cNvSpPr>
            <a:spLocks noGrp="1"/>
          </p:cNvSpPr>
          <p:nvPr>
            <p:ph type="body" sz="half" idx="2"/>
          </p:nvPr>
        </p:nvSpPr>
        <p:spPr/>
        <p:txBody>
          <a:bodyPr/>
          <a:lstStyle/>
          <a:p>
            <a:pPr marL="285750" indent="-285750">
              <a:buFontTx/>
              <a:buChar char="-"/>
            </a:pPr>
            <a:r>
              <a:rPr lang="en-US" dirty="0" smtClean="0"/>
              <a:t>“delete” removes the second element and replace it by empty slots. The length of array still as it is</a:t>
            </a:r>
          </a:p>
          <a:p>
            <a:pPr marL="285750" indent="-285750">
              <a:buFontTx/>
              <a:buChar char="-"/>
            </a:pPr>
            <a:r>
              <a:rPr lang="en-US" dirty="0" smtClean="0"/>
              <a:t>Splice removes the element and decreases its size</a:t>
            </a:r>
          </a:p>
        </p:txBody>
      </p:sp>
      <p:sp>
        <p:nvSpPr>
          <p:cNvPr id="8" name="Slide Number Placeholder 7"/>
          <p:cNvSpPr>
            <a:spLocks noGrp="1"/>
          </p:cNvSpPr>
          <p:nvPr>
            <p:ph type="sldNum" sz="quarter" idx="12"/>
          </p:nvPr>
        </p:nvSpPr>
        <p:spPr/>
        <p:txBody>
          <a:bodyPr/>
          <a:lstStyle/>
          <a:p>
            <a:fld id="{B016F8AB-BCEA-4347-8BA6-BE776009BC89}" type="slidenum">
              <a:rPr lang="en-US" smtClean="0"/>
              <a:pPr/>
              <a:t>14</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2881312"/>
            <a:ext cx="6705760" cy="1857375"/>
          </a:xfrm>
          <a:prstGeom prst="rect">
            <a:avLst/>
          </a:prstGeom>
        </p:spPr>
      </p:pic>
    </p:spTree>
    <p:extLst>
      <p:ext uri="{BB962C8B-B14F-4D97-AF65-F5344CB8AC3E}">
        <p14:creationId xmlns:p14="http://schemas.microsoft.com/office/powerpoint/2010/main" val="148395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Insteanceof</a:t>
            </a:r>
            <a:r>
              <a:rPr lang="en-US" dirty="0" smtClean="0"/>
              <a:t> VS </a:t>
            </a:r>
            <a:r>
              <a:rPr lang="en-US" dirty="0" err="1" smtClean="0"/>
              <a:t>isArray</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have two variable </a:t>
            </a:r>
          </a:p>
          <a:p>
            <a:r>
              <a:rPr lang="en-US" dirty="0" smtClean="0"/>
              <a:t>X is array and y is object</a:t>
            </a:r>
          </a:p>
          <a:p>
            <a:endParaRPr lang="en-US" dirty="0"/>
          </a:p>
          <a:p>
            <a:r>
              <a:rPr lang="en-US" dirty="0" smtClean="0"/>
              <a:t>- We try to exam the results of </a:t>
            </a:r>
            <a:r>
              <a:rPr lang="en-US" dirty="0" err="1" smtClean="0"/>
              <a:t>instanceof</a:t>
            </a:r>
            <a:r>
              <a:rPr lang="en-US" dirty="0" smtClean="0"/>
              <a:t> and results of </a:t>
            </a:r>
            <a:r>
              <a:rPr lang="en-US" dirty="0" err="1" smtClean="0"/>
              <a:t>Array.isArray</a:t>
            </a: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15</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558723" y="1524000"/>
            <a:ext cx="6734175" cy="4572000"/>
          </a:xfrm>
          <a:prstGeom prst="rect">
            <a:avLst/>
          </a:prstGeom>
        </p:spPr>
      </p:pic>
    </p:spTree>
    <p:extLst>
      <p:ext uri="{BB962C8B-B14F-4D97-AF65-F5344CB8AC3E}">
        <p14:creationId xmlns:p14="http://schemas.microsoft.com/office/powerpoint/2010/main" val="157951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Insteanceof</a:t>
            </a:r>
            <a:r>
              <a:rPr lang="en-US" dirty="0" smtClean="0"/>
              <a:t> VS </a:t>
            </a:r>
            <a:r>
              <a:rPr lang="en-US" dirty="0" err="1" smtClean="0"/>
              <a:t>isArray</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err="1" smtClean="0"/>
              <a:t>Insteanceof</a:t>
            </a:r>
            <a:r>
              <a:rPr lang="en-US" dirty="0" smtClean="0"/>
              <a:t> returns true when we tests that Object y is an object</a:t>
            </a:r>
          </a:p>
          <a:p>
            <a:pPr marL="285750" indent="-285750">
              <a:buFontTx/>
              <a:buChar char="-"/>
            </a:pPr>
            <a:r>
              <a:rPr lang="en-US" dirty="0" smtClean="0"/>
              <a:t>It also </a:t>
            </a:r>
            <a:r>
              <a:rPr lang="en-US" dirty="0"/>
              <a:t>returns true when we tests that Array x is an object </a:t>
            </a:r>
            <a:r>
              <a:rPr lang="en-US" dirty="0" smtClean="0"/>
              <a:t>!!</a:t>
            </a:r>
          </a:p>
          <a:p>
            <a:pPr marL="285750" indent="-285750">
              <a:buFontTx/>
              <a:buChar char="-"/>
            </a:pPr>
            <a:r>
              <a:rPr lang="en-US" dirty="0" err="1" smtClean="0"/>
              <a:t>Array.isArray</a:t>
            </a:r>
            <a:r>
              <a:rPr lang="en-US" dirty="0" smtClean="0"/>
              <a:t> returns true only in case of x</a:t>
            </a:r>
            <a:endParaRPr lang="en-US" dirty="0"/>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16</a:t>
            </a:fld>
            <a:endParaRPr lang="en-US"/>
          </a:p>
        </p:txBody>
      </p:sp>
      <p:sp>
        <p:nvSpPr>
          <p:cNvPr id="7" name="Picture Placeholder 6"/>
          <p:cNvSpPr>
            <a:spLocks noGrp="1"/>
          </p:cNvSpPr>
          <p:nvPr>
            <p:ph type="pic" idx="1"/>
          </p:nvPr>
        </p:nvSpPr>
        <p:spPr/>
      </p:sp>
      <p:pic>
        <p:nvPicPr>
          <p:cNvPr id="6" name="Picture 5"/>
          <p:cNvPicPr>
            <a:picLocks noChangeAspect="1"/>
          </p:cNvPicPr>
          <p:nvPr/>
        </p:nvPicPr>
        <p:blipFill>
          <a:blip r:embed="rId3"/>
          <a:stretch>
            <a:fillRect/>
          </a:stretch>
        </p:blipFill>
        <p:spPr>
          <a:xfrm>
            <a:off x="611298" y="3095625"/>
            <a:ext cx="6703901" cy="1428750"/>
          </a:xfrm>
          <a:prstGeom prst="rect">
            <a:avLst/>
          </a:prstGeom>
        </p:spPr>
      </p:pic>
    </p:spTree>
    <p:extLst>
      <p:ext uri="{BB962C8B-B14F-4D97-AF65-F5344CB8AC3E}">
        <p14:creationId xmlns:p14="http://schemas.microsoft.com/office/powerpoint/2010/main" val="90530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forEach</a:t>
            </a:r>
            <a:r>
              <a:rPr lang="en-US" dirty="0"/>
              <a:t> </a:t>
            </a:r>
            <a:r>
              <a:rPr lang="en-US" dirty="0" smtClean="0"/>
              <a:t>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try to print array elements one by </a:t>
            </a:r>
            <a:r>
              <a:rPr lang="en-US" dirty="0" smtClean="0"/>
              <a:t>one using “</a:t>
            </a:r>
            <a:r>
              <a:rPr lang="en-US" dirty="0" err="1" smtClean="0"/>
              <a:t>forEach</a:t>
            </a:r>
            <a:r>
              <a:rPr lang="en-US" dirty="0" smtClean="0"/>
              <a:t>”</a:t>
            </a:r>
            <a:endParaRPr lang="en-US" dirty="0" smtClean="0"/>
          </a:p>
          <a:p>
            <a:pPr marL="285750" indent="-285750">
              <a:buFontTx/>
              <a:buChar char="-"/>
            </a:pPr>
            <a:r>
              <a:rPr lang="en-US" dirty="0" err="1" smtClean="0"/>
              <a:t>forEach</a:t>
            </a:r>
            <a:r>
              <a:rPr lang="en-US" dirty="0" smtClean="0"/>
              <a:t> takes callback function as a parameter to apply to each element</a:t>
            </a:r>
          </a:p>
          <a:p>
            <a:pPr marL="285750" indent="-285750">
              <a:buFontTx/>
              <a:buChar char="-"/>
            </a:pPr>
            <a:r>
              <a:rPr lang="en-US" dirty="0" smtClean="0"/>
              <a:t>“el” is the current element</a:t>
            </a:r>
          </a:p>
          <a:p>
            <a:pPr marL="285750" indent="-285750">
              <a:buFontTx/>
              <a:buChar char="-"/>
            </a:pPr>
            <a:r>
              <a:rPr lang="en-US" dirty="0" smtClean="0"/>
              <a:t>“</a:t>
            </a:r>
            <a:r>
              <a:rPr lang="en-US" dirty="0" err="1" smtClean="0"/>
              <a:t>idx</a:t>
            </a:r>
            <a:r>
              <a:rPr lang="en-US" dirty="0" smtClean="0"/>
              <a:t>” is the element index</a:t>
            </a:r>
          </a:p>
          <a:p>
            <a:pPr marL="285750" indent="-285750">
              <a:buFontTx/>
              <a:buChar char="-"/>
            </a:pPr>
            <a:r>
              <a:rPr lang="en-US" dirty="0" smtClean="0"/>
              <a:t>“</a:t>
            </a:r>
            <a:r>
              <a:rPr lang="en-US" dirty="0" err="1" smtClean="0"/>
              <a:t>arr</a:t>
            </a:r>
            <a:r>
              <a:rPr lang="en-US" dirty="0" smtClean="0"/>
              <a:t>” is the array itself</a:t>
            </a:r>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17</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09440" y="1524000"/>
            <a:ext cx="6724650" cy="4572000"/>
          </a:xfrm>
          <a:prstGeom prst="rect">
            <a:avLst/>
          </a:prstGeom>
        </p:spPr>
      </p:pic>
    </p:spTree>
    <p:extLst>
      <p:ext uri="{BB962C8B-B14F-4D97-AF65-F5344CB8AC3E}">
        <p14:creationId xmlns:p14="http://schemas.microsoft.com/office/powerpoint/2010/main" val="268103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forEach</a:t>
            </a:r>
            <a:r>
              <a:rPr lang="en-US" dirty="0"/>
              <a:t>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we find the printin</a:t>
            </a:r>
            <a:r>
              <a:rPr lang="en-US" dirty="0" smtClean="0"/>
              <a:t>g of each array element</a:t>
            </a:r>
            <a:endParaRPr lang="en-US" dirty="0"/>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18</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09440" y="3200400"/>
            <a:ext cx="6591300" cy="1504950"/>
          </a:xfrm>
          <a:prstGeom prst="rect">
            <a:avLst/>
          </a:prstGeom>
        </p:spPr>
      </p:pic>
    </p:spTree>
    <p:extLst>
      <p:ext uri="{BB962C8B-B14F-4D97-AF65-F5344CB8AC3E}">
        <p14:creationId xmlns:p14="http://schemas.microsoft.com/office/powerpoint/2010/main" val="3528022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try to square each element in the array by map method</a:t>
            </a:r>
          </a:p>
          <a:p>
            <a:pPr marL="285750" indent="-285750">
              <a:buFontTx/>
              <a:buChar char="-"/>
            </a:pPr>
            <a:r>
              <a:rPr lang="en-US" dirty="0" smtClean="0"/>
              <a:t>Map takes callback function as a parameter to apply to each element</a:t>
            </a:r>
          </a:p>
          <a:p>
            <a:pPr marL="285750" indent="-285750">
              <a:buFontTx/>
              <a:buChar char="-"/>
            </a:pPr>
            <a:r>
              <a:rPr lang="en-US" dirty="0" smtClean="0"/>
              <a:t>“el” is the current element</a:t>
            </a:r>
          </a:p>
          <a:p>
            <a:pPr marL="285750" indent="-285750">
              <a:buFontTx/>
              <a:buChar char="-"/>
            </a:pPr>
            <a:r>
              <a:rPr lang="en-US" dirty="0" smtClean="0"/>
              <a:t>“</a:t>
            </a:r>
            <a:r>
              <a:rPr lang="en-US" dirty="0" err="1" smtClean="0"/>
              <a:t>idx</a:t>
            </a:r>
            <a:r>
              <a:rPr lang="en-US" dirty="0" smtClean="0"/>
              <a:t>” is the element index</a:t>
            </a:r>
          </a:p>
          <a:p>
            <a:pPr marL="285750" indent="-285750">
              <a:buFontTx/>
              <a:buChar char="-"/>
            </a:pPr>
            <a:r>
              <a:rPr lang="en-US" dirty="0" smtClean="0"/>
              <a:t>“</a:t>
            </a:r>
            <a:r>
              <a:rPr lang="en-US" dirty="0" err="1" smtClean="0"/>
              <a:t>arr</a:t>
            </a:r>
            <a:r>
              <a:rPr lang="en-US" dirty="0" smtClean="0"/>
              <a:t>” is the array itself</a:t>
            </a:r>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19</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609440" y="1524001"/>
            <a:ext cx="6696075" cy="4572000"/>
          </a:xfrm>
          <a:prstGeom prst="rect">
            <a:avLst/>
          </a:prstGeom>
        </p:spPr>
      </p:pic>
    </p:spTree>
    <p:extLst>
      <p:ext uri="{BB962C8B-B14F-4D97-AF65-F5344CB8AC3E}">
        <p14:creationId xmlns:p14="http://schemas.microsoft.com/office/powerpoint/2010/main" val="424455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r>
              <a:rPr lang="en-US" dirty="0" smtClean="0"/>
              <a:t>Access </a:t>
            </a:r>
            <a:r>
              <a:rPr lang="en-US" dirty="0"/>
              <a:t>array by random </a:t>
            </a:r>
            <a:r>
              <a:rPr lang="en-US" dirty="0" smtClean="0"/>
              <a:t>number</a:t>
            </a:r>
          </a:p>
          <a:p>
            <a:r>
              <a:rPr lang="da-DK" dirty="0" smtClean="0"/>
              <a:t>U</a:t>
            </a:r>
            <a:r>
              <a:rPr lang="da-DK" dirty="0" smtClean="0"/>
              <a:t>sing </a:t>
            </a:r>
            <a:r>
              <a:rPr lang="da-DK" dirty="0"/>
              <a:t>(negative index, fraction index or string index ) in </a:t>
            </a:r>
            <a:r>
              <a:rPr lang="da-DK" dirty="0" smtClean="0"/>
              <a:t>array</a:t>
            </a:r>
          </a:p>
          <a:p>
            <a:r>
              <a:rPr lang="da-DK" dirty="0" smtClean="0"/>
              <a:t>Length </a:t>
            </a:r>
            <a:r>
              <a:rPr lang="da-DK" dirty="0"/>
              <a:t>property of the array </a:t>
            </a:r>
            <a:endParaRPr lang="da-DK" dirty="0" smtClean="0"/>
          </a:p>
          <a:p>
            <a:r>
              <a:rPr lang="en-US" dirty="0" err="1" smtClean="0"/>
              <a:t>IndexOf</a:t>
            </a:r>
            <a:r>
              <a:rPr lang="en-US" dirty="0" smtClean="0"/>
              <a:t> </a:t>
            </a:r>
            <a:r>
              <a:rPr lang="en-US" dirty="0"/>
              <a:t>is </a:t>
            </a:r>
            <a:r>
              <a:rPr lang="en-US" dirty="0" smtClean="0"/>
              <a:t>type sensitive</a:t>
            </a:r>
            <a:endParaRPr lang="en-US" dirty="0" smtClean="0"/>
          </a:p>
          <a:p>
            <a:r>
              <a:rPr lang="en-US" dirty="0" smtClean="0"/>
              <a:t>Slice method</a:t>
            </a:r>
            <a:endParaRPr lang="en-US" dirty="0"/>
          </a:p>
          <a:p>
            <a:r>
              <a:rPr lang="en-US" dirty="0" smtClean="0"/>
              <a:t>Delete VS </a:t>
            </a:r>
            <a:r>
              <a:rPr lang="en-US" dirty="0" smtClean="0"/>
              <a:t>splice </a:t>
            </a:r>
          </a:p>
          <a:p>
            <a:r>
              <a:rPr lang="en-US" dirty="0" smtClean="0"/>
              <a:t> </a:t>
            </a:r>
            <a:r>
              <a:rPr lang="en-US" dirty="0" err="1" smtClean="0"/>
              <a:t>instanceof</a:t>
            </a:r>
            <a:r>
              <a:rPr lang="en-US" dirty="0" smtClean="0"/>
              <a:t> VS </a:t>
            </a:r>
            <a:r>
              <a:rPr lang="en-US" dirty="0" err="1" smtClean="0"/>
              <a:t>isArray</a:t>
            </a:r>
            <a:endParaRPr lang="en-US" dirty="0" smtClean="0"/>
          </a:p>
          <a:p>
            <a:r>
              <a:rPr lang="en-US" dirty="0" err="1"/>
              <a:t>forEach</a:t>
            </a:r>
            <a:r>
              <a:rPr lang="en-US" dirty="0"/>
              <a:t>, map , filter, some, every, </a:t>
            </a:r>
            <a:r>
              <a:rPr lang="en-US" dirty="0" smtClean="0"/>
              <a:t>reduce methods</a:t>
            </a:r>
            <a:endParaRPr lang="en-US" dirty="0" smtClean="0"/>
          </a:p>
          <a:p>
            <a:endParaRPr lang="en-US" dirty="0"/>
          </a:p>
          <a:p>
            <a:endParaRPr lang="da-DK" dirty="0"/>
          </a:p>
          <a:p>
            <a:endParaRPr lang="da-DK" dirty="0"/>
          </a:p>
          <a:p>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16450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Each element is squared successfully </a:t>
            </a:r>
            <a:endParaRPr lang="en-US" dirty="0"/>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20</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609440" y="3162300"/>
            <a:ext cx="6581775" cy="1295400"/>
          </a:xfrm>
          <a:prstGeom prst="rect">
            <a:avLst/>
          </a:prstGeom>
        </p:spPr>
      </p:pic>
    </p:spTree>
    <p:extLst>
      <p:ext uri="{BB962C8B-B14F-4D97-AF65-F5344CB8AC3E}">
        <p14:creationId xmlns:p14="http://schemas.microsoft.com/office/powerpoint/2010/main" val="352016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try to filter array to return back only elements &gt;2</a:t>
            </a:r>
          </a:p>
          <a:p>
            <a:pPr marL="285750" indent="-285750">
              <a:buFontTx/>
              <a:buChar char="-"/>
            </a:pPr>
            <a:r>
              <a:rPr lang="en-US" dirty="0" smtClean="0"/>
              <a:t>Filter takes callback function as a parameter to apply to each element</a:t>
            </a:r>
          </a:p>
          <a:p>
            <a:pPr marL="285750" indent="-285750">
              <a:buFontTx/>
              <a:buChar char="-"/>
            </a:pPr>
            <a:r>
              <a:rPr lang="en-US" dirty="0" smtClean="0"/>
              <a:t>“el” is the current element</a:t>
            </a:r>
          </a:p>
          <a:p>
            <a:pPr marL="285750" indent="-285750">
              <a:buFontTx/>
              <a:buChar char="-"/>
            </a:pPr>
            <a:r>
              <a:rPr lang="en-US" dirty="0" smtClean="0"/>
              <a:t>“</a:t>
            </a:r>
            <a:r>
              <a:rPr lang="en-US" dirty="0" err="1" smtClean="0"/>
              <a:t>idx</a:t>
            </a:r>
            <a:r>
              <a:rPr lang="en-US" dirty="0" smtClean="0"/>
              <a:t>” is the element index</a:t>
            </a:r>
          </a:p>
          <a:p>
            <a:pPr marL="285750" indent="-285750">
              <a:buFontTx/>
              <a:buChar char="-"/>
            </a:pPr>
            <a:r>
              <a:rPr lang="en-US" dirty="0" smtClean="0"/>
              <a:t>“</a:t>
            </a:r>
            <a:r>
              <a:rPr lang="en-US" dirty="0" err="1" smtClean="0"/>
              <a:t>arr</a:t>
            </a:r>
            <a:r>
              <a:rPr lang="en-US" dirty="0" smtClean="0"/>
              <a:t>” is the array itself</a:t>
            </a:r>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21</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26167" y="1524001"/>
            <a:ext cx="6689033" cy="4572000"/>
          </a:xfrm>
          <a:prstGeom prst="rect">
            <a:avLst/>
          </a:prstGeom>
        </p:spPr>
      </p:pic>
    </p:spTree>
    <p:extLst>
      <p:ext uri="{BB962C8B-B14F-4D97-AF65-F5344CB8AC3E}">
        <p14:creationId xmlns:p14="http://schemas.microsoft.com/office/powerpoint/2010/main" val="151046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err="1" smtClean="0"/>
              <a:t>Insteanceof</a:t>
            </a:r>
            <a:r>
              <a:rPr lang="en-US" dirty="0" smtClean="0"/>
              <a:t> returns true when we tests that Object y is an object</a:t>
            </a:r>
          </a:p>
          <a:p>
            <a:pPr marL="285750" indent="-285750">
              <a:buFontTx/>
              <a:buChar char="-"/>
            </a:pPr>
            <a:r>
              <a:rPr lang="en-US" dirty="0" smtClean="0"/>
              <a:t>It also </a:t>
            </a:r>
            <a:r>
              <a:rPr lang="en-US" dirty="0"/>
              <a:t>returns true when we tests that Array x is an object </a:t>
            </a:r>
            <a:r>
              <a:rPr lang="en-US" dirty="0" smtClean="0"/>
              <a:t>!!</a:t>
            </a:r>
          </a:p>
          <a:p>
            <a:pPr marL="285750" indent="-285750">
              <a:buFontTx/>
              <a:buChar char="-"/>
            </a:pPr>
            <a:r>
              <a:rPr lang="en-US" dirty="0" err="1" smtClean="0"/>
              <a:t>Array.isArray</a:t>
            </a:r>
            <a:r>
              <a:rPr lang="en-US" dirty="0" smtClean="0"/>
              <a:t> returns true only in case of x</a:t>
            </a:r>
            <a:endParaRPr lang="en-US" dirty="0"/>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22</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09440" y="3048000"/>
            <a:ext cx="6705760" cy="1314450"/>
          </a:xfrm>
          <a:prstGeom prst="rect">
            <a:avLst/>
          </a:prstGeom>
        </p:spPr>
      </p:pic>
    </p:spTree>
    <p:extLst>
      <p:ext uri="{BB962C8B-B14F-4D97-AF65-F5344CB8AC3E}">
        <p14:creationId xmlns:p14="http://schemas.microsoft.com/office/powerpoint/2010/main" val="63968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Some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try to exam array elements . If any of them &gt;2 or not</a:t>
            </a:r>
            <a:endParaRPr lang="en-US" dirty="0" smtClean="0"/>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23</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623807" y="1538565"/>
            <a:ext cx="6677025" cy="4557435"/>
          </a:xfrm>
          <a:prstGeom prst="rect">
            <a:avLst/>
          </a:prstGeom>
        </p:spPr>
      </p:pic>
    </p:spTree>
    <p:extLst>
      <p:ext uri="{BB962C8B-B14F-4D97-AF65-F5344CB8AC3E}">
        <p14:creationId xmlns:p14="http://schemas.microsoft.com/office/powerpoint/2010/main" val="338104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Some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err="1" smtClean="0"/>
              <a:t>Javascript</a:t>
            </a:r>
            <a:r>
              <a:rPr lang="en-US" dirty="0" smtClean="0"/>
              <a:t> finds some elements&gt;2</a:t>
            </a:r>
            <a:endParaRPr lang="en-US" dirty="0"/>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24</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609440" y="3114675"/>
            <a:ext cx="6638925" cy="1390650"/>
          </a:xfrm>
          <a:prstGeom prst="rect">
            <a:avLst/>
          </a:prstGeom>
        </p:spPr>
      </p:pic>
    </p:spTree>
    <p:extLst>
      <p:ext uri="{BB962C8B-B14F-4D97-AF65-F5344CB8AC3E}">
        <p14:creationId xmlns:p14="http://schemas.microsoft.com/office/powerpoint/2010/main" val="122145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Every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try to check if all elements&gt;2</a:t>
            </a:r>
          </a:p>
          <a:p>
            <a:pPr marL="285750" indent="-285750">
              <a:buFontTx/>
              <a:buChar char="-"/>
            </a:pPr>
            <a:r>
              <a:rPr lang="en-US" dirty="0" smtClean="0"/>
              <a:t>“every” takes callback function as a parameter to apply to each element</a:t>
            </a:r>
          </a:p>
          <a:p>
            <a:pPr marL="285750" indent="-285750">
              <a:buFontTx/>
              <a:buChar char="-"/>
            </a:pPr>
            <a:r>
              <a:rPr lang="en-US" dirty="0" smtClean="0"/>
              <a:t>“el” is the current element</a:t>
            </a:r>
          </a:p>
          <a:p>
            <a:pPr marL="285750" indent="-285750">
              <a:buFontTx/>
              <a:buChar char="-"/>
            </a:pPr>
            <a:r>
              <a:rPr lang="en-US" dirty="0" smtClean="0"/>
              <a:t>“</a:t>
            </a:r>
            <a:r>
              <a:rPr lang="en-US" dirty="0" err="1" smtClean="0"/>
              <a:t>idx</a:t>
            </a:r>
            <a:r>
              <a:rPr lang="en-US" dirty="0" smtClean="0"/>
              <a:t>” is the element index</a:t>
            </a:r>
          </a:p>
          <a:p>
            <a:pPr marL="285750" indent="-285750">
              <a:buFontTx/>
              <a:buChar char="-"/>
            </a:pPr>
            <a:r>
              <a:rPr lang="en-US" dirty="0" smtClean="0"/>
              <a:t>“</a:t>
            </a:r>
            <a:r>
              <a:rPr lang="en-US" dirty="0" err="1" smtClean="0"/>
              <a:t>arr</a:t>
            </a:r>
            <a:r>
              <a:rPr lang="en-US" dirty="0" smtClean="0"/>
              <a:t>” is the array itself</a:t>
            </a:r>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25</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38175" y="1524000"/>
            <a:ext cx="6677025" cy="4572000"/>
          </a:xfrm>
          <a:prstGeom prst="rect">
            <a:avLst/>
          </a:prstGeom>
        </p:spPr>
      </p:pic>
    </p:spTree>
    <p:extLst>
      <p:ext uri="{BB962C8B-B14F-4D97-AF65-F5344CB8AC3E}">
        <p14:creationId xmlns:p14="http://schemas.microsoft.com/office/powerpoint/2010/main" val="405005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Every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err="1" smtClean="0"/>
              <a:t>Javscript</a:t>
            </a:r>
            <a:r>
              <a:rPr lang="en-US" dirty="0" smtClean="0"/>
              <a:t> finds not all elements bigger than 2 so it returns false</a:t>
            </a:r>
            <a:endParaRPr lang="en-US" dirty="0"/>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26</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09440" y="2971800"/>
            <a:ext cx="6705760" cy="1476375"/>
          </a:xfrm>
          <a:prstGeom prst="rect">
            <a:avLst/>
          </a:prstGeom>
        </p:spPr>
      </p:pic>
    </p:spTree>
    <p:extLst>
      <p:ext uri="{BB962C8B-B14F-4D97-AF65-F5344CB8AC3E}">
        <p14:creationId xmlns:p14="http://schemas.microsoft.com/office/powerpoint/2010/main" val="325721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Reduce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we try to calculate the length of the array by reduce method</a:t>
            </a:r>
          </a:p>
          <a:p>
            <a:pPr marL="285750" indent="-285750">
              <a:buFontTx/>
              <a:buChar char="-"/>
            </a:pPr>
            <a:r>
              <a:rPr lang="en-US" dirty="0" smtClean="0"/>
              <a:t>“reduce” takes callback function as a parameter to apply to each element and initial value </a:t>
            </a:r>
          </a:p>
          <a:p>
            <a:pPr marL="285750" indent="-285750">
              <a:buFontTx/>
              <a:buChar char="-"/>
            </a:pPr>
            <a:r>
              <a:rPr lang="en-US" dirty="0" smtClean="0"/>
              <a:t>“</a:t>
            </a:r>
            <a:r>
              <a:rPr lang="en-US" dirty="0" err="1" smtClean="0"/>
              <a:t>len</a:t>
            </a:r>
            <a:r>
              <a:rPr lang="en-US" dirty="0" smtClean="0"/>
              <a:t>” is any variable that you need </a:t>
            </a:r>
            <a:r>
              <a:rPr lang="en-US" dirty="0" smtClean="0"/>
              <a:t>to bypass </a:t>
            </a:r>
            <a:r>
              <a:rPr lang="en-US" dirty="0" smtClean="0"/>
              <a:t>between calling</a:t>
            </a:r>
          </a:p>
          <a:p>
            <a:pPr marL="285750" indent="-285750">
              <a:buFontTx/>
              <a:buChar char="-"/>
            </a:pPr>
            <a:r>
              <a:rPr lang="en-US" dirty="0" smtClean="0"/>
              <a:t>“el” is an element reference</a:t>
            </a:r>
          </a:p>
        </p:txBody>
      </p:sp>
      <p:sp>
        <p:nvSpPr>
          <p:cNvPr id="8" name="Slide Number Placeholder 7"/>
          <p:cNvSpPr>
            <a:spLocks noGrp="1"/>
          </p:cNvSpPr>
          <p:nvPr>
            <p:ph type="sldNum" sz="quarter" idx="12"/>
          </p:nvPr>
        </p:nvSpPr>
        <p:spPr/>
        <p:txBody>
          <a:bodyPr/>
          <a:lstStyle/>
          <a:p>
            <a:fld id="{B016F8AB-BCEA-4347-8BA6-BE776009BC89}" type="slidenum">
              <a:rPr lang="en-US" smtClean="0"/>
              <a:pPr/>
              <a:t>27</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599995" y="1524001"/>
            <a:ext cx="6724650" cy="4572000"/>
          </a:xfrm>
          <a:prstGeom prst="rect">
            <a:avLst/>
          </a:prstGeom>
        </p:spPr>
      </p:pic>
    </p:spTree>
    <p:extLst>
      <p:ext uri="{BB962C8B-B14F-4D97-AF65-F5344CB8AC3E}">
        <p14:creationId xmlns:p14="http://schemas.microsoft.com/office/powerpoint/2010/main" val="261505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Reduce method</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Here , the result is 5 which is the length of </a:t>
            </a:r>
            <a:r>
              <a:rPr lang="en-US" smtClean="0"/>
              <a:t>the array</a:t>
            </a:r>
            <a:endParaRPr lang="en-US" dirty="0"/>
          </a:p>
          <a:p>
            <a:pPr marL="285750" indent="-285750">
              <a:buFontTx/>
              <a:buChar char="-"/>
            </a:pPr>
            <a:endParaRPr lang="en-US" dirty="0" smtClean="0"/>
          </a:p>
        </p:txBody>
      </p:sp>
      <p:sp>
        <p:nvSpPr>
          <p:cNvPr id="8" name="Slide Number Placeholder 7"/>
          <p:cNvSpPr>
            <a:spLocks noGrp="1"/>
          </p:cNvSpPr>
          <p:nvPr>
            <p:ph type="sldNum" sz="quarter" idx="12"/>
          </p:nvPr>
        </p:nvSpPr>
        <p:spPr/>
        <p:txBody>
          <a:bodyPr/>
          <a:lstStyle/>
          <a:p>
            <a:fld id="{B016F8AB-BCEA-4347-8BA6-BE776009BC89}" type="slidenum">
              <a:rPr lang="en-US" smtClean="0"/>
              <a:pPr/>
              <a:t>28</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609440" y="2895600"/>
            <a:ext cx="6638925" cy="1343025"/>
          </a:xfrm>
          <a:prstGeom prst="rect">
            <a:avLst/>
          </a:prstGeom>
        </p:spPr>
      </p:pic>
    </p:spTree>
    <p:extLst>
      <p:ext uri="{BB962C8B-B14F-4D97-AF65-F5344CB8AC3E}">
        <p14:creationId xmlns:p14="http://schemas.microsoft.com/office/powerpoint/2010/main" val="3834767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Tips</a:t>
            </a:r>
            <a:endParaRPr lang="en-US" dirty="0"/>
          </a:p>
        </p:txBody>
      </p:sp>
      <p:sp>
        <p:nvSpPr>
          <p:cNvPr id="2" name="Content Placeholder 1"/>
          <p:cNvSpPr>
            <a:spLocks noGrp="1"/>
          </p:cNvSpPr>
          <p:nvPr>
            <p:ph idx="1"/>
          </p:nvPr>
        </p:nvSpPr>
        <p:spPr>
          <a:xfrm>
            <a:off x="609600" y="1600201"/>
            <a:ext cx="10969784" cy="4571999"/>
          </a:xfrm>
        </p:spPr>
        <p:txBody>
          <a:bodyPr>
            <a:normAutofit/>
          </a:bodyPr>
          <a:lstStyle/>
          <a:p>
            <a:r>
              <a:rPr lang="en-US" dirty="0" smtClean="0"/>
              <a:t>Don’t access </a:t>
            </a:r>
            <a:r>
              <a:rPr lang="en-US" dirty="0"/>
              <a:t>array by random </a:t>
            </a:r>
            <a:r>
              <a:rPr lang="en-US" dirty="0" smtClean="0"/>
              <a:t>number</a:t>
            </a:r>
          </a:p>
          <a:p>
            <a:r>
              <a:rPr lang="da-DK" dirty="0" smtClean="0"/>
              <a:t>Don’t use </a:t>
            </a:r>
            <a:r>
              <a:rPr lang="da-DK" dirty="0" smtClean="0"/>
              <a:t>(negative </a:t>
            </a:r>
            <a:r>
              <a:rPr lang="da-DK" dirty="0"/>
              <a:t>index, fraction index or string index ) </a:t>
            </a:r>
            <a:r>
              <a:rPr lang="da-DK" dirty="0" smtClean="0"/>
              <a:t>to access array</a:t>
            </a:r>
            <a:endParaRPr lang="da-DK" dirty="0" smtClean="0"/>
          </a:p>
          <a:p>
            <a:r>
              <a:rPr lang="da-DK" dirty="0" smtClean="0"/>
              <a:t>Length </a:t>
            </a:r>
            <a:r>
              <a:rPr lang="da-DK" dirty="0"/>
              <a:t>property of the array </a:t>
            </a:r>
            <a:r>
              <a:rPr lang="da-DK" dirty="0" smtClean="0"/>
              <a:t>is writable </a:t>
            </a:r>
          </a:p>
          <a:p>
            <a:r>
              <a:rPr lang="en-US" dirty="0" err="1" smtClean="0"/>
              <a:t>IndexOf</a:t>
            </a:r>
            <a:r>
              <a:rPr lang="en-US" dirty="0" smtClean="0"/>
              <a:t> </a:t>
            </a:r>
            <a:r>
              <a:rPr lang="en-US" dirty="0"/>
              <a:t>is </a:t>
            </a:r>
            <a:r>
              <a:rPr lang="en-US" dirty="0" smtClean="0"/>
              <a:t>type sensitive</a:t>
            </a:r>
            <a:endParaRPr lang="en-US" dirty="0" smtClean="0"/>
          </a:p>
          <a:p>
            <a:r>
              <a:rPr lang="en-US" dirty="0" smtClean="0"/>
              <a:t>Slice method returns new array so use it </a:t>
            </a:r>
            <a:r>
              <a:rPr lang="en-US" dirty="0" err="1" smtClean="0"/>
              <a:t>carfully</a:t>
            </a:r>
            <a:r>
              <a:rPr lang="en-US" dirty="0" smtClean="0"/>
              <a:t> </a:t>
            </a:r>
            <a:endParaRPr lang="en-US" dirty="0"/>
          </a:p>
          <a:p>
            <a:r>
              <a:rPr lang="en-US" dirty="0" smtClean="0"/>
              <a:t>Delete operation delete </a:t>
            </a:r>
            <a:r>
              <a:rPr lang="en-US" dirty="0" err="1" smtClean="0"/>
              <a:t>elelment</a:t>
            </a:r>
            <a:r>
              <a:rPr lang="en-US" dirty="0" smtClean="0"/>
              <a:t> in array but doesn’t decrease array size so use splice instead.</a:t>
            </a:r>
            <a:endParaRPr lang="en-US" dirty="0" smtClean="0"/>
          </a:p>
          <a:p>
            <a:r>
              <a:rPr lang="en-US" dirty="0" smtClean="0"/>
              <a:t> use </a:t>
            </a:r>
            <a:r>
              <a:rPr lang="en-US" dirty="0" err="1" smtClean="0"/>
              <a:t>Array.isArray</a:t>
            </a:r>
            <a:r>
              <a:rPr lang="en-US" dirty="0" smtClean="0"/>
              <a:t> to check the type of variable instead </a:t>
            </a:r>
            <a:r>
              <a:rPr lang="en-US" dirty="0" err="1" smtClean="0"/>
              <a:t>insteadof</a:t>
            </a:r>
            <a:endParaRPr lang="en-US" dirty="0" smtClean="0"/>
          </a:p>
          <a:p>
            <a:r>
              <a:rPr lang="en-US" dirty="0" err="1"/>
              <a:t>forEach</a:t>
            </a:r>
            <a:r>
              <a:rPr lang="en-US" dirty="0"/>
              <a:t>, map , filter, some, every, </a:t>
            </a:r>
            <a:r>
              <a:rPr lang="en-US" dirty="0" smtClean="0"/>
              <a:t>reduce methods are very </a:t>
            </a:r>
            <a:r>
              <a:rPr lang="en-US" smtClean="0"/>
              <a:t>useful utility methods</a:t>
            </a:r>
            <a:endParaRPr lang="en-US" dirty="0" smtClean="0"/>
          </a:p>
          <a:p>
            <a:endParaRPr lang="en-US" dirty="0"/>
          </a:p>
          <a:p>
            <a:endParaRPr lang="da-DK" dirty="0"/>
          </a:p>
          <a:p>
            <a:endParaRPr lang="da-DK" dirty="0"/>
          </a:p>
          <a:p>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29</a:t>
            </a:fld>
            <a:endParaRPr lang="en-US"/>
          </a:p>
        </p:txBody>
      </p:sp>
    </p:spTree>
    <p:extLst>
      <p:ext uri="{BB962C8B-B14F-4D97-AF65-F5344CB8AC3E}">
        <p14:creationId xmlns:p14="http://schemas.microsoft.com/office/powerpoint/2010/main" val="3136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array </a:t>
            </a:r>
            <a:r>
              <a:rPr lang="en-US" dirty="0"/>
              <a:t>by random number</a:t>
            </a:r>
            <a:endParaRPr lang="da-DK" dirty="0"/>
          </a:p>
        </p:txBody>
      </p:sp>
      <p:sp>
        <p:nvSpPr>
          <p:cNvPr id="3" name="Text Placeholder 2"/>
          <p:cNvSpPr>
            <a:spLocks noGrp="1"/>
          </p:cNvSpPr>
          <p:nvPr>
            <p:ph type="body" sz="half" idx="2"/>
          </p:nvPr>
        </p:nvSpPr>
        <p:spPr/>
        <p:txBody>
          <a:bodyPr/>
          <a:lstStyle/>
          <a:p>
            <a:pPr marL="285750" indent="-285750">
              <a:buFontTx/>
              <a:buChar char="-"/>
            </a:pPr>
            <a:r>
              <a:rPr lang="en-US" dirty="0" smtClean="0"/>
              <a:t>We define array with four </a:t>
            </a:r>
            <a:r>
              <a:rPr lang="en-US" dirty="0" smtClean="0"/>
              <a:t>elements</a:t>
            </a:r>
            <a:endParaRPr lang="en-US" dirty="0" smtClean="0"/>
          </a:p>
          <a:p>
            <a:pPr marL="285750" indent="-285750">
              <a:buFontTx/>
              <a:buChar char="-"/>
            </a:pPr>
            <a:r>
              <a:rPr lang="en-US" dirty="0" smtClean="0"/>
              <a:t>We add new one with positive index</a:t>
            </a:r>
          </a:p>
          <a:p>
            <a:r>
              <a:rPr lang="en-US" dirty="0" smtClean="0"/>
              <a:t>69</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3</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11299" y="1524000"/>
            <a:ext cx="6627701" cy="4457700"/>
          </a:xfrm>
          <a:prstGeom prst="rect">
            <a:avLst/>
          </a:prstGeom>
        </p:spPr>
      </p:pic>
    </p:spTree>
    <p:extLst>
      <p:ext uri="{BB962C8B-B14F-4D97-AF65-F5344CB8AC3E}">
        <p14:creationId xmlns:p14="http://schemas.microsoft.com/office/powerpoint/2010/main" val="271604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3"/>
          </p:nvPr>
        </p:nvSpPr>
        <p:spPr/>
        <p:txBody>
          <a:bodyPr/>
          <a:lstStyle/>
          <a:p>
            <a:r>
              <a:rPr lang="en-US" dirty="0" smtClean="0"/>
              <a:t>Ayman.el-shayeb@hpe.com</a:t>
            </a:r>
            <a:endParaRPr lang="en-US" dirty="0"/>
          </a:p>
        </p:txBody>
      </p:sp>
      <p:sp>
        <p:nvSpPr>
          <p:cNvPr id="4" name="Slide Number Placeholder 3"/>
          <p:cNvSpPr>
            <a:spLocks noGrp="1"/>
          </p:cNvSpPr>
          <p:nvPr>
            <p:ph type="sldNum" sz="quarter" idx="17"/>
          </p:nvPr>
        </p:nvSpPr>
        <p:spPr/>
        <p:txBody>
          <a:bodyPr/>
          <a:lstStyle/>
          <a:p>
            <a:fld id="{B016F8AB-BCEA-4347-8BA6-BE776009BC89}" type="slidenum">
              <a:rPr lang="en-US" smtClean="0"/>
              <a:pPr/>
              <a:t>30</a:t>
            </a:fld>
            <a:endParaRPr lang="en-US"/>
          </a:p>
        </p:txBody>
      </p:sp>
    </p:spTree>
    <p:extLst>
      <p:ext uri="{BB962C8B-B14F-4D97-AF65-F5344CB8AC3E}">
        <p14:creationId xmlns:p14="http://schemas.microsoft.com/office/powerpoint/2010/main" val="34461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 array by random number</a:t>
            </a:r>
            <a:endParaRPr lang="en-US" dirty="0"/>
          </a:p>
        </p:txBody>
      </p:sp>
      <p:sp>
        <p:nvSpPr>
          <p:cNvPr id="3" name="Text Placeholder 2"/>
          <p:cNvSpPr>
            <a:spLocks noGrp="1"/>
          </p:cNvSpPr>
          <p:nvPr>
            <p:ph type="body" sz="half" idx="2"/>
          </p:nvPr>
        </p:nvSpPr>
        <p:spPr/>
        <p:txBody>
          <a:bodyPr/>
          <a:lstStyle/>
          <a:p>
            <a:r>
              <a:rPr lang="en-US" dirty="0" smtClean="0"/>
              <a:t>-</a:t>
            </a:r>
            <a:r>
              <a:rPr lang="en-US" dirty="0" err="1" smtClean="0"/>
              <a:t>javaScript</a:t>
            </a:r>
            <a:r>
              <a:rPr lang="en-US" dirty="0" smtClean="0"/>
              <a:t> adds </a:t>
            </a:r>
            <a:r>
              <a:rPr lang="en-US" dirty="0" smtClean="0"/>
              <a:t>empty elements until the last index we </a:t>
            </a:r>
            <a:r>
              <a:rPr lang="en-US" dirty="0" smtClean="0"/>
              <a:t>add</a:t>
            </a:r>
          </a:p>
          <a:p>
            <a:r>
              <a:rPr lang="en-US" dirty="0" smtClean="0"/>
              <a:t>-Use push() to add extra elements</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4</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609441" y="3048000"/>
            <a:ext cx="6705760" cy="1076325"/>
          </a:xfrm>
          <a:prstGeom prst="rect">
            <a:avLst/>
          </a:prstGeom>
        </p:spPr>
      </p:pic>
    </p:spTree>
    <p:extLst>
      <p:ext uri="{BB962C8B-B14F-4D97-AF65-F5344CB8AC3E}">
        <p14:creationId xmlns:p14="http://schemas.microsoft.com/office/powerpoint/2010/main" val="294840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a:t>
            </a:r>
            <a:r>
              <a:rPr lang="en-US" dirty="0" smtClean="0"/>
              <a:t>sing </a:t>
            </a:r>
            <a:r>
              <a:rPr lang="en-US" dirty="0" smtClean="0"/>
              <a:t>fractions , sting , negative index in array</a:t>
            </a:r>
            <a:endParaRPr lang="da-DK" dirty="0"/>
          </a:p>
        </p:txBody>
      </p:sp>
      <p:sp>
        <p:nvSpPr>
          <p:cNvPr id="3" name="Text Placeholder 2"/>
          <p:cNvSpPr>
            <a:spLocks noGrp="1"/>
          </p:cNvSpPr>
          <p:nvPr>
            <p:ph type="body" sz="half" idx="2"/>
          </p:nvPr>
        </p:nvSpPr>
        <p:spPr/>
        <p:txBody>
          <a:bodyPr/>
          <a:lstStyle/>
          <a:p>
            <a:pPr marL="285750" indent="-285750">
              <a:buFontTx/>
              <a:buChar char="-"/>
            </a:pPr>
            <a:r>
              <a:rPr lang="en-US" dirty="0" smtClean="0"/>
              <a:t>We define array with four element</a:t>
            </a:r>
          </a:p>
          <a:p>
            <a:pPr marL="285750" indent="-285750">
              <a:buFontTx/>
              <a:buChar char="-"/>
            </a:pPr>
            <a:r>
              <a:rPr lang="en-US" dirty="0" smtClean="0"/>
              <a:t>We add extra element  with negative index</a:t>
            </a:r>
          </a:p>
        </p:txBody>
      </p:sp>
      <p:sp>
        <p:nvSpPr>
          <p:cNvPr id="8" name="Slide Number Placeholder 7"/>
          <p:cNvSpPr>
            <a:spLocks noGrp="1"/>
          </p:cNvSpPr>
          <p:nvPr>
            <p:ph type="sldNum" sz="quarter" idx="12"/>
          </p:nvPr>
        </p:nvSpPr>
        <p:spPr/>
        <p:txBody>
          <a:bodyPr/>
          <a:lstStyle/>
          <a:p>
            <a:fld id="{B016F8AB-BCEA-4347-8BA6-BE776009BC89}" type="slidenum">
              <a:rPr lang="en-US" smtClean="0"/>
              <a:pPr/>
              <a:t>5</a:t>
            </a:fld>
            <a:endParaRPr lang="en-US"/>
          </a:p>
        </p:txBody>
      </p:sp>
      <p:sp>
        <p:nvSpPr>
          <p:cNvPr id="7" name="Picture Placeholder 6"/>
          <p:cNvSpPr>
            <a:spLocks noGrp="1"/>
          </p:cNvSpPr>
          <p:nvPr>
            <p:ph type="pic" idx="1"/>
          </p:nvPr>
        </p:nvSpPr>
        <p:spPr/>
      </p:sp>
      <p:pic>
        <p:nvPicPr>
          <p:cNvPr id="5" name="Picture 4"/>
          <p:cNvPicPr>
            <a:picLocks noChangeAspect="1"/>
          </p:cNvPicPr>
          <p:nvPr/>
        </p:nvPicPr>
        <p:blipFill>
          <a:blip r:embed="rId3"/>
          <a:stretch>
            <a:fillRect/>
          </a:stretch>
        </p:blipFill>
        <p:spPr>
          <a:xfrm>
            <a:off x="609440" y="1524000"/>
            <a:ext cx="6743700" cy="4533900"/>
          </a:xfrm>
          <a:prstGeom prst="rect">
            <a:avLst/>
          </a:prstGeom>
        </p:spPr>
      </p:pic>
    </p:spTree>
    <p:extLst>
      <p:ext uri="{BB962C8B-B14F-4D97-AF65-F5344CB8AC3E}">
        <p14:creationId xmlns:p14="http://schemas.microsoft.com/office/powerpoint/2010/main" val="936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fractions , sting , negative index in array</a:t>
            </a:r>
            <a:endParaRPr lang="en-US" dirty="0"/>
          </a:p>
        </p:txBody>
      </p:sp>
      <p:sp>
        <p:nvSpPr>
          <p:cNvPr id="3" name="Text Placeholder 2"/>
          <p:cNvSpPr>
            <a:spLocks noGrp="1"/>
          </p:cNvSpPr>
          <p:nvPr>
            <p:ph type="body" sz="half" idx="2"/>
          </p:nvPr>
        </p:nvSpPr>
        <p:spPr/>
        <p:txBody>
          <a:bodyPr/>
          <a:lstStyle/>
          <a:p>
            <a:r>
              <a:rPr lang="en-US" dirty="0" smtClean="0"/>
              <a:t>- We will not find the -3 element.</a:t>
            </a:r>
          </a:p>
          <a:p>
            <a:r>
              <a:rPr lang="en-US" dirty="0" smtClean="0"/>
              <a:t>-We can’t  access -3 element by </a:t>
            </a:r>
            <a:r>
              <a:rPr lang="en-US" dirty="0" smtClean="0"/>
              <a:t>iteration </a:t>
            </a:r>
            <a:r>
              <a:rPr lang="en-US" dirty="0" smtClean="0"/>
              <a:t>through elements</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6</a:t>
            </a:fld>
            <a:endParaRPr lang="en-US"/>
          </a:p>
        </p:txBody>
      </p:sp>
      <p:sp>
        <p:nvSpPr>
          <p:cNvPr id="2" name="Picture Placeholder 1"/>
          <p:cNvSpPr>
            <a:spLocks noGrp="1"/>
          </p:cNvSpPr>
          <p:nvPr>
            <p:ph type="pic" idx="1"/>
          </p:nvPr>
        </p:nvSpPr>
        <p:spPr/>
      </p:sp>
      <p:pic>
        <p:nvPicPr>
          <p:cNvPr id="5" name="Picture 4"/>
          <p:cNvPicPr>
            <a:picLocks noChangeAspect="1"/>
          </p:cNvPicPr>
          <p:nvPr/>
        </p:nvPicPr>
        <p:blipFill>
          <a:blip r:embed="rId3"/>
          <a:stretch>
            <a:fillRect/>
          </a:stretch>
        </p:blipFill>
        <p:spPr>
          <a:xfrm>
            <a:off x="609440" y="2209800"/>
            <a:ext cx="6705759" cy="2209800"/>
          </a:xfrm>
          <a:prstGeom prst="rect">
            <a:avLst/>
          </a:prstGeom>
        </p:spPr>
      </p:pic>
    </p:spTree>
    <p:extLst>
      <p:ext uri="{BB962C8B-B14F-4D97-AF65-F5344CB8AC3E}">
        <p14:creationId xmlns:p14="http://schemas.microsoft.com/office/powerpoint/2010/main" val="76634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Length property of the </a:t>
            </a:r>
            <a:r>
              <a:rPr lang="da-DK" dirty="0" smtClean="0"/>
              <a:t>array</a:t>
            </a:r>
            <a:endParaRPr lang="da-DK" dirty="0"/>
          </a:p>
        </p:txBody>
      </p:sp>
      <p:sp>
        <p:nvSpPr>
          <p:cNvPr id="3" name="Text Placeholder 2"/>
          <p:cNvSpPr>
            <a:spLocks noGrp="1"/>
          </p:cNvSpPr>
          <p:nvPr>
            <p:ph type="body" sz="half" idx="2"/>
          </p:nvPr>
        </p:nvSpPr>
        <p:spPr/>
        <p:txBody>
          <a:bodyPr/>
          <a:lstStyle/>
          <a:p>
            <a:pPr marL="285750" indent="-285750">
              <a:buFontTx/>
              <a:buChar char="-"/>
            </a:pPr>
            <a:r>
              <a:rPr lang="da-DK" dirty="0" smtClean="0"/>
              <a:t>We define the array by 4 elements</a:t>
            </a:r>
          </a:p>
          <a:p>
            <a:pPr marL="285750" indent="-285750">
              <a:buFontTx/>
              <a:buChar char="-"/>
            </a:pPr>
            <a:r>
              <a:rPr lang="da-DK" dirty="0" smtClean="0"/>
              <a:t>We change the length to 2</a:t>
            </a:r>
            <a:endParaRPr lang="da-DK"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7</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28025" y="1524000"/>
            <a:ext cx="6687175" cy="4572000"/>
          </a:xfrm>
          <a:prstGeom prst="rect">
            <a:avLst/>
          </a:prstGeom>
        </p:spPr>
      </p:pic>
    </p:spTree>
    <p:extLst>
      <p:ext uri="{BB962C8B-B14F-4D97-AF65-F5344CB8AC3E}">
        <p14:creationId xmlns:p14="http://schemas.microsoft.com/office/powerpoint/2010/main" val="112295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Length property of the array</a:t>
            </a:r>
            <a:endParaRPr lang="en-US" dirty="0"/>
          </a:p>
        </p:txBody>
      </p:sp>
      <p:sp>
        <p:nvSpPr>
          <p:cNvPr id="3" name="Text Placeholder 2"/>
          <p:cNvSpPr>
            <a:spLocks noGrp="1"/>
          </p:cNvSpPr>
          <p:nvPr>
            <p:ph type="body" sz="half" idx="2"/>
          </p:nvPr>
        </p:nvSpPr>
        <p:spPr/>
        <p:txBody>
          <a:bodyPr/>
          <a:lstStyle/>
          <a:p>
            <a:r>
              <a:rPr lang="en-US" dirty="0" smtClean="0"/>
              <a:t>Array becomes 2 element only</a:t>
            </a:r>
            <a:endParaRPr lang="en-US" dirty="0"/>
          </a:p>
        </p:txBody>
      </p:sp>
      <p:sp>
        <p:nvSpPr>
          <p:cNvPr id="8" name="Slide Number Placeholder 7"/>
          <p:cNvSpPr>
            <a:spLocks noGrp="1"/>
          </p:cNvSpPr>
          <p:nvPr>
            <p:ph type="sldNum" sz="quarter" idx="12"/>
          </p:nvPr>
        </p:nvSpPr>
        <p:spPr/>
        <p:txBody>
          <a:bodyPr/>
          <a:lstStyle/>
          <a:p>
            <a:fld id="{B016F8AB-BCEA-4347-8BA6-BE776009BC89}" type="slidenum">
              <a:rPr lang="en-US" smtClean="0"/>
              <a:pPr/>
              <a:t>8</a:t>
            </a:fld>
            <a:endParaRPr lang="en-US"/>
          </a:p>
        </p:txBody>
      </p:sp>
      <p:sp>
        <p:nvSpPr>
          <p:cNvPr id="2" name="Picture Placeholder 1"/>
          <p:cNvSpPr>
            <a:spLocks noGrp="1"/>
          </p:cNvSpPr>
          <p:nvPr>
            <p:ph type="pic" idx="1"/>
          </p:nvPr>
        </p:nvSpPr>
        <p:spPr/>
      </p:sp>
      <p:pic>
        <p:nvPicPr>
          <p:cNvPr id="6" name="Picture 5"/>
          <p:cNvPicPr>
            <a:picLocks noChangeAspect="1"/>
          </p:cNvPicPr>
          <p:nvPr/>
        </p:nvPicPr>
        <p:blipFill>
          <a:blip r:embed="rId3"/>
          <a:stretch>
            <a:fillRect/>
          </a:stretch>
        </p:blipFill>
        <p:spPr>
          <a:xfrm>
            <a:off x="609440" y="2971800"/>
            <a:ext cx="6705760" cy="1133475"/>
          </a:xfrm>
          <a:prstGeom prst="rect">
            <a:avLst/>
          </a:prstGeom>
        </p:spPr>
      </p:pic>
    </p:spTree>
    <p:extLst>
      <p:ext uri="{BB962C8B-B14F-4D97-AF65-F5344CB8AC3E}">
        <p14:creationId xmlns:p14="http://schemas.microsoft.com/office/powerpoint/2010/main" val="296779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IndexOf</a:t>
            </a:r>
            <a:r>
              <a:rPr lang="en-US" dirty="0"/>
              <a:t> is </a:t>
            </a:r>
            <a:r>
              <a:rPr lang="en-US" dirty="0" smtClean="0"/>
              <a:t>type sensitive</a:t>
            </a:r>
            <a:endParaRPr lang="en-US" dirty="0"/>
          </a:p>
        </p:txBody>
      </p:sp>
      <p:sp>
        <p:nvSpPr>
          <p:cNvPr id="3" name="Text Placeholder 2"/>
          <p:cNvSpPr>
            <a:spLocks noGrp="1"/>
          </p:cNvSpPr>
          <p:nvPr>
            <p:ph type="body" sz="half" idx="2"/>
          </p:nvPr>
        </p:nvSpPr>
        <p:spPr/>
        <p:txBody>
          <a:bodyPr/>
          <a:lstStyle/>
          <a:p>
            <a:pPr marL="285750" indent="-285750">
              <a:buFontTx/>
              <a:buChar char="-"/>
            </a:pPr>
            <a:r>
              <a:rPr lang="en-US" dirty="0" smtClean="0"/>
              <a:t>we try to use </a:t>
            </a:r>
            <a:r>
              <a:rPr lang="en-US" dirty="0" err="1" smtClean="0"/>
              <a:t>indexOf</a:t>
            </a:r>
            <a:r>
              <a:rPr lang="en-US" dirty="0" smtClean="0"/>
              <a:t> by number</a:t>
            </a:r>
          </a:p>
          <a:p>
            <a:pPr marL="285750" indent="-285750">
              <a:buFontTx/>
              <a:buChar char="-"/>
            </a:pPr>
            <a:r>
              <a:rPr lang="en-US" dirty="0" smtClean="0"/>
              <a:t>We try to use </a:t>
            </a:r>
            <a:r>
              <a:rPr lang="en-US" dirty="0" err="1" smtClean="0"/>
              <a:t>indexOf</a:t>
            </a:r>
            <a:r>
              <a:rPr lang="en-US" dirty="0" smtClean="0"/>
              <a:t> by string with number value</a:t>
            </a:r>
          </a:p>
        </p:txBody>
      </p:sp>
      <p:sp>
        <p:nvSpPr>
          <p:cNvPr id="8" name="Slide Number Placeholder 7"/>
          <p:cNvSpPr>
            <a:spLocks noGrp="1"/>
          </p:cNvSpPr>
          <p:nvPr>
            <p:ph type="sldNum" sz="quarter" idx="12"/>
          </p:nvPr>
        </p:nvSpPr>
        <p:spPr/>
        <p:txBody>
          <a:bodyPr/>
          <a:lstStyle/>
          <a:p>
            <a:fld id="{B016F8AB-BCEA-4347-8BA6-BE776009BC89}" type="slidenum">
              <a:rPr lang="en-US" smtClean="0"/>
              <a:pPr/>
              <a:t>9</a:t>
            </a:fld>
            <a:endParaRPr lang="en-US"/>
          </a:p>
        </p:txBody>
      </p:sp>
      <p:sp>
        <p:nvSpPr>
          <p:cNvPr id="7" name="Picture Placeholder 6"/>
          <p:cNvSpPr>
            <a:spLocks noGrp="1"/>
          </p:cNvSpPr>
          <p:nvPr>
            <p:ph type="pic" idx="1"/>
          </p:nvPr>
        </p:nvSpPr>
        <p:spPr/>
      </p:sp>
      <p:pic>
        <p:nvPicPr>
          <p:cNvPr id="2" name="Picture 1"/>
          <p:cNvPicPr>
            <a:picLocks noChangeAspect="1"/>
          </p:cNvPicPr>
          <p:nvPr/>
        </p:nvPicPr>
        <p:blipFill>
          <a:blip r:embed="rId3"/>
          <a:stretch>
            <a:fillRect/>
          </a:stretch>
        </p:blipFill>
        <p:spPr>
          <a:xfrm>
            <a:off x="600075" y="1524000"/>
            <a:ext cx="6715125" cy="4400550"/>
          </a:xfrm>
          <a:prstGeom prst="rect">
            <a:avLst/>
          </a:prstGeom>
        </p:spPr>
      </p:pic>
    </p:spTree>
    <p:extLst>
      <p:ext uri="{BB962C8B-B14F-4D97-AF65-F5344CB8AC3E}">
        <p14:creationId xmlns:p14="http://schemas.microsoft.com/office/powerpoint/2010/main" val="130832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B2D5C8C679E445AC7A590354CA55D2" ma:contentTypeVersion="1" ma:contentTypeDescription="Create a new document." ma:contentTypeScope="" ma:versionID="3e5feceeba8de2220006656cc8ece22a">
  <xsd:schema xmlns:xsd="http://www.w3.org/2001/XMLSchema" xmlns:xs="http://www.w3.org/2001/XMLSchema" xmlns:p="http://schemas.microsoft.com/office/2006/metadata/properties" xmlns:ns2="8cf5640c-3abd-4117-a097-7204006f5742" xmlns:ns3="http://schemas.microsoft.com/sharepoint/v4" targetNamespace="http://schemas.microsoft.com/office/2006/metadata/properties" ma:root="true" ma:fieldsID="06486bd8dee34544c84f520c58e0320a" ns2:_="" ns3:_="">
    <xsd:import namespace="8cf5640c-3abd-4117-a097-7204006f5742"/>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640c-3abd-4117-a097-7204006f574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_dlc_DocId xmlns="8cf5640c-3abd-4117-a097-7204006f5742">ABSEMEASP-75-177</_dlc_DocId>
    <_dlc_DocIdUrl xmlns="8cf5640c-3abd-4117-a097-7204006f5742">
      <Url>https://ent301.sharepoint.hp.com/teams/ABSEMEASP/BTO/_layouts/15/DocIdRedir.aspx?ID=ABSEMEASP-75-177</Url>
      <Description>ABSEMEASP-75-177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A2931BF-C481-49AA-8D43-1F8BDF7A03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640c-3abd-4117-a097-7204006f5742"/>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2E7E04-7374-4BE3-A040-F4296C40C2F0}">
  <ds:schemaRefs>
    <ds:schemaRef ds:uri="http://schemas.microsoft.com/sharepoint/v3/contenttype/forms"/>
  </ds:schemaRefs>
</ds:datastoreItem>
</file>

<file path=customXml/itemProps3.xml><?xml version="1.0" encoding="utf-8"?>
<ds:datastoreItem xmlns:ds="http://schemas.openxmlformats.org/officeDocument/2006/customXml" ds:itemID="{477A5B8A-C232-4CEB-8F84-CD042313F0CF}">
  <ds:schemaRefs>
    <ds:schemaRef ds:uri="http://schemas.microsoft.com/office/2006/metadata/properties"/>
    <ds:schemaRef ds:uri="http://schemas.microsoft.com/office/infopath/2007/PartnerControls"/>
    <ds:schemaRef ds:uri="http://schemas.microsoft.com/sharepoint/v4"/>
    <ds:schemaRef ds:uri="8cf5640c-3abd-4117-a097-7204006f5742"/>
  </ds:schemaRefs>
</ds:datastoreItem>
</file>

<file path=customXml/itemProps4.xml><?xml version="1.0" encoding="utf-8"?>
<ds:datastoreItem xmlns:ds="http://schemas.openxmlformats.org/officeDocument/2006/customXml" ds:itemID="{FED1FE1D-EF88-40F3-B370-9390B0C9247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webAndPortalGroup</Template>
  <TotalTime>2609</TotalTime>
  <Words>6256</Words>
  <Application>Microsoft Office PowerPoint</Application>
  <PresentationFormat>Widescreen</PresentationFormat>
  <Paragraphs>426</Paragraphs>
  <Slides>30</Slides>
  <Notes>30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30</vt:i4>
      </vt:variant>
    </vt:vector>
  </HeadingPairs>
  <TitlesOfParts>
    <vt:vector size="32" baseType="lpstr">
      <vt:lpstr>Arial</vt:lpstr>
      <vt:lpstr>HPE_Standard_Arial_16x9_v2</vt:lpstr>
      <vt:lpstr>Javascript Tips 2</vt:lpstr>
      <vt:lpstr>Agenda</vt:lpstr>
      <vt:lpstr>Access array by random number</vt:lpstr>
      <vt:lpstr>Access array by random number</vt:lpstr>
      <vt:lpstr>Using fractions , sting , negative index in array</vt:lpstr>
      <vt:lpstr>Using fractions , sting , negative index in array</vt:lpstr>
      <vt:lpstr>Length property of the array</vt:lpstr>
      <vt:lpstr>Length property of the array</vt:lpstr>
      <vt:lpstr>IndexOf is type sensitive</vt:lpstr>
      <vt:lpstr>IndexOf is type sensitive</vt:lpstr>
      <vt:lpstr>Slice method</vt:lpstr>
      <vt:lpstr>Slice method</vt:lpstr>
      <vt:lpstr>Delete VS splice </vt:lpstr>
      <vt:lpstr>Delete VS splice </vt:lpstr>
      <vt:lpstr>Insteanceof VS isArray</vt:lpstr>
      <vt:lpstr>Insteanceof VS isArray</vt:lpstr>
      <vt:lpstr>forEach method</vt:lpstr>
      <vt:lpstr>forEach method</vt:lpstr>
      <vt:lpstr>Map method</vt:lpstr>
      <vt:lpstr>Map method</vt:lpstr>
      <vt:lpstr>Filter method</vt:lpstr>
      <vt:lpstr>Filter method</vt:lpstr>
      <vt:lpstr>Some method</vt:lpstr>
      <vt:lpstr>Some method</vt:lpstr>
      <vt:lpstr>Every method</vt:lpstr>
      <vt:lpstr>Every method</vt:lpstr>
      <vt:lpstr>Reduce method</vt:lpstr>
      <vt:lpstr>Reduce method</vt:lpstr>
      <vt:lpstr>Tips</vt:lpstr>
      <vt:lpstr>Thank you</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El Shayeb, Ayman</dc:creator>
  <cp:lastModifiedBy>El Shayeb, Ayman</cp:lastModifiedBy>
  <cp:revision>291</cp:revision>
  <dcterms:created xsi:type="dcterms:W3CDTF">2015-11-21T08:56:29Z</dcterms:created>
  <dcterms:modified xsi:type="dcterms:W3CDTF">2016-01-25T12:00:40Z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0x010100A4B2D5C8C679E445AC7A590354CA55D2</vt:lpwstr>
  </property>
  <property fmtid="{D5CDD505-2E9C-101B-9397-08002B2CF9AE}" pid="6" name="_dlc_DocIdItemGuid">
    <vt:lpwstr>80e2b46f-05e5-4955-9838-1fe23908d28e</vt:lpwstr>
  </property>
</Properties>
</file>