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IBM Plex Sans"/>
      <p:regular r:id="rId49"/>
      <p:bold r:id="rId50"/>
      <p:italic r:id="rId51"/>
      <p:boldItalic r:id="rId52"/>
    </p:embeddedFont>
    <p:embeddedFont>
      <p:font typeface="IBM Plex Sans Light"/>
      <p:regular r:id="rId53"/>
      <p:bold r:id="rId54"/>
      <p:italic r:id="rId55"/>
      <p:boldItalic r:id="rId56"/>
    </p:embeddedFont>
    <p:embeddedFont>
      <p:font typeface="Sedgwick Ave"/>
      <p:regular r:id="rId57"/>
    </p:embeddedFont>
    <p:embeddedFont>
      <p:font typeface="IBM Plex Sans Medium"/>
      <p:regular r:id="rId58"/>
      <p:bold r:id="rId59"/>
      <p:italic r:id="rId60"/>
      <p:boldItalic r:id="rId61"/>
    </p:embeddedFont>
    <p:embeddedFont>
      <p:font typeface="Lexend Medium"/>
      <p:regular r:id="rId62"/>
      <p:bold r:id="rId63"/>
    </p:embeddedFont>
    <p:embeddedFont>
      <p:font typeface="IBM Plex Sans SemiBold"/>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guide id="3" orient="horz" pos="339">
          <p15:clr>
            <a:srgbClr val="9AA0A6"/>
          </p15:clr>
        </p15:guide>
        <p15:guide id="4" orient="horz" pos="2901">
          <p15:clr>
            <a:srgbClr val="9AA0A6"/>
          </p15:clr>
        </p15:guide>
        <p15:guide id="5" pos="454">
          <p15:clr>
            <a:srgbClr val="9AA0A6"/>
          </p15:clr>
        </p15:guide>
        <p15:guide id="6" pos="53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39" orient="horz"/>
        <p:guide pos="2901" orient="horz"/>
        <p:guide pos="454"/>
        <p:guide pos="530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IBMPlex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exendMedium-regular.fntdata"/><Relationship Id="rId61" Type="http://schemas.openxmlformats.org/officeDocument/2006/relationships/font" Target="fonts/IBMPlexSansMedium-boldItalic.fntdata"/><Relationship Id="rId20" Type="http://schemas.openxmlformats.org/officeDocument/2006/relationships/slide" Target="slides/slide15.xml"/><Relationship Id="rId64" Type="http://schemas.openxmlformats.org/officeDocument/2006/relationships/font" Target="fonts/IBMPlexSansSemiBold-regular.fntdata"/><Relationship Id="rId63" Type="http://schemas.openxmlformats.org/officeDocument/2006/relationships/font" Target="fonts/LexendMedium-bold.fntdata"/><Relationship Id="rId22" Type="http://schemas.openxmlformats.org/officeDocument/2006/relationships/slide" Target="slides/slide17.xml"/><Relationship Id="rId66" Type="http://schemas.openxmlformats.org/officeDocument/2006/relationships/font" Target="fonts/IBMPlexSansSemiBold-italic.fntdata"/><Relationship Id="rId21" Type="http://schemas.openxmlformats.org/officeDocument/2006/relationships/slide" Target="slides/slide16.xml"/><Relationship Id="rId65" Type="http://schemas.openxmlformats.org/officeDocument/2006/relationships/font" Target="fonts/IBMPlexSansSemiBold-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IBMPlexSansSemiBold-boldItalic.fntdata"/><Relationship Id="rId60" Type="http://schemas.openxmlformats.org/officeDocument/2006/relationships/font" Target="fonts/IBMPlexSansMedium-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Sans-italic.fntdata"/><Relationship Id="rId50" Type="http://schemas.openxmlformats.org/officeDocument/2006/relationships/font" Target="fonts/IBMPlexSans-bold.fntdata"/><Relationship Id="rId53" Type="http://schemas.openxmlformats.org/officeDocument/2006/relationships/font" Target="fonts/IBMPlexSansLight-regular.fntdata"/><Relationship Id="rId52" Type="http://schemas.openxmlformats.org/officeDocument/2006/relationships/font" Target="fonts/IBMPlexSans-boldItalic.fntdata"/><Relationship Id="rId11" Type="http://schemas.openxmlformats.org/officeDocument/2006/relationships/slide" Target="slides/slide6.xml"/><Relationship Id="rId55" Type="http://schemas.openxmlformats.org/officeDocument/2006/relationships/font" Target="fonts/IBMPlexSansLight-italic.fntdata"/><Relationship Id="rId10" Type="http://schemas.openxmlformats.org/officeDocument/2006/relationships/slide" Target="slides/slide5.xml"/><Relationship Id="rId54" Type="http://schemas.openxmlformats.org/officeDocument/2006/relationships/font" Target="fonts/IBMPlexSansLight-bold.fntdata"/><Relationship Id="rId13" Type="http://schemas.openxmlformats.org/officeDocument/2006/relationships/slide" Target="slides/slide8.xml"/><Relationship Id="rId57" Type="http://schemas.openxmlformats.org/officeDocument/2006/relationships/font" Target="fonts/SedgwickAve-regular.fntdata"/><Relationship Id="rId12" Type="http://schemas.openxmlformats.org/officeDocument/2006/relationships/slide" Target="slides/slide7.xml"/><Relationship Id="rId56" Type="http://schemas.openxmlformats.org/officeDocument/2006/relationships/font" Target="fonts/IBMPlexSansLight-boldItalic.fntdata"/><Relationship Id="rId15" Type="http://schemas.openxmlformats.org/officeDocument/2006/relationships/slide" Target="slides/slide10.xml"/><Relationship Id="rId59" Type="http://schemas.openxmlformats.org/officeDocument/2006/relationships/font" Target="fonts/IBMPlexSansMedium-bold.fntdata"/><Relationship Id="rId14" Type="http://schemas.openxmlformats.org/officeDocument/2006/relationships/slide" Target="slides/slide9.xml"/><Relationship Id="rId58" Type="http://schemas.openxmlformats.org/officeDocument/2006/relationships/font" Target="fonts/IBMPlexSansMediu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864df2750f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864df2750f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de8e677a1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de8e677a1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de3d6c9b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de3d6c9b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de3d6c9b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de3d6c9b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de3d6c9b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de3d6c9b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de8e677a1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de8e677a1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de3d6c9b0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2de3d6c9b0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de3d6c9b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de3d6c9b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b5d14e709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b5d14e709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e1fff067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e1fff067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87f1c50cf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87f1c50cf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de8e677a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2de8e677a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cf9adcde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cf9adcde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de8e677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de8e677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de3d6c9b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de3d6c9b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e1fff06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2e1fff06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de3d6c9b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de3d6c9b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2de3d6c9b0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2de3d6c9b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de3d6c9b0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de3d6c9b0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2de3d6c9b0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2de3d6c9b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2e1fff067f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2e1fff067f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2333776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2333776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de3d6c9b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de3d6c9b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2de3d6c9b0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2de3d6c9b0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2de3d6c9b0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2de3d6c9b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badafdd3d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badafdd3d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badafdd3db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badafdd3db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b5d14e709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b5d14e709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87f1c50cf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87f1c50cf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864df2750f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864df2750f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b5d14e709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b5d14e709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864df2750f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864df2750f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87f1c50cf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87f1c50c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87f1c50cf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87f1c50cf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2e1fff067f9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2e1fff067f9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910fcf3562_4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910fcf3562_4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87f1c50cf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87f1c50cf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64df2750f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64df2750f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87f1c50c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87f1c50c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864df275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864df275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b5d14e709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b5d14e709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b29a9b228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b29a9b228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8.xml"/><Relationship Id="rId5" Type="http://schemas.openxmlformats.org/officeDocument/2006/relationships/slide" Target="/ppt/slides/slide3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9267675" y="4902058"/>
            <a:ext cx="144208" cy="12969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9261592" y="5011700"/>
            <a:ext cx="95125" cy="35395"/>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2200" y="0"/>
            <a:ext cx="10020312" cy="5390451"/>
            <a:chOff x="0" y="-123475"/>
            <a:chExt cx="10020312" cy="5390451"/>
          </a:xfrm>
        </p:grpSpPr>
        <p:sp>
          <p:nvSpPr>
            <p:cNvPr id="12" name="Google Shape;12;p2"/>
            <p:cNvSpPr/>
            <p:nvPr/>
          </p:nvSpPr>
          <p:spPr>
            <a:xfrm>
              <a:off x="7857968" y="669336"/>
              <a:ext cx="1767358" cy="459798"/>
            </a:xfrm>
            <a:custGeom>
              <a:rect b="b" l="l" r="r" t="t"/>
              <a:pathLst>
                <a:path extrusionOk="0" h="4871" w="18723">
                  <a:moveTo>
                    <a:pt x="6419" y="0"/>
                  </a:moveTo>
                  <a:cubicBezTo>
                    <a:pt x="5739" y="0"/>
                    <a:pt x="5039" y="531"/>
                    <a:pt x="4506" y="1395"/>
                  </a:cubicBezTo>
                  <a:cubicBezTo>
                    <a:pt x="4374" y="1267"/>
                    <a:pt x="4219" y="1209"/>
                    <a:pt x="4068" y="1209"/>
                  </a:cubicBezTo>
                  <a:cubicBezTo>
                    <a:pt x="3943" y="1209"/>
                    <a:pt x="3821" y="1248"/>
                    <a:pt x="3716" y="1320"/>
                  </a:cubicBezTo>
                  <a:cubicBezTo>
                    <a:pt x="3318" y="1553"/>
                    <a:pt x="3242" y="2185"/>
                    <a:pt x="3558" y="2817"/>
                  </a:cubicBezTo>
                  <a:lnTo>
                    <a:pt x="3084" y="2817"/>
                  </a:lnTo>
                  <a:cubicBezTo>
                    <a:pt x="1422" y="2817"/>
                    <a:pt x="0" y="3607"/>
                    <a:pt x="0" y="4713"/>
                  </a:cubicBezTo>
                  <a:lnTo>
                    <a:pt x="0" y="4871"/>
                  </a:lnTo>
                  <a:lnTo>
                    <a:pt x="18722" y="4871"/>
                  </a:lnTo>
                  <a:cubicBezTo>
                    <a:pt x="18249" y="4163"/>
                    <a:pt x="16511" y="3689"/>
                    <a:pt x="14457" y="3689"/>
                  </a:cubicBezTo>
                  <a:cubicBezTo>
                    <a:pt x="13668" y="3689"/>
                    <a:pt x="12954" y="3689"/>
                    <a:pt x="12322" y="3847"/>
                  </a:cubicBezTo>
                  <a:cubicBezTo>
                    <a:pt x="12322" y="3765"/>
                    <a:pt x="12322" y="3765"/>
                    <a:pt x="12246" y="3689"/>
                  </a:cubicBezTo>
                  <a:cubicBezTo>
                    <a:pt x="12032" y="3419"/>
                    <a:pt x="11707" y="3260"/>
                    <a:pt x="11448" y="3260"/>
                  </a:cubicBezTo>
                  <a:cubicBezTo>
                    <a:pt x="11324" y="3260"/>
                    <a:pt x="11215" y="3296"/>
                    <a:pt x="11140" y="3373"/>
                  </a:cubicBezTo>
                  <a:cubicBezTo>
                    <a:pt x="10982" y="3531"/>
                    <a:pt x="10982" y="3765"/>
                    <a:pt x="11058" y="4005"/>
                  </a:cubicBezTo>
                  <a:cubicBezTo>
                    <a:pt x="10982" y="4005"/>
                    <a:pt x="10982" y="3923"/>
                    <a:pt x="10900" y="3923"/>
                  </a:cubicBezTo>
                  <a:cubicBezTo>
                    <a:pt x="10508" y="3923"/>
                    <a:pt x="10110" y="4005"/>
                    <a:pt x="9952" y="4239"/>
                  </a:cubicBezTo>
                  <a:cubicBezTo>
                    <a:pt x="9718" y="3923"/>
                    <a:pt x="9320" y="3689"/>
                    <a:pt x="8846" y="3531"/>
                  </a:cubicBezTo>
                  <a:cubicBezTo>
                    <a:pt x="8531" y="3449"/>
                    <a:pt x="8139" y="3373"/>
                    <a:pt x="7823" y="3373"/>
                  </a:cubicBezTo>
                  <a:cubicBezTo>
                    <a:pt x="8215" y="1793"/>
                    <a:pt x="7741" y="290"/>
                    <a:pt x="6793" y="56"/>
                  </a:cubicBezTo>
                  <a:cubicBezTo>
                    <a:pt x="6670" y="18"/>
                    <a:pt x="6545"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405438" y="2724470"/>
              <a:ext cx="1751877" cy="395609"/>
            </a:xfrm>
            <a:custGeom>
              <a:rect b="b" l="l" r="r" t="t"/>
              <a:pathLst>
                <a:path extrusionOk="0" h="4191" w="18559">
                  <a:moveTo>
                    <a:pt x="9320" y="1"/>
                  </a:moveTo>
                  <a:cubicBezTo>
                    <a:pt x="8531" y="1"/>
                    <a:pt x="7817" y="399"/>
                    <a:pt x="7343" y="949"/>
                  </a:cubicBezTo>
                  <a:cubicBezTo>
                    <a:pt x="7267" y="949"/>
                    <a:pt x="7109" y="873"/>
                    <a:pt x="6951" y="873"/>
                  </a:cubicBezTo>
                  <a:cubicBezTo>
                    <a:pt x="6553" y="949"/>
                    <a:pt x="6237" y="1107"/>
                    <a:pt x="6003" y="1347"/>
                  </a:cubicBezTo>
                  <a:cubicBezTo>
                    <a:pt x="5849" y="1192"/>
                    <a:pt x="5663" y="1106"/>
                    <a:pt x="5508" y="1106"/>
                  </a:cubicBezTo>
                  <a:cubicBezTo>
                    <a:pt x="5422" y="1106"/>
                    <a:pt x="5345" y="1132"/>
                    <a:pt x="5289" y="1189"/>
                  </a:cubicBezTo>
                  <a:cubicBezTo>
                    <a:pt x="5055" y="1265"/>
                    <a:pt x="4973" y="1505"/>
                    <a:pt x="4973" y="1739"/>
                  </a:cubicBezTo>
                  <a:cubicBezTo>
                    <a:pt x="4815" y="1739"/>
                    <a:pt x="4657" y="1663"/>
                    <a:pt x="4581" y="1663"/>
                  </a:cubicBezTo>
                  <a:cubicBezTo>
                    <a:pt x="3950" y="1739"/>
                    <a:pt x="3476" y="2137"/>
                    <a:pt x="3318" y="2610"/>
                  </a:cubicBezTo>
                  <a:cubicBezTo>
                    <a:pt x="3078" y="2528"/>
                    <a:pt x="2844" y="2453"/>
                    <a:pt x="2604" y="2453"/>
                  </a:cubicBezTo>
                  <a:cubicBezTo>
                    <a:pt x="1972" y="2453"/>
                    <a:pt x="1498" y="2844"/>
                    <a:pt x="1422" y="3476"/>
                  </a:cubicBezTo>
                  <a:cubicBezTo>
                    <a:pt x="1340" y="3400"/>
                    <a:pt x="1182" y="3400"/>
                    <a:pt x="1024" y="3400"/>
                  </a:cubicBezTo>
                  <a:cubicBezTo>
                    <a:pt x="474" y="3400"/>
                    <a:pt x="0" y="3716"/>
                    <a:pt x="0" y="4108"/>
                  </a:cubicBezTo>
                  <a:lnTo>
                    <a:pt x="0" y="4190"/>
                  </a:lnTo>
                  <a:lnTo>
                    <a:pt x="18558" y="4190"/>
                  </a:lnTo>
                  <a:cubicBezTo>
                    <a:pt x="18558" y="3950"/>
                    <a:pt x="17377" y="3716"/>
                    <a:pt x="15797" y="3634"/>
                  </a:cubicBezTo>
                  <a:cubicBezTo>
                    <a:pt x="15797" y="3160"/>
                    <a:pt x="14135" y="2844"/>
                    <a:pt x="12006" y="2844"/>
                  </a:cubicBezTo>
                  <a:lnTo>
                    <a:pt x="12006" y="2610"/>
                  </a:lnTo>
                  <a:cubicBezTo>
                    <a:pt x="12006" y="1107"/>
                    <a:pt x="10818" y="1"/>
                    <a:pt x="9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253382" y="2434021"/>
              <a:ext cx="1751877" cy="394949"/>
            </a:xfrm>
            <a:custGeom>
              <a:rect b="b" l="l" r="r" t="t"/>
              <a:pathLst>
                <a:path extrusionOk="0" h="4184" w="18559">
                  <a:moveTo>
                    <a:pt x="9321" y="1"/>
                  </a:moveTo>
                  <a:cubicBezTo>
                    <a:pt x="8531" y="1"/>
                    <a:pt x="7817" y="392"/>
                    <a:pt x="7343" y="949"/>
                  </a:cubicBezTo>
                  <a:cubicBezTo>
                    <a:pt x="7185" y="949"/>
                    <a:pt x="7109" y="866"/>
                    <a:pt x="6951" y="866"/>
                  </a:cubicBezTo>
                  <a:cubicBezTo>
                    <a:pt x="6553" y="866"/>
                    <a:pt x="6237" y="1106"/>
                    <a:pt x="6003" y="1340"/>
                  </a:cubicBezTo>
                  <a:cubicBezTo>
                    <a:pt x="5848" y="1189"/>
                    <a:pt x="5660" y="1101"/>
                    <a:pt x="5484" y="1101"/>
                  </a:cubicBezTo>
                  <a:cubicBezTo>
                    <a:pt x="5388" y="1101"/>
                    <a:pt x="5296" y="1127"/>
                    <a:pt x="5214" y="1182"/>
                  </a:cubicBezTo>
                  <a:cubicBezTo>
                    <a:pt x="5056" y="1264"/>
                    <a:pt x="4973" y="1498"/>
                    <a:pt x="4973" y="1738"/>
                  </a:cubicBezTo>
                  <a:cubicBezTo>
                    <a:pt x="4815" y="1656"/>
                    <a:pt x="4657" y="1656"/>
                    <a:pt x="4582" y="1656"/>
                  </a:cubicBezTo>
                  <a:cubicBezTo>
                    <a:pt x="3950" y="1656"/>
                    <a:pt x="3476" y="2054"/>
                    <a:pt x="3318" y="2604"/>
                  </a:cubicBezTo>
                  <a:cubicBezTo>
                    <a:pt x="3078" y="2446"/>
                    <a:pt x="2844" y="2370"/>
                    <a:pt x="2604" y="2370"/>
                  </a:cubicBezTo>
                  <a:cubicBezTo>
                    <a:pt x="1972" y="2446"/>
                    <a:pt x="1498" y="2844"/>
                    <a:pt x="1422" y="3476"/>
                  </a:cubicBezTo>
                  <a:cubicBezTo>
                    <a:pt x="1340" y="3394"/>
                    <a:pt x="1182" y="3394"/>
                    <a:pt x="1024" y="3394"/>
                  </a:cubicBezTo>
                  <a:cubicBezTo>
                    <a:pt x="475" y="3394"/>
                    <a:pt x="1" y="3710"/>
                    <a:pt x="1" y="4108"/>
                  </a:cubicBezTo>
                  <a:lnTo>
                    <a:pt x="1" y="4184"/>
                  </a:lnTo>
                  <a:lnTo>
                    <a:pt x="18558" y="4184"/>
                  </a:lnTo>
                  <a:cubicBezTo>
                    <a:pt x="18558" y="3868"/>
                    <a:pt x="17377" y="3710"/>
                    <a:pt x="15797" y="3634"/>
                  </a:cubicBezTo>
                  <a:cubicBezTo>
                    <a:pt x="15797" y="3160"/>
                    <a:pt x="14135" y="2844"/>
                    <a:pt x="12006" y="2844"/>
                  </a:cubicBezTo>
                  <a:lnTo>
                    <a:pt x="12006" y="2528"/>
                  </a:lnTo>
                  <a:cubicBezTo>
                    <a:pt x="12006" y="1106"/>
                    <a:pt x="10818" y="1"/>
                    <a:pt x="9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4170861"/>
              <a:ext cx="10020312" cy="1096115"/>
            </a:xfrm>
            <a:custGeom>
              <a:rect b="b" l="l" r="r" t="t"/>
              <a:pathLst>
                <a:path extrusionOk="0" h="11612" w="106153">
                  <a:moveTo>
                    <a:pt x="31517" y="0"/>
                  </a:moveTo>
                  <a:cubicBezTo>
                    <a:pt x="31517" y="0"/>
                    <a:pt x="19588" y="316"/>
                    <a:pt x="26064" y="1264"/>
                  </a:cubicBezTo>
                  <a:cubicBezTo>
                    <a:pt x="32465" y="2212"/>
                    <a:pt x="1662" y="3400"/>
                    <a:pt x="13193" y="4032"/>
                  </a:cubicBezTo>
                  <a:cubicBezTo>
                    <a:pt x="24801" y="4664"/>
                    <a:pt x="49443" y="4424"/>
                    <a:pt x="31517" y="5769"/>
                  </a:cubicBezTo>
                  <a:cubicBezTo>
                    <a:pt x="13509" y="7109"/>
                    <a:pt x="0" y="9245"/>
                    <a:pt x="45102" y="9794"/>
                  </a:cubicBezTo>
                  <a:cubicBezTo>
                    <a:pt x="74367" y="10102"/>
                    <a:pt x="91284" y="11612"/>
                    <a:pt x="99560" y="11612"/>
                  </a:cubicBezTo>
                  <a:cubicBezTo>
                    <a:pt x="104016" y="11612"/>
                    <a:pt x="105968" y="11174"/>
                    <a:pt x="105994" y="9876"/>
                  </a:cubicBezTo>
                  <a:cubicBezTo>
                    <a:pt x="106152" y="6243"/>
                    <a:pt x="100466" y="0"/>
                    <a:pt x="100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47593" y="4588363"/>
              <a:ext cx="4130442" cy="127150"/>
            </a:xfrm>
            <a:custGeom>
              <a:rect b="b" l="l" r="r" t="t"/>
              <a:pathLst>
                <a:path extrusionOk="0" h="1347" w="43757">
                  <a:moveTo>
                    <a:pt x="21401" y="1"/>
                  </a:moveTo>
                  <a:cubicBezTo>
                    <a:pt x="19430" y="1"/>
                    <a:pt x="17850" y="83"/>
                    <a:pt x="16978" y="158"/>
                  </a:cubicBezTo>
                  <a:cubicBezTo>
                    <a:pt x="16113" y="158"/>
                    <a:pt x="14849" y="241"/>
                    <a:pt x="13345" y="241"/>
                  </a:cubicBezTo>
                  <a:cubicBezTo>
                    <a:pt x="11690" y="241"/>
                    <a:pt x="9794" y="158"/>
                    <a:pt x="7974" y="158"/>
                  </a:cubicBezTo>
                  <a:cubicBezTo>
                    <a:pt x="6161" y="158"/>
                    <a:pt x="4423" y="83"/>
                    <a:pt x="3002" y="83"/>
                  </a:cubicBezTo>
                  <a:cubicBezTo>
                    <a:pt x="1182" y="83"/>
                    <a:pt x="0" y="158"/>
                    <a:pt x="0" y="316"/>
                  </a:cubicBezTo>
                  <a:cubicBezTo>
                    <a:pt x="76" y="474"/>
                    <a:pt x="4025" y="632"/>
                    <a:pt x="9478" y="872"/>
                  </a:cubicBezTo>
                  <a:cubicBezTo>
                    <a:pt x="9320" y="790"/>
                    <a:pt x="9238" y="790"/>
                    <a:pt x="9162" y="715"/>
                  </a:cubicBezTo>
                  <a:cubicBezTo>
                    <a:pt x="9004" y="474"/>
                    <a:pt x="10900" y="316"/>
                    <a:pt x="12871" y="316"/>
                  </a:cubicBezTo>
                  <a:cubicBezTo>
                    <a:pt x="14849" y="316"/>
                    <a:pt x="16903" y="474"/>
                    <a:pt x="16346" y="790"/>
                  </a:cubicBezTo>
                  <a:lnTo>
                    <a:pt x="12555" y="948"/>
                  </a:lnTo>
                  <a:cubicBezTo>
                    <a:pt x="17926" y="1106"/>
                    <a:pt x="24087" y="1264"/>
                    <a:pt x="29382" y="1346"/>
                  </a:cubicBezTo>
                  <a:cubicBezTo>
                    <a:pt x="28908" y="1264"/>
                    <a:pt x="28668" y="1188"/>
                    <a:pt x="28592" y="1106"/>
                  </a:cubicBezTo>
                  <a:cubicBezTo>
                    <a:pt x="28352" y="790"/>
                    <a:pt x="30803" y="632"/>
                    <a:pt x="33331" y="632"/>
                  </a:cubicBezTo>
                  <a:cubicBezTo>
                    <a:pt x="35934" y="632"/>
                    <a:pt x="38544" y="790"/>
                    <a:pt x="37830" y="1106"/>
                  </a:cubicBezTo>
                  <a:cubicBezTo>
                    <a:pt x="37830" y="1106"/>
                    <a:pt x="35858" y="1264"/>
                    <a:pt x="33647" y="1346"/>
                  </a:cubicBezTo>
                  <a:lnTo>
                    <a:pt x="35144" y="1346"/>
                  </a:lnTo>
                  <a:cubicBezTo>
                    <a:pt x="40357" y="1346"/>
                    <a:pt x="43125" y="1264"/>
                    <a:pt x="40281" y="872"/>
                  </a:cubicBezTo>
                  <a:cubicBezTo>
                    <a:pt x="40913" y="790"/>
                    <a:pt x="43756" y="715"/>
                    <a:pt x="43125" y="557"/>
                  </a:cubicBezTo>
                  <a:cubicBezTo>
                    <a:pt x="42569" y="474"/>
                    <a:pt x="28984" y="1"/>
                    <a:pt x="21401"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187960" y="4730331"/>
              <a:ext cx="2289268" cy="66926"/>
            </a:xfrm>
            <a:custGeom>
              <a:rect b="b" l="l" r="r" t="t"/>
              <a:pathLst>
                <a:path extrusionOk="0" h="709" w="24252">
                  <a:moveTo>
                    <a:pt x="5295" y="0"/>
                  </a:moveTo>
                  <a:cubicBezTo>
                    <a:pt x="2136" y="0"/>
                    <a:pt x="0" y="76"/>
                    <a:pt x="316" y="234"/>
                  </a:cubicBezTo>
                  <a:cubicBezTo>
                    <a:pt x="872" y="632"/>
                    <a:pt x="6875" y="708"/>
                    <a:pt x="12638" y="708"/>
                  </a:cubicBezTo>
                  <a:cubicBezTo>
                    <a:pt x="18249" y="708"/>
                    <a:pt x="23695" y="632"/>
                    <a:pt x="23695" y="632"/>
                  </a:cubicBezTo>
                  <a:cubicBezTo>
                    <a:pt x="24251" y="392"/>
                    <a:pt x="12246" y="0"/>
                    <a:pt x="5295"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136043" y="4797162"/>
              <a:ext cx="477261" cy="37664"/>
            </a:xfrm>
            <a:custGeom>
              <a:rect b="b" l="l" r="r" t="t"/>
              <a:pathLst>
                <a:path extrusionOk="0" h="399" w="5056">
                  <a:moveTo>
                    <a:pt x="2446" y="0"/>
                  </a:moveTo>
                  <a:cubicBezTo>
                    <a:pt x="1182" y="0"/>
                    <a:pt x="1" y="82"/>
                    <a:pt x="77" y="240"/>
                  </a:cubicBezTo>
                  <a:cubicBezTo>
                    <a:pt x="159" y="398"/>
                    <a:pt x="791" y="398"/>
                    <a:pt x="1498" y="398"/>
                  </a:cubicBezTo>
                  <a:cubicBezTo>
                    <a:pt x="2844" y="398"/>
                    <a:pt x="4740" y="240"/>
                    <a:pt x="4740" y="240"/>
                  </a:cubicBezTo>
                  <a:cubicBezTo>
                    <a:pt x="5056" y="82"/>
                    <a:pt x="3792" y="0"/>
                    <a:pt x="2446"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42254" y="4670675"/>
              <a:ext cx="290548" cy="7268"/>
            </a:xfrm>
            <a:custGeom>
              <a:rect b="b" l="l" r="r" t="t"/>
              <a:pathLst>
                <a:path extrusionOk="0" h="77" w="3078">
                  <a:moveTo>
                    <a:pt x="0" y="0"/>
                  </a:moveTo>
                  <a:cubicBezTo>
                    <a:pt x="392" y="76"/>
                    <a:pt x="1024" y="76"/>
                    <a:pt x="1896" y="76"/>
                  </a:cubicBezTo>
                  <a:lnTo>
                    <a:pt x="3077" y="76"/>
                  </a:lnTo>
                  <a:cubicBezTo>
                    <a:pt x="2054" y="76"/>
                    <a:pt x="948" y="0"/>
                    <a:pt x="0"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897511" y="4618192"/>
              <a:ext cx="745626" cy="59752"/>
            </a:xfrm>
            <a:custGeom>
              <a:rect b="b" l="l" r="r" t="t"/>
              <a:pathLst>
                <a:path extrusionOk="0" h="633" w="7899">
                  <a:moveTo>
                    <a:pt x="3867" y="0"/>
                  </a:moveTo>
                  <a:cubicBezTo>
                    <a:pt x="1896" y="0"/>
                    <a:pt x="0" y="158"/>
                    <a:pt x="158" y="399"/>
                  </a:cubicBezTo>
                  <a:cubicBezTo>
                    <a:pt x="234" y="474"/>
                    <a:pt x="316" y="474"/>
                    <a:pt x="474" y="556"/>
                  </a:cubicBezTo>
                  <a:cubicBezTo>
                    <a:pt x="1422" y="556"/>
                    <a:pt x="2528" y="632"/>
                    <a:pt x="3551" y="632"/>
                  </a:cubicBezTo>
                  <a:lnTo>
                    <a:pt x="7342" y="474"/>
                  </a:lnTo>
                  <a:cubicBezTo>
                    <a:pt x="7899" y="158"/>
                    <a:pt x="5845" y="0"/>
                    <a:pt x="3867"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20965" y="4715417"/>
              <a:ext cx="402689" cy="7268"/>
            </a:xfrm>
            <a:custGeom>
              <a:rect b="b" l="l" r="r" t="t"/>
              <a:pathLst>
                <a:path extrusionOk="0" h="77" w="4266">
                  <a:moveTo>
                    <a:pt x="1" y="0"/>
                  </a:moveTo>
                  <a:cubicBezTo>
                    <a:pt x="475" y="76"/>
                    <a:pt x="1182" y="76"/>
                    <a:pt x="1972" y="76"/>
                  </a:cubicBezTo>
                  <a:cubicBezTo>
                    <a:pt x="2686" y="76"/>
                    <a:pt x="3476" y="76"/>
                    <a:pt x="4266"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723740" y="4648020"/>
              <a:ext cx="962168" cy="67492"/>
            </a:xfrm>
            <a:custGeom>
              <a:rect b="b" l="l" r="r" t="t"/>
              <a:pathLst>
                <a:path extrusionOk="0" h="715" w="10193">
                  <a:moveTo>
                    <a:pt x="4980" y="0"/>
                  </a:moveTo>
                  <a:cubicBezTo>
                    <a:pt x="2452" y="0"/>
                    <a:pt x="1" y="158"/>
                    <a:pt x="241" y="474"/>
                  </a:cubicBezTo>
                  <a:cubicBezTo>
                    <a:pt x="317" y="556"/>
                    <a:pt x="557" y="632"/>
                    <a:pt x="1031" y="714"/>
                  </a:cubicBezTo>
                  <a:lnTo>
                    <a:pt x="5296" y="714"/>
                  </a:lnTo>
                  <a:cubicBezTo>
                    <a:pt x="7507" y="632"/>
                    <a:pt x="9479" y="474"/>
                    <a:pt x="9479" y="474"/>
                  </a:cubicBezTo>
                  <a:cubicBezTo>
                    <a:pt x="10193" y="158"/>
                    <a:pt x="7583" y="0"/>
                    <a:pt x="4980"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249591" y="4029271"/>
              <a:ext cx="743172" cy="656423"/>
            </a:xfrm>
            <a:custGeom>
              <a:rect b="b" l="l" r="r" t="t"/>
              <a:pathLst>
                <a:path extrusionOk="0" h="6954" w="7873">
                  <a:moveTo>
                    <a:pt x="5656" y="1"/>
                  </a:moveTo>
                  <a:cubicBezTo>
                    <a:pt x="4406" y="1"/>
                    <a:pt x="3822" y="4600"/>
                    <a:pt x="3729" y="5411"/>
                  </a:cubicBezTo>
                  <a:lnTo>
                    <a:pt x="3729" y="5411"/>
                  </a:lnTo>
                  <a:cubicBezTo>
                    <a:pt x="3804" y="4690"/>
                    <a:pt x="4126" y="988"/>
                    <a:pt x="2843" y="635"/>
                  </a:cubicBezTo>
                  <a:cubicBezTo>
                    <a:pt x="2778" y="617"/>
                    <a:pt x="2718" y="609"/>
                    <a:pt x="2662" y="609"/>
                  </a:cubicBezTo>
                  <a:cubicBezTo>
                    <a:pt x="1454" y="609"/>
                    <a:pt x="2610" y="4584"/>
                    <a:pt x="2610" y="4584"/>
                  </a:cubicBezTo>
                  <a:cubicBezTo>
                    <a:pt x="2610" y="4584"/>
                    <a:pt x="1824" y="2617"/>
                    <a:pt x="1149" y="2617"/>
                  </a:cubicBezTo>
                  <a:cubicBezTo>
                    <a:pt x="1024" y="2617"/>
                    <a:pt x="902" y="2685"/>
                    <a:pt x="790" y="2846"/>
                  </a:cubicBezTo>
                  <a:cubicBezTo>
                    <a:pt x="0" y="3794"/>
                    <a:pt x="2370" y="6953"/>
                    <a:pt x="2370" y="6953"/>
                  </a:cubicBezTo>
                  <a:lnTo>
                    <a:pt x="5055" y="6953"/>
                  </a:lnTo>
                  <a:cubicBezTo>
                    <a:pt x="5055" y="6953"/>
                    <a:pt x="6319" y="6164"/>
                    <a:pt x="7108" y="3952"/>
                  </a:cubicBezTo>
                  <a:cubicBezTo>
                    <a:pt x="7290" y="3444"/>
                    <a:pt x="7276" y="3249"/>
                    <a:pt x="7146" y="3249"/>
                  </a:cubicBezTo>
                  <a:cubicBezTo>
                    <a:pt x="6745" y="3249"/>
                    <a:pt x="5241" y="5120"/>
                    <a:pt x="5009" y="5412"/>
                  </a:cubicBezTo>
                  <a:lnTo>
                    <a:pt x="5009" y="5412"/>
                  </a:lnTo>
                  <a:cubicBezTo>
                    <a:pt x="5319" y="5017"/>
                    <a:pt x="7872" y="1651"/>
                    <a:pt x="6161" y="237"/>
                  </a:cubicBezTo>
                  <a:cubicBezTo>
                    <a:pt x="5982" y="74"/>
                    <a:pt x="5813" y="1"/>
                    <a:pt x="5656"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786312" y="4542960"/>
              <a:ext cx="319244" cy="284035"/>
            </a:xfrm>
            <a:custGeom>
              <a:rect b="b" l="l" r="r" t="t"/>
              <a:pathLst>
                <a:path extrusionOk="0" h="3009" w="3382">
                  <a:moveTo>
                    <a:pt x="2470" y="0"/>
                  </a:moveTo>
                  <a:cubicBezTo>
                    <a:pt x="1863" y="0"/>
                    <a:pt x="1669" y="2301"/>
                    <a:pt x="1663" y="2375"/>
                  </a:cubicBezTo>
                  <a:lnTo>
                    <a:pt x="1663" y="2375"/>
                  </a:lnTo>
                  <a:cubicBezTo>
                    <a:pt x="1668" y="2309"/>
                    <a:pt x="1810" y="479"/>
                    <a:pt x="1265" y="324"/>
                  </a:cubicBezTo>
                  <a:cubicBezTo>
                    <a:pt x="1228" y="310"/>
                    <a:pt x="1195" y="304"/>
                    <a:pt x="1166" y="304"/>
                  </a:cubicBezTo>
                  <a:cubicBezTo>
                    <a:pt x="695" y="304"/>
                    <a:pt x="1189" y="1985"/>
                    <a:pt x="1189" y="1985"/>
                  </a:cubicBezTo>
                  <a:cubicBezTo>
                    <a:pt x="1189" y="1985"/>
                    <a:pt x="859" y="1160"/>
                    <a:pt x="567" y="1160"/>
                  </a:cubicBezTo>
                  <a:cubicBezTo>
                    <a:pt x="508" y="1160"/>
                    <a:pt x="451" y="1193"/>
                    <a:pt x="399" y="1271"/>
                  </a:cubicBezTo>
                  <a:cubicBezTo>
                    <a:pt x="1" y="1669"/>
                    <a:pt x="1031" y="3009"/>
                    <a:pt x="1031" y="3009"/>
                  </a:cubicBezTo>
                  <a:lnTo>
                    <a:pt x="2212" y="3009"/>
                  </a:lnTo>
                  <a:cubicBezTo>
                    <a:pt x="2212" y="3009"/>
                    <a:pt x="2768" y="2693"/>
                    <a:pt x="3084" y="1745"/>
                  </a:cubicBezTo>
                  <a:cubicBezTo>
                    <a:pt x="3157" y="1527"/>
                    <a:pt x="3150" y="1442"/>
                    <a:pt x="3096" y="1442"/>
                  </a:cubicBezTo>
                  <a:cubicBezTo>
                    <a:pt x="2944" y="1442"/>
                    <a:pt x="2423" y="2103"/>
                    <a:pt x="2261" y="2313"/>
                  </a:cubicBezTo>
                  <a:lnTo>
                    <a:pt x="2261" y="2313"/>
                  </a:lnTo>
                  <a:cubicBezTo>
                    <a:pt x="2485" y="2011"/>
                    <a:pt x="3381" y="713"/>
                    <a:pt x="2686" y="90"/>
                  </a:cubicBezTo>
                  <a:cubicBezTo>
                    <a:pt x="2609" y="28"/>
                    <a:pt x="2537" y="0"/>
                    <a:pt x="2470"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062507" y="4507091"/>
              <a:ext cx="214371" cy="193510"/>
            </a:xfrm>
            <a:custGeom>
              <a:rect b="b" l="l" r="r" t="t"/>
              <a:pathLst>
                <a:path extrusionOk="0" h="2050" w="2271">
                  <a:moveTo>
                    <a:pt x="1655" y="1"/>
                  </a:moveTo>
                  <a:cubicBezTo>
                    <a:pt x="1303" y="1"/>
                    <a:pt x="1156" y="1151"/>
                    <a:pt x="1117" y="1531"/>
                  </a:cubicBezTo>
                  <a:lnTo>
                    <a:pt x="1117" y="1531"/>
                  </a:lnTo>
                  <a:cubicBezTo>
                    <a:pt x="1143" y="1200"/>
                    <a:pt x="1177" y="297"/>
                    <a:pt x="790" y="230"/>
                  </a:cubicBezTo>
                  <a:cubicBezTo>
                    <a:pt x="767" y="220"/>
                    <a:pt x="746" y="216"/>
                    <a:pt x="728" y="216"/>
                  </a:cubicBezTo>
                  <a:cubicBezTo>
                    <a:pt x="437" y="216"/>
                    <a:pt x="790" y="1335"/>
                    <a:pt x="790" y="1335"/>
                  </a:cubicBezTo>
                  <a:cubicBezTo>
                    <a:pt x="790" y="1335"/>
                    <a:pt x="571" y="787"/>
                    <a:pt x="359" y="787"/>
                  </a:cubicBezTo>
                  <a:cubicBezTo>
                    <a:pt x="316" y="787"/>
                    <a:pt x="274" y="809"/>
                    <a:pt x="234" y="862"/>
                  </a:cubicBezTo>
                  <a:cubicBezTo>
                    <a:pt x="0" y="1102"/>
                    <a:pt x="708" y="2049"/>
                    <a:pt x="708" y="2049"/>
                  </a:cubicBezTo>
                  <a:lnTo>
                    <a:pt x="1498" y="2049"/>
                  </a:lnTo>
                  <a:cubicBezTo>
                    <a:pt x="1498" y="2049"/>
                    <a:pt x="1814" y="1809"/>
                    <a:pt x="2054" y="1177"/>
                  </a:cubicBezTo>
                  <a:cubicBezTo>
                    <a:pt x="2106" y="1037"/>
                    <a:pt x="2103" y="982"/>
                    <a:pt x="2068" y="982"/>
                  </a:cubicBezTo>
                  <a:cubicBezTo>
                    <a:pt x="1975" y="982"/>
                    <a:pt x="1648" y="1371"/>
                    <a:pt x="1498" y="1556"/>
                  </a:cubicBezTo>
                  <a:lnTo>
                    <a:pt x="1498" y="1556"/>
                  </a:lnTo>
                  <a:cubicBezTo>
                    <a:pt x="1712" y="1277"/>
                    <a:pt x="2271" y="461"/>
                    <a:pt x="1814" y="72"/>
                  </a:cubicBezTo>
                  <a:cubicBezTo>
                    <a:pt x="1757" y="23"/>
                    <a:pt x="1704" y="1"/>
                    <a:pt x="1655"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731480" y="4732597"/>
              <a:ext cx="214465" cy="191622"/>
            </a:xfrm>
            <a:custGeom>
              <a:rect b="b" l="l" r="r" t="t"/>
              <a:pathLst>
                <a:path extrusionOk="0" h="2030" w="2272">
                  <a:moveTo>
                    <a:pt x="1692" y="1"/>
                  </a:moveTo>
                  <a:cubicBezTo>
                    <a:pt x="1300" y="1"/>
                    <a:pt x="1107" y="1632"/>
                    <a:pt x="1107" y="1632"/>
                  </a:cubicBezTo>
                  <a:cubicBezTo>
                    <a:pt x="1107" y="1632"/>
                    <a:pt x="1265" y="292"/>
                    <a:pt x="867" y="210"/>
                  </a:cubicBezTo>
                  <a:cubicBezTo>
                    <a:pt x="840" y="201"/>
                    <a:pt x="817" y="197"/>
                    <a:pt x="796" y="197"/>
                  </a:cubicBezTo>
                  <a:cubicBezTo>
                    <a:pt x="436" y="197"/>
                    <a:pt x="791" y="1398"/>
                    <a:pt x="791" y="1398"/>
                  </a:cubicBezTo>
                  <a:cubicBezTo>
                    <a:pt x="791" y="1398"/>
                    <a:pt x="564" y="773"/>
                    <a:pt x="349" y="773"/>
                  </a:cubicBezTo>
                  <a:cubicBezTo>
                    <a:pt x="310" y="773"/>
                    <a:pt x="272" y="794"/>
                    <a:pt x="235" y="842"/>
                  </a:cubicBezTo>
                  <a:cubicBezTo>
                    <a:pt x="1" y="1158"/>
                    <a:pt x="709" y="2030"/>
                    <a:pt x="709" y="2030"/>
                  </a:cubicBezTo>
                  <a:lnTo>
                    <a:pt x="1498" y="2030"/>
                  </a:lnTo>
                  <a:cubicBezTo>
                    <a:pt x="1498" y="2030"/>
                    <a:pt x="1897" y="1790"/>
                    <a:pt x="2130" y="1158"/>
                  </a:cubicBezTo>
                  <a:cubicBezTo>
                    <a:pt x="2165" y="1018"/>
                    <a:pt x="2154" y="963"/>
                    <a:pt x="2114" y="963"/>
                  </a:cubicBezTo>
                  <a:cubicBezTo>
                    <a:pt x="2009" y="963"/>
                    <a:pt x="1706" y="1352"/>
                    <a:pt x="1568" y="1537"/>
                  </a:cubicBezTo>
                  <a:lnTo>
                    <a:pt x="1568" y="1537"/>
                  </a:lnTo>
                  <a:cubicBezTo>
                    <a:pt x="1763" y="1259"/>
                    <a:pt x="2272" y="442"/>
                    <a:pt x="1814" y="52"/>
                  </a:cubicBezTo>
                  <a:cubicBezTo>
                    <a:pt x="1772" y="17"/>
                    <a:pt x="1731" y="1"/>
                    <a:pt x="1692"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99251" y="4873620"/>
              <a:ext cx="186808" cy="162171"/>
            </a:xfrm>
            <a:custGeom>
              <a:rect b="b" l="l" r="r" t="t"/>
              <a:pathLst>
                <a:path extrusionOk="0" h="1718" w="1979">
                  <a:moveTo>
                    <a:pt x="1439" y="0"/>
                  </a:moveTo>
                  <a:cubicBezTo>
                    <a:pt x="1075" y="0"/>
                    <a:pt x="949" y="1326"/>
                    <a:pt x="949" y="1326"/>
                  </a:cubicBezTo>
                  <a:cubicBezTo>
                    <a:pt x="949" y="1326"/>
                    <a:pt x="1031" y="220"/>
                    <a:pt x="715" y="138"/>
                  </a:cubicBezTo>
                  <a:cubicBezTo>
                    <a:pt x="702" y="135"/>
                    <a:pt x="689" y="134"/>
                    <a:pt x="678" y="134"/>
                  </a:cubicBezTo>
                  <a:cubicBezTo>
                    <a:pt x="338" y="134"/>
                    <a:pt x="633" y="1168"/>
                    <a:pt x="633" y="1168"/>
                  </a:cubicBezTo>
                  <a:cubicBezTo>
                    <a:pt x="633" y="1168"/>
                    <a:pt x="462" y="644"/>
                    <a:pt x="313" y="644"/>
                  </a:cubicBezTo>
                  <a:cubicBezTo>
                    <a:pt x="288" y="644"/>
                    <a:pt x="264" y="659"/>
                    <a:pt x="241" y="694"/>
                  </a:cubicBezTo>
                  <a:cubicBezTo>
                    <a:pt x="1" y="928"/>
                    <a:pt x="633" y="1717"/>
                    <a:pt x="633" y="1717"/>
                  </a:cubicBezTo>
                  <a:lnTo>
                    <a:pt x="1265" y="1717"/>
                  </a:lnTo>
                  <a:cubicBezTo>
                    <a:pt x="1265" y="1717"/>
                    <a:pt x="1581" y="1484"/>
                    <a:pt x="1739" y="928"/>
                  </a:cubicBezTo>
                  <a:cubicBezTo>
                    <a:pt x="1790" y="826"/>
                    <a:pt x="1798" y="787"/>
                    <a:pt x="1778" y="787"/>
                  </a:cubicBezTo>
                  <a:cubicBezTo>
                    <a:pt x="1706" y="787"/>
                    <a:pt x="1265" y="1326"/>
                    <a:pt x="1265" y="1326"/>
                  </a:cubicBezTo>
                  <a:cubicBezTo>
                    <a:pt x="1265" y="1326"/>
                    <a:pt x="1979" y="454"/>
                    <a:pt x="1581" y="62"/>
                  </a:cubicBezTo>
                  <a:cubicBezTo>
                    <a:pt x="1530" y="19"/>
                    <a:pt x="1483" y="0"/>
                    <a:pt x="143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920539" y="4789988"/>
              <a:ext cx="216637" cy="81746"/>
            </a:xfrm>
            <a:custGeom>
              <a:rect b="b" l="l" r="r" t="t"/>
              <a:pathLst>
                <a:path extrusionOk="0" h="866" w="2295">
                  <a:moveTo>
                    <a:pt x="714" y="0"/>
                  </a:moveTo>
                  <a:cubicBezTo>
                    <a:pt x="714" y="0"/>
                    <a:pt x="0" y="866"/>
                    <a:pt x="714" y="866"/>
                  </a:cubicBezTo>
                  <a:lnTo>
                    <a:pt x="2294" y="866"/>
                  </a:lnTo>
                  <a:cubicBezTo>
                    <a:pt x="2294" y="866"/>
                    <a:pt x="1738" y="0"/>
                    <a:pt x="1504"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31902" y="4640846"/>
              <a:ext cx="208802" cy="81840"/>
            </a:xfrm>
            <a:custGeom>
              <a:rect b="b" l="l" r="r" t="t"/>
              <a:pathLst>
                <a:path extrusionOk="0" h="867" w="2212">
                  <a:moveTo>
                    <a:pt x="708" y="1"/>
                  </a:moveTo>
                  <a:cubicBezTo>
                    <a:pt x="708" y="1"/>
                    <a:pt x="0" y="866"/>
                    <a:pt x="708" y="866"/>
                  </a:cubicBezTo>
                  <a:lnTo>
                    <a:pt x="2212" y="866"/>
                  </a:lnTo>
                  <a:cubicBezTo>
                    <a:pt x="2212" y="866"/>
                    <a:pt x="1738" y="1"/>
                    <a:pt x="1422"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330867" y="4953949"/>
              <a:ext cx="141498" cy="59752"/>
            </a:xfrm>
            <a:custGeom>
              <a:rect b="b" l="l" r="r" t="t"/>
              <a:pathLst>
                <a:path extrusionOk="0" h="633" w="1499">
                  <a:moveTo>
                    <a:pt x="475" y="1"/>
                  </a:moveTo>
                  <a:cubicBezTo>
                    <a:pt x="475" y="1"/>
                    <a:pt x="1" y="551"/>
                    <a:pt x="475" y="551"/>
                  </a:cubicBezTo>
                  <a:lnTo>
                    <a:pt x="1498" y="633"/>
                  </a:lnTo>
                  <a:cubicBezTo>
                    <a:pt x="1498" y="633"/>
                    <a:pt x="1182" y="1"/>
                    <a:pt x="1024"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15626" y="4811982"/>
              <a:ext cx="141498" cy="52672"/>
            </a:xfrm>
            <a:custGeom>
              <a:rect b="b" l="l" r="r" t="t"/>
              <a:pathLst>
                <a:path extrusionOk="0" h="558" w="1499">
                  <a:moveTo>
                    <a:pt x="474" y="1"/>
                  </a:moveTo>
                  <a:cubicBezTo>
                    <a:pt x="474" y="1"/>
                    <a:pt x="1" y="557"/>
                    <a:pt x="474" y="557"/>
                  </a:cubicBezTo>
                  <a:lnTo>
                    <a:pt x="1498" y="557"/>
                  </a:lnTo>
                  <a:cubicBezTo>
                    <a:pt x="1498" y="557"/>
                    <a:pt x="1182" y="1"/>
                    <a:pt x="948"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813225" y="4901467"/>
              <a:ext cx="142064" cy="52578"/>
            </a:xfrm>
            <a:custGeom>
              <a:rect b="b" l="l" r="r" t="t"/>
              <a:pathLst>
                <a:path extrusionOk="0" h="557" w="1505">
                  <a:moveTo>
                    <a:pt x="474" y="1"/>
                  </a:moveTo>
                  <a:cubicBezTo>
                    <a:pt x="474" y="1"/>
                    <a:pt x="1" y="557"/>
                    <a:pt x="474" y="557"/>
                  </a:cubicBezTo>
                  <a:lnTo>
                    <a:pt x="1504" y="557"/>
                  </a:lnTo>
                  <a:cubicBezTo>
                    <a:pt x="1504" y="557"/>
                    <a:pt x="1188" y="1"/>
                    <a:pt x="1031"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33783" y="4583549"/>
              <a:ext cx="214465" cy="191622"/>
            </a:xfrm>
            <a:custGeom>
              <a:rect b="b" l="l" r="r" t="t"/>
              <a:pathLst>
                <a:path extrusionOk="0" h="2030" w="2272">
                  <a:moveTo>
                    <a:pt x="1692" y="0"/>
                  </a:moveTo>
                  <a:cubicBezTo>
                    <a:pt x="1300" y="0"/>
                    <a:pt x="1107" y="1631"/>
                    <a:pt x="1107" y="1631"/>
                  </a:cubicBezTo>
                  <a:cubicBezTo>
                    <a:pt x="1107" y="1631"/>
                    <a:pt x="1264" y="292"/>
                    <a:pt x="866" y="209"/>
                  </a:cubicBezTo>
                  <a:cubicBezTo>
                    <a:pt x="840" y="201"/>
                    <a:pt x="817" y="197"/>
                    <a:pt x="795" y="197"/>
                  </a:cubicBezTo>
                  <a:cubicBezTo>
                    <a:pt x="435" y="197"/>
                    <a:pt x="791" y="1397"/>
                    <a:pt x="791" y="1397"/>
                  </a:cubicBezTo>
                  <a:cubicBezTo>
                    <a:pt x="791" y="1397"/>
                    <a:pt x="564" y="772"/>
                    <a:pt x="349" y="772"/>
                  </a:cubicBezTo>
                  <a:cubicBezTo>
                    <a:pt x="310" y="772"/>
                    <a:pt x="271" y="793"/>
                    <a:pt x="235" y="841"/>
                  </a:cubicBezTo>
                  <a:cubicBezTo>
                    <a:pt x="1" y="1157"/>
                    <a:pt x="708" y="2029"/>
                    <a:pt x="708" y="2029"/>
                  </a:cubicBezTo>
                  <a:lnTo>
                    <a:pt x="1498" y="2029"/>
                  </a:lnTo>
                  <a:cubicBezTo>
                    <a:pt x="1498" y="2029"/>
                    <a:pt x="1896" y="1789"/>
                    <a:pt x="2130" y="1157"/>
                  </a:cubicBezTo>
                  <a:cubicBezTo>
                    <a:pt x="2165" y="1017"/>
                    <a:pt x="2154" y="962"/>
                    <a:pt x="2114" y="962"/>
                  </a:cubicBezTo>
                  <a:cubicBezTo>
                    <a:pt x="2009" y="962"/>
                    <a:pt x="1706" y="1352"/>
                    <a:pt x="1568" y="1536"/>
                  </a:cubicBezTo>
                  <a:lnTo>
                    <a:pt x="1568" y="1536"/>
                  </a:lnTo>
                  <a:cubicBezTo>
                    <a:pt x="1763" y="1258"/>
                    <a:pt x="2271" y="441"/>
                    <a:pt x="1814" y="52"/>
                  </a:cubicBezTo>
                  <a:cubicBezTo>
                    <a:pt x="1771" y="16"/>
                    <a:pt x="1731" y="0"/>
                    <a:pt x="1692"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415527" y="4752419"/>
              <a:ext cx="142064" cy="52578"/>
            </a:xfrm>
            <a:custGeom>
              <a:rect b="b" l="l" r="r" t="t"/>
              <a:pathLst>
                <a:path extrusionOk="0" h="557" w="1505">
                  <a:moveTo>
                    <a:pt x="474" y="0"/>
                  </a:moveTo>
                  <a:cubicBezTo>
                    <a:pt x="474" y="0"/>
                    <a:pt x="0" y="556"/>
                    <a:pt x="474" y="556"/>
                  </a:cubicBezTo>
                  <a:lnTo>
                    <a:pt x="1504" y="556"/>
                  </a:lnTo>
                  <a:cubicBezTo>
                    <a:pt x="1504" y="556"/>
                    <a:pt x="1188" y="0"/>
                    <a:pt x="103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525692" y="4625932"/>
              <a:ext cx="260719" cy="141498"/>
            </a:xfrm>
            <a:custGeom>
              <a:rect b="b" l="l" r="r" t="t"/>
              <a:pathLst>
                <a:path extrusionOk="0" h="1499" w="2762">
                  <a:moveTo>
                    <a:pt x="866" y="1"/>
                  </a:moveTo>
                  <a:cubicBezTo>
                    <a:pt x="866" y="1"/>
                    <a:pt x="1" y="1498"/>
                    <a:pt x="790" y="1498"/>
                  </a:cubicBezTo>
                  <a:lnTo>
                    <a:pt x="2762" y="1498"/>
                  </a:lnTo>
                  <a:cubicBezTo>
                    <a:pt x="2762" y="1498"/>
                    <a:pt x="2130" y="1"/>
                    <a:pt x="1814"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571" y="-123475"/>
              <a:ext cx="9267607" cy="5256574"/>
            </a:xfrm>
            <a:custGeom>
              <a:rect b="b" l="l" r="r" t="t"/>
              <a:pathLst>
                <a:path extrusionOk="0" h="55687" w="98179">
                  <a:moveTo>
                    <a:pt x="0" y="1"/>
                  </a:moveTo>
                  <a:lnTo>
                    <a:pt x="0" y="55686"/>
                  </a:lnTo>
                  <a:cubicBezTo>
                    <a:pt x="3202" y="43769"/>
                    <a:pt x="12589" y="41165"/>
                    <a:pt x="20181" y="41165"/>
                  </a:cubicBezTo>
                  <a:cubicBezTo>
                    <a:pt x="26074" y="41165"/>
                    <a:pt x="30885" y="42733"/>
                    <a:pt x="30885" y="42733"/>
                  </a:cubicBezTo>
                  <a:cubicBezTo>
                    <a:pt x="30885" y="42733"/>
                    <a:pt x="35990" y="44059"/>
                    <a:pt x="42402" y="44059"/>
                  </a:cubicBezTo>
                  <a:cubicBezTo>
                    <a:pt x="52258" y="44059"/>
                    <a:pt x="65204" y="40928"/>
                    <a:pt x="67451" y="25041"/>
                  </a:cubicBezTo>
                  <a:cubicBezTo>
                    <a:pt x="70926" y="83"/>
                    <a:pt x="98178" y="1"/>
                    <a:pt x="9817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idx="1" type="subTitle"/>
          </p:nvPr>
        </p:nvSpPr>
        <p:spPr>
          <a:xfrm rot="-144247">
            <a:off x="627299" y="1955119"/>
            <a:ext cx="5785793" cy="895685"/>
          </a:xfrm>
          <a:prstGeom prst="rect">
            <a:avLst/>
          </a:prstGeom>
        </p:spPr>
        <p:txBody>
          <a:bodyPr anchorCtr="0" anchor="ctr" bIns="91425" lIns="91425" spcFirstLastPara="1" rIns="91425" wrap="square" tIns="91425">
            <a:noAutofit/>
          </a:bodyPr>
          <a:lstStyle>
            <a:lvl1pPr lvl="0" rtl="0">
              <a:spcBef>
                <a:spcPts val="0"/>
              </a:spcBef>
              <a:spcAft>
                <a:spcPts val="0"/>
              </a:spcAft>
              <a:buNone/>
              <a:defRPr sz="51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None/>
              <a:defRPr>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None/>
              <a:defRPr>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None/>
              <a:defRPr>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None/>
              <a:defRPr>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None/>
              <a:defRPr>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None/>
              <a:defRPr>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None/>
              <a:defRPr>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None/>
              <a:defRPr>
                <a:solidFill>
                  <a:schemeClr val="lt1"/>
                </a:solidFill>
                <a:highlight>
                  <a:srgbClr val="000000"/>
                </a:highlight>
                <a:latin typeface="Sedgwick Ave"/>
                <a:ea typeface="Sedgwick Ave"/>
                <a:cs typeface="Sedgwick Ave"/>
                <a:sym typeface="Sedgwick Ave"/>
              </a:defRPr>
            </a:lvl9pPr>
          </a:lstStyle>
          <a:p/>
        </p:txBody>
      </p:sp>
      <p:sp>
        <p:nvSpPr>
          <p:cNvPr id="38" name="Google Shape;38;p2"/>
          <p:cNvSpPr txBox="1"/>
          <p:nvPr>
            <p:ph type="title"/>
          </p:nvPr>
        </p:nvSpPr>
        <p:spPr>
          <a:xfrm>
            <a:off x="720000" y="1457400"/>
            <a:ext cx="5614200" cy="7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300"/>
              <a:buNone/>
              <a:defRPr sz="3300">
                <a:solidFill>
                  <a:schemeClr val="lt1"/>
                </a:solidFill>
              </a:defRPr>
            </a:lvl1pPr>
            <a:lvl2pPr lvl="1" rtl="0">
              <a:spcBef>
                <a:spcPts val="0"/>
              </a:spcBef>
              <a:spcAft>
                <a:spcPts val="0"/>
              </a:spcAft>
              <a:buClr>
                <a:schemeClr val="lt1"/>
              </a:buClr>
              <a:buSzPts val="3900"/>
              <a:buNone/>
              <a:defRPr sz="3900">
                <a:solidFill>
                  <a:schemeClr val="lt1"/>
                </a:solidFill>
              </a:defRPr>
            </a:lvl2pPr>
            <a:lvl3pPr lvl="2" rtl="0">
              <a:spcBef>
                <a:spcPts val="0"/>
              </a:spcBef>
              <a:spcAft>
                <a:spcPts val="0"/>
              </a:spcAft>
              <a:buClr>
                <a:schemeClr val="lt1"/>
              </a:buClr>
              <a:buSzPts val="3900"/>
              <a:buNone/>
              <a:defRPr sz="3900">
                <a:solidFill>
                  <a:schemeClr val="lt1"/>
                </a:solidFill>
              </a:defRPr>
            </a:lvl3pPr>
            <a:lvl4pPr lvl="3" rtl="0">
              <a:spcBef>
                <a:spcPts val="0"/>
              </a:spcBef>
              <a:spcAft>
                <a:spcPts val="0"/>
              </a:spcAft>
              <a:buClr>
                <a:schemeClr val="lt1"/>
              </a:buClr>
              <a:buSzPts val="3900"/>
              <a:buNone/>
              <a:defRPr sz="3900">
                <a:solidFill>
                  <a:schemeClr val="lt1"/>
                </a:solidFill>
              </a:defRPr>
            </a:lvl4pPr>
            <a:lvl5pPr lvl="4" rtl="0">
              <a:spcBef>
                <a:spcPts val="0"/>
              </a:spcBef>
              <a:spcAft>
                <a:spcPts val="0"/>
              </a:spcAft>
              <a:buClr>
                <a:schemeClr val="lt1"/>
              </a:buClr>
              <a:buSzPts val="3900"/>
              <a:buNone/>
              <a:defRPr sz="3900">
                <a:solidFill>
                  <a:schemeClr val="lt1"/>
                </a:solidFill>
              </a:defRPr>
            </a:lvl5pPr>
            <a:lvl6pPr lvl="5" rtl="0">
              <a:spcBef>
                <a:spcPts val="0"/>
              </a:spcBef>
              <a:spcAft>
                <a:spcPts val="0"/>
              </a:spcAft>
              <a:buClr>
                <a:schemeClr val="lt1"/>
              </a:buClr>
              <a:buSzPts val="3900"/>
              <a:buNone/>
              <a:defRPr sz="3900">
                <a:solidFill>
                  <a:schemeClr val="lt1"/>
                </a:solidFill>
              </a:defRPr>
            </a:lvl6pPr>
            <a:lvl7pPr lvl="6" rtl="0">
              <a:spcBef>
                <a:spcPts val="0"/>
              </a:spcBef>
              <a:spcAft>
                <a:spcPts val="0"/>
              </a:spcAft>
              <a:buClr>
                <a:schemeClr val="lt1"/>
              </a:buClr>
              <a:buSzPts val="3900"/>
              <a:buNone/>
              <a:defRPr sz="3900">
                <a:solidFill>
                  <a:schemeClr val="lt1"/>
                </a:solidFill>
              </a:defRPr>
            </a:lvl7pPr>
            <a:lvl8pPr lvl="7" rtl="0">
              <a:spcBef>
                <a:spcPts val="0"/>
              </a:spcBef>
              <a:spcAft>
                <a:spcPts val="0"/>
              </a:spcAft>
              <a:buClr>
                <a:schemeClr val="lt1"/>
              </a:buClr>
              <a:buSzPts val="3900"/>
              <a:buNone/>
              <a:defRPr sz="3900">
                <a:solidFill>
                  <a:schemeClr val="lt1"/>
                </a:solidFill>
              </a:defRPr>
            </a:lvl8pPr>
            <a:lvl9pPr lvl="8" rtl="0">
              <a:spcBef>
                <a:spcPts val="0"/>
              </a:spcBef>
              <a:spcAft>
                <a:spcPts val="0"/>
              </a:spcAft>
              <a:buClr>
                <a:schemeClr val="lt1"/>
              </a:buClr>
              <a:buSzPts val="3900"/>
              <a:buNone/>
              <a:defRPr sz="39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11"/>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hasCustomPrompt="1" type="title"/>
          </p:nvPr>
        </p:nvSpPr>
        <p:spPr>
          <a:xfrm>
            <a:off x="720000" y="1252700"/>
            <a:ext cx="77040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10000"/>
              <a:buFont typeface="Sedgwick Ave"/>
              <a:buNone/>
              <a:defRPr sz="10000">
                <a:solidFill>
                  <a:schemeClr val="lt1"/>
                </a:solidFill>
                <a:highlight>
                  <a:srgbClr val="000000"/>
                </a:highlight>
                <a:latin typeface="Sedgwick Ave"/>
                <a:ea typeface="Sedgwick Ave"/>
                <a:cs typeface="Sedgwick Ave"/>
                <a:sym typeface="Sedgwick Ave"/>
              </a:defRPr>
            </a:lvl1pPr>
            <a:lvl2pPr lvl="1"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2pPr>
            <a:lvl3pPr lvl="2"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3pPr>
            <a:lvl4pPr lvl="3"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4pPr>
            <a:lvl5pPr lvl="4"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5pPr>
            <a:lvl6pPr lvl="5"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6pPr>
            <a:lvl7pPr lvl="6"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7pPr>
            <a:lvl8pPr lvl="7"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8pPr>
            <a:lvl9pPr lvl="8" algn="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9pPr>
          </a:lstStyle>
          <a:p>
            <a:r>
              <a:t>xx%</a:t>
            </a:r>
          </a:p>
        </p:txBody>
      </p:sp>
      <p:sp>
        <p:nvSpPr>
          <p:cNvPr id="115" name="Google Shape;115;p11"/>
          <p:cNvSpPr txBox="1"/>
          <p:nvPr>
            <p:ph idx="1" type="subTitle"/>
          </p:nvPr>
        </p:nvSpPr>
        <p:spPr>
          <a:xfrm>
            <a:off x="720000" y="3354000"/>
            <a:ext cx="7704000" cy="393600"/>
          </a:xfrm>
          <a:prstGeom prst="rect">
            <a:avLst/>
          </a:prstGeom>
        </p:spPr>
        <p:txBody>
          <a:bodyPr anchorCtr="0" anchor="t" bIns="91425" lIns="91425" spcFirstLastPara="1" rIns="91425" wrap="square" tIns="91425">
            <a:noAutofit/>
          </a:bodyPr>
          <a:lstStyle>
            <a:lvl1pPr lvl="0"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1pPr>
            <a:lvl2pPr lvl="1"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2pPr>
            <a:lvl3pPr lvl="2"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3pPr>
            <a:lvl4pPr lvl="3"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4pPr>
            <a:lvl5pPr lvl="4"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5pPr>
            <a:lvl6pPr lvl="5"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6pPr>
            <a:lvl7pPr lvl="6"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7pPr>
            <a:lvl8pPr lvl="7"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8pPr>
            <a:lvl9pPr lvl="8" algn="r">
              <a:spcBef>
                <a:spcPts val="0"/>
              </a:spcBef>
              <a:spcAft>
                <a:spcPts val="0"/>
              </a:spcAft>
              <a:buNone/>
              <a:defRPr>
                <a:solidFill>
                  <a:schemeClr val="lt1"/>
                </a:solidFill>
                <a:highlight>
                  <a:srgbClr val="F10707"/>
                </a:highlight>
                <a:latin typeface="IBM Plex Sans Medium"/>
                <a:ea typeface="IBM Plex Sans Medium"/>
                <a:cs typeface="IBM Plex Sans Medium"/>
                <a:sym typeface="IBM Plex Sans Mediu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rgbClr val="EE111C"/>
        </a:solidFill>
      </p:bgPr>
    </p:bg>
    <p:spTree>
      <p:nvGrpSpPr>
        <p:cNvPr id="117" name="Shape 117"/>
        <p:cNvGrpSpPr/>
        <p:nvPr/>
      </p:nvGrpSpPr>
      <p:grpSpPr>
        <a:xfrm>
          <a:off x="0" y="0"/>
          <a:ext cx="0" cy="0"/>
          <a:chOff x="0" y="0"/>
          <a:chExt cx="0" cy="0"/>
        </a:xfrm>
      </p:grpSpPr>
      <p:sp>
        <p:nvSpPr>
          <p:cNvPr id="118" name="Google Shape;118;p13"/>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153351" y="4239974"/>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52924" y="346948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3775" y="3322818"/>
            <a:ext cx="278695" cy="146832"/>
          </a:xfrm>
          <a:custGeom>
            <a:rect b="b" l="l" r="r" t="t"/>
            <a:pathLst>
              <a:path extrusionOk="0" h="873" w="1657">
                <a:moveTo>
                  <a:pt x="1265" y="1"/>
                </a:moveTo>
                <a:cubicBezTo>
                  <a:pt x="1024" y="1"/>
                  <a:pt x="791" y="241"/>
                  <a:pt x="709" y="475"/>
                </a:cubicBezTo>
                <a:lnTo>
                  <a:pt x="551" y="475"/>
                </a:lnTo>
                <a:cubicBezTo>
                  <a:pt x="235" y="475"/>
                  <a:pt x="1" y="633"/>
                  <a:pt x="1" y="790"/>
                </a:cubicBezTo>
                <a:lnTo>
                  <a:pt x="1" y="873"/>
                </a:lnTo>
                <a:lnTo>
                  <a:pt x="1656" y="873"/>
                </a:lnTo>
                <a:lnTo>
                  <a:pt x="1656" y="83"/>
                </a:lnTo>
                <a:cubicBezTo>
                  <a:pt x="1498" y="1"/>
                  <a:pt x="1423" y="1"/>
                  <a:pt x="1265"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5248" y="312418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txBox="1"/>
          <p:nvPr>
            <p:ph hasCustomPrompt="1" type="title"/>
          </p:nvPr>
        </p:nvSpPr>
        <p:spPr>
          <a:xfrm>
            <a:off x="719975" y="540000"/>
            <a:ext cx="894000" cy="970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26" name="Google Shape;126;p13">
            <a:hlinkClick action="ppaction://hlinksldjump" r:id="rId2"/>
          </p:cNvPr>
          <p:cNvSpPr txBox="1"/>
          <p:nvPr>
            <p:ph idx="2" type="title"/>
          </p:nvPr>
        </p:nvSpPr>
        <p:spPr>
          <a:xfrm>
            <a:off x="719975" y="1400176"/>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27" name="Google Shape;127;p13"/>
          <p:cNvSpPr txBox="1"/>
          <p:nvPr>
            <p:ph hasCustomPrompt="1" idx="3" type="title"/>
          </p:nvPr>
        </p:nvSpPr>
        <p:spPr>
          <a:xfrm>
            <a:off x="3564575" y="540125"/>
            <a:ext cx="894000" cy="970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28" name="Google Shape;128;p13"/>
          <p:cNvSpPr txBox="1"/>
          <p:nvPr>
            <p:ph hasCustomPrompt="1" idx="4" type="title"/>
          </p:nvPr>
        </p:nvSpPr>
        <p:spPr>
          <a:xfrm>
            <a:off x="719975" y="2654476"/>
            <a:ext cx="894000" cy="1018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29" name="Google Shape;129;p13"/>
          <p:cNvSpPr txBox="1"/>
          <p:nvPr>
            <p:ph hasCustomPrompt="1" idx="5" type="title"/>
          </p:nvPr>
        </p:nvSpPr>
        <p:spPr>
          <a:xfrm>
            <a:off x="3564575" y="2654475"/>
            <a:ext cx="894000" cy="1018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30" name="Google Shape;130;p13">
            <a:hlinkClick action="ppaction://hlinksldjump" r:id="rId3"/>
          </p:cNvPr>
          <p:cNvSpPr txBox="1"/>
          <p:nvPr>
            <p:ph idx="6" type="title"/>
          </p:nvPr>
        </p:nvSpPr>
        <p:spPr>
          <a:xfrm>
            <a:off x="3564575" y="1400175"/>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31" name="Google Shape;131;p13">
            <a:hlinkClick action="ppaction://hlinksldjump" r:id="rId4"/>
          </p:cNvPr>
          <p:cNvSpPr txBox="1"/>
          <p:nvPr>
            <p:ph idx="7" type="title"/>
          </p:nvPr>
        </p:nvSpPr>
        <p:spPr>
          <a:xfrm>
            <a:off x="719975" y="3532450"/>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32" name="Google Shape;132;p13">
            <a:hlinkClick action="ppaction://hlinksldjump" r:id="rId5"/>
          </p:cNvPr>
          <p:cNvSpPr txBox="1"/>
          <p:nvPr>
            <p:ph idx="8" type="title"/>
          </p:nvPr>
        </p:nvSpPr>
        <p:spPr>
          <a:xfrm>
            <a:off x="3564575" y="3532449"/>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33" name="Google Shape;133;p13"/>
          <p:cNvSpPr txBox="1"/>
          <p:nvPr>
            <p:ph idx="1" type="subTitle"/>
          </p:nvPr>
        </p:nvSpPr>
        <p:spPr>
          <a:xfrm>
            <a:off x="719975" y="1740375"/>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4" name="Google Shape;134;p13"/>
          <p:cNvSpPr txBox="1"/>
          <p:nvPr>
            <p:ph idx="9" type="subTitle"/>
          </p:nvPr>
        </p:nvSpPr>
        <p:spPr>
          <a:xfrm>
            <a:off x="719975" y="3872475"/>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5" name="Google Shape;135;p13"/>
          <p:cNvSpPr txBox="1"/>
          <p:nvPr>
            <p:ph idx="13" type="subTitle"/>
          </p:nvPr>
        </p:nvSpPr>
        <p:spPr>
          <a:xfrm>
            <a:off x="3564575" y="3872475"/>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6" name="Google Shape;136;p13"/>
          <p:cNvSpPr txBox="1"/>
          <p:nvPr>
            <p:ph idx="14" type="subTitle"/>
          </p:nvPr>
        </p:nvSpPr>
        <p:spPr>
          <a:xfrm>
            <a:off x="3564575" y="1740375"/>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1">
    <p:bg>
      <p:bgPr>
        <a:solidFill>
          <a:srgbClr val="FFFFFF"/>
        </a:solidFill>
      </p:bgPr>
    </p:bg>
    <p:spTree>
      <p:nvGrpSpPr>
        <p:cNvPr id="137" name="Shape 137"/>
        <p:cNvGrpSpPr/>
        <p:nvPr/>
      </p:nvGrpSpPr>
      <p:grpSpPr>
        <a:xfrm>
          <a:off x="0" y="0"/>
          <a:ext cx="0" cy="0"/>
          <a:chOff x="0" y="0"/>
          <a:chExt cx="0" cy="0"/>
        </a:xfrm>
      </p:grpSpPr>
      <p:sp>
        <p:nvSpPr>
          <p:cNvPr id="138" name="Google Shape;138;p14"/>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ph hasCustomPrompt="1" type="title"/>
          </p:nvPr>
        </p:nvSpPr>
        <p:spPr>
          <a:xfrm>
            <a:off x="719975" y="1765500"/>
            <a:ext cx="1248900" cy="88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6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42" name="Google Shape;142;p14"/>
          <p:cNvSpPr txBox="1"/>
          <p:nvPr>
            <p:ph idx="2" type="title"/>
          </p:nvPr>
        </p:nvSpPr>
        <p:spPr>
          <a:xfrm>
            <a:off x="1871400" y="1647151"/>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3" name="Google Shape;143;p14"/>
          <p:cNvSpPr txBox="1"/>
          <p:nvPr>
            <p:ph hasCustomPrompt="1" idx="3" type="title"/>
          </p:nvPr>
        </p:nvSpPr>
        <p:spPr>
          <a:xfrm>
            <a:off x="4572000" y="1765500"/>
            <a:ext cx="1248900" cy="88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6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44" name="Google Shape;144;p14"/>
          <p:cNvSpPr txBox="1"/>
          <p:nvPr>
            <p:ph hasCustomPrompt="1" idx="4" type="title"/>
          </p:nvPr>
        </p:nvSpPr>
        <p:spPr>
          <a:xfrm>
            <a:off x="719975" y="3356176"/>
            <a:ext cx="1248900" cy="88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6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45" name="Google Shape;145;p14"/>
          <p:cNvSpPr txBox="1"/>
          <p:nvPr>
            <p:ph hasCustomPrompt="1" idx="5" type="title"/>
          </p:nvPr>
        </p:nvSpPr>
        <p:spPr>
          <a:xfrm>
            <a:off x="4572000" y="3356175"/>
            <a:ext cx="1248900" cy="88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6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146" name="Google Shape;146;p14"/>
          <p:cNvSpPr txBox="1"/>
          <p:nvPr>
            <p:ph idx="6" type="title"/>
          </p:nvPr>
        </p:nvSpPr>
        <p:spPr>
          <a:xfrm>
            <a:off x="5920750" y="1647150"/>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 name="Google Shape;147;p14"/>
          <p:cNvSpPr txBox="1"/>
          <p:nvPr>
            <p:ph idx="7" type="title"/>
          </p:nvPr>
        </p:nvSpPr>
        <p:spPr>
          <a:xfrm>
            <a:off x="1871400" y="3237812"/>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8" name="Google Shape;148;p14"/>
          <p:cNvSpPr txBox="1"/>
          <p:nvPr>
            <p:ph idx="8" type="title"/>
          </p:nvPr>
        </p:nvSpPr>
        <p:spPr>
          <a:xfrm>
            <a:off x="5920750" y="3237799"/>
            <a:ext cx="2537100" cy="476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9" name="Google Shape;149;p14"/>
          <p:cNvSpPr txBox="1"/>
          <p:nvPr>
            <p:ph idx="1" type="subTitle"/>
          </p:nvPr>
        </p:nvSpPr>
        <p:spPr>
          <a:xfrm>
            <a:off x="1871400" y="2123250"/>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0" name="Google Shape;150;p14"/>
          <p:cNvSpPr txBox="1"/>
          <p:nvPr>
            <p:ph idx="9" type="subTitle"/>
          </p:nvPr>
        </p:nvSpPr>
        <p:spPr>
          <a:xfrm>
            <a:off x="1871400" y="3713888"/>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1" name="Google Shape;151;p14"/>
          <p:cNvSpPr txBox="1"/>
          <p:nvPr>
            <p:ph idx="13" type="subTitle"/>
          </p:nvPr>
        </p:nvSpPr>
        <p:spPr>
          <a:xfrm>
            <a:off x="5920750" y="3713900"/>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2" name="Google Shape;152;p14"/>
          <p:cNvSpPr txBox="1"/>
          <p:nvPr>
            <p:ph idx="14" type="subTitle"/>
          </p:nvPr>
        </p:nvSpPr>
        <p:spPr>
          <a:xfrm>
            <a:off x="5920750" y="2123250"/>
            <a:ext cx="2343300" cy="7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IBM Plex Sans Light"/>
                <a:ea typeface="IBM Plex Sans Light"/>
                <a:cs typeface="IBM Plex Sans Light"/>
                <a:sym typeface="IBM Plex Sans Light"/>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3" name="Google Shape;153;p14"/>
          <p:cNvSpPr txBox="1"/>
          <p:nvPr>
            <p:ph idx="15"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2">
    <p:bg>
      <p:bgPr>
        <a:solidFill>
          <a:srgbClr val="EE111C"/>
        </a:solidFill>
      </p:bgPr>
    </p:bg>
    <p:spTree>
      <p:nvGrpSpPr>
        <p:cNvPr id="154" name="Shape 154"/>
        <p:cNvGrpSpPr/>
        <p:nvPr/>
      </p:nvGrpSpPr>
      <p:grpSpPr>
        <a:xfrm>
          <a:off x="0" y="0"/>
          <a:ext cx="0" cy="0"/>
          <a:chOff x="0" y="0"/>
          <a:chExt cx="0" cy="0"/>
        </a:xfrm>
      </p:grpSpPr>
      <p:sp>
        <p:nvSpPr>
          <p:cNvPr id="155" name="Google Shape;155;p15"/>
          <p:cNvSpPr/>
          <p:nvPr/>
        </p:nvSpPr>
        <p:spPr>
          <a:xfrm>
            <a:off x="6432377" y="3315453"/>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7245438" y="4462046"/>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099676" y="2944350"/>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17724" y="1146299"/>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52924" y="42723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303775" y="3322818"/>
            <a:ext cx="278695" cy="146832"/>
          </a:xfrm>
          <a:custGeom>
            <a:rect b="b" l="l" r="r" t="t"/>
            <a:pathLst>
              <a:path extrusionOk="0" h="873" w="1657">
                <a:moveTo>
                  <a:pt x="1265" y="1"/>
                </a:moveTo>
                <a:cubicBezTo>
                  <a:pt x="1024" y="1"/>
                  <a:pt x="791" y="241"/>
                  <a:pt x="709" y="475"/>
                </a:cubicBezTo>
                <a:lnTo>
                  <a:pt x="551" y="475"/>
                </a:lnTo>
                <a:cubicBezTo>
                  <a:pt x="235" y="475"/>
                  <a:pt x="1" y="633"/>
                  <a:pt x="1" y="790"/>
                </a:cubicBezTo>
                <a:lnTo>
                  <a:pt x="1" y="873"/>
                </a:lnTo>
                <a:lnTo>
                  <a:pt x="1656" y="873"/>
                </a:lnTo>
                <a:lnTo>
                  <a:pt x="1656" y="83"/>
                </a:lnTo>
                <a:cubicBezTo>
                  <a:pt x="1498" y="1"/>
                  <a:pt x="1423" y="1"/>
                  <a:pt x="1265"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25248" y="8193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txBox="1"/>
          <p:nvPr>
            <p:ph hasCustomPrompt="1" type="title"/>
          </p:nvPr>
        </p:nvSpPr>
        <p:spPr>
          <a:xfrm>
            <a:off x="1364100" y="768600"/>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63" name="Google Shape;163;p15"/>
          <p:cNvSpPr txBox="1"/>
          <p:nvPr>
            <p:ph idx="2" type="title"/>
          </p:nvPr>
        </p:nvSpPr>
        <p:spPr>
          <a:xfrm>
            <a:off x="816900" y="1493675"/>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64" name="Google Shape;164;p15"/>
          <p:cNvSpPr txBox="1"/>
          <p:nvPr>
            <p:ph idx="1" type="subTitle"/>
          </p:nvPr>
        </p:nvSpPr>
        <p:spPr>
          <a:xfrm>
            <a:off x="816900" y="1833700"/>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65" name="Google Shape;165;p15"/>
          <p:cNvSpPr txBox="1"/>
          <p:nvPr>
            <p:ph hasCustomPrompt="1" idx="3" type="title"/>
          </p:nvPr>
        </p:nvSpPr>
        <p:spPr>
          <a:xfrm>
            <a:off x="3947550" y="768600"/>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66" name="Google Shape;166;p15"/>
          <p:cNvSpPr txBox="1"/>
          <p:nvPr>
            <p:ph idx="4" type="title"/>
          </p:nvPr>
        </p:nvSpPr>
        <p:spPr>
          <a:xfrm>
            <a:off x="3400350" y="1493675"/>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67" name="Google Shape;167;p15"/>
          <p:cNvSpPr txBox="1"/>
          <p:nvPr>
            <p:ph idx="5" type="subTitle"/>
          </p:nvPr>
        </p:nvSpPr>
        <p:spPr>
          <a:xfrm>
            <a:off x="3400350" y="1833700"/>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68" name="Google Shape;168;p15"/>
          <p:cNvSpPr txBox="1"/>
          <p:nvPr>
            <p:ph hasCustomPrompt="1" idx="6" type="title"/>
          </p:nvPr>
        </p:nvSpPr>
        <p:spPr>
          <a:xfrm>
            <a:off x="6531000" y="766063"/>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69" name="Google Shape;169;p15"/>
          <p:cNvSpPr txBox="1"/>
          <p:nvPr>
            <p:ph idx="7" type="title"/>
          </p:nvPr>
        </p:nvSpPr>
        <p:spPr>
          <a:xfrm>
            <a:off x="5983800" y="1491125"/>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70" name="Google Shape;170;p15"/>
          <p:cNvSpPr txBox="1"/>
          <p:nvPr>
            <p:ph idx="8" type="subTitle"/>
          </p:nvPr>
        </p:nvSpPr>
        <p:spPr>
          <a:xfrm>
            <a:off x="5983800" y="1831163"/>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71" name="Google Shape;171;p15"/>
          <p:cNvSpPr txBox="1"/>
          <p:nvPr>
            <p:ph hasCustomPrompt="1" idx="9" type="title"/>
          </p:nvPr>
        </p:nvSpPr>
        <p:spPr>
          <a:xfrm>
            <a:off x="1364100" y="2829125"/>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72" name="Google Shape;172;p15"/>
          <p:cNvSpPr txBox="1"/>
          <p:nvPr>
            <p:ph idx="13" type="title"/>
          </p:nvPr>
        </p:nvSpPr>
        <p:spPr>
          <a:xfrm>
            <a:off x="816900" y="3554250"/>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73" name="Google Shape;173;p15"/>
          <p:cNvSpPr txBox="1"/>
          <p:nvPr>
            <p:ph idx="14" type="subTitle"/>
          </p:nvPr>
        </p:nvSpPr>
        <p:spPr>
          <a:xfrm>
            <a:off x="816900" y="3894275"/>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74" name="Google Shape;174;p15"/>
          <p:cNvSpPr txBox="1"/>
          <p:nvPr>
            <p:ph hasCustomPrompt="1" idx="15" type="title"/>
          </p:nvPr>
        </p:nvSpPr>
        <p:spPr>
          <a:xfrm>
            <a:off x="3947550" y="2829125"/>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75" name="Google Shape;175;p15"/>
          <p:cNvSpPr txBox="1"/>
          <p:nvPr>
            <p:ph idx="16" type="title"/>
          </p:nvPr>
        </p:nvSpPr>
        <p:spPr>
          <a:xfrm>
            <a:off x="3400350" y="3554250"/>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76" name="Google Shape;176;p15"/>
          <p:cNvSpPr txBox="1"/>
          <p:nvPr>
            <p:ph idx="17" type="subTitle"/>
          </p:nvPr>
        </p:nvSpPr>
        <p:spPr>
          <a:xfrm>
            <a:off x="3400350" y="3894275"/>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77" name="Google Shape;177;p15"/>
          <p:cNvSpPr txBox="1"/>
          <p:nvPr>
            <p:ph hasCustomPrompt="1" idx="18" type="title"/>
          </p:nvPr>
        </p:nvSpPr>
        <p:spPr>
          <a:xfrm>
            <a:off x="6531000" y="2826588"/>
            <a:ext cx="1248900" cy="71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500"/>
              <a:buFont typeface="IBM Plex Sans"/>
              <a:buNone/>
              <a:defRPr b="1" sz="4500">
                <a:solidFill>
                  <a:schemeClr val="lt1"/>
                </a:solidFill>
                <a:latin typeface="Sedgwick Ave"/>
                <a:ea typeface="Sedgwick Ave"/>
                <a:cs typeface="Sedgwick Ave"/>
                <a:sym typeface="Sedgwick Ave"/>
              </a:defRPr>
            </a:lvl1pPr>
            <a:lvl2pPr lvl="1"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4500"/>
              <a:buFont typeface="IBM Plex Sans"/>
              <a:buNone/>
              <a:defRPr b="1" sz="4500">
                <a:solidFill>
                  <a:schemeClr val="lt1"/>
                </a:solidFill>
                <a:latin typeface="IBM Plex Sans"/>
                <a:ea typeface="IBM Plex Sans"/>
                <a:cs typeface="IBM Plex Sans"/>
                <a:sym typeface="IBM Plex Sans"/>
              </a:defRPr>
            </a:lvl9pPr>
          </a:lstStyle>
          <a:p>
            <a:r>
              <a:t>xx%</a:t>
            </a:r>
          </a:p>
        </p:txBody>
      </p:sp>
      <p:sp>
        <p:nvSpPr>
          <p:cNvPr id="178" name="Google Shape;178;p15"/>
          <p:cNvSpPr txBox="1"/>
          <p:nvPr>
            <p:ph idx="19" type="title"/>
          </p:nvPr>
        </p:nvSpPr>
        <p:spPr>
          <a:xfrm>
            <a:off x="5983800" y="3551700"/>
            <a:ext cx="2343300" cy="476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800"/>
              <a:buFont typeface="Sedgwick Ave"/>
              <a:buNone/>
              <a:defRPr sz="1800">
                <a:solidFill>
                  <a:schemeClr val="lt1"/>
                </a:solidFill>
                <a:highlight>
                  <a:srgbClr val="000000"/>
                </a:highlight>
                <a:latin typeface="Sedgwick Ave"/>
                <a:ea typeface="Sedgwick Ave"/>
                <a:cs typeface="Sedgwick Ave"/>
                <a:sym typeface="Sedgwick Ave"/>
              </a:defRPr>
            </a:lvl9pPr>
          </a:lstStyle>
          <a:p/>
        </p:txBody>
      </p:sp>
      <p:sp>
        <p:nvSpPr>
          <p:cNvPr id="179" name="Google Shape;179;p15"/>
          <p:cNvSpPr txBox="1"/>
          <p:nvPr>
            <p:ph idx="20" type="subTitle"/>
          </p:nvPr>
        </p:nvSpPr>
        <p:spPr>
          <a:xfrm>
            <a:off x="5983800" y="3891738"/>
            <a:ext cx="23433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IBM Plex Sans Light"/>
                <a:ea typeface="IBM Plex Sans Light"/>
                <a:cs typeface="IBM Plex Sans Light"/>
                <a:sym typeface="IBM Plex Sans Light"/>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_1">
    <p:spTree>
      <p:nvGrpSpPr>
        <p:cNvPr id="180" name="Shape 180"/>
        <p:cNvGrpSpPr/>
        <p:nvPr/>
      </p:nvGrpSpPr>
      <p:grpSpPr>
        <a:xfrm>
          <a:off x="0" y="0"/>
          <a:ext cx="0" cy="0"/>
          <a:chOff x="0" y="0"/>
          <a:chExt cx="0" cy="0"/>
        </a:xfrm>
      </p:grpSpPr>
      <p:sp>
        <p:nvSpPr>
          <p:cNvPr id="181" name="Google Shape;181;p16"/>
          <p:cNvSpPr txBox="1"/>
          <p:nvPr>
            <p:ph type="title"/>
          </p:nvPr>
        </p:nvSpPr>
        <p:spPr>
          <a:xfrm>
            <a:off x="5524500" y="1825875"/>
            <a:ext cx="2981400" cy="178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600"/>
              <a:buNone/>
              <a:defRPr sz="2600"/>
            </a:lvl1pPr>
            <a:lvl2pPr lvl="1" rtl="0">
              <a:lnSpc>
                <a:spcPct val="100000"/>
              </a:lnSpc>
              <a:spcBef>
                <a:spcPts val="0"/>
              </a:spcBef>
              <a:spcAft>
                <a:spcPts val="0"/>
              </a:spcAft>
              <a:buSzPts val="2600"/>
              <a:buNone/>
              <a:defRPr sz="2600"/>
            </a:lvl2pPr>
            <a:lvl3pPr lvl="2" rtl="0">
              <a:lnSpc>
                <a:spcPct val="100000"/>
              </a:lnSpc>
              <a:spcBef>
                <a:spcPts val="0"/>
              </a:spcBef>
              <a:spcAft>
                <a:spcPts val="0"/>
              </a:spcAft>
              <a:buSzPts val="2600"/>
              <a:buNone/>
              <a:defRPr sz="2600"/>
            </a:lvl3pPr>
            <a:lvl4pPr lvl="3" rtl="0">
              <a:lnSpc>
                <a:spcPct val="100000"/>
              </a:lnSpc>
              <a:spcBef>
                <a:spcPts val="0"/>
              </a:spcBef>
              <a:spcAft>
                <a:spcPts val="0"/>
              </a:spcAft>
              <a:buSzPts val="2600"/>
              <a:buNone/>
              <a:defRPr sz="2600"/>
            </a:lvl4pPr>
            <a:lvl5pPr lvl="4" rtl="0">
              <a:lnSpc>
                <a:spcPct val="100000"/>
              </a:lnSpc>
              <a:spcBef>
                <a:spcPts val="0"/>
              </a:spcBef>
              <a:spcAft>
                <a:spcPts val="0"/>
              </a:spcAft>
              <a:buSzPts val="2600"/>
              <a:buNone/>
              <a:defRPr sz="2600"/>
            </a:lvl5pPr>
            <a:lvl6pPr lvl="5" rtl="0">
              <a:lnSpc>
                <a:spcPct val="100000"/>
              </a:lnSpc>
              <a:spcBef>
                <a:spcPts val="0"/>
              </a:spcBef>
              <a:spcAft>
                <a:spcPts val="0"/>
              </a:spcAft>
              <a:buSzPts val="2600"/>
              <a:buNone/>
              <a:defRPr sz="2600"/>
            </a:lvl6pPr>
            <a:lvl7pPr lvl="6" rtl="0">
              <a:lnSpc>
                <a:spcPct val="100000"/>
              </a:lnSpc>
              <a:spcBef>
                <a:spcPts val="0"/>
              </a:spcBef>
              <a:spcAft>
                <a:spcPts val="0"/>
              </a:spcAft>
              <a:buSzPts val="2600"/>
              <a:buNone/>
              <a:defRPr sz="2600"/>
            </a:lvl7pPr>
            <a:lvl8pPr lvl="7" rtl="0">
              <a:lnSpc>
                <a:spcPct val="100000"/>
              </a:lnSpc>
              <a:spcBef>
                <a:spcPts val="0"/>
              </a:spcBef>
              <a:spcAft>
                <a:spcPts val="0"/>
              </a:spcAft>
              <a:buSzPts val="2600"/>
              <a:buNone/>
              <a:defRPr sz="2600"/>
            </a:lvl8pPr>
            <a:lvl9pPr lvl="8" rtl="0">
              <a:lnSpc>
                <a:spcPct val="100000"/>
              </a:lnSpc>
              <a:spcBef>
                <a:spcPts val="0"/>
              </a:spcBef>
              <a:spcAft>
                <a:spcPts val="0"/>
              </a:spcAft>
              <a:buSzPts val="2600"/>
              <a:buNone/>
              <a:defRPr sz="2600"/>
            </a:lvl9pPr>
          </a:lstStyle>
          <a:p/>
        </p:txBody>
      </p:sp>
      <p:sp>
        <p:nvSpPr>
          <p:cNvPr id="182" name="Google Shape;182;p16"/>
          <p:cNvSpPr txBox="1"/>
          <p:nvPr>
            <p:ph idx="1" type="subTitle"/>
          </p:nvPr>
        </p:nvSpPr>
        <p:spPr>
          <a:xfrm>
            <a:off x="5524500" y="3607050"/>
            <a:ext cx="298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83" name="Google Shape;183;p16"/>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_1_1">
    <p:bg>
      <p:bgPr>
        <a:solidFill>
          <a:schemeClr val="accent1"/>
        </a:solidFill>
      </p:bgPr>
    </p:bg>
    <p:spTree>
      <p:nvGrpSpPr>
        <p:cNvPr id="186" name="Shape 186"/>
        <p:cNvGrpSpPr/>
        <p:nvPr/>
      </p:nvGrpSpPr>
      <p:grpSpPr>
        <a:xfrm>
          <a:off x="0" y="0"/>
          <a:ext cx="0" cy="0"/>
          <a:chOff x="0" y="0"/>
          <a:chExt cx="0" cy="0"/>
        </a:xfrm>
      </p:grpSpPr>
      <p:sp>
        <p:nvSpPr>
          <p:cNvPr id="187" name="Google Shape;187;p17"/>
          <p:cNvSpPr txBox="1"/>
          <p:nvPr>
            <p:ph type="title"/>
          </p:nvPr>
        </p:nvSpPr>
        <p:spPr>
          <a:xfrm>
            <a:off x="1532850" y="1925650"/>
            <a:ext cx="6078300" cy="178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3000"/>
              <a:buNone/>
              <a:defRPr sz="3000">
                <a:solidFill>
                  <a:schemeClr val="lt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188" name="Google Shape;188;p17"/>
          <p:cNvSpPr txBox="1"/>
          <p:nvPr>
            <p:ph idx="1" type="subTitle"/>
          </p:nvPr>
        </p:nvSpPr>
        <p:spPr>
          <a:xfrm>
            <a:off x="2299775" y="3853100"/>
            <a:ext cx="4544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1pPr>
            <a:lvl2pPr lvl="1"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2pPr>
            <a:lvl3pPr lvl="2"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3pPr>
            <a:lvl4pPr lvl="3"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4pPr>
            <a:lvl5pPr lvl="4"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5pPr>
            <a:lvl6pPr lvl="5"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6pPr>
            <a:lvl7pPr lvl="6"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7pPr>
            <a:lvl8pPr lvl="7"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8pPr>
            <a:lvl9pPr lvl="8" rtl="0" algn="ctr">
              <a:lnSpc>
                <a:spcPct val="100000"/>
              </a:lnSpc>
              <a:spcBef>
                <a:spcPts val="0"/>
              </a:spcBef>
              <a:spcAft>
                <a:spcPts val="0"/>
              </a:spcAft>
              <a:buNone/>
              <a:defRPr b="1" sz="2000">
                <a:solidFill>
                  <a:schemeClr val="lt1"/>
                </a:solidFill>
                <a:highlight>
                  <a:srgbClr val="000000"/>
                </a:highlight>
                <a:latin typeface="Sedgwick Ave"/>
                <a:ea typeface="Sedgwick Ave"/>
                <a:cs typeface="Sedgwick Ave"/>
                <a:sym typeface="Sedgwick Ave"/>
              </a:defRPr>
            </a:lvl9pPr>
          </a:lstStyle>
          <a:p/>
        </p:txBody>
      </p:sp>
      <p:sp>
        <p:nvSpPr>
          <p:cNvPr id="189" name="Google Shape;189;p17"/>
          <p:cNvSpPr/>
          <p:nvPr/>
        </p:nvSpPr>
        <p:spPr>
          <a:xfrm>
            <a:off x="6432377" y="3315453"/>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7245438" y="4462046"/>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8099676" y="2944350"/>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117724" y="1146299"/>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452924" y="42723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25248" y="8193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1"/>
        </a:solidFill>
      </p:bgPr>
    </p:bg>
    <p:spTree>
      <p:nvGrpSpPr>
        <p:cNvPr id="195" name="Shape 195"/>
        <p:cNvGrpSpPr/>
        <p:nvPr/>
      </p:nvGrpSpPr>
      <p:grpSpPr>
        <a:xfrm>
          <a:off x="0" y="0"/>
          <a:ext cx="0" cy="0"/>
          <a:chOff x="0" y="0"/>
          <a:chExt cx="0" cy="0"/>
        </a:xfrm>
      </p:grpSpPr>
      <p:sp>
        <p:nvSpPr>
          <p:cNvPr id="196" name="Google Shape;196;p18"/>
          <p:cNvSpPr txBox="1"/>
          <p:nvPr>
            <p:ph type="ctrTitle"/>
          </p:nvPr>
        </p:nvSpPr>
        <p:spPr>
          <a:xfrm>
            <a:off x="720000" y="2601775"/>
            <a:ext cx="7704000" cy="1261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5400"/>
              <a:buFont typeface="Sedgwick Ave"/>
              <a:buNone/>
              <a:defRPr sz="5400">
                <a:solidFill>
                  <a:schemeClr val="lt1"/>
                </a:solidFill>
                <a:highlight>
                  <a:schemeClr val="dk1"/>
                </a:highlight>
                <a:latin typeface="Sedgwick Ave"/>
                <a:ea typeface="Sedgwick Ave"/>
                <a:cs typeface="Sedgwick Ave"/>
                <a:sym typeface="Sedgwick Ave"/>
              </a:defRPr>
            </a:lvl1pPr>
            <a:lvl2pPr lvl="1"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2pPr>
            <a:lvl3pPr lvl="2"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3pPr>
            <a:lvl4pPr lvl="3"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4pPr>
            <a:lvl5pPr lvl="4"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5pPr>
            <a:lvl6pPr lvl="5"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6pPr>
            <a:lvl7pPr lvl="6"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7pPr>
            <a:lvl8pPr lvl="7"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8pPr>
            <a:lvl9pPr lvl="8" rtl="0" algn="ctr">
              <a:lnSpc>
                <a:spcPct val="115000"/>
              </a:lnSpc>
              <a:spcBef>
                <a:spcPts val="0"/>
              </a:spcBef>
              <a:spcAft>
                <a:spcPts val="0"/>
              </a:spcAft>
              <a:buClr>
                <a:schemeClr val="lt1"/>
              </a:buClr>
              <a:buSzPts val="4800"/>
              <a:buFont typeface="Sedgwick Ave"/>
              <a:buNone/>
              <a:defRPr sz="4800">
                <a:solidFill>
                  <a:schemeClr val="lt1"/>
                </a:solidFill>
                <a:highlight>
                  <a:schemeClr val="dk1"/>
                </a:highlight>
                <a:latin typeface="Sedgwick Ave"/>
                <a:ea typeface="Sedgwick Ave"/>
                <a:cs typeface="Sedgwick Ave"/>
                <a:sym typeface="Sedgwick Ave"/>
              </a:defRPr>
            </a:lvl9pPr>
          </a:lstStyle>
          <a:p/>
        </p:txBody>
      </p:sp>
      <p:sp>
        <p:nvSpPr>
          <p:cNvPr id="197" name="Google Shape;197;p18"/>
          <p:cNvSpPr/>
          <p:nvPr/>
        </p:nvSpPr>
        <p:spPr>
          <a:xfrm>
            <a:off x="6432377" y="3315453"/>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7245438" y="4462046"/>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8099676" y="2944350"/>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17724" y="1146299"/>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452924" y="42723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25248" y="8193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03" name="Shape 203"/>
        <p:cNvGrpSpPr/>
        <p:nvPr/>
      </p:nvGrpSpPr>
      <p:grpSpPr>
        <a:xfrm>
          <a:off x="0" y="0"/>
          <a:ext cx="0" cy="0"/>
          <a:chOff x="0" y="0"/>
          <a:chExt cx="0" cy="0"/>
        </a:xfrm>
      </p:grpSpPr>
      <p:sp>
        <p:nvSpPr>
          <p:cNvPr id="204" name="Google Shape;204;p19"/>
          <p:cNvSpPr/>
          <p:nvPr/>
        </p:nvSpPr>
        <p:spPr>
          <a:xfrm>
            <a:off x="-30650" y="-30675"/>
            <a:ext cx="9174600" cy="24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ph hasCustomPrompt="1" type="title"/>
          </p:nvPr>
        </p:nvSpPr>
        <p:spPr>
          <a:xfrm>
            <a:off x="720000" y="1252700"/>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0000"/>
              <a:buFont typeface="Sedgwick Ave"/>
              <a:buNone/>
              <a:defRPr sz="10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2000"/>
              <a:buFont typeface="Sedgwick Ave"/>
              <a:buNone/>
              <a:defRPr sz="12000">
                <a:solidFill>
                  <a:schemeClr val="lt1"/>
                </a:solidFill>
                <a:highlight>
                  <a:srgbClr val="000000"/>
                </a:highlight>
                <a:latin typeface="Sedgwick Ave"/>
                <a:ea typeface="Sedgwick Ave"/>
                <a:cs typeface="Sedgwick Ave"/>
                <a:sym typeface="Sedgwick Ave"/>
              </a:defRPr>
            </a:lvl9pPr>
          </a:lstStyle>
          <a:p>
            <a:r>
              <a:t>xx%</a:t>
            </a:r>
          </a:p>
        </p:txBody>
      </p:sp>
      <p:sp>
        <p:nvSpPr>
          <p:cNvPr id="207" name="Google Shape;207;p19"/>
          <p:cNvSpPr txBox="1"/>
          <p:nvPr>
            <p:ph idx="1" type="subTitle"/>
          </p:nvPr>
        </p:nvSpPr>
        <p:spPr>
          <a:xfrm>
            <a:off x="720000" y="3354000"/>
            <a:ext cx="77040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lt1"/>
                </a:solidFill>
                <a:highlight>
                  <a:schemeClr val="accent1"/>
                </a:highlight>
                <a:latin typeface="IBM Plex Sans Medium"/>
                <a:ea typeface="IBM Plex Sans Medium"/>
                <a:cs typeface="IBM Plex Sans Medium"/>
                <a:sym typeface="IBM Plex Sans Medium"/>
              </a:defRPr>
            </a:lvl1pPr>
            <a:lvl2pPr lvl="1" rtl="0" algn="ctr">
              <a:spcBef>
                <a:spcPts val="0"/>
              </a:spcBef>
              <a:spcAft>
                <a:spcPts val="0"/>
              </a:spcAft>
              <a:buNone/>
              <a:defRPr>
                <a:solidFill>
                  <a:schemeClr val="lt1"/>
                </a:solidFill>
                <a:latin typeface="IBM Plex Sans Medium"/>
                <a:ea typeface="IBM Plex Sans Medium"/>
                <a:cs typeface="IBM Plex Sans Medium"/>
                <a:sym typeface="IBM Plex Sans Medium"/>
              </a:defRPr>
            </a:lvl2pPr>
            <a:lvl3pPr lvl="2" rtl="0" algn="ctr">
              <a:spcBef>
                <a:spcPts val="0"/>
              </a:spcBef>
              <a:spcAft>
                <a:spcPts val="0"/>
              </a:spcAft>
              <a:buNone/>
              <a:defRPr>
                <a:solidFill>
                  <a:schemeClr val="lt1"/>
                </a:solidFill>
                <a:latin typeface="IBM Plex Sans Medium"/>
                <a:ea typeface="IBM Plex Sans Medium"/>
                <a:cs typeface="IBM Plex Sans Medium"/>
                <a:sym typeface="IBM Plex Sans Medium"/>
              </a:defRPr>
            </a:lvl3pPr>
            <a:lvl4pPr lvl="3" rtl="0" algn="ctr">
              <a:spcBef>
                <a:spcPts val="0"/>
              </a:spcBef>
              <a:spcAft>
                <a:spcPts val="0"/>
              </a:spcAft>
              <a:buNone/>
              <a:defRPr>
                <a:solidFill>
                  <a:schemeClr val="lt1"/>
                </a:solidFill>
                <a:latin typeface="IBM Plex Sans Medium"/>
                <a:ea typeface="IBM Plex Sans Medium"/>
                <a:cs typeface="IBM Plex Sans Medium"/>
                <a:sym typeface="IBM Plex Sans Medium"/>
              </a:defRPr>
            </a:lvl4pPr>
            <a:lvl5pPr lvl="4" rtl="0" algn="ctr">
              <a:spcBef>
                <a:spcPts val="0"/>
              </a:spcBef>
              <a:spcAft>
                <a:spcPts val="0"/>
              </a:spcAft>
              <a:buNone/>
              <a:defRPr>
                <a:solidFill>
                  <a:schemeClr val="lt1"/>
                </a:solidFill>
                <a:latin typeface="IBM Plex Sans Medium"/>
                <a:ea typeface="IBM Plex Sans Medium"/>
                <a:cs typeface="IBM Plex Sans Medium"/>
                <a:sym typeface="IBM Plex Sans Medium"/>
              </a:defRPr>
            </a:lvl5pPr>
            <a:lvl6pPr lvl="5" rtl="0" algn="ctr">
              <a:spcBef>
                <a:spcPts val="0"/>
              </a:spcBef>
              <a:spcAft>
                <a:spcPts val="0"/>
              </a:spcAft>
              <a:buNone/>
              <a:defRPr>
                <a:solidFill>
                  <a:schemeClr val="lt1"/>
                </a:solidFill>
                <a:latin typeface="IBM Plex Sans Medium"/>
                <a:ea typeface="IBM Plex Sans Medium"/>
                <a:cs typeface="IBM Plex Sans Medium"/>
                <a:sym typeface="IBM Plex Sans Medium"/>
              </a:defRPr>
            </a:lvl6pPr>
            <a:lvl7pPr lvl="6" rtl="0" algn="ctr">
              <a:spcBef>
                <a:spcPts val="0"/>
              </a:spcBef>
              <a:spcAft>
                <a:spcPts val="0"/>
              </a:spcAft>
              <a:buNone/>
              <a:defRPr>
                <a:solidFill>
                  <a:schemeClr val="lt1"/>
                </a:solidFill>
                <a:latin typeface="IBM Plex Sans Medium"/>
                <a:ea typeface="IBM Plex Sans Medium"/>
                <a:cs typeface="IBM Plex Sans Medium"/>
                <a:sym typeface="IBM Plex Sans Medium"/>
              </a:defRPr>
            </a:lvl7pPr>
            <a:lvl8pPr lvl="7" rtl="0" algn="ctr">
              <a:spcBef>
                <a:spcPts val="0"/>
              </a:spcBef>
              <a:spcAft>
                <a:spcPts val="0"/>
              </a:spcAft>
              <a:buNone/>
              <a:defRPr>
                <a:solidFill>
                  <a:schemeClr val="lt1"/>
                </a:solidFill>
                <a:latin typeface="IBM Plex Sans Medium"/>
                <a:ea typeface="IBM Plex Sans Medium"/>
                <a:cs typeface="IBM Plex Sans Medium"/>
                <a:sym typeface="IBM Plex Sans Medium"/>
              </a:defRPr>
            </a:lvl8pPr>
            <a:lvl9pPr lvl="8" rtl="0" algn="ctr">
              <a:spcBef>
                <a:spcPts val="0"/>
              </a:spcBef>
              <a:spcAft>
                <a:spcPts val="0"/>
              </a:spcAft>
              <a:buNone/>
              <a:defRPr>
                <a:solidFill>
                  <a:schemeClr val="lt1"/>
                </a:solidFill>
                <a:latin typeface="IBM Plex Sans Medium"/>
                <a:ea typeface="IBM Plex Sans Medium"/>
                <a:cs typeface="IBM Plex Sans Medium"/>
                <a:sym typeface="IBM Plex Sans Medium"/>
              </a:defRPr>
            </a:lvl9pPr>
          </a:lstStyle>
          <a:p/>
        </p:txBody>
      </p:sp>
      <p:sp>
        <p:nvSpPr>
          <p:cNvPr id="208" name="Google Shape;208;p19"/>
          <p:cNvSpPr/>
          <p:nvPr/>
        </p:nvSpPr>
        <p:spPr>
          <a:xfrm>
            <a:off x="-117724" y="1146299"/>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452924" y="42723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25248" y="8193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0" y="4486148"/>
            <a:ext cx="9191400" cy="70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8530024" y="4822948"/>
            <a:ext cx="203020" cy="181512"/>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2361177" y="4679505"/>
            <a:ext cx="137183" cy="121969"/>
          </a:xfrm>
          <a:custGeom>
            <a:rect b="b" l="l" r="r" t="t"/>
            <a:pathLst>
              <a:path extrusionOk="0" h="930" w="1046">
                <a:moveTo>
                  <a:pt x="779" y="1"/>
                </a:moveTo>
                <a:cubicBezTo>
                  <a:pt x="599" y="1"/>
                  <a:pt x="508" y="750"/>
                  <a:pt x="508" y="750"/>
                </a:cubicBezTo>
                <a:cubicBezTo>
                  <a:pt x="508" y="750"/>
                  <a:pt x="581" y="132"/>
                  <a:pt x="401" y="98"/>
                </a:cubicBezTo>
                <a:cubicBezTo>
                  <a:pt x="389" y="93"/>
                  <a:pt x="378" y="92"/>
                  <a:pt x="368" y="92"/>
                </a:cubicBezTo>
                <a:cubicBezTo>
                  <a:pt x="203" y="92"/>
                  <a:pt x="363" y="639"/>
                  <a:pt x="363" y="639"/>
                </a:cubicBezTo>
                <a:cubicBezTo>
                  <a:pt x="363" y="639"/>
                  <a:pt x="260" y="356"/>
                  <a:pt x="163" y="356"/>
                </a:cubicBezTo>
                <a:cubicBezTo>
                  <a:pt x="145" y="356"/>
                  <a:pt x="128" y="365"/>
                  <a:pt x="111" y="387"/>
                </a:cubicBezTo>
                <a:cubicBezTo>
                  <a:pt x="1" y="532"/>
                  <a:pt x="328" y="929"/>
                  <a:pt x="328" y="929"/>
                </a:cubicBezTo>
                <a:lnTo>
                  <a:pt x="691" y="929"/>
                </a:lnTo>
                <a:cubicBezTo>
                  <a:pt x="691" y="929"/>
                  <a:pt x="870" y="822"/>
                  <a:pt x="981" y="532"/>
                </a:cubicBezTo>
                <a:cubicBezTo>
                  <a:pt x="997" y="468"/>
                  <a:pt x="991" y="443"/>
                  <a:pt x="973" y="443"/>
                </a:cubicBezTo>
                <a:cubicBezTo>
                  <a:pt x="924" y="443"/>
                  <a:pt x="780" y="629"/>
                  <a:pt x="719" y="711"/>
                </a:cubicBezTo>
                <a:lnTo>
                  <a:pt x="719" y="711"/>
                </a:lnTo>
                <a:cubicBezTo>
                  <a:pt x="805" y="589"/>
                  <a:pt x="1046" y="206"/>
                  <a:pt x="836" y="25"/>
                </a:cubicBezTo>
                <a:cubicBezTo>
                  <a:pt x="816" y="8"/>
                  <a:pt x="797" y="1"/>
                  <a:pt x="779"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7416370" y="5030861"/>
            <a:ext cx="118691" cy="103740"/>
          </a:xfrm>
          <a:custGeom>
            <a:rect b="b" l="l" r="r" t="t"/>
            <a:pathLst>
              <a:path extrusionOk="0" h="791" w="905">
                <a:moveTo>
                  <a:pt x="661" y="0"/>
                </a:moveTo>
                <a:cubicBezTo>
                  <a:pt x="493" y="0"/>
                  <a:pt x="435" y="608"/>
                  <a:pt x="435" y="608"/>
                </a:cubicBezTo>
                <a:cubicBezTo>
                  <a:pt x="435" y="608"/>
                  <a:pt x="470" y="100"/>
                  <a:pt x="325" y="66"/>
                </a:cubicBezTo>
                <a:cubicBezTo>
                  <a:pt x="318" y="64"/>
                  <a:pt x="312" y="64"/>
                  <a:pt x="307" y="64"/>
                </a:cubicBezTo>
                <a:cubicBezTo>
                  <a:pt x="155" y="64"/>
                  <a:pt x="290" y="535"/>
                  <a:pt x="290" y="535"/>
                </a:cubicBezTo>
                <a:cubicBezTo>
                  <a:pt x="290" y="535"/>
                  <a:pt x="209" y="296"/>
                  <a:pt x="140" y="296"/>
                </a:cubicBezTo>
                <a:cubicBezTo>
                  <a:pt x="129" y="296"/>
                  <a:pt x="118" y="303"/>
                  <a:pt x="107" y="318"/>
                </a:cubicBezTo>
                <a:cubicBezTo>
                  <a:pt x="0" y="428"/>
                  <a:pt x="290" y="790"/>
                  <a:pt x="290" y="790"/>
                </a:cubicBezTo>
                <a:lnTo>
                  <a:pt x="580" y="790"/>
                </a:lnTo>
                <a:cubicBezTo>
                  <a:pt x="580" y="790"/>
                  <a:pt x="725" y="680"/>
                  <a:pt x="797" y="428"/>
                </a:cubicBezTo>
                <a:cubicBezTo>
                  <a:pt x="820" y="381"/>
                  <a:pt x="823" y="363"/>
                  <a:pt x="814" y="363"/>
                </a:cubicBezTo>
                <a:cubicBezTo>
                  <a:pt x="780" y="363"/>
                  <a:pt x="580" y="608"/>
                  <a:pt x="580" y="608"/>
                </a:cubicBezTo>
                <a:cubicBezTo>
                  <a:pt x="580" y="608"/>
                  <a:pt x="904" y="210"/>
                  <a:pt x="725" y="28"/>
                </a:cubicBezTo>
                <a:cubicBezTo>
                  <a:pt x="702" y="9"/>
                  <a:pt x="680" y="0"/>
                  <a:pt x="66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8615534" y="4980458"/>
            <a:ext cx="137707" cy="52591"/>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8753252" y="4894684"/>
            <a:ext cx="90493" cy="38033"/>
          </a:xfrm>
          <a:custGeom>
            <a:rect b="b" l="l" r="r" t="t"/>
            <a:pathLst>
              <a:path extrusionOk="0" h="290" w="690">
                <a:moveTo>
                  <a:pt x="218" y="0"/>
                </a:moveTo>
                <a:cubicBezTo>
                  <a:pt x="218" y="0"/>
                  <a:pt x="0" y="255"/>
                  <a:pt x="218" y="255"/>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630480" y="4863896"/>
            <a:ext cx="120621" cy="44164"/>
          </a:xfrm>
          <a:custGeom>
            <a:rect b="b" l="l" r="r" t="t"/>
            <a:pathLst>
              <a:path extrusionOk="0" h="253" w="691">
                <a:moveTo>
                  <a:pt x="218" y="0"/>
                </a:moveTo>
                <a:cubicBezTo>
                  <a:pt x="218" y="0"/>
                  <a:pt x="1" y="252"/>
                  <a:pt x="218" y="252"/>
                </a:cubicBezTo>
                <a:lnTo>
                  <a:pt x="691" y="252"/>
                </a:lnTo>
                <a:cubicBezTo>
                  <a:pt x="691" y="252"/>
                  <a:pt x="546"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2413637" y="4787310"/>
            <a:ext cx="90231" cy="33181"/>
          </a:xfrm>
          <a:custGeom>
            <a:rect b="b" l="l" r="r" t="t"/>
            <a:pathLst>
              <a:path extrusionOk="0" h="253" w="688">
                <a:moveTo>
                  <a:pt x="218" y="0"/>
                </a:moveTo>
                <a:cubicBezTo>
                  <a:pt x="218" y="0"/>
                  <a:pt x="1" y="252"/>
                  <a:pt x="218" y="252"/>
                </a:cubicBezTo>
                <a:lnTo>
                  <a:pt x="688" y="252"/>
                </a:lnTo>
                <a:cubicBezTo>
                  <a:pt x="688" y="252"/>
                  <a:pt x="543" y="0"/>
                  <a:pt x="47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9"/>
          <p:cNvGrpSpPr/>
          <p:nvPr/>
        </p:nvGrpSpPr>
        <p:grpSpPr>
          <a:xfrm>
            <a:off x="7213323" y="4878907"/>
            <a:ext cx="203043" cy="201524"/>
            <a:chOff x="3228881" y="1412850"/>
            <a:chExt cx="473845" cy="470301"/>
          </a:xfrm>
        </p:grpSpPr>
        <p:sp>
          <p:nvSpPr>
            <p:cNvPr id="220" name="Google Shape;220;p19"/>
            <p:cNvSpPr/>
            <p:nvPr/>
          </p:nvSpPr>
          <p:spPr>
            <a:xfrm>
              <a:off x="3228881" y="1412850"/>
              <a:ext cx="473845" cy="417975"/>
            </a:xfrm>
            <a:custGeom>
              <a:rect b="b" l="l" r="r" t="t"/>
              <a:pathLst>
                <a:path extrusionOk="0" h="3187" w="3613">
                  <a:moveTo>
                    <a:pt x="2595" y="0"/>
                  </a:moveTo>
                  <a:cubicBezTo>
                    <a:pt x="2022" y="0"/>
                    <a:pt x="1753" y="2097"/>
                    <a:pt x="1709" y="2476"/>
                  </a:cubicBezTo>
                  <a:lnTo>
                    <a:pt x="1709" y="2476"/>
                  </a:lnTo>
                  <a:cubicBezTo>
                    <a:pt x="1744" y="2139"/>
                    <a:pt x="1892" y="452"/>
                    <a:pt x="1305" y="288"/>
                  </a:cubicBezTo>
                  <a:cubicBezTo>
                    <a:pt x="1275" y="280"/>
                    <a:pt x="1248" y="277"/>
                    <a:pt x="1223" y="277"/>
                  </a:cubicBezTo>
                  <a:cubicBezTo>
                    <a:pt x="664" y="277"/>
                    <a:pt x="1195" y="2099"/>
                    <a:pt x="1195" y="2099"/>
                  </a:cubicBezTo>
                  <a:cubicBezTo>
                    <a:pt x="1195" y="2099"/>
                    <a:pt x="834" y="1198"/>
                    <a:pt x="526" y="1198"/>
                  </a:cubicBezTo>
                  <a:cubicBezTo>
                    <a:pt x="469" y="1198"/>
                    <a:pt x="414" y="1229"/>
                    <a:pt x="363" y="1302"/>
                  </a:cubicBezTo>
                  <a:cubicBezTo>
                    <a:pt x="1" y="1737"/>
                    <a:pt x="1088" y="3186"/>
                    <a:pt x="1088" y="3186"/>
                  </a:cubicBezTo>
                  <a:lnTo>
                    <a:pt x="2319" y="3186"/>
                  </a:lnTo>
                  <a:cubicBezTo>
                    <a:pt x="2319" y="3186"/>
                    <a:pt x="2899" y="2824"/>
                    <a:pt x="3261" y="1809"/>
                  </a:cubicBezTo>
                  <a:cubicBezTo>
                    <a:pt x="3344" y="1577"/>
                    <a:pt x="3338" y="1487"/>
                    <a:pt x="3278" y="1487"/>
                  </a:cubicBezTo>
                  <a:cubicBezTo>
                    <a:pt x="3093" y="1487"/>
                    <a:pt x="2394" y="2358"/>
                    <a:pt x="2294" y="2484"/>
                  </a:cubicBezTo>
                  <a:lnTo>
                    <a:pt x="2294" y="2484"/>
                  </a:lnTo>
                  <a:cubicBezTo>
                    <a:pt x="2427" y="2314"/>
                    <a:pt x="3612" y="757"/>
                    <a:pt x="2827" y="108"/>
                  </a:cubicBezTo>
                  <a:cubicBezTo>
                    <a:pt x="2744" y="34"/>
                    <a:pt x="2667" y="0"/>
                    <a:pt x="2595"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3280947" y="1802100"/>
              <a:ext cx="133248" cy="52591"/>
            </a:xfrm>
            <a:custGeom>
              <a:rect b="b" l="l" r="r" t="t"/>
              <a:pathLst>
                <a:path extrusionOk="0" h="401" w="1016">
                  <a:moveTo>
                    <a:pt x="328" y="1"/>
                  </a:moveTo>
                  <a:cubicBezTo>
                    <a:pt x="328" y="1"/>
                    <a:pt x="1" y="401"/>
                    <a:pt x="328" y="401"/>
                  </a:cubicBezTo>
                  <a:lnTo>
                    <a:pt x="1015" y="401"/>
                  </a:lnTo>
                  <a:cubicBezTo>
                    <a:pt x="1015" y="401"/>
                    <a:pt x="798" y="1"/>
                    <a:pt x="65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404490" y="1792658"/>
              <a:ext cx="166692" cy="90494"/>
            </a:xfrm>
            <a:custGeom>
              <a:rect b="b" l="l" r="r" t="t"/>
              <a:pathLst>
                <a:path extrusionOk="0" h="690" w="1271">
                  <a:moveTo>
                    <a:pt x="401" y="0"/>
                  </a:moveTo>
                  <a:cubicBezTo>
                    <a:pt x="401" y="0"/>
                    <a:pt x="1" y="690"/>
                    <a:pt x="363" y="690"/>
                  </a:cubicBezTo>
                  <a:lnTo>
                    <a:pt x="1270" y="690"/>
                  </a:lnTo>
                  <a:cubicBezTo>
                    <a:pt x="1270" y="690"/>
                    <a:pt x="980" y="0"/>
                    <a:pt x="8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9"/>
          <p:cNvSpPr/>
          <p:nvPr/>
        </p:nvSpPr>
        <p:spPr>
          <a:xfrm>
            <a:off x="275825" y="4746152"/>
            <a:ext cx="270219" cy="241594"/>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89638" y="4955801"/>
            <a:ext cx="183288" cy="70000"/>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6677702" y="5071359"/>
            <a:ext cx="90493" cy="38033"/>
          </a:xfrm>
          <a:custGeom>
            <a:rect b="b" l="l" r="r" t="t"/>
            <a:pathLst>
              <a:path extrusionOk="0" h="290" w="690">
                <a:moveTo>
                  <a:pt x="218" y="0"/>
                </a:moveTo>
                <a:cubicBezTo>
                  <a:pt x="218" y="0"/>
                  <a:pt x="0" y="255"/>
                  <a:pt x="218" y="255"/>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1424537" y="4393398"/>
            <a:ext cx="203020" cy="181512"/>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1510046" y="4550908"/>
            <a:ext cx="137707" cy="52591"/>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28" name="Shape 228"/>
        <p:cNvGrpSpPr/>
        <p:nvPr/>
      </p:nvGrpSpPr>
      <p:grpSpPr>
        <a:xfrm>
          <a:off x="0" y="0"/>
          <a:ext cx="0" cy="0"/>
          <a:chOff x="0" y="0"/>
          <a:chExt cx="0" cy="0"/>
        </a:xfrm>
      </p:grpSpPr>
      <p:sp>
        <p:nvSpPr>
          <p:cNvPr id="229" name="Google Shape;229;p20"/>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nvSpPr>
        <p:spPr>
          <a:xfrm>
            <a:off x="720000" y="2876025"/>
            <a:ext cx="4072800" cy="1732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t/>
            </a:r>
            <a:endParaRPr sz="1500">
              <a:latin typeface="IBM Plex Sans"/>
              <a:ea typeface="IBM Plex Sans"/>
              <a:cs typeface="IBM Plex Sans"/>
              <a:sym typeface="IBM Plex Sans"/>
            </a:endParaRPr>
          </a:p>
        </p:txBody>
      </p:sp>
      <p:sp>
        <p:nvSpPr>
          <p:cNvPr id="233" name="Google Shape;233;p20"/>
          <p:cNvSpPr txBox="1"/>
          <p:nvPr>
            <p:ph idx="1" type="subTitle"/>
          </p:nvPr>
        </p:nvSpPr>
        <p:spPr>
          <a:xfrm>
            <a:off x="717150" y="2970925"/>
            <a:ext cx="4140600" cy="16377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highlight>
                  <a:schemeClr val="lt1"/>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4" name="Google Shape;234;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grpSp>
        <p:nvGrpSpPr>
          <p:cNvPr id="40" name="Google Shape;40;p3"/>
          <p:cNvGrpSpPr/>
          <p:nvPr/>
        </p:nvGrpSpPr>
        <p:grpSpPr>
          <a:xfrm>
            <a:off x="0" y="-87787"/>
            <a:ext cx="9292377" cy="5319074"/>
            <a:chOff x="0" y="-87787"/>
            <a:chExt cx="9292377" cy="5319074"/>
          </a:xfrm>
        </p:grpSpPr>
        <p:sp>
          <p:nvSpPr>
            <p:cNvPr id="41" name="Google Shape;41;p3"/>
            <p:cNvSpPr/>
            <p:nvPr/>
          </p:nvSpPr>
          <p:spPr>
            <a:xfrm>
              <a:off x="6194808" y="580426"/>
              <a:ext cx="2774287" cy="732489"/>
            </a:xfrm>
            <a:custGeom>
              <a:rect b="b" l="l" r="r" t="t"/>
              <a:pathLst>
                <a:path extrusionOk="0" h="4296" w="16271">
                  <a:moveTo>
                    <a:pt x="5595" y="0"/>
                  </a:moveTo>
                  <a:cubicBezTo>
                    <a:pt x="5015" y="0"/>
                    <a:pt x="4353" y="457"/>
                    <a:pt x="3873" y="1212"/>
                  </a:cubicBezTo>
                  <a:cubicBezTo>
                    <a:pt x="3734" y="1120"/>
                    <a:pt x="3597" y="1082"/>
                    <a:pt x="3459" y="1082"/>
                  </a:cubicBezTo>
                  <a:cubicBezTo>
                    <a:pt x="3360" y="1082"/>
                    <a:pt x="3260" y="1102"/>
                    <a:pt x="3159" y="1136"/>
                  </a:cubicBezTo>
                  <a:cubicBezTo>
                    <a:pt x="2844" y="1370"/>
                    <a:pt x="2768" y="1926"/>
                    <a:pt x="3084" y="2476"/>
                  </a:cubicBezTo>
                  <a:lnTo>
                    <a:pt x="2610" y="2476"/>
                  </a:lnTo>
                  <a:cubicBezTo>
                    <a:pt x="1188" y="2476"/>
                    <a:pt x="0" y="3190"/>
                    <a:pt x="0" y="4138"/>
                  </a:cubicBezTo>
                  <a:lnTo>
                    <a:pt x="0" y="4296"/>
                  </a:lnTo>
                  <a:lnTo>
                    <a:pt x="16271" y="4296"/>
                  </a:lnTo>
                  <a:cubicBezTo>
                    <a:pt x="15879" y="3664"/>
                    <a:pt x="14375" y="3190"/>
                    <a:pt x="12562" y="3190"/>
                  </a:cubicBezTo>
                  <a:cubicBezTo>
                    <a:pt x="11848" y="3190"/>
                    <a:pt x="11298" y="3266"/>
                    <a:pt x="10742" y="3348"/>
                  </a:cubicBezTo>
                  <a:cubicBezTo>
                    <a:pt x="10666" y="3348"/>
                    <a:pt x="10666" y="3266"/>
                    <a:pt x="10666" y="3266"/>
                  </a:cubicBezTo>
                  <a:cubicBezTo>
                    <a:pt x="10449" y="2997"/>
                    <a:pt x="10159" y="2874"/>
                    <a:pt x="9920" y="2874"/>
                  </a:cubicBezTo>
                  <a:cubicBezTo>
                    <a:pt x="9810" y="2874"/>
                    <a:pt x="9712" y="2900"/>
                    <a:pt x="9636" y="2950"/>
                  </a:cubicBezTo>
                  <a:cubicBezTo>
                    <a:pt x="9560" y="3108"/>
                    <a:pt x="9478" y="3266"/>
                    <a:pt x="9560" y="3506"/>
                  </a:cubicBezTo>
                  <a:lnTo>
                    <a:pt x="9478" y="3506"/>
                  </a:lnTo>
                  <a:cubicBezTo>
                    <a:pt x="9379" y="3485"/>
                    <a:pt x="9285" y="3475"/>
                    <a:pt x="9197" y="3475"/>
                  </a:cubicBezTo>
                  <a:cubicBezTo>
                    <a:pt x="8937" y="3475"/>
                    <a:pt x="8730" y="3565"/>
                    <a:pt x="8612" y="3739"/>
                  </a:cubicBezTo>
                  <a:cubicBezTo>
                    <a:pt x="8372" y="3424"/>
                    <a:pt x="8056" y="3266"/>
                    <a:pt x="7665" y="3108"/>
                  </a:cubicBezTo>
                  <a:cubicBezTo>
                    <a:pt x="7349" y="3032"/>
                    <a:pt x="7033" y="2950"/>
                    <a:pt x="6793" y="2950"/>
                  </a:cubicBezTo>
                  <a:cubicBezTo>
                    <a:pt x="7109" y="1610"/>
                    <a:pt x="6717" y="264"/>
                    <a:pt x="5845" y="30"/>
                  </a:cubicBezTo>
                  <a:cubicBezTo>
                    <a:pt x="5764" y="10"/>
                    <a:pt x="5680" y="0"/>
                    <a:pt x="5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137363" y="1836203"/>
              <a:ext cx="1508458" cy="338623"/>
            </a:xfrm>
            <a:custGeom>
              <a:rect b="b" l="l" r="r" t="t"/>
              <a:pathLst>
                <a:path extrusionOk="0" h="1986" w="8847">
                  <a:moveTo>
                    <a:pt x="4555" y="1"/>
                  </a:moveTo>
                  <a:cubicBezTo>
                    <a:pt x="4512" y="1"/>
                    <a:pt x="4468" y="3"/>
                    <a:pt x="4424" y="8"/>
                  </a:cubicBezTo>
                  <a:cubicBezTo>
                    <a:pt x="4108" y="8"/>
                    <a:pt x="3716" y="166"/>
                    <a:pt x="3558" y="406"/>
                  </a:cubicBezTo>
                  <a:lnTo>
                    <a:pt x="3318" y="406"/>
                  </a:lnTo>
                  <a:cubicBezTo>
                    <a:pt x="3160" y="406"/>
                    <a:pt x="3002" y="482"/>
                    <a:pt x="2926" y="640"/>
                  </a:cubicBezTo>
                  <a:cubicBezTo>
                    <a:pt x="2835" y="548"/>
                    <a:pt x="2743" y="509"/>
                    <a:pt x="2666" y="509"/>
                  </a:cubicBezTo>
                  <a:cubicBezTo>
                    <a:pt x="2611" y="509"/>
                    <a:pt x="2563" y="529"/>
                    <a:pt x="2528" y="564"/>
                  </a:cubicBezTo>
                  <a:cubicBezTo>
                    <a:pt x="2453" y="564"/>
                    <a:pt x="2370" y="640"/>
                    <a:pt x="2370" y="797"/>
                  </a:cubicBezTo>
                  <a:lnTo>
                    <a:pt x="2212" y="797"/>
                  </a:lnTo>
                  <a:cubicBezTo>
                    <a:pt x="1897" y="797"/>
                    <a:pt x="1663" y="955"/>
                    <a:pt x="1581" y="1196"/>
                  </a:cubicBezTo>
                  <a:cubicBezTo>
                    <a:pt x="1505" y="1113"/>
                    <a:pt x="1423" y="1113"/>
                    <a:pt x="1265" y="1113"/>
                  </a:cubicBezTo>
                  <a:cubicBezTo>
                    <a:pt x="949" y="1113"/>
                    <a:pt x="791" y="1354"/>
                    <a:pt x="715" y="1587"/>
                  </a:cubicBezTo>
                  <a:lnTo>
                    <a:pt x="557" y="1587"/>
                  </a:lnTo>
                  <a:cubicBezTo>
                    <a:pt x="241" y="1587"/>
                    <a:pt x="1" y="1745"/>
                    <a:pt x="1" y="1903"/>
                  </a:cubicBezTo>
                  <a:lnTo>
                    <a:pt x="83" y="1985"/>
                  </a:lnTo>
                  <a:lnTo>
                    <a:pt x="8847" y="1985"/>
                  </a:lnTo>
                  <a:cubicBezTo>
                    <a:pt x="8847" y="1827"/>
                    <a:pt x="8297" y="1745"/>
                    <a:pt x="7507" y="1669"/>
                  </a:cubicBezTo>
                  <a:cubicBezTo>
                    <a:pt x="7507" y="1534"/>
                    <a:pt x="6923" y="1337"/>
                    <a:pt x="6156" y="1337"/>
                  </a:cubicBezTo>
                  <a:cubicBezTo>
                    <a:pt x="6032" y="1337"/>
                    <a:pt x="5902" y="1342"/>
                    <a:pt x="5770" y="1354"/>
                  </a:cubicBezTo>
                  <a:lnTo>
                    <a:pt x="5688" y="1354"/>
                  </a:lnTo>
                  <a:cubicBezTo>
                    <a:pt x="5770" y="1271"/>
                    <a:pt x="5770" y="1271"/>
                    <a:pt x="5770" y="1196"/>
                  </a:cubicBezTo>
                  <a:cubicBezTo>
                    <a:pt x="5693" y="526"/>
                    <a:pt x="5204"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797901" y="316141"/>
              <a:ext cx="1494476" cy="336406"/>
            </a:xfrm>
            <a:custGeom>
              <a:rect b="b" l="l" r="r" t="t"/>
              <a:pathLst>
                <a:path extrusionOk="0" h="1973" w="8765">
                  <a:moveTo>
                    <a:pt x="4423" y="1"/>
                  </a:moveTo>
                  <a:cubicBezTo>
                    <a:pt x="4025" y="1"/>
                    <a:pt x="3633" y="235"/>
                    <a:pt x="3475" y="475"/>
                  </a:cubicBezTo>
                  <a:lnTo>
                    <a:pt x="3235" y="475"/>
                  </a:lnTo>
                  <a:cubicBezTo>
                    <a:pt x="3077" y="475"/>
                    <a:pt x="2919" y="551"/>
                    <a:pt x="2844" y="633"/>
                  </a:cubicBezTo>
                  <a:cubicBezTo>
                    <a:pt x="2686" y="551"/>
                    <a:pt x="2528" y="551"/>
                    <a:pt x="2446" y="551"/>
                  </a:cubicBezTo>
                  <a:cubicBezTo>
                    <a:pt x="2370" y="633"/>
                    <a:pt x="2288" y="708"/>
                    <a:pt x="2288" y="866"/>
                  </a:cubicBezTo>
                  <a:cubicBezTo>
                    <a:pt x="2212" y="791"/>
                    <a:pt x="2212" y="791"/>
                    <a:pt x="2130" y="791"/>
                  </a:cubicBezTo>
                  <a:cubicBezTo>
                    <a:pt x="1814" y="791"/>
                    <a:pt x="1580" y="1024"/>
                    <a:pt x="1498" y="1265"/>
                  </a:cubicBezTo>
                  <a:cubicBezTo>
                    <a:pt x="1422" y="1182"/>
                    <a:pt x="1340" y="1182"/>
                    <a:pt x="1182" y="1182"/>
                  </a:cubicBezTo>
                  <a:cubicBezTo>
                    <a:pt x="948" y="1182"/>
                    <a:pt x="708" y="1340"/>
                    <a:pt x="632" y="1656"/>
                  </a:cubicBezTo>
                  <a:lnTo>
                    <a:pt x="474" y="1656"/>
                  </a:lnTo>
                  <a:cubicBezTo>
                    <a:pt x="158" y="1656"/>
                    <a:pt x="0" y="1814"/>
                    <a:pt x="0" y="1972"/>
                  </a:cubicBezTo>
                  <a:lnTo>
                    <a:pt x="8764" y="1972"/>
                  </a:lnTo>
                  <a:cubicBezTo>
                    <a:pt x="8764" y="1896"/>
                    <a:pt x="8214" y="1738"/>
                    <a:pt x="7425" y="1738"/>
                  </a:cubicBezTo>
                  <a:cubicBezTo>
                    <a:pt x="7425" y="1498"/>
                    <a:pt x="6635" y="1340"/>
                    <a:pt x="5687" y="1340"/>
                  </a:cubicBezTo>
                  <a:lnTo>
                    <a:pt x="5687" y="1265"/>
                  </a:lnTo>
                  <a:cubicBezTo>
                    <a:pt x="5605" y="551"/>
                    <a:pt x="5055" y="1"/>
                    <a:pt x="44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0" y="-87787"/>
              <a:ext cx="6532047" cy="5319074"/>
            </a:xfrm>
            <a:custGeom>
              <a:rect b="b" l="l" r="r" t="t"/>
              <a:pathLst>
                <a:path extrusionOk="0" h="31196" w="38310">
                  <a:moveTo>
                    <a:pt x="0" y="0"/>
                  </a:moveTo>
                  <a:lnTo>
                    <a:pt x="0" y="31195"/>
                  </a:lnTo>
                  <a:lnTo>
                    <a:pt x="38310" y="31195"/>
                  </a:lnTo>
                  <a:lnTo>
                    <a:pt x="38310" y="0"/>
                  </a:ln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905430" y="1258870"/>
              <a:ext cx="2451009" cy="551754"/>
            </a:xfrm>
            <a:custGeom>
              <a:rect b="b" l="l" r="r" t="t"/>
              <a:pathLst>
                <a:path extrusionOk="0" h="3236" w="14375">
                  <a:moveTo>
                    <a:pt x="7191" y="1"/>
                  </a:moveTo>
                  <a:cubicBezTo>
                    <a:pt x="6635" y="1"/>
                    <a:pt x="6085" y="317"/>
                    <a:pt x="5687" y="708"/>
                  </a:cubicBezTo>
                  <a:lnTo>
                    <a:pt x="5371" y="708"/>
                  </a:lnTo>
                  <a:cubicBezTo>
                    <a:pt x="5055" y="708"/>
                    <a:pt x="4821" y="790"/>
                    <a:pt x="4663" y="1024"/>
                  </a:cubicBezTo>
                  <a:cubicBezTo>
                    <a:pt x="4505" y="948"/>
                    <a:pt x="4347" y="866"/>
                    <a:pt x="4265" y="866"/>
                  </a:cubicBezTo>
                  <a:cubicBezTo>
                    <a:pt x="4189" y="866"/>
                    <a:pt x="4107" y="866"/>
                    <a:pt x="4031" y="948"/>
                  </a:cubicBezTo>
                  <a:cubicBezTo>
                    <a:pt x="3873" y="1024"/>
                    <a:pt x="3873" y="1182"/>
                    <a:pt x="3791" y="1340"/>
                  </a:cubicBezTo>
                  <a:cubicBezTo>
                    <a:pt x="3716" y="1340"/>
                    <a:pt x="3633" y="1264"/>
                    <a:pt x="3558" y="1264"/>
                  </a:cubicBezTo>
                  <a:lnTo>
                    <a:pt x="3475" y="1264"/>
                  </a:lnTo>
                  <a:cubicBezTo>
                    <a:pt x="3084" y="1340"/>
                    <a:pt x="2686" y="1580"/>
                    <a:pt x="2528" y="2054"/>
                  </a:cubicBezTo>
                  <a:cubicBezTo>
                    <a:pt x="2370" y="1896"/>
                    <a:pt x="2212" y="1896"/>
                    <a:pt x="2054" y="1896"/>
                  </a:cubicBezTo>
                  <a:lnTo>
                    <a:pt x="1978" y="1896"/>
                  </a:lnTo>
                  <a:cubicBezTo>
                    <a:pt x="1580" y="1896"/>
                    <a:pt x="1188" y="2212"/>
                    <a:pt x="1106" y="2686"/>
                  </a:cubicBezTo>
                  <a:cubicBezTo>
                    <a:pt x="1030" y="2604"/>
                    <a:pt x="948" y="2604"/>
                    <a:pt x="872" y="2604"/>
                  </a:cubicBezTo>
                  <a:lnTo>
                    <a:pt x="790" y="2604"/>
                  </a:lnTo>
                  <a:cubicBezTo>
                    <a:pt x="398" y="2604"/>
                    <a:pt x="0" y="2920"/>
                    <a:pt x="0" y="3160"/>
                  </a:cubicBezTo>
                  <a:lnTo>
                    <a:pt x="0" y="3236"/>
                  </a:lnTo>
                  <a:lnTo>
                    <a:pt x="14375" y="3236"/>
                  </a:lnTo>
                  <a:cubicBezTo>
                    <a:pt x="14375" y="3002"/>
                    <a:pt x="13427" y="2844"/>
                    <a:pt x="12246" y="2844"/>
                  </a:cubicBezTo>
                  <a:cubicBezTo>
                    <a:pt x="12163" y="2446"/>
                    <a:pt x="11058" y="2212"/>
                    <a:pt x="9560" y="2212"/>
                  </a:cubicBezTo>
                  <a:lnTo>
                    <a:pt x="9244" y="2212"/>
                  </a:lnTo>
                  <a:cubicBezTo>
                    <a:pt x="9320" y="2130"/>
                    <a:pt x="9320" y="2054"/>
                    <a:pt x="9320" y="1972"/>
                  </a:cubicBezTo>
                  <a:cubicBezTo>
                    <a:pt x="9244" y="866"/>
                    <a:pt x="8372" y="1"/>
                    <a:pt x="7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194808" y="1002428"/>
              <a:ext cx="337259" cy="310490"/>
            </a:xfrm>
            <a:custGeom>
              <a:rect b="b" l="l" r="r" t="t"/>
              <a:pathLst>
                <a:path extrusionOk="0" h="1821" w="1978">
                  <a:moveTo>
                    <a:pt x="1978" y="1"/>
                  </a:moveTo>
                  <a:cubicBezTo>
                    <a:pt x="790" y="241"/>
                    <a:pt x="0" y="873"/>
                    <a:pt x="0" y="1663"/>
                  </a:cubicBezTo>
                  <a:lnTo>
                    <a:pt x="0" y="1821"/>
                  </a:lnTo>
                  <a:lnTo>
                    <a:pt x="1978" y="1821"/>
                  </a:lnTo>
                  <a:lnTo>
                    <a:pt x="19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720000" y="3082250"/>
            <a:ext cx="6367800" cy="101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8" name="Google Shape;48;p3"/>
          <p:cNvSpPr txBox="1"/>
          <p:nvPr>
            <p:ph hasCustomPrompt="1" idx="2" type="title"/>
          </p:nvPr>
        </p:nvSpPr>
        <p:spPr>
          <a:xfrm>
            <a:off x="720000" y="2311703"/>
            <a:ext cx="1689900" cy="1018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49" name="Google Shape;49;p3"/>
          <p:cNvSpPr txBox="1"/>
          <p:nvPr>
            <p:ph idx="1" type="subTitle"/>
          </p:nvPr>
        </p:nvSpPr>
        <p:spPr>
          <a:xfrm>
            <a:off x="720000" y="3869475"/>
            <a:ext cx="5772600" cy="4431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Clr>
                <a:schemeClr val="lt1"/>
              </a:buClr>
              <a:buSzPts val="1600"/>
              <a:buNone/>
              <a:defRPr sz="1600">
                <a:solidFill>
                  <a:schemeClr val="lt1"/>
                </a:solidFill>
              </a:defRPr>
            </a:lvl1pPr>
            <a:lvl2pPr lvl="1" rtl="0">
              <a:lnSpc>
                <a:spcPct val="150000"/>
              </a:lnSpc>
              <a:spcBef>
                <a:spcPts val="0"/>
              </a:spcBef>
              <a:spcAft>
                <a:spcPts val="0"/>
              </a:spcAft>
              <a:buClr>
                <a:schemeClr val="lt1"/>
              </a:buClr>
              <a:buSzPts val="1600"/>
              <a:buNone/>
              <a:defRPr sz="1600">
                <a:solidFill>
                  <a:schemeClr val="lt1"/>
                </a:solidFill>
              </a:defRPr>
            </a:lvl2pPr>
            <a:lvl3pPr lvl="2" rtl="0">
              <a:lnSpc>
                <a:spcPct val="150000"/>
              </a:lnSpc>
              <a:spcBef>
                <a:spcPts val="0"/>
              </a:spcBef>
              <a:spcAft>
                <a:spcPts val="0"/>
              </a:spcAft>
              <a:buClr>
                <a:schemeClr val="lt1"/>
              </a:buClr>
              <a:buSzPts val="1600"/>
              <a:buNone/>
              <a:defRPr sz="1600">
                <a:solidFill>
                  <a:schemeClr val="lt1"/>
                </a:solidFill>
              </a:defRPr>
            </a:lvl3pPr>
            <a:lvl4pPr lvl="3" rtl="0">
              <a:lnSpc>
                <a:spcPct val="150000"/>
              </a:lnSpc>
              <a:spcBef>
                <a:spcPts val="0"/>
              </a:spcBef>
              <a:spcAft>
                <a:spcPts val="0"/>
              </a:spcAft>
              <a:buClr>
                <a:schemeClr val="lt1"/>
              </a:buClr>
              <a:buSzPts val="1600"/>
              <a:buNone/>
              <a:defRPr sz="1600">
                <a:solidFill>
                  <a:schemeClr val="lt1"/>
                </a:solidFill>
              </a:defRPr>
            </a:lvl4pPr>
            <a:lvl5pPr lvl="4" rtl="0">
              <a:lnSpc>
                <a:spcPct val="150000"/>
              </a:lnSpc>
              <a:spcBef>
                <a:spcPts val="0"/>
              </a:spcBef>
              <a:spcAft>
                <a:spcPts val="0"/>
              </a:spcAft>
              <a:buClr>
                <a:schemeClr val="lt1"/>
              </a:buClr>
              <a:buSzPts val="1600"/>
              <a:buNone/>
              <a:defRPr sz="1600">
                <a:solidFill>
                  <a:schemeClr val="lt1"/>
                </a:solidFill>
              </a:defRPr>
            </a:lvl5pPr>
            <a:lvl6pPr lvl="5" rtl="0">
              <a:lnSpc>
                <a:spcPct val="150000"/>
              </a:lnSpc>
              <a:spcBef>
                <a:spcPts val="0"/>
              </a:spcBef>
              <a:spcAft>
                <a:spcPts val="0"/>
              </a:spcAft>
              <a:buClr>
                <a:schemeClr val="lt1"/>
              </a:buClr>
              <a:buSzPts val="1600"/>
              <a:buNone/>
              <a:defRPr sz="1600">
                <a:solidFill>
                  <a:schemeClr val="lt1"/>
                </a:solidFill>
              </a:defRPr>
            </a:lvl6pPr>
            <a:lvl7pPr lvl="6" rtl="0">
              <a:lnSpc>
                <a:spcPct val="150000"/>
              </a:lnSpc>
              <a:spcBef>
                <a:spcPts val="0"/>
              </a:spcBef>
              <a:spcAft>
                <a:spcPts val="0"/>
              </a:spcAft>
              <a:buClr>
                <a:schemeClr val="lt1"/>
              </a:buClr>
              <a:buSzPts val="1600"/>
              <a:buNone/>
              <a:defRPr sz="1600">
                <a:solidFill>
                  <a:schemeClr val="lt1"/>
                </a:solidFill>
              </a:defRPr>
            </a:lvl7pPr>
            <a:lvl8pPr lvl="7" rtl="0">
              <a:lnSpc>
                <a:spcPct val="150000"/>
              </a:lnSpc>
              <a:spcBef>
                <a:spcPts val="0"/>
              </a:spcBef>
              <a:spcAft>
                <a:spcPts val="0"/>
              </a:spcAft>
              <a:buClr>
                <a:schemeClr val="lt1"/>
              </a:buClr>
              <a:buSzPts val="1600"/>
              <a:buNone/>
              <a:defRPr sz="1600">
                <a:solidFill>
                  <a:schemeClr val="lt1"/>
                </a:solidFill>
              </a:defRPr>
            </a:lvl8pPr>
            <a:lvl9pPr lvl="8" rtl="0">
              <a:lnSpc>
                <a:spcPct val="15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
    <p:spTree>
      <p:nvGrpSpPr>
        <p:cNvPr id="235" name="Shape 235"/>
        <p:cNvGrpSpPr/>
        <p:nvPr/>
      </p:nvGrpSpPr>
      <p:grpSpPr>
        <a:xfrm>
          <a:off x="0" y="0"/>
          <a:ext cx="0" cy="0"/>
          <a:chOff x="0" y="0"/>
          <a:chExt cx="0" cy="0"/>
        </a:xfrm>
      </p:grpSpPr>
      <p:sp>
        <p:nvSpPr>
          <p:cNvPr id="236" name="Google Shape;236;p21"/>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txBox="1"/>
          <p:nvPr/>
        </p:nvSpPr>
        <p:spPr>
          <a:xfrm>
            <a:off x="720000" y="2876025"/>
            <a:ext cx="4072800" cy="1732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t/>
            </a:r>
            <a:endParaRPr sz="1500">
              <a:latin typeface="IBM Plex Sans"/>
              <a:ea typeface="IBM Plex Sans"/>
              <a:cs typeface="IBM Plex Sans"/>
              <a:sym typeface="IBM Plex Sans"/>
            </a:endParaRPr>
          </a:p>
        </p:txBody>
      </p:sp>
      <p:sp>
        <p:nvSpPr>
          <p:cNvPr id="240" name="Google Shape;240;p21"/>
          <p:cNvSpPr txBox="1"/>
          <p:nvPr>
            <p:ph idx="1" type="subTitle"/>
          </p:nvPr>
        </p:nvSpPr>
        <p:spPr>
          <a:xfrm>
            <a:off x="4572000" y="3203475"/>
            <a:ext cx="3850500" cy="1405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chemeClr val="lt1"/>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41" name="Google Shape;241;p21"/>
          <p:cNvSpPr txBox="1"/>
          <p:nvPr>
            <p:ph type="title"/>
          </p:nvPr>
        </p:nvSpPr>
        <p:spPr>
          <a:xfrm>
            <a:off x="4573424" y="540000"/>
            <a:ext cx="3850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2">
    <p:spTree>
      <p:nvGrpSpPr>
        <p:cNvPr id="242" name="Shape 242"/>
        <p:cNvGrpSpPr/>
        <p:nvPr/>
      </p:nvGrpSpPr>
      <p:grpSpPr>
        <a:xfrm>
          <a:off x="0" y="0"/>
          <a:ext cx="0" cy="0"/>
          <a:chOff x="0" y="0"/>
          <a:chExt cx="0" cy="0"/>
        </a:xfrm>
      </p:grpSpPr>
      <p:sp>
        <p:nvSpPr>
          <p:cNvPr id="243" name="Google Shape;243;p22"/>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7" name="Google Shape;247;p22"/>
          <p:cNvSpPr txBox="1"/>
          <p:nvPr>
            <p:ph idx="1" type="subTitle"/>
          </p:nvPr>
        </p:nvSpPr>
        <p:spPr>
          <a:xfrm flipH="1">
            <a:off x="4553872" y="1423700"/>
            <a:ext cx="3845700" cy="3185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2_2">
    <p:spTree>
      <p:nvGrpSpPr>
        <p:cNvPr id="248" name="Shape 248"/>
        <p:cNvGrpSpPr/>
        <p:nvPr/>
      </p:nvGrpSpPr>
      <p:grpSpPr>
        <a:xfrm>
          <a:off x="0" y="0"/>
          <a:ext cx="0" cy="0"/>
          <a:chOff x="0" y="0"/>
          <a:chExt cx="0" cy="0"/>
        </a:xfrm>
      </p:grpSpPr>
      <p:sp>
        <p:nvSpPr>
          <p:cNvPr id="249" name="Google Shape;249;p23"/>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23"/>
          <p:cNvSpPr txBox="1"/>
          <p:nvPr>
            <p:ph idx="1" type="subTitle"/>
          </p:nvPr>
        </p:nvSpPr>
        <p:spPr>
          <a:xfrm flipH="1">
            <a:off x="1103700" y="1423700"/>
            <a:ext cx="3101400" cy="31851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2">
    <p:spTree>
      <p:nvGrpSpPr>
        <p:cNvPr id="254" name="Shape 254"/>
        <p:cNvGrpSpPr/>
        <p:nvPr/>
      </p:nvGrpSpPr>
      <p:grpSpPr>
        <a:xfrm>
          <a:off x="0" y="0"/>
          <a:ext cx="0" cy="0"/>
          <a:chOff x="0" y="0"/>
          <a:chExt cx="0" cy="0"/>
        </a:xfrm>
      </p:grpSpPr>
      <p:sp>
        <p:nvSpPr>
          <p:cNvPr id="255" name="Google Shape;255;p24"/>
          <p:cNvSpPr txBox="1"/>
          <p:nvPr>
            <p:ph type="title"/>
          </p:nvPr>
        </p:nvSpPr>
        <p:spPr>
          <a:xfrm>
            <a:off x="720000" y="540000"/>
            <a:ext cx="4604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6" name="Google Shape;256;p24"/>
          <p:cNvSpPr txBox="1"/>
          <p:nvPr>
            <p:ph idx="1" type="body"/>
          </p:nvPr>
        </p:nvSpPr>
        <p:spPr>
          <a:xfrm>
            <a:off x="4572000" y="2192700"/>
            <a:ext cx="3858900" cy="24159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Red Hat Text"/>
              <a:buChar char="●"/>
              <a:defRPr sz="1600"/>
            </a:lvl1pPr>
            <a:lvl2pPr indent="-330200" lvl="1" marL="914400" rtl="0">
              <a:lnSpc>
                <a:spcPct val="100000"/>
              </a:lnSpc>
              <a:spcBef>
                <a:spcPts val="1000"/>
              </a:spcBef>
              <a:spcAft>
                <a:spcPts val="0"/>
              </a:spcAft>
              <a:buClr>
                <a:schemeClr val="lt1"/>
              </a:buClr>
              <a:buSzPts val="1600"/>
              <a:buFont typeface="Red Hat Text"/>
              <a:buChar char="○"/>
              <a:defRPr sz="1600"/>
            </a:lvl2pPr>
            <a:lvl3pPr indent="-330200" lvl="2" marL="1371600" rtl="0">
              <a:lnSpc>
                <a:spcPct val="100000"/>
              </a:lnSpc>
              <a:spcBef>
                <a:spcPts val="0"/>
              </a:spcBef>
              <a:spcAft>
                <a:spcPts val="0"/>
              </a:spcAft>
              <a:buClr>
                <a:schemeClr val="lt1"/>
              </a:buClr>
              <a:buSzPts val="1600"/>
              <a:buFont typeface="Red Hat Text"/>
              <a:buChar char="■"/>
              <a:defRPr sz="1600"/>
            </a:lvl3pPr>
            <a:lvl4pPr indent="-330200" lvl="3" marL="1828800" rtl="0">
              <a:lnSpc>
                <a:spcPct val="100000"/>
              </a:lnSpc>
              <a:spcBef>
                <a:spcPts val="0"/>
              </a:spcBef>
              <a:spcAft>
                <a:spcPts val="0"/>
              </a:spcAft>
              <a:buClr>
                <a:schemeClr val="lt1"/>
              </a:buClr>
              <a:buSzPts val="1600"/>
              <a:buFont typeface="Red Hat Text"/>
              <a:buChar char="●"/>
              <a:defRPr sz="1600"/>
            </a:lvl4pPr>
            <a:lvl5pPr indent="-330200" lvl="4" marL="2286000" rtl="0">
              <a:lnSpc>
                <a:spcPct val="100000"/>
              </a:lnSpc>
              <a:spcBef>
                <a:spcPts val="0"/>
              </a:spcBef>
              <a:spcAft>
                <a:spcPts val="0"/>
              </a:spcAft>
              <a:buClr>
                <a:schemeClr val="lt1"/>
              </a:buClr>
              <a:buSzPts val="1600"/>
              <a:buFont typeface="Red Hat Text"/>
              <a:buChar char="○"/>
              <a:defRPr sz="1600"/>
            </a:lvl5pPr>
            <a:lvl6pPr indent="-330200" lvl="5" marL="2743200" rtl="0">
              <a:lnSpc>
                <a:spcPct val="100000"/>
              </a:lnSpc>
              <a:spcBef>
                <a:spcPts val="0"/>
              </a:spcBef>
              <a:spcAft>
                <a:spcPts val="0"/>
              </a:spcAft>
              <a:buClr>
                <a:schemeClr val="lt1"/>
              </a:buClr>
              <a:buSzPts val="1600"/>
              <a:buFont typeface="Red Hat Text"/>
              <a:buChar char="■"/>
              <a:defRPr sz="1600"/>
            </a:lvl6pPr>
            <a:lvl7pPr indent="-330200" lvl="6" marL="3200400" rtl="0">
              <a:lnSpc>
                <a:spcPct val="100000"/>
              </a:lnSpc>
              <a:spcBef>
                <a:spcPts val="0"/>
              </a:spcBef>
              <a:spcAft>
                <a:spcPts val="0"/>
              </a:spcAft>
              <a:buClr>
                <a:schemeClr val="lt1"/>
              </a:buClr>
              <a:buSzPts val="1600"/>
              <a:buFont typeface="Red Hat Text"/>
              <a:buChar char="●"/>
              <a:defRPr sz="1600"/>
            </a:lvl7pPr>
            <a:lvl8pPr indent="-330200" lvl="7" marL="3657600" rtl="0">
              <a:lnSpc>
                <a:spcPct val="100000"/>
              </a:lnSpc>
              <a:spcBef>
                <a:spcPts val="0"/>
              </a:spcBef>
              <a:spcAft>
                <a:spcPts val="0"/>
              </a:spcAft>
              <a:buClr>
                <a:schemeClr val="lt1"/>
              </a:buClr>
              <a:buSzPts val="1600"/>
              <a:buFont typeface="Red Hat Text"/>
              <a:buChar char="○"/>
              <a:defRPr sz="1600"/>
            </a:lvl8pPr>
            <a:lvl9pPr indent="-330200" lvl="8" marL="4114800" rtl="0">
              <a:lnSpc>
                <a:spcPct val="100000"/>
              </a:lnSpc>
              <a:spcBef>
                <a:spcPts val="0"/>
              </a:spcBef>
              <a:spcAft>
                <a:spcPts val="0"/>
              </a:spcAft>
              <a:buClr>
                <a:schemeClr val="lt1"/>
              </a:buClr>
              <a:buSzPts val="1600"/>
              <a:buFont typeface="Red Hat Text"/>
              <a:buChar char="■"/>
              <a:defRPr sz="1600"/>
            </a:lvl9pPr>
          </a:lstStyle>
          <a:p/>
        </p:txBody>
      </p:sp>
      <p:sp>
        <p:nvSpPr>
          <p:cNvPr id="257" name="Google Shape;257;p24"/>
          <p:cNvSpPr txBox="1"/>
          <p:nvPr>
            <p:ph idx="2" type="subTitle"/>
          </p:nvPr>
        </p:nvSpPr>
        <p:spPr>
          <a:xfrm>
            <a:off x="4572000" y="1572475"/>
            <a:ext cx="3858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1pPr>
            <a:lvl2pPr lvl="1"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2pPr>
            <a:lvl3pPr lvl="2"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3pPr>
            <a:lvl4pPr lvl="3"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4pPr>
            <a:lvl5pPr lvl="4"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5pPr>
            <a:lvl6pPr lvl="5"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6pPr>
            <a:lvl7pPr lvl="6"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7pPr>
            <a:lvl8pPr lvl="7"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8pPr>
            <a:lvl9pPr lvl="8"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9pPr>
          </a:lstStyle>
          <a:p/>
        </p:txBody>
      </p:sp>
      <p:sp>
        <p:nvSpPr>
          <p:cNvPr id="258" name="Google Shape;258;p24"/>
          <p:cNvSpPr/>
          <p:nvPr/>
        </p:nvSpPr>
        <p:spPr>
          <a:xfrm flipH="1">
            <a:off x="6253925" y="610283"/>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5478375" y="256300"/>
            <a:ext cx="1565596" cy="354156"/>
          </a:xfrm>
          <a:custGeom>
            <a:rect b="b" l="l" r="r" t="t"/>
            <a:pathLst>
              <a:path extrusionOk="0" h="2054" w="9080">
                <a:moveTo>
                  <a:pt x="4581" y="0"/>
                </a:moveTo>
                <a:cubicBezTo>
                  <a:pt x="4183" y="0"/>
                  <a:pt x="3867" y="241"/>
                  <a:pt x="3633" y="474"/>
                </a:cubicBezTo>
                <a:lnTo>
                  <a:pt x="3393" y="474"/>
                </a:lnTo>
                <a:cubicBezTo>
                  <a:pt x="3235" y="474"/>
                  <a:pt x="3077" y="556"/>
                  <a:pt x="2919" y="632"/>
                </a:cubicBezTo>
                <a:cubicBezTo>
                  <a:pt x="2843" y="556"/>
                  <a:pt x="2685" y="556"/>
                  <a:pt x="2603" y="556"/>
                </a:cubicBezTo>
                <a:cubicBezTo>
                  <a:pt x="2527" y="632"/>
                  <a:pt x="2445" y="714"/>
                  <a:pt x="2445" y="872"/>
                </a:cubicBezTo>
                <a:lnTo>
                  <a:pt x="2212" y="872"/>
                </a:lnTo>
                <a:cubicBezTo>
                  <a:pt x="1971" y="872"/>
                  <a:pt x="1738" y="1030"/>
                  <a:pt x="1656" y="1264"/>
                </a:cubicBezTo>
                <a:cubicBezTo>
                  <a:pt x="1498" y="1264"/>
                  <a:pt x="1422" y="1188"/>
                  <a:pt x="1264" y="1188"/>
                </a:cubicBezTo>
                <a:cubicBezTo>
                  <a:pt x="1024" y="1188"/>
                  <a:pt x="790" y="1422"/>
                  <a:pt x="708" y="1738"/>
                </a:cubicBezTo>
                <a:cubicBezTo>
                  <a:pt x="632" y="1662"/>
                  <a:pt x="632" y="1662"/>
                  <a:pt x="550" y="1662"/>
                </a:cubicBezTo>
                <a:cubicBezTo>
                  <a:pt x="234" y="1662"/>
                  <a:pt x="0" y="1820"/>
                  <a:pt x="0" y="2054"/>
                </a:cubicBezTo>
                <a:lnTo>
                  <a:pt x="9080" y="2054"/>
                </a:lnTo>
                <a:cubicBezTo>
                  <a:pt x="9080" y="1896"/>
                  <a:pt x="8530" y="1820"/>
                  <a:pt x="7740" y="1820"/>
                </a:cubicBezTo>
                <a:cubicBezTo>
                  <a:pt x="7740" y="1580"/>
                  <a:pt x="6950" y="1422"/>
                  <a:pt x="5921" y="1422"/>
                </a:cubicBezTo>
                <a:lnTo>
                  <a:pt x="5921" y="1264"/>
                </a:lnTo>
                <a:cubicBezTo>
                  <a:pt x="5921" y="556"/>
                  <a:pt x="5289"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260" name="Shape 260"/>
        <p:cNvGrpSpPr/>
        <p:nvPr/>
      </p:nvGrpSpPr>
      <p:grpSpPr>
        <a:xfrm>
          <a:off x="0" y="0"/>
          <a:ext cx="0" cy="0"/>
          <a:chOff x="0" y="0"/>
          <a:chExt cx="0" cy="0"/>
        </a:xfrm>
      </p:grpSpPr>
      <p:sp>
        <p:nvSpPr>
          <p:cNvPr id="261" name="Google Shape;261;p25"/>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5" name="Google Shape;265;p25"/>
          <p:cNvSpPr txBox="1"/>
          <p:nvPr>
            <p:ph idx="1" type="subTitle"/>
          </p:nvPr>
        </p:nvSpPr>
        <p:spPr>
          <a:xfrm>
            <a:off x="723433" y="33910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66" name="Google Shape;266;p25"/>
          <p:cNvSpPr txBox="1"/>
          <p:nvPr>
            <p:ph idx="2" type="subTitle"/>
          </p:nvPr>
        </p:nvSpPr>
        <p:spPr>
          <a:xfrm>
            <a:off x="720000" y="3831275"/>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7" name="Google Shape;267;p25"/>
          <p:cNvSpPr txBox="1"/>
          <p:nvPr>
            <p:ph idx="3" type="subTitle"/>
          </p:nvPr>
        </p:nvSpPr>
        <p:spPr>
          <a:xfrm>
            <a:off x="3356771" y="33910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68" name="Google Shape;268;p25"/>
          <p:cNvSpPr txBox="1"/>
          <p:nvPr>
            <p:ph idx="4" type="subTitle"/>
          </p:nvPr>
        </p:nvSpPr>
        <p:spPr>
          <a:xfrm>
            <a:off x="3353342" y="3831275"/>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9" name="Google Shape;269;p25"/>
          <p:cNvSpPr txBox="1"/>
          <p:nvPr>
            <p:ph idx="5" type="subTitle"/>
          </p:nvPr>
        </p:nvSpPr>
        <p:spPr>
          <a:xfrm>
            <a:off x="5990121" y="33910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70" name="Google Shape;270;p25"/>
          <p:cNvSpPr txBox="1"/>
          <p:nvPr>
            <p:ph idx="6" type="subTitle"/>
          </p:nvPr>
        </p:nvSpPr>
        <p:spPr>
          <a:xfrm>
            <a:off x="5986696" y="3831275"/>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_1">
    <p:spTree>
      <p:nvGrpSpPr>
        <p:cNvPr id="271" name="Shape 271"/>
        <p:cNvGrpSpPr/>
        <p:nvPr/>
      </p:nvGrpSpPr>
      <p:grpSpPr>
        <a:xfrm>
          <a:off x="0" y="0"/>
          <a:ext cx="0" cy="0"/>
          <a:chOff x="0" y="0"/>
          <a:chExt cx="0" cy="0"/>
        </a:xfrm>
      </p:grpSpPr>
      <p:sp>
        <p:nvSpPr>
          <p:cNvPr id="272" name="Google Shape;272;p26"/>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6" name="Google Shape;276;p26"/>
          <p:cNvSpPr txBox="1"/>
          <p:nvPr>
            <p:ph idx="1" type="subTitle"/>
          </p:nvPr>
        </p:nvSpPr>
        <p:spPr>
          <a:xfrm>
            <a:off x="721725" y="1963000"/>
            <a:ext cx="2433900" cy="29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77" name="Google Shape;277;p26"/>
          <p:cNvSpPr txBox="1"/>
          <p:nvPr>
            <p:ph idx="2" type="subTitle"/>
          </p:nvPr>
        </p:nvSpPr>
        <p:spPr>
          <a:xfrm>
            <a:off x="721717" y="2327000"/>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78" name="Google Shape;278;p26"/>
          <p:cNvSpPr txBox="1"/>
          <p:nvPr>
            <p:ph idx="3" type="subTitle"/>
          </p:nvPr>
        </p:nvSpPr>
        <p:spPr>
          <a:xfrm>
            <a:off x="3355050" y="3504700"/>
            <a:ext cx="2433900" cy="29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79" name="Google Shape;279;p26"/>
          <p:cNvSpPr txBox="1"/>
          <p:nvPr>
            <p:ph idx="4" type="subTitle"/>
          </p:nvPr>
        </p:nvSpPr>
        <p:spPr>
          <a:xfrm>
            <a:off x="3355056" y="3867100"/>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80" name="Google Shape;280;p26"/>
          <p:cNvSpPr txBox="1"/>
          <p:nvPr>
            <p:ph idx="5" type="subTitle"/>
          </p:nvPr>
        </p:nvSpPr>
        <p:spPr>
          <a:xfrm>
            <a:off x="5988401" y="1963000"/>
            <a:ext cx="2433900" cy="29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81" name="Google Shape;281;p26"/>
          <p:cNvSpPr txBox="1"/>
          <p:nvPr>
            <p:ph idx="6" type="subTitle"/>
          </p:nvPr>
        </p:nvSpPr>
        <p:spPr>
          <a:xfrm>
            <a:off x="5988408" y="2327000"/>
            <a:ext cx="24339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282" name="Shape 282"/>
        <p:cNvGrpSpPr/>
        <p:nvPr/>
      </p:nvGrpSpPr>
      <p:grpSpPr>
        <a:xfrm>
          <a:off x="0" y="0"/>
          <a:ext cx="0" cy="0"/>
          <a:chOff x="0" y="0"/>
          <a:chExt cx="0" cy="0"/>
        </a:xfrm>
      </p:grpSpPr>
      <p:sp>
        <p:nvSpPr>
          <p:cNvPr id="283" name="Google Shape;283;p27"/>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 name="Google Shape;287;p27"/>
          <p:cNvSpPr txBox="1"/>
          <p:nvPr>
            <p:ph idx="1" type="subTitle"/>
          </p:nvPr>
        </p:nvSpPr>
        <p:spPr>
          <a:xfrm>
            <a:off x="723433" y="34033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88" name="Google Shape;288;p27"/>
          <p:cNvSpPr txBox="1"/>
          <p:nvPr>
            <p:ph idx="2" type="subTitle"/>
          </p:nvPr>
        </p:nvSpPr>
        <p:spPr>
          <a:xfrm>
            <a:off x="720000" y="3995975"/>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89" name="Google Shape;289;p27"/>
          <p:cNvSpPr txBox="1"/>
          <p:nvPr>
            <p:ph idx="3" type="subTitle"/>
          </p:nvPr>
        </p:nvSpPr>
        <p:spPr>
          <a:xfrm>
            <a:off x="3356771" y="34033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90" name="Google Shape;290;p27"/>
          <p:cNvSpPr txBox="1"/>
          <p:nvPr>
            <p:ph idx="4" type="subTitle"/>
          </p:nvPr>
        </p:nvSpPr>
        <p:spPr>
          <a:xfrm>
            <a:off x="3353342" y="3995975"/>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91" name="Google Shape;291;p27"/>
          <p:cNvSpPr txBox="1"/>
          <p:nvPr>
            <p:ph idx="5" type="subTitle"/>
          </p:nvPr>
        </p:nvSpPr>
        <p:spPr>
          <a:xfrm>
            <a:off x="5990121" y="3403375"/>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92" name="Google Shape;292;p27"/>
          <p:cNvSpPr txBox="1"/>
          <p:nvPr>
            <p:ph idx="6" type="subTitle"/>
          </p:nvPr>
        </p:nvSpPr>
        <p:spPr>
          <a:xfrm>
            <a:off x="5986696" y="3995975"/>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93" name="Google Shape;293;p27"/>
          <p:cNvSpPr txBox="1"/>
          <p:nvPr>
            <p:ph idx="7" type="subTitle"/>
          </p:nvPr>
        </p:nvSpPr>
        <p:spPr>
          <a:xfrm>
            <a:off x="723433" y="1697800"/>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94" name="Google Shape;294;p27"/>
          <p:cNvSpPr txBox="1"/>
          <p:nvPr>
            <p:ph idx="8" type="subTitle"/>
          </p:nvPr>
        </p:nvSpPr>
        <p:spPr>
          <a:xfrm>
            <a:off x="720000" y="2290400"/>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95" name="Google Shape;295;p27"/>
          <p:cNvSpPr txBox="1"/>
          <p:nvPr>
            <p:ph idx="9" type="subTitle"/>
          </p:nvPr>
        </p:nvSpPr>
        <p:spPr>
          <a:xfrm>
            <a:off x="3356771" y="1697800"/>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96" name="Google Shape;296;p27"/>
          <p:cNvSpPr txBox="1"/>
          <p:nvPr>
            <p:ph idx="13" type="subTitle"/>
          </p:nvPr>
        </p:nvSpPr>
        <p:spPr>
          <a:xfrm>
            <a:off x="3353342" y="2290400"/>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97" name="Google Shape;297;p27"/>
          <p:cNvSpPr txBox="1"/>
          <p:nvPr>
            <p:ph idx="14" type="subTitle"/>
          </p:nvPr>
        </p:nvSpPr>
        <p:spPr>
          <a:xfrm>
            <a:off x="5990121" y="1697800"/>
            <a:ext cx="2433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298" name="Google Shape;298;p27"/>
          <p:cNvSpPr txBox="1"/>
          <p:nvPr>
            <p:ph idx="15" type="subTitle"/>
          </p:nvPr>
        </p:nvSpPr>
        <p:spPr>
          <a:xfrm>
            <a:off x="5986696" y="2290400"/>
            <a:ext cx="24339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8_1">
    <p:spTree>
      <p:nvGrpSpPr>
        <p:cNvPr id="299" name="Shape 299"/>
        <p:cNvGrpSpPr/>
        <p:nvPr/>
      </p:nvGrpSpPr>
      <p:grpSpPr>
        <a:xfrm>
          <a:off x="0" y="0"/>
          <a:ext cx="0" cy="0"/>
          <a:chOff x="0" y="0"/>
          <a:chExt cx="0" cy="0"/>
        </a:xfrm>
      </p:grpSpPr>
      <p:sp>
        <p:nvSpPr>
          <p:cNvPr id="300" name="Google Shape;300;p28"/>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4" name="Google Shape;304;p28"/>
          <p:cNvSpPr txBox="1"/>
          <p:nvPr>
            <p:ph idx="1" type="subTitle"/>
          </p:nvPr>
        </p:nvSpPr>
        <p:spPr>
          <a:xfrm>
            <a:off x="723433" y="3708175"/>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05" name="Google Shape;305;p28"/>
          <p:cNvSpPr txBox="1"/>
          <p:nvPr>
            <p:ph idx="2" type="subTitle"/>
          </p:nvPr>
        </p:nvSpPr>
        <p:spPr>
          <a:xfrm>
            <a:off x="720000" y="4072175"/>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06" name="Google Shape;306;p28"/>
          <p:cNvSpPr txBox="1"/>
          <p:nvPr>
            <p:ph idx="3" type="subTitle"/>
          </p:nvPr>
        </p:nvSpPr>
        <p:spPr>
          <a:xfrm>
            <a:off x="3356771" y="3708175"/>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07" name="Google Shape;307;p28"/>
          <p:cNvSpPr txBox="1"/>
          <p:nvPr>
            <p:ph idx="4" type="subTitle"/>
          </p:nvPr>
        </p:nvSpPr>
        <p:spPr>
          <a:xfrm>
            <a:off x="3353342" y="4072175"/>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08" name="Google Shape;308;p28"/>
          <p:cNvSpPr txBox="1"/>
          <p:nvPr>
            <p:ph idx="5" type="subTitle"/>
          </p:nvPr>
        </p:nvSpPr>
        <p:spPr>
          <a:xfrm>
            <a:off x="5993546" y="3708175"/>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09" name="Google Shape;309;p28"/>
          <p:cNvSpPr txBox="1"/>
          <p:nvPr>
            <p:ph idx="6" type="subTitle"/>
          </p:nvPr>
        </p:nvSpPr>
        <p:spPr>
          <a:xfrm>
            <a:off x="5990121" y="4072175"/>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10" name="Google Shape;310;p28"/>
          <p:cNvSpPr txBox="1"/>
          <p:nvPr>
            <p:ph idx="7" type="subTitle"/>
          </p:nvPr>
        </p:nvSpPr>
        <p:spPr>
          <a:xfrm>
            <a:off x="723433" y="1926400"/>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11" name="Google Shape;311;p28"/>
          <p:cNvSpPr txBox="1"/>
          <p:nvPr>
            <p:ph idx="8" type="subTitle"/>
          </p:nvPr>
        </p:nvSpPr>
        <p:spPr>
          <a:xfrm>
            <a:off x="720000" y="2290400"/>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12" name="Google Shape;312;p28"/>
          <p:cNvSpPr txBox="1"/>
          <p:nvPr>
            <p:ph idx="9" type="subTitle"/>
          </p:nvPr>
        </p:nvSpPr>
        <p:spPr>
          <a:xfrm>
            <a:off x="3356771" y="1926400"/>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13" name="Google Shape;313;p28"/>
          <p:cNvSpPr txBox="1"/>
          <p:nvPr>
            <p:ph idx="13" type="subTitle"/>
          </p:nvPr>
        </p:nvSpPr>
        <p:spPr>
          <a:xfrm>
            <a:off x="3353342" y="2290400"/>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14" name="Google Shape;314;p28"/>
          <p:cNvSpPr txBox="1"/>
          <p:nvPr>
            <p:ph idx="14" type="subTitle"/>
          </p:nvPr>
        </p:nvSpPr>
        <p:spPr>
          <a:xfrm>
            <a:off x="5993546" y="1926400"/>
            <a:ext cx="2433900" cy="42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15" name="Google Shape;315;p28"/>
          <p:cNvSpPr txBox="1"/>
          <p:nvPr>
            <p:ph idx="15" type="subTitle"/>
          </p:nvPr>
        </p:nvSpPr>
        <p:spPr>
          <a:xfrm>
            <a:off x="5990121" y="2290400"/>
            <a:ext cx="2433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2">
    <p:spTree>
      <p:nvGrpSpPr>
        <p:cNvPr id="316" name="Shape 316"/>
        <p:cNvGrpSpPr/>
        <p:nvPr/>
      </p:nvGrpSpPr>
      <p:grpSpPr>
        <a:xfrm>
          <a:off x="0" y="0"/>
          <a:ext cx="0" cy="0"/>
          <a:chOff x="0" y="0"/>
          <a:chExt cx="0" cy="0"/>
        </a:xfrm>
      </p:grpSpPr>
      <p:sp>
        <p:nvSpPr>
          <p:cNvPr id="317" name="Google Shape;317;p29"/>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1" name="Google Shape;321;p29"/>
          <p:cNvSpPr txBox="1"/>
          <p:nvPr>
            <p:ph idx="1" type="subTitle"/>
          </p:nvPr>
        </p:nvSpPr>
        <p:spPr>
          <a:xfrm>
            <a:off x="1661006" y="1865225"/>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22" name="Google Shape;322;p29"/>
          <p:cNvSpPr txBox="1"/>
          <p:nvPr>
            <p:ph idx="2" type="subTitle"/>
          </p:nvPr>
        </p:nvSpPr>
        <p:spPr>
          <a:xfrm>
            <a:off x="5634531" y="1865225"/>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323" name="Google Shape;323;p29"/>
          <p:cNvSpPr txBox="1"/>
          <p:nvPr>
            <p:ph idx="3" type="subTitle"/>
          </p:nvPr>
        </p:nvSpPr>
        <p:spPr>
          <a:xfrm>
            <a:off x="1101056" y="3526475"/>
            <a:ext cx="29808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324" name="Google Shape;324;p29"/>
          <p:cNvSpPr txBox="1"/>
          <p:nvPr>
            <p:ph idx="4" type="subTitle"/>
          </p:nvPr>
        </p:nvSpPr>
        <p:spPr>
          <a:xfrm>
            <a:off x="5074581" y="3526475"/>
            <a:ext cx="29808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25" name="Shape 325"/>
        <p:cNvGrpSpPr/>
        <p:nvPr/>
      </p:nvGrpSpPr>
      <p:grpSpPr>
        <a:xfrm>
          <a:off x="0" y="0"/>
          <a:ext cx="0" cy="0"/>
          <a:chOff x="0" y="0"/>
          <a:chExt cx="0" cy="0"/>
        </a:xfrm>
      </p:grpSpPr>
      <p:sp>
        <p:nvSpPr>
          <p:cNvPr id="326" name="Google Shape;326;p30"/>
          <p:cNvSpPr/>
          <p:nvPr/>
        </p:nvSpPr>
        <p:spPr>
          <a:xfrm flipH="1">
            <a:off x="-173282" y="1411702"/>
            <a:ext cx="1579907" cy="4114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flipH="1">
            <a:off x="493463" y="610283"/>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478375" y="256300"/>
            <a:ext cx="1565596" cy="354156"/>
          </a:xfrm>
          <a:custGeom>
            <a:rect b="b" l="l" r="r" t="t"/>
            <a:pathLst>
              <a:path extrusionOk="0" h="2054" w="9080">
                <a:moveTo>
                  <a:pt x="4581" y="0"/>
                </a:moveTo>
                <a:cubicBezTo>
                  <a:pt x="4183" y="0"/>
                  <a:pt x="3867" y="241"/>
                  <a:pt x="3633" y="474"/>
                </a:cubicBezTo>
                <a:lnTo>
                  <a:pt x="3393" y="474"/>
                </a:lnTo>
                <a:cubicBezTo>
                  <a:pt x="3235" y="474"/>
                  <a:pt x="3077" y="556"/>
                  <a:pt x="2919" y="632"/>
                </a:cubicBezTo>
                <a:cubicBezTo>
                  <a:pt x="2843" y="556"/>
                  <a:pt x="2685" y="556"/>
                  <a:pt x="2603" y="556"/>
                </a:cubicBezTo>
                <a:cubicBezTo>
                  <a:pt x="2527" y="632"/>
                  <a:pt x="2445" y="714"/>
                  <a:pt x="2445" y="872"/>
                </a:cubicBezTo>
                <a:lnTo>
                  <a:pt x="2212" y="872"/>
                </a:lnTo>
                <a:cubicBezTo>
                  <a:pt x="1971" y="872"/>
                  <a:pt x="1738" y="1030"/>
                  <a:pt x="1656" y="1264"/>
                </a:cubicBezTo>
                <a:cubicBezTo>
                  <a:pt x="1498" y="1264"/>
                  <a:pt x="1422" y="1188"/>
                  <a:pt x="1264" y="1188"/>
                </a:cubicBezTo>
                <a:cubicBezTo>
                  <a:pt x="1024" y="1188"/>
                  <a:pt x="790" y="1422"/>
                  <a:pt x="708" y="1738"/>
                </a:cubicBezTo>
                <a:cubicBezTo>
                  <a:pt x="632" y="1662"/>
                  <a:pt x="632" y="1662"/>
                  <a:pt x="550" y="1662"/>
                </a:cubicBezTo>
                <a:cubicBezTo>
                  <a:pt x="234" y="1662"/>
                  <a:pt x="0" y="1820"/>
                  <a:pt x="0" y="2054"/>
                </a:cubicBezTo>
                <a:lnTo>
                  <a:pt x="9080" y="2054"/>
                </a:lnTo>
                <a:cubicBezTo>
                  <a:pt x="9080" y="1896"/>
                  <a:pt x="8530" y="1820"/>
                  <a:pt x="7740" y="1820"/>
                </a:cubicBezTo>
                <a:cubicBezTo>
                  <a:pt x="7740" y="1580"/>
                  <a:pt x="6950" y="1422"/>
                  <a:pt x="5921" y="1422"/>
                </a:cubicBezTo>
                <a:lnTo>
                  <a:pt x="5921" y="1264"/>
                </a:lnTo>
                <a:cubicBezTo>
                  <a:pt x="5921" y="556"/>
                  <a:pt x="5289"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7432288" y="423371"/>
            <a:ext cx="2004747" cy="452528"/>
          </a:xfrm>
          <a:custGeom>
            <a:rect b="b" l="l" r="r" t="t"/>
            <a:pathLst>
              <a:path extrusionOk="0" h="5111" w="22641">
                <a:moveTo>
                  <a:pt x="11440" y="1"/>
                </a:moveTo>
                <a:cubicBezTo>
                  <a:pt x="11419" y="1"/>
                  <a:pt x="11397" y="1"/>
                  <a:pt x="11376" y="1"/>
                </a:cubicBezTo>
                <a:cubicBezTo>
                  <a:pt x="10396" y="39"/>
                  <a:pt x="9527" y="474"/>
                  <a:pt x="8985" y="1198"/>
                </a:cubicBezTo>
                <a:cubicBezTo>
                  <a:pt x="8802" y="1126"/>
                  <a:pt x="8623" y="1088"/>
                  <a:pt x="8440" y="1088"/>
                </a:cubicBezTo>
                <a:cubicBezTo>
                  <a:pt x="8005" y="1088"/>
                  <a:pt x="7608" y="1305"/>
                  <a:pt x="7353" y="1633"/>
                </a:cubicBezTo>
                <a:cubicBezTo>
                  <a:pt x="7140" y="1465"/>
                  <a:pt x="6910" y="1377"/>
                  <a:pt x="6706" y="1377"/>
                </a:cubicBezTo>
                <a:cubicBezTo>
                  <a:pt x="6599" y="1377"/>
                  <a:pt x="6499" y="1401"/>
                  <a:pt x="6411" y="1450"/>
                </a:cubicBezTo>
                <a:cubicBezTo>
                  <a:pt x="6159" y="1560"/>
                  <a:pt x="6049" y="1813"/>
                  <a:pt x="6049" y="2102"/>
                </a:cubicBezTo>
                <a:cubicBezTo>
                  <a:pt x="5869" y="2068"/>
                  <a:pt x="5725" y="2068"/>
                  <a:pt x="5542" y="2068"/>
                </a:cubicBezTo>
                <a:cubicBezTo>
                  <a:pt x="4817" y="2068"/>
                  <a:pt x="4238" y="2537"/>
                  <a:pt x="4020" y="3189"/>
                </a:cubicBezTo>
                <a:cubicBezTo>
                  <a:pt x="3768" y="3044"/>
                  <a:pt x="3479" y="2937"/>
                  <a:pt x="3189" y="2937"/>
                </a:cubicBezTo>
                <a:cubicBezTo>
                  <a:pt x="2464" y="2972"/>
                  <a:pt x="1847" y="3517"/>
                  <a:pt x="1774" y="4203"/>
                </a:cubicBezTo>
                <a:cubicBezTo>
                  <a:pt x="1630" y="4169"/>
                  <a:pt x="1450" y="4131"/>
                  <a:pt x="1305" y="4131"/>
                </a:cubicBezTo>
                <a:cubicBezTo>
                  <a:pt x="580" y="4169"/>
                  <a:pt x="1" y="4566"/>
                  <a:pt x="1" y="5038"/>
                </a:cubicBezTo>
                <a:cubicBezTo>
                  <a:pt x="1" y="5073"/>
                  <a:pt x="36" y="5073"/>
                  <a:pt x="36" y="5111"/>
                </a:cubicBezTo>
                <a:lnTo>
                  <a:pt x="22641" y="5111"/>
                </a:lnTo>
                <a:cubicBezTo>
                  <a:pt x="22641" y="4783"/>
                  <a:pt x="21192" y="4493"/>
                  <a:pt x="19273" y="4459"/>
                </a:cubicBezTo>
                <a:cubicBezTo>
                  <a:pt x="19237" y="3901"/>
                  <a:pt x="17324" y="3477"/>
                  <a:pt x="14950" y="3477"/>
                </a:cubicBezTo>
                <a:cubicBezTo>
                  <a:pt x="14858" y="3477"/>
                  <a:pt x="14765" y="3478"/>
                  <a:pt x="14671" y="3479"/>
                </a:cubicBezTo>
                <a:lnTo>
                  <a:pt x="14636" y="3479"/>
                </a:lnTo>
                <a:cubicBezTo>
                  <a:pt x="14636" y="3372"/>
                  <a:pt x="14671" y="3262"/>
                  <a:pt x="14636" y="3154"/>
                </a:cubicBezTo>
                <a:cubicBezTo>
                  <a:pt x="14636" y="1399"/>
                  <a:pt x="13185" y="1"/>
                  <a:pt x="11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txBox="1"/>
          <p:nvPr>
            <p:ph type="ctrTitle"/>
          </p:nvPr>
        </p:nvSpPr>
        <p:spPr>
          <a:xfrm>
            <a:off x="2698625" y="1332800"/>
            <a:ext cx="3746700" cy="122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Sedgwick Ave"/>
              <a:buNone/>
              <a:defRPr sz="9500">
                <a:solidFill>
                  <a:schemeClr val="lt1"/>
                </a:solidFill>
                <a:highlight>
                  <a:srgbClr val="000000"/>
                </a:highlight>
                <a:latin typeface="Sedgwick Ave"/>
                <a:ea typeface="Sedgwick Ave"/>
                <a:cs typeface="Sedgwick Ave"/>
                <a:sym typeface="Sedgwick Ave"/>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331" name="Google Shape;331;p30"/>
          <p:cNvSpPr txBox="1"/>
          <p:nvPr>
            <p:ph idx="1" type="subTitle"/>
          </p:nvPr>
        </p:nvSpPr>
        <p:spPr>
          <a:xfrm>
            <a:off x="3066450" y="2705800"/>
            <a:ext cx="3011100" cy="110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highlight>
                  <a:srgbClr val="F10707"/>
                </a:highligh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4"/>
          <p:cNvSpPr txBox="1"/>
          <p:nvPr>
            <p:ph idx="1" type="body"/>
          </p:nvPr>
        </p:nvSpPr>
        <p:spPr>
          <a:xfrm>
            <a:off x="720000" y="1205050"/>
            <a:ext cx="7704000" cy="33639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Char char="●"/>
              <a:defRPr sz="1200"/>
            </a:lvl1pPr>
            <a:lvl2pPr indent="-304800" lvl="1" marL="914400">
              <a:lnSpc>
                <a:spcPct val="100000"/>
              </a:lnSpc>
              <a:spcBef>
                <a:spcPts val="0"/>
              </a:spcBef>
              <a:spcAft>
                <a:spcPts val="0"/>
              </a:spcAft>
              <a:buClr>
                <a:srgbClr val="434343"/>
              </a:buClr>
              <a:buSzPts val="1200"/>
              <a:buFont typeface="IBM Plex Sans Light"/>
              <a:buChar char="○"/>
              <a:defRPr sz="1200"/>
            </a:lvl2pPr>
            <a:lvl3pPr indent="-304800" lvl="2" marL="1371600">
              <a:lnSpc>
                <a:spcPct val="100000"/>
              </a:lnSpc>
              <a:spcBef>
                <a:spcPts val="0"/>
              </a:spcBef>
              <a:spcAft>
                <a:spcPts val="0"/>
              </a:spcAft>
              <a:buClr>
                <a:srgbClr val="434343"/>
              </a:buClr>
              <a:buSzPts val="1200"/>
              <a:buFont typeface="IBM Plex Sans Light"/>
              <a:buChar char="■"/>
              <a:defRPr sz="1200"/>
            </a:lvl3pPr>
            <a:lvl4pPr indent="-304800" lvl="3" marL="1828800">
              <a:lnSpc>
                <a:spcPct val="100000"/>
              </a:lnSpc>
              <a:spcBef>
                <a:spcPts val="0"/>
              </a:spcBef>
              <a:spcAft>
                <a:spcPts val="0"/>
              </a:spcAft>
              <a:buClr>
                <a:srgbClr val="434343"/>
              </a:buClr>
              <a:buSzPts val="1200"/>
              <a:buFont typeface="IBM Plex Sans Light"/>
              <a:buChar char="●"/>
              <a:defRPr sz="1200"/>
            </a:lvl4pPr>
            <a:lvl5pPr indent="-304800" lvl="4" marL="2286000">
              <a:lnSpc>
                <a:spcPct val="100000"/>
              </a:lnSpc>
              <a:spcBef>
                <a:spcPts val="0"/>
              </a:spcBef>
              <a:spcAft>
                <a:spcPts val="0"/>
              </a:spcAft>
              <a:buClr>
                <a:srgbClr val="434343"/>
              </a:buClr>
              <a:buSzPts val="1200"/>
              <a:buFont typeface="IBM Plex Sans Light"/>
              <a:buChar char="○"/>
              <a:defRPr sz="1200"/>
            </a:lvl5pPr>
            <a:lvl6pPr indent="-304800" lvl="5" marL="2743200">
              <a:lnSpc>
                <a:spcPct val="100000"/>
              </a:lnSpc>
              <a:spcBef>
                <a:spcPts val="0"/>
              </a:spcBef>
              <a:spcAft>
                <a:spcPts val="0"/>
              </a:spcAft>
              <a:buClr>
                <a:srgbClr val="434343"/>
              </a:buClr>
              <a:buSzPts val="1200"/>
              <a:buFont typeface="IBM Plex Sans Light"/>
              <a:buChar char="■"/>
              <a:defRPr sz="1200"/>
            </a:lvl6pPr>
            <a:lvl7pPr indent="-304800" lvl="6" marL="3200400">
              <a:lnSpc>
                <a:spcPct val="100000"/>
              </a:lnSpc>
              <a:spcBef>
                <a:spcPts val="0"/>
              </a:spcBef>
              <a:spcAft>
                <a:spcPts val="0"/>
              </a:spcAft>
              <a:buClr>
                <a:srgbClr val="434343"/>
              </a:buClr>
              <a:buSzPts val="1200"/>
              <a:buFont typeface="IBM Plex Sans Light"/>
              <a:buChar char="●"/>
              <a:defRPr sz="1200"/>
            </a:lvl7pPr>
            <a:lvl8pPr indent="-304800" lvl="7" marL="3657600">
              <a:lnSpc>
                <a:spcPct val="100000"/>
              </a:lnSpc>
              <a:spcBef>
                <a:spcPts val="0"/>
              </a:spcBef>
              <a:spcAft>
                <a:spcPts val="0"/>
              </a:spcAft>
              <a:buClr>
                <a:srgbClr val="434343"/>
              </a:buClr>
              <a:buSzPts val="1200"/>
              <a:buFont typeface="IBM Plex Sans Light"/>
              <a:buChar char="○"/>
              <a:defRPr sz="1200"/>
            </a:lvl8pPr>
            <a:lvl9pPr indent="-304800" lvl="8" marL="4114800">
              <a:lnSpc>
                <a:spcPct val="100000"/>
              </a:lnSpc>
              <a:spcBef>
                <a:spcPts val="0"/>
              </a:spcBef>
              <a:spcAft>
                <a:spcPts val="0"/>
              </a:spcAft>
              <a:buClr>
                <a:srgbClr val="434343"/>
              </a:buClr>
              <a:buSzPts val="1200"/>
              <a:buFont typeface="IBM Plex Sans Light"/>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332" name="Shape 332"/>
        <p:cNvGrpSpPr/>
        <p:nvPr/>
      </p:nvGrpSpPr>
      <p:grpSpPr>
        <a:xfrm>
          <a:off x="0" y="0"/>
          <a:ext cx="0" cy="0"/>
          <a:chOff x="0" y="0"/>
          <a:chExt cx="0" cy="0"/>
        </a:xfrm>
      </p:grpSpPr>
      <p:sp>
        <p:nvSpPr>
          <p:cNvPr id="333" name="Google Shape;333;p31"/>
          <p:cNvSpPr/>
          <p:nvPr/>
        </p:nvSpPr>
        <p:spPr>
          <a:xfrm>
            <a:off x="-15700" y="4594200"/>
            <a:ext cx="2667000" cy="54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1"/>
          <p:cNvGrpSpPr/>
          <p:nvPr/>
        </p:nvGrpSpPr>
        <p:grpSpPr>
          <a:xfrm>
            <a:off x="-141802" y="-54925"/>
            <a:ext cx="9333301" cy="5316353"/>
            <a:chOff x="-141802" y="-54925"/>
            <a:chExt cx="9333301" cy="5316353"/>
          </a:xfrm>
        </p:grpSpPr>
        <p:sp>
          <p:nvSpPr>
            <p:cNvPr id="335" name="Google Shape;335;p31"/>
            <p:cNvSpPr/>
            <p:nvPr/>
          </p:nvSpPr>
          <p:spPr>
            <a:xfrm>
              <a:off x="-141802" y="438337"/>
              <a:ext cx="2772334" cy="732144"/>
            </a:xfrm>
            <a:custGeom>
              <a:rect b="b" l="l" r="r" t="t"/>
              <a:pathLst>
                <a:path extrusionOk="0" h="4297" w="16271">
                  <a:moveTo>
                    <a:pt x="5595" y="1"/>
                  </a:moveTo>
                  <a:cubicBezTo>
                    <a:pt x="5015" y="1"/>
                    <a:pt x="4353" y="458"/>
                    <a:pt x="3874" y="1213"/>
                  </a:cubicBezTo>
                  <a:cubicBezTo>
                    <a:pt x="3734" y="1121"/>
                    <a:pt x="3597" y="1082"/>
                    <a:pt x="3459" y="1082"/>
                  </a:cubicBezTo>
                  <a:cubicBezTo>
                    <a:pt x="3360" y="1082"/>
                    <a:pt x="3260" y="1102"/>
                    <a:pt x="3160" y="1137"/>
                  </a:cubicBezTo>
                  <a:cubicBezTo>
                    <a:pt x="2844" y="1371"/>
                    <a:pt x="2768" y="1927"/>
                    <a:pt x="3084" y="2476"/>
                  </a:cubicBezTo>
                  <a:lnTo>
                    <a:pt x="2610" y="2476"/>
                  </a:lnTo>
                  <a:cubicBezTo>
                    <a:pt x="1188" y="2476"/>
                    <a:pt x="0" y="3190"/>
                    <a:pt x="0" y="4138"/>
                  </a:cubicBezTo>
                  <a:lnTo>
                    <a:pt x="0" y="4296"/>
                  </a:lnTo>
                  <a:lnTo>
                    <a:pt x="16271" y="4296"/>
                  </a:lnTo>
                  <a:cubicBezTo>
                    <a:pt x="15879" y="3664"/>
                    <a:pt x="14375" y="3190"/>
                    <a:pt x="12562" y="3190"/>
                  </a:cubicBezTo>
                  <a:cubicBezTo>
                    <a:pt x="11848" y="3190"/>
                    <a:pt x="11298" y="3266"/>
                    <a:pt x="10742" y="3348"/>
                  </a:cubicBezTo>
                  <a:cubicBezTo>
                    <a:pt x="10666" y="3348"/>
                    <a:pt x="10666" y="3266"/>
                    <a:pt x="10666" y="3266"/>
                  </a:cubicBezTo>
                  <a:cubicBezTo>
                    <a:pt x="10450" y="2998"/>
                    <a:pt x="10159" y="2875"/>
                    <a:pt x="9920" y="2875"/>
                  </a:cubicBezTo>
                  <a:cubicBezTo>
                    <a:pt x="9811" y="2875"/>
                    <a:pt x="9712" y="2900"/>
                    <a:pt x="9636" y="2950"/>
                  </a:cubicBezTo>
                  <a:cubicBezTo>
                    <a:pt x="9561" y="3108"/>
                    <a:pt x="9478" y="3266"/>
                    <a:pt x="9561" y="3506"/>
                  </a:cubicBezTo>
                  <a:lnTo>
                    <a:pt x="9478" y="3506"/>
                  </a:lnTo>
                  <a:cubicBezTo>
                    <a:pt x="9379" y="3485"/>
                    <a:pt x="9285" y="3475"/>
                    <a:pt x="9197" y="3475"/>
                  </a:cubicBezTo>
                  <a:cubicBezTo>
                    <a:pt x="8937" y="3475"/>
                    <a:pt x="8731" y="3565"/>
                    <a:pt x="8613" y="3740"/>
                  </a:cubicBezTo>
                  <a:cubicBezTo>
                    <a:pt x="8373" y="3424"/>
                    <a:pt x="8057" y="3266"/>
                    <a:pt x="7665" y="3108"/>
                  </a:cubicBezTo>
                  <a:cubicBezTo>
                    <a:pt x="7349" y="3032"/>
                    <a:pt x="7033" y="2950"/>
                    <a:pt x="6793" y="2950"/>
                  </a:cubicBezTo>
                  <a:cubicBezTo>
                    <a:pt x="7109" y="1611"/>
                    <a:pt x="6717" y="265"/>
                    <a:pt x="5845" y="31"/>
                  </a:cubicBezTo>
                  <a:cubicBezTo>
                    <a:pt x="5764" y="11"/>
                    <a:pt x="5681" y="1"/>
                    <a:pt x="5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625777" y="1693386"/>
              <a:ext cx="1507396" cy="338214"/>
            </a:xfrm>
            <a:custGeom>
              <a:rect b="b" l="l" r="r" t="t"/>
              <a:pathLst>
                <a:path extrusionOk="0" h="1985" w="8847">
                  <a:moveTo>
                    <a:pt x="4553" y="0"/>
                  </a:moveTo>
                  <a:cubicBezTo>
                    <a:pt x="4511" y="0"/>
                    <a:pt x="4468" y="3"/>
                    <a:pt x="4424" y="7"/>
                  </a:cubicBezTo>
                  <a:cubicBezTo>
                    <a:pt x="4026" y="7"/>
                    <a:pt x="3710" y="165"/>
                    <a:pt x="3476" y="405"/>
                  </a:cubicBezTo>
                  <a:lnTo>
                    <a:pt x="3318" y="405"/>
                  </a:lnTo>
                  <a:cubicBezTo>
                    <a:pt x="3078" y="405"/>
                    <a:pt x="2920" y="481"/>
                    <a:pt x="2844" y="639"/>
                  </a:cubicBezTo>
                  <a:cubicBezTo>
                    <a:pt x="2796" y="547"/>
                    <a:pt x="2723" y="509"/>
                    <a:pt x="2655" y="509"/>
                  </a:cubicBezTo>
                  <a:cubicBezTo>
                    <a:pt x="2606" y="509"/>
                    <a:pt x="2560" y="529"/>
                    <a:pt x="2528" y="563"/>
                  </a:cubicBezTo>
                  <a:cubicBezTo>
                    <a:pt x="2370" y="563"/>
                    <a:pt x="2370" y="639"/>
                    <a:pt x="2370" y="797"/>
                  </a:cubicBezTo>
                  <a:lnTo>
                    <a:pt x="2130" y="797"/>
                  </a:lnTo>
                  <a:cubicBezTo>
                    <a:pt x="1896" y="797"/>
                    <a:pt x="1656" y="955"/>
                    <a:pt x="1580" y="1195"/>
                  </a:cubicBezTo>
                  <a:cubicBezTo>
                    <a:pt x="1498" y="1113"/>
                    <a:pt x="1340" y="1113"/>
                    <a:pt x="1264" y="1113"/>
                  </a:cubicBezTo>
                  <a:cubicBezTo>
                    <a:pt x="948" y="1113"/>
                    <a:pt x="708" y="1353"/>
                    <a:pt x="708" y="1587"/>
                  </a:cubicBezTo>
                  <a:lnTo>
                    <a:pt x="475" y="1587"/>
                  </a:lnTo>
                  <a:cubicBezTo>
                    <a:pt x="234" y="1587"/>
                    <a:pt x="1" y="1745"/>
                    <a:pt x="1" y="1903"/>
                  </a:cubicBezTo>
                  <a:lnTo>
                    <a:pt x="1" y="1985"/>
                  </a:lnTo>
                  <a:lnTo>
                    <a:pt x="8847" y="1985"/>
                  </a:lnTo>
                  <a:cubicBezTo>
                    <a:pt x="8765" y="1827"/>
                    <a:pt x="8215" y="1745"/>
                    <a:pt x="7501" y="1669"/>
                  </a:cubicBezTo>
                  <a:cubicBezTo>
                    <a:pt x="7501" y="1533"/>
                    <a:pt x="6916" y="1336"/>
                    <a:pt x="6101" y="1336"/>
                  </a:cubicBezTo>
                  <a:cubicBezTo>
                    <a:pt x="5969" y="1336"/>
                    <a:pt x="5830" y="1342"/>
                    <a:pt x="5687" y="1353"/>
                  </a:cubicBezTo>
                  <a:lnTo>
                    <a:pt x="5687" y="1195"/>
                  </a:lnTo>
                  <a:cubicBezTo>
                    <a:pt x="5687" y="525"/>
                    <a:pt x="5198" y="0"/>
                    <a:pt x="4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1729353" y="186169"/>
              <a:ext cx="1493425" cy="338214"/>
            </a:xfrm>
            <a:custGeom>
              <a:rect b="b" l="l" r="r" t="t"/>
              <a:pathLst>
                <a:path extrusionOk="0" h="1985" w="8765">
                  <a:moveTo>
                    <a:pt x="4540" y="0"/>
                  </a:moveTo>
                  <a:cubicBezTo>
                    <a:pt x="4501" y="0"/>
                    <a:pt x="4462" y="2"/>
                    <a:pt x="4423" y="7"/>
                  </a:cubicBezTo>
                  <a:cubicBezTo>
                    <a:pt x="4025" y="7"/>
                    <a:pt x="3633" y="165"/>
                    <a:pt x="3475" y="405"/>
                  </a:cubicBezTo>
                  <a:lnTo>
                    <a:pt x="3235" y="405"/>
                  </a:lnTo>
                  <a:cubicBezTo>
                    <a:pt x="3077" y="405"/>
                    <a:pt x="2919" y="481"/>
                    <a:pt x="2844" y="639"/>
                  </a:cubicBezTo>
                  <a:cubicBezTo>
                    <a:pt x="2752" y="547"/>
                    <a:pt x="2660" y="509"/>
                    <a:pt x="2583" y="509"/>
                  </a:cubicBezTo>
                  <a:cubicBezTo>
                    <a:pt x="2528" y="509"/>
                    <a:pt x="2480" y="529"/>
                    <a:pt x="2445" y="563"/>
                  </a:cubicBezTo>
                  <a:cubicBezTo>
                    <a:pt x="2370" y="563"/>
                    <a:pt x="2288" y="639"/>
                    <a:pt x="2288" y="797"/>
                  </a:cubicBezTo>
                  <a:lnTo>
                    <a:pt x="2130" y="797"/>
                  </a:lnTo>
                  <a:cubicBezTo>
                    <a:pt x="1814" y="797"/>
                    <a:pt x="1580" y="955"/>
                    <a:pt x="1498" y="1195"/>
                  </a:cubicBezTo>
                  <a:cubicBezTo>
                    <a:pt x="1422" y="1113"/>
                    <a:pt x="1340" y="1113"/>
                    <a:pt x="1182" y="1113"/>
                  </a:cubicBezTo>
                  <a:cubicBezTo>
                    <a:pt x="948" y="1113"/>
                    <a:pt x="708" y="1353"/>
                    <a:pt x="632" y="1587"/>
                  </a:cubicBezTo>
                  <a:lnTo>
                    <a:pt x="474" y="1587"/>
                  </a:lnTo>
                  <a:cubicBezTo>
                    <a:pt x="158" y="1587"/>
                    <a:pt x="0" y="1745"/>
                    <a:pt x="0" y="1903"/>
                  </a:cubicBezTo>
                  <a:lnTo>
                    <a:pt x="0" y="1985"/>
                  </a:lnTo>
                  <a:lnTo>
                    <a:pt x="8764" y="1985"/>
                  </a:lnTo>
                  <a:cubicBezTo>
                    <a:pt x="8764" y="1827"/>
                    <a:pt x="8214" y="1745"/>
                    <a:pt x="7425" y="1669"/>
                  </a:cubicBezTo>
                  <a:cubicBezTo>
                    <a:pt x="7425" y="1533"/>
                    <a:pt x="6840" y="1336"/>
                    <a:pt x="6073" y="1336"/>
                  </a:cubicBezTo>
                  <a:cubicBezTo>
                    <a:pt x="5949" y="1336"/>
                    <a:pt x="5819" y="1342"/>
                    <a:pt x="5687" y="1353"/>
                  </a:cubicBezTo>
                  <a:lnTo>
                    <a:pt x="5687" y="1195"/>
                  </a:lnTo>
                  <a:cubicBezTo>
                    <a:pt x="5610" y="525"/>
                    <a:pt x="5121" y="0"/>
                    <a:pt x="4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2617575" y="-54925"/>
              <a:ext cx="6573924" cy="5316353"/>
            </a:xfrm>
            <a:custGeom>
              <a:rect b="b" l="l" r="r" t="t"/>
              <a:pathLst>
                <a:path extrusionOk="0" h="31202" w="38304">
                  <a:moveTo>
                    <a:pt x="0" y="0"/>
                  </a:moveTo>
                  <a:lnTo>
                    <a:pt x="0" y="31202"/>
                  </a:lnTo>
                  <a:lnTo>
                    <a:pt x="38303" y="31202"/>
                  </a:lnTo>
                  <a:lnTo>
                    <a:pt x="38303" y="0"/>
                  </a:ln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2913521" y="967891"/>
              <a:ext cx="2449455" cy="552388"/>
            </a:xfrm>
            <a:custGeom>
              <a:rect b="b" l="l" r="r" t="t"/>
              <a:pathLst>
                <a:path extrusionOk="0" h="3242" w="14376">
                  <a:moveTo>
                    <a:pt x="7267" y="0"/>
                  </a:moveTo>
                  <a:cubicBezTo>
                    <a:pt x="6635" y="0"/>
                    <a:pt x="6079" y="316"/>
                    <a:pt x="5687" y="790"/>
                  </a:cubicBezTo>
                  <a:cubicBezTo>
                    <a:pt x="5605" y="714"/>
                    <a:pt x="5529" y="714"/>
                    <a:pt x="5371" y="714"/>
                  </a:cubicBezTo>
                  <a:cubicBezTo>
                    <a:pt x="5055" y="714"/>
                    <a:pt x="4815" y="872"/>
                    <a:pt x="4657" y="1030"/>
                  </a:cubicBezTo>
                  <a:cubicBezTo>
                    <a:pt x="4582" y="948"/>
                    <a:pt x="4424" y="872"/>
                    <a:pt x="4266" y="872"/>
                  </a:cubicBezTo>
                  <a:cubicBezTo>
                    <a:pt x="4184" y="872"/>
                    <a:pt x="4108" y="872"/>
                    <a:pt x="4108" y="948"/>
                  </a:cubicBezTo>
                  <a:cubicBezTo>
                    <a:pt x="3950" y="1030"/>
                    <a:pt x="3868" y="1188"/>
                    <a:pt x="3868" y="1346"/>
                  </a:cubicBezTo>
                  <a:lnTo>
                    <a:pt x="3552" y="1346"/>
                  </a:lnTo>
                  <a:cubicBezTo>
                    <a:pt x="3078" y="1346"/>
                    <a:pt x="2686" y="1662"/>
                    <a:pt x="2604" y="2054"/>
                  </a:cubicBezTo>
                  <a:cubicBezTo>
                    <a:pt x="2446" y="1978"/>
                    <a:pt x="2212" y="1896"/>
                    <a:pt x="2054" y="1896"/>
                  </a:cubicBezTo>
                  <a:cubicBezTo>
                    <a:pt x="1580" y="1896"/>
                    <a:pt x="1182" y="2212"/>
                    <a:pt x="1106" y="2686"/>
                  </a:cubicBezTo>
                  <a:lnTo>
                    <a:pt x="866" y="2686"/>
                  </a:lnTo>
                  <a:cubicBezTo>
                    <a:pt x="392" y="2686"/>
                    <a:pt x="1" y="2926"/>
                    <a:pt x="1" y="3242"/>
                  </a:cubicBezTo>
                  <a:lnTo>
                    <a:pt x="14375" y="3242"/>
                  </a:lnTo>
                  <a:cubicBezTo>
                    <a:pt x="14375" y="3084"/>
                    <a:pt x="13428" y="2926"/>
                    <a:pt x="12240" y="2844"/>
                  </a:cubicBezTo>
                  <a:cubicBezTo>
                    <a:pt x="12240" y="2528"/>
                    <a:pt x="11058" y="2212"/>
                    <a:pt x="9554" y="2212"/>
                  </a:cubicBezTo>
                  <a:lnTo>
                    <a:pt x="9321" y="2212"/>
                  </a:lnTo>
                  <a:lnTo>
                    <a:pt x="9321" y="1978"/>
                  </a:lnTo>
                  <a:cubicBezTo>
                    <a:pt x="9321" y="872"/>
                    <a:pt x="8373" y="0"/>
                    <a:pt x="7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2617564" y="241203"/>
              <a:ext cx="605208" cy="283180"/>
            </a:xfrm>
            <a:custGeom>
              <a:rect b="b" l="l" r="r" t="t"/>
              <a:pathLst>
                <a:path extrusionOk="0" h="1662" w="3552">
                  <a:moveTo>
                    <a:pt x="76" y="0"/>
                  </a:moveTo>
                  <a:lnTo>
                    <a:pt x="0" y="1662"/>
                  </a:lnTo>
                  <a:lnTo>
                    <a:pt x="3551" y="1662"/>
                  </a:lnTo>
                  <a:cubicBezTo>
                    <a:pt x="3551" y="1504"/>
                    <a:pt x="3001" y="1422"/>
                    <a:pt x="2212" y="1346"/>
                  </a:cubicBezTo>
                  <a:cubicBezTo>
                    <a:pt x="2212" y="1188"/>
                    <a:pt x="1498" y="1030"/>
                    <a:pt x="632" y="1030"/>
                  </a:cubicBezTo>
                  <a:lnTo>
                    <a:pt x="474" y="1030"/>
                  </a:lnTo>
                  <a:lnTo>
                    <a:pt x="474" y="872"/>
                  </a:lnTo>
                  <a:cubicBezTo>
                    <a:pt x="474" y="556"/>
                    <a:pt x="316" y="24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1"/>
          <p:cNvSpPr/>
          <p:nvPr/>
        </p:nvSpPr>
        <p:spPr>
          <a:xfrm flipH="1">
            <a:off x="-52594" y="4845763"/>
            <a:ext cx="2557620" cy="78373"/>
          </a:xfrm>
          <a:custGeom>
            <a:rect b="b" l="l" r="r" t="t"/>
            <a:pathLst>
              <a:path extrusionOk="0" h="615" w="20070">
                <a:moveTo>
                  <a:pt x="9817" y="0"/>
                </a:moveTo>
                <a:cubicBezTo>
                  <a:pt x="8912" y="0"/>
                  <a:pt x="8188" y="35"/>
                  <a:pt x="7826" y="73"/>
                </a:cubicBezTo>
                <a:cubicBezTo>
                  <a:pt x="7426" y="73"/>
                  <a:pt x="6811" y="108"/>
                  <a:pt x="6122" y="108"/>
                </a:cubicBezTo>
                <a:cubicBezTo>
                  <a:pt x="5362" y="108"/>
                  <a:pt x="4493" y="73"/>
                  <a:pt x="3658" y="73"/>
                </a:cubicBezTo>
                <a:cubicBezTo>
                  <a:pt x="2826" y="73"/>
                  <a:pt x="2029" y="35"/>
                  <a:pt x="1377" y="35"/>
                </a:cubicBezTo>
                <a:cubicBezTo>
                  <a:pt x="580" y="35"/>
                  <a:pt x="1" y="73"/>
                  <a:pt x="36" y="145"/>
                </a:cubicBezTo>
                <a:cubicBezTo>
                  <a:pt x="36" y="218"/>
                  <a:pt x="1847" y="290"/>
                  <a:pt x="4348" y="397"/>
                </a:cubicBezTo>
                <a:cubicBezTo>
                  <a:pt x="4275" y="363"/>
                  <a:pt x="4238" y="363"/>
                  <a:pt x="4238" y="325"/>
                </a:cubicBezTo>
                <a:cubicBezTo>
                  <a:pt x="4131" y="218"/>
                  <a:pt x="5035" y="145"/>
                  <a:pt x="5904" y="145"/>
                </a:cubicBezTo>
                <a:cubicBezTo>
                  <a:pt x="6846" y="145"/>
                  <a:pt x="7753" y="218"/>
                  <a:pt x="7498" y="363"/>
                </a:cubicBezTo>
                <a:cubicBezTo>
                  <a:pt x="7498" y="363"/>
                  <a:pt x="6629" y="397"/>
                  <a:pt x="5797" y="435"/>
                </a:cubicBezTo>
                <a:cubicBezTo>
                  <a:pt x="8223" y="508"/>
                  <a:pt x="11048" y="580"/>
                  <a:pt x="13477" y="615"/>
                </a:cubicBezTo>
                <a:cubicBezTo>
                  <a:pt x="13294" y="580"/>
                  <a:pt x="13149" y="542"/>
                  <a:pt x="13115" y="508"/>
                </a:cubicBezTo>
                <a:cubicBezTo>
                  <a:pt x="13004" y="363"/>
                  <a:pt x="14164" y="290"/>
                  <a:pt x="15288" y="290"/>
                </a:cubicBezTo>
                <a:cubicBezTo>
                  <a:pt x="16520" y="290"/>
                  <a:pt x="17714" y="363"/>
                  <a:pt x="17389" y="508"/>
                </a:cubicBezTo>
                <a:cubicBezTo>
                  <a:pt x="17389" y="508"/>
                  <a:pt x="16447" y="580"/>
                  <a:pt x="15433" y="615"/>
                </a:cubicBezTo>
                <a:lnTo>
                  <a:pt x="16120" y="615"/>
                </a:lnTo>
                <a:cubicBezTo>
                  <a:pt x="18511" y="615"/>
                  <a:pt x="19815" y="580"/>
                  <a:pt x="18476" y="397"/>
                </a:cubicBezTo>
                <a:cubicBezTo>
                  <a:pt x="18766" y="363"/>
                  <a:pt x="20070" y="325"/>
                  <a:pt x="19780" y="253"/>
                </a:cubicBezTo>
                <a:cubicBezTo>
                  <a:pt x="19525" y="218"/>
                  <a:pt x="13294" y="0"/>
                  <a:pt x="981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flipH="1">
            <a:off x="381311" y="4933312"/>
            <a:ext cx="1412744" cy="41799"/>
          </a:xfrm>
          <a:custGeom>
            <a:rect b="b" l="l" r="r" t="t"/>
            <a:pathLst>
              <a:path extrusionOk="0" h="328" w="11086">
                <a:moveTo>
                  <a:pt x="2392" y="0"/>
                </a:moveTo>
                <a:cubicBezTo>
                  <a:pt x="977" y="0"/>
                  <a:pt x="1" y="38"/>
                  <a:pt x="146" y="110"/>
                </a:cubicBezTo>
                <a:cubicBezTo>
                  <a:pt x="363" y="290"/>
                  <a:pt x="3116" y="328"/>
                  <a:pt x="5797" y="328"/>
                </a:cubicBezTo>
                <a:cubicBezTo>
                  <a:pt x="8367" y="328"/>
                  <a:pt x="10831" y="290"/>
                  <a:pt x="10831" y="290"/>
                </a:cubicBezTo>
                <a:cubicBezTo>
                  <a:pt x="11086" y="183"/>
                  <a:pt x="5614" y="0"/>
                  <a:pt x="239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flipH="1">
            <a:off x="1530902" y="4974984"/>
            <a:ext cx="300109" cy="23066"/>
          </a:xfrm>
          <a:custGeom>
            <a:rect b="b" l="l" r="r" t="t"/>
            <a:pathLst>
              <a:path extrusionOk="0" h="181" w="2355">
                <a:moveTo>
                  <a:pt x="1122" y="1"/>
                </a:moveTo>
                <a:cubicBezTo>
                  <a:pt x="580" y="1"/>
                  <a:pt x="1" y="36"/>
                  <a:pt x="73" y="108"/>
                </a:cubicBezTo>
                <a:cubicBezTo>
                  <a:pt x="108" y="180"/>
                  <a:pt x="363" y="180"/>
                  <a:pt x="688" y="180"/>
                </a:cubicBezTo>
                <a:cubicBezTo>
                  <a:pt x="1340" y="180"/>
                  <a:pt x="2174" y="108"/>
                  <a:pt x="2174" y="108"/>
                </a:cubicBezTo>
                <a:cubicBezTo>
                  <a:pt x="2354" y="36"/>
                  <a:pt x="1740" y="1"/>
                  <a:pt x="1122"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flipH="1">
            <a:off x="1766277" y="4896356"/>
            <a:ext cx="184781" cy="4970"/>
          </a:xfrm>
          <a:custGeom>
            <a:rect b="b" l="l" r="r" t="t"/>
            <a:pathLst>
              <a:path extrusionOk="0" h="39" w="1450">
                <a:moveTo>
                  <a:pt x="1" y="0"/>
                </a:moveTo>
                <a:cubicBezTo>
                  <a:pt x="181" y="38"/>
                  <a:pt x="508" y="38"/>
                  <a:pt x="870" y="38"/>
                </a:cubicBezTo>
                <a:lnTo>
                  <a:pt x="1450" y="38"/>
                </a:lnTo>
                <a:cubicBezTo>
                  <a:pt x="943" y="38"/>
                  <a:pt x="470" y="0"/>
                  <a:pt x="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flipH="1">
            <a:off x="1516887" y="4864241"/>
            <a:ext cx="461824" cy="37084"/>
          </a:xfrm>
          <a:custGeom>
            <a:rect b="b" l="l" r="r" t="t"/>
            <a:pathLst>
              <a:path extrusionOk="0" h="291" w="3624">
                <a:moveTo>
                  <a:pt x="1774" y="0"/>
                </a:moveTo>
                <a:cubicBezTo>
                  <a:pt x="905" y="0"/>
                  <a:pt x="1" y="73"/>
                  <a:pt x="108" y="180"/>
                </a:cubicBezTo>
                <a:cubicBezTo>
                  <a:pt x="108" y="218"/>
                  <a:pt x="145" y="218"/>
                  <a:pt x="218" y="252"/>
                </a:cubicBezTo>
                <a:cubicBezTo>
                  <a:pt x="687" y="252"/>
                  <a:pt x="1160" y="290"/>
                  <a:pt x="1667" y="290"/>
                </a:cubicBezTo>
                <a:cubicBezTo>
                  <a:pt x="2499" y="252"/>
                  <a:pt x="3368" y="218"/>
                  <a:pt x="3368" y="218"/>
                </a:cubicBezTo>
                <a:cubicBezTo>
                  <a:pt x="3623" y="73"/>
                  <a:pt x="2716" y="0"/>
                  <a:pt x="177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flipH="1">
            <a:off x="538166" y="4924009"/>
            <a:ext cx="249518" cy="4970"/>
          </a:xfrm>
          <a:custGeom>
            <a:rect b="b" l="l" r="r" t="t"/>
            <a:pathLst>
              <a:path extrusionOk="0" h="39" w="1958">
                <a:moveTo>
                  <a:pt x="1" y="1"/>
                </a:moveTo>
                <a:cubicBezTo>
                  <a:pt x="218" y="39"/>
                  <a:pt x="543" y="39"/>
                  <a:pt x="943" y="39"/>
                </a:cubicBezTo>
                <a:cubicBezTo>
                  <a:pt x="1267" y="39"/>
                  <a:pt x="1630" y="39"/>
                  <a:pt x="195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flipH="1">
            <a:off x="247615" y="4882720"/>
            <a:ext cx="600219" cy="41416"/>
          </a:xfrm>
          <a:custGeom>
            <a:rect b="b" l="l" r="r" t="t"/>
            <a:pathLst>
              <a:path extrusionOk="0" h="325" w="4710">
                <a:moveTo>
                  <a:pt x="2284" y="0"/>
                </a:moveTo>
                <a:cubicBezTo>
                  <a:pt x="1160" y="0"/>
                  <a:pt x="0" y="73"/>
                  <a:pt x="111" y="218"/>
                </a:cubicBezTo>
                <a:cubicBezTo>
                  <a:pt x="145" y="252"/>
                  <a:pt x="290" y="290"/>
                  <a:pt x="473" y="325"/>
                </a:cubicBezTo>
                <a:lnTo>
                  <a:pt x="2429" y="325"/>
                </a:lnTo>
                <a:cubicBezTo>
                  <a:pt x="3443" y="290"/>
                  <a:pt x="4385" y="218"/>
                  <a:pt x="4385" y="218"/>
                </a:cubicBezTo>
                <a:cubicBezTo>
                  <a:pt x="4710" y="73"/>
                  <a:pt x="3516" y="0"/>
                  <a:pt x="228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flipH="1">
            <a:off x="704470" y="4934969"/>
            <a:ext cx="134189" cy="118515"/>
          </a:xfrm>
          <a:custGeom>
            <a:rect b="b" l="l" r="r" t="t"/>
            <a:pathLst>
              <a:path extrusionOk="0" h="930" w="1053">
                <a:moveTo>
                  <a:pt x="769" y="1"/>
                </a:moveTo>
                <a:cubicBezTo>
                  <a:pt x="562" y="1"/>
                  <a:pt x="473" y="749"/>
                  <a:pt x="473" y="749"/>
                </a:cubicBezTo>
                <a:cubicBezTo>
                  <a:pt x="473" y="749"/>
                  <a:pt x="546" y="132"/>
                  <a:pt x="363" y="97"/>
                </a:cubicBezTo>
                <a:cubicBezTo>
                  <a:pt x="353" y="93"/>
                  <a:pt x="344" y="91"/>
                  <a:pt x="336" y="91"/>
                </a:cubicBezTo>
                <a:cubicBezTo>
                  <a:pt x="199" y="91"/>
                  <a:pt x="328" y="639"/>
                  <a:pt x="328" y="639"/>
                </a:cubicBezTo>
                <a:cubicBezTo>
                  <a:pt x="328" y="639"/>
                  <a:pt x="225" y="355"/>
                  <a:pt x="126" y="355"/>
                </a:cubicBezTo>
                <a:cubicBezTo>
                  <a:pt x="108" y="355"/>
                  <a:pt x="90" y="365"/>
                  <a:pt x="73" y="387"/>
                </a:cubicBezTo>
                <a:cubicBezTo>
                  <a:pt x="1" y="532"/>
                  <a:pt x="291" y="929"/>
                  <a:pt x="291" y="929"/>
                </a:cubicBezTo>
                <a:lnTo>
                  <a:pt x="653" y="929"/>
                </a:lnTo>
                <a:cubicBezTo>
                  <a:pt x="653" y="929"/>
                  <a:pt x="836" y="822"/>
                  <a:pt x="943" y="532"/>
                </a:cubicBezTo>
                <a:cubicBezTo>
                  <a:pt x="967" y="468"/>
                  <a:pt x="967" y="443"/>
                  <a:pt x="951" y="443"/>
                </a:cubicBezTo>
                <a:cubicBezTo>
                  <a:pt x="895" y="443"/>
                  <a:pt x="653" y="749"/>
                  <a:pt x="653" y="749"/>
                </a:cubicBezTo>
                <a:cubicBezTo>
                  <a:pt x="653" y="749"/>
                  <a:pt x="1053" y="242"/>
                  <a:pt x="836" y="25"/>
                </a:cubicBezTo>
                <a:cubicBezTo>
                  <a:pt x="812" y="8"/>
                  <a:pt x="790" y="1"/>
                  <a:pt x="769"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flipH="1">
            <a:off x="2295935" y="4564936"/>
            <a:ext cx="114946" cy="100801"/>
          </a:xfrm>
          <a:custGeom>
            <a:rect b="b" l="l" r="r" t="t"/>
            <a:pathLst>
              <a:path extrusionOk="0" h="791" w="902">
                <a:moveTo>
                  <a:pt x="661" y="0"/>
                </a:moveTo>
                <a:cubicBezTo>
                  <a:pt x="524" y="0"/>
                  <a:pt x="460" y="405"/>
                  <a:pt x="441" y="553"/>
                </a:cubicBezTo>
                <a:lnTo>
                  <a:pt x="441" y="553"/>
                </a:lnTo>
                <a:cubicBezTo>
                  <a:pt x="454" y="422"/>
                  <a:pt x="471" y="93"/>
                  <a:pt x="328" y="65"/>
                </a:cubicBezTo>
                <a:cubicBezTo>
                  <a:pt x="323" y="64"/>
                  <a:pt x="318" y="63"/>
                  <a:pt x="313" y="63"/>
                </a:cubicBezTo>
                <a:cubicBezTo>
                  <a:pt x="193" y="63"/>
                  <a:pt x="328" y="535"/>
                  <a:pt x="328" y="535"/>
                </a:cubicBezTo>
                <a:cubicBezTo>
                  <a:pt x="328" y="535"/>
                  <a:pt x="221" y="296"/>
                  <a:pt x="145" y="296"/>
                </a:cubicBezTo>
                <a:cubicBezTo>
                  <a:pt x="133" y="296"/>
                  <a:pt x="121" y="302"/>
                  <a:pt x="111" y="318"/>
                </a:cubicBezTo>
                <a:cubicBezTo>
                  <a:pt x="0" y="428"/>
                  <a:pt x="290" y="790"/>
                  <a:pt x="290" y="790"/>
                </a:cubicBezTo>
                <a:lnTo>
                  <a:pt x="580" y="790"/>
                </a:lnTo>
                <a:cubicBezTo>
                  <a:pt x="580" y="790"/>
                  <a:pt x="725" y="680"/>
                  <a:pt x="835" y="428"/>
                </a:cubicBezTo>
                <a:cubicBezTo>
                  <a:pt x="851" y="381"/>
                  <a:pt x="848" y="363"/>
                  <a:pt x="834" y="363"/>
                </a:cubicBezTo>
                <a:cubicBezTo>
                  <a:pt x="795" y="363"/>
                  <a:pt x="671" y="501"/>
                  <a:pt x="612" y="570"/>
                </a:cubicBezTo>
                <a:lnTo>
                  <a:pt x="612" y="570"/>
                </a:lnTo>
                <a:cubicBezTo>
                  <a:pt x="695" y="466"/>
                  <a:pt x="902" y="176"/>
                  <a:pt x="725" y="28"/>
                </a:cubicBezTo>
                <a:cubicBezTo>
                  <a:pt x="702" y="9"/>
                  <a:pt x="681" y="0"/>
                  <a:pt x="66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flipH="1">
            <a:off x="146039" y="4984287"/>
            <a:ext cx="87675" cy="32241"/>
          </a:xfrm>
          <a:custGeom>
            <a:rect b="b" l="l" r="r" t="t"/>
            <a:pathLst>
              <a:path extrusionOk="0" h="253" w="688">
                <a:moveTo>
                  <a:pt x="218" y="0"/>
                </a:moveTo>
                <a:cubicBezTo>
                  <a:pt x="218" y="0"/>
                  <a:pt x="1" y="252"/>
                  <a:pt x="218" y="252"/>
                </a:cubicBezTo>
                <a:lnTo>
                  <a:pt x="688" y="252"/>
                </a:lnTo>
                <a:cubicBezTo>
                  <a:pt x="688" y="252"/>
                  <a:pt x="543" y="0"/>
                  <a:pt x="47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flipH="1">
            <a:off x="700009" y="5039595"/>
            <a:ext cx="92390" cy="32368"/>
          </a:xfrm>
          <a:custGeom>
            <a:rect b="b" l="l" r="r" t="t"/>
            <a:pathLst>
              <a:path extrusionOk="0" h="254" w="725">
                <a:moveTo>
                  <a:pt x="218" y="1"/>
                </a:moveTo>
                <a:cubicBezTo>
                  <a:pt x="218" y="1"/>
                  <a:pt x="0" y="253"/>
                  <a:pt x="218" y="253"/>
                </a:cubicBezTo>
                <a:lnTo>
                  <a:pt x="725" y="253"/>
                </a:lnTo>
                <a:cubicBezTo>
                  <a:pt x="725" y="253"/>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txBox="1"/>
          <p:nvPr>
            <p:ph type="title"/>
          </p:nvPr>
        </p:nvSpPr>
        <p:spPr>
          <a:xfrm>
            <a:off x="2862300" y="3082250"/>
            <a:ext cx="5561700" cy="1018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000"/>
              <a:buNone/>
              <a:defRPr sz="40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353" name="Google Shape;353;p31"/>
          <p:cNvSpPr txBox="1"/>
          <p:nvPr>
            <p:ph hasCustomPrompt="1" idx="2" type="title"/>
          </p:nvPr>
        </p:nvSpPr>
        <p:spPr>
          <a:xfrm>
            <a:off x="6734100" y="2311703"/>
            <a:ext cx="1689900" cy="1018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54" name="Google Shape;354;p31"/>
          <p:cNvSpPr txBox="1"/>
          <p:nvPr>
            <p:ph idx="1" type="subTitle"/>
          </p:nvPr>
        </p:nvSpPr>
        <p:spPr>
          <a:xfrm>
            <a:off x="2651400" y="3869475"/>
            <a:ext cx="5772600" cy="443100"/>
          </a:xfrm>
          <a:prstGeom prst="rect">
            <a:avLst/>
          </a:prstGeom>
        </p:spPr>
        <p:txBody>
          <a:bodyPr anchorCtr="0" anchor="ctr" bIns="91425" lIns="91425" spcFirstLastPara="1" rIns="91425" wrap="square" tIns="91425">
            <a:noAutofit/>
          </a:bodyPr>
          <a:lstStyle>
            <a:lvl1pPr lvl="0" rtl="0" algn="r">
              <a:lnSpc>
                <a:spcPct val="150000"/>
              </a:lnSpc>
              <a:spcBef>
                <a:spcPts val="0"/>
              </a:spcBef>
              <a:spcAft>
                <a:spcPts val="0"/>
              </a:spcAft>
              <a:buClr>
                <a:schemeClr val="lt1"/>
              </a:buClr>
              <a:buSzPts val="1600"/>
              <a:buNone/>
              <a:defRPr sz="1600">
                <a:solidFill>
                  <a:schemeClr val="lt1"/>
                </a:solidFill>
              </a:defRPr>
            </a:lvl1pPr>
            <a:lvl2pPr lvl="1" rtl="0" algn="r">
              <a:lnSpc>
                <a:spcPct val="150000"/>
              </a:lnSpc>
              <a:spcBef>
                <a:spcPts val="0"/>
              </a:spcBef>
              <a:spcAft>
                <a:spcPts val="0"/>
              </a:spcAft>
              <a:buClr>
                <a:schemeClr val="lt1"/>
              </a:buClr>
              <a:buSzPts val="1600"/>
              <a:buNone/>
              <a:defRPr sz="1600">
                <a:solidFill>
                  <a:schemeClr val="lt1"/>
                </a:solidFill>
              </a:defRPr>
            </a:lvl2pPr>
            <a:lvl3pPr lvl="2" rtl="0" algn="r">
              <a:lnSpc>
                <a:spcPct val="150000"/>
              </a:lnSpc>
              <a:spcBef>
                <a:spcPts val="0"/>
              </a:spcBef>
              <a:spcAft>
                <a:spcPts val="0"/>
              </a:spcAft>
              <a:buClr>
                <a:schemeClr val="lt1"/>
              </a:buClr>
              <a:buSzPts val="1600"/>
              <a:buNone/>
              <a:defRPr sz="1600">
                <a:solidFill>
                  <a:schemeClr val="lt1"/>
                </a:solidFill>
              </a:defRPr>
            </a:lvl3pPr>
            <a:lvl4pPr lvl="3" rtl="0" algn="r">
              <a:lnSpc>
                <a:spcPct val="150000"/>
              </a:lnSpc>
              <a:spcBef>
                <a:spcPts val="0"/>
              </a:spcBef>
              <a:spcAft>
                <a:spcPts val="0"/>
              </a:spcAft>
              <a:buClr>
                <a:schemeClr val="lt1"/>
              </a:buClr>
              <a:buSzPts val="1600"/>
              <a:buNone/>
              <a:defRPr sz="1600">
                <a:solidFill>
                  <a:schemeClr val="lt1"/>
                </a:solidFill>
              </a:defRPr>
            </a:lvl4pPr>
            <a:lvl5pPr lvl="4" rtl="0" algn="r">
              <a:lnSpc>
                <a:spcPct val="150000"/>
              </a:lnSpc>
              <a:spcBef>
                <a:spcPts val="0"/>
              </a:spcBef>
              <a:spcAft>
                <a:spcPts val="0"/>
              </a:spcAft>
              <a:buClr>
                <a:schemeClr val="lt1"/>
              </a:buClr>
              <a:buSzPts val="1600"/>
              <a:buNone/>
              <a:defRPr sz="1600">
                <a:solidFill>
                  <a:schemeClr val="lt1"/>
                </a:solidFill>
              </a:defRPr>
            </a:lvl5pPr>
            <a:lvl6pPr lvl="5" rtl="0" algn="r">
              <a:lnSpc>
                <a:spcPct val="150000"/>
              </a:lnSpc>
              <a:spcBef>
                <a:spcPts val="0"/>
              </a:spcBef>
              <a:spcAft>
                <a:spcPts val="0"/>
              </a:spcAft>
              <a:buClr>
                <a:schemeClr val="lt1"/>
              </a:buClr>
              <a:buSzPts val="1600"/>
              <a:buNone/>
              <a:defRPr sz="1600">
                <a:solidFill>
                  <a:schemeClr val="lt1"/>
                </a:solidFill>
              </a:defRPr>
            </a:lvl6pPr>
            <a:lvl7pPr lvl="6" rtl="0" algn="r">
              <a:lnSpc>
                <a:spcPct val="150000"/>
              </a:lnSpc>
              <a:spcBef>
                <a:spcPts val="0"/>
              </a:spcBef>
              <a:spcAft>
                <a:spcPts val="0"/>
              </a:spcAft>
              <a:buClr>
                <a:schemeClr val="lt1"/>
              </a:buClr>
              <a:buSzPts val="1600"/>
              <a:buNone/>
              <a:defRPr sz="1600">
                <a:solidFill>
                  <a:schemeClr val="lt1"/>
                </a:solidFill>
              </a:defRPr>
            </a:lvl7pPr>
            <a:lvl8pPr lvl="7" rtl="0" algn="r">
              <a:lnSpc>
                <a:spcPct val="150000"/>
              </a:lnSpc>
              <a:spcBef>
                <a:spcPts val="0"/>
              </a:spcBef>
              <a:spcAft>
                <a:spcPts val="0"/>
              </a:spcAft>
              <a:buClr>
                <a:schemeClr val="lt1"/>
              </a:buClr>
              <a:buSzPts val="1600"/>
              <a:buNone/>
              <a:defRPr sz="1600">
                <a:solidFill>
                  <a:schemeClr val="lt1"/>
                </a:solidFill>
              </a:defRPr>
            </a:lvl8pPr>
            <a:lvl9pPr lvl="8" rtl="0" algn="r">
              <a:lnSpc>
                <a:spcPct val="15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55" name="Shape 355"/>
        <p:cNvGrpSpPr/>
        <p:nvPr/>
      </p:nvGrpSpPr>
      <p:grpSpPr>
        <a:xfrm>
          <a:off x="0" y="0"/>
          <a:ext cx="0" cy="0"/>
          <a:chOff x="0" y="0"/>
          <a:chExt cx="0" cy="0"/>
        </a:xfrm>
      </p:grpSpPr>
      <p:sp>
        <p:nvSpPr>
          <p:cNvPr id="356" name="Google Shape;356;p32"/>
          <p:cNvSpPr/>
          <p:nvPr/>
        </p:nvSpPr>
        <p:spPr>
          <a:xfrm>
            <a:off x="-4700" y="-45775"/>
            <a:ext cx="5188500" cy="518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txBox="1"/>
          <p:nvPr>
            <p:ph type="title"/>
          </p:nvPr>
        </p:nvSpPr>
        <p:spPr>
          <a:xfrm>
            <a:off x="1209250" y="2731750"/>
            <a:ext cx="2773200" cy="58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8" name="Google Shape;358;p32"/>
          <p:cNvSpPr txBox="1"/>
          <p:nvPr>
            <p:ph hasCustomPrompt="1" idx="2" type="title"/>
          </p:nvPr>
        </p:nvSpPr>
        <p:spPr>
          <a:xfrm>
            <a:off x="1479100" y="1243575"/>
            <a:ext cx="2233500" cy="135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9pPr>
          </a:lstStyle>
          <a:p>
            <a:r>
              <a:t>xx%</a:t>
            </a:r>
          </a:p>
        </p:txBody>
      </p:sp>
      <p:sp>
        <p:nvSpPr>
          <p:cNvPr id="359" name="Google Shape;359;p32"/>
          <p:cNvSpPr txBox="1"/>
          <p:nvPr>
            <p:ph idx="1" type="subTitle"/>
          </p:nvPr>
        </p:nvSpPr>
        <p:spPr>
          <a:xfrm>
            <a:off x="1209250" y="3456825"/>
            <a:ext cx="2773200" cy="4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lnSpc>
                <a:spcPct val="150000"/>
              </a:lnSpc>
              <a:spcBef>
                <a:spcPts val="0"/>
              </a:spcBef>
              <a:spcAft>
                <a:spcPts val="0"/>
              </a:spcAft>
              <a:buClr>
                <a:schemeClr val="lt1"/>
              </a:buClr>
              <a:buSzPts val="1600"/>
              <a:buNone/>
              <a:defRPr sz="1600">
                <a:solidFill>
                  <a:schemeClr val="lt1"/>
                </a:solidFill>
              </a:defRPr>
            </a:lvl2pPr>
            <a:lvl3pPr lvl="2" rtl="0">
              <a:lnSpc>
                <a:spcPct val="150000"/>
              </a:lnSpc>
              <a:spcBef>
                <a:spcPts val="0"/>
              </a:spcBef>
              <a:spcAft>
                <a:spcPts val="0"/>
              </a:spcAft>
              <a:buClr>
                <a:schemeClr val="lt1"/>
              </a:buClr>
              <a:buSzPts val="1600"/>
              <a:buNone/>
              <a:defRPr sz="1600">
                <a:solidFill>
                  <a:schemeClr val="lt1"/>
                </a:solidFill>
              </a:defRPr>
            </a:lvl3pPr>
            <a:lvl4pPr lvl="3" rtl="0">
              <a:lnSpc>
                <a:spcPct val="150000"/>
              </a:lnSpc>
              <a:spcBef>
                <a:spcPts val="0"/>
              </a:spcBef>
              <a:spcAft>
                <a:spcPts val="0"/>
              </a:spcAft>
              <a:buClr>
                <a:schemeClr val="lt1"/>
              </a:buClr>
              <a:buSzPts val="1600"/>
              <a:buNone/>
              <a:defRPr sz="1600">
                <a:solidFill>
                  <a:schemeClr val="lt1"/>
                </a:solidFill>
              </a:defRPr>
            </a:lvl4pPr>
            <a:lvl5pPr lvl="4" rtl="0">
              <a:lnSpc>
                <a:spcPct val="150000"/>
              </a:lnSpc>
              <a:spcBef>
                <a:spcPts val="0"/>
              </a:spcBef>
              <a:spcAft>
                <a:spcPts val="0"/>
              </a:spcAft>
              <a:buClr>
                <a:schemeClr val="lt1"/>
              </a:buClr>
              <a:buSzPts val="1600"/>
              <a:buNone/>
              <a:defRPr sz="1600">
                <a:solidFill>
                  <a:schemeClr val="lt1"/>
                </a:solidFill>
              </a:defRPr>
            </a:lvl5pPr>
            <a:lvl6pPr lvl="5" rtl="0">
              <a:lnSpc>
                <a:spcPct val="150000"/>
              </a:lnSpc>
              <a:spcBef>
                <a:spcPts val="0"/>
              </a:spcBef>
              <a:spcAft>
                <a:spcPts val="0"/>
              </a:spcAft>
              <a:buClr>
                <a:schemeClr val="lt1"/>
              </a:buClr>
              <a:buSzPts val="1600"/>
              <a:buNone/>
              <a:defRPr sz="1600">
                <a:solidFill>
                  <a:schemeClr val="lt1"/>
                </a:solidFill>
              </a:defRPr>
            </a:lvl6pPr>
            <a:lvl7pPr lvl="6" rtl="0">
              <a:lnSpc>
                <a:spcPct val="150000"/>
              </a:lnSpc>
              <a:spcBef>
                <a:spcPts val="0"/>
              </a:spcBef>
              <a:spcAft>
                <a:spcPts val="0"/>
              </a:spcAft>
              <a:buClr>
                <a:schemeClr val="lt1"/>
              </a:buClr>
              <a:buSzPts val="1600"/>
              <a:buNone/>
              <a:defRPr sz="1600">
                <a:solidFill>
                  <a:schemeClr val="lt1"/>
                </a:solidFill>
              </a:defRPr>
            </a:lvl7pPr>
            <a:lvl8pPr lvl="7" rtl="0">
              <a:lnSpc>
                <a:spcPct val="150000"/>
              </a:lnSpc>
              <a:spcBef>
                <a:spcPts val="0"/>
              </a:spcBef>
              <a:spcAft>
                <a:spcPts val="0"/>
              </a:spcAft>
              <a:buClr>
                <a:schemeClr val="lt1"/>
              </a:buClr>
              <a:buSzPts val="1600"/>
              <a:buNone/>
              <a:defRPr sz="1600">
                <a:solidFill>
                  <a:schemeClr val="lt1"/>
                </a:solidFill>
              </a:defRPr>
            </a:lvl8pPr>
            <a:lvl9pPr lvl="8" rtl="0">
              <a:lnSpc>
                <a:spcPct val="150000"/>
              </a:lnSpc>
              <a:spcBef>
                <a:spcPts val="0"/>
              </a:spcBef>
              <a:spcAft>
                <a:spcPts val="0"/>
              </a:spcAft>
              <a:buClr>
                <a:schemeClr val="lt1"/>
              </a:buClr>
              <a:buSzPts val="1600"/>
              <a:buNone/>
              <a:defRPr sz="1600">
                <a:solidFill>
                  <a:schemeClr val="lt1"/>
                </a:solidFill>
              </a:defRPr>
            </a:lvl9pPr>
          </a:lstStyle>
          <a:p/>
        </p:txBody>
      </p:sp>
      <p:sp>
        <p:nvSpPr>
          <p:cNvPr id="360" name="Google Shape;360;p32"/>
          <p:cNvSpPr/>
          <p:nvPr/>
        </p:nvSpPr>
        <p:spPr>
          <a:xfrm>
            <a:off x="95221" y="263303"/>
            <a:ext cx="2449455" cy="552388"/>
          </a:xfrm>
          <a:custGeom>
            <a:rect b="b" l="l" r="r" t="t"/>
            <a:pathLst>
              <a:path extrusionOk="0" h="3242" w="14376">
                <a:moveTo>
                  <a:pt x="7267" y="0"/>
                </a:moveTo>
                <a:cubicBezTo>
                  <a:pt x="6635" y="0"/>
                  <a:pt x="6079" y="316"/>
                  <a:pt x="5687" y="790"/>
                </a:cubicBezTo>
                <a:cubicBezTo>
                  <a:pt x="5605" y="714"/>
                  <a:pt x="5529" y="714"/>
                  <a:pt x="5371" y="714"/>
                </a:cubicBezTo>
                <a:cubicBezTo>
                  <a:pt x="5055" y="714"/>
                  <a:pt x="4815" y="872"/>
                  <a:pt x="4657" y="1030"/>
                </a:cubicBezTo>
                <a:cubicBezTo>
                  <a:pt x="4582" y="948"/>
                  <a:pt x="4424" y="872"/>
                  <a:pt x="4266" y="872"/>
                </a:cubicBezTo>
                <a:cubicBezTo>
                  <a:pt x="4184" y="872"/>
                  <a:pt x="4108" y="872"/>
                  <a:pt x="4108" y="948"/>
                </a:cubicBezTo>
                <a:cubicBezTo>
                  <a:pt x="3950" y="1030"/>
                  <a:pt x="3868" y="1188"/>
                  <a:pt x="3868" y="1346"/>
                </a:cubicBezTo>
                <a:lnTo>
                  <a:pt x="3552" y="1346"/>
                </a:lnTo>
                <a:cubicBezTo>
                  <a:pt x="3078" y="1346"/>
                  <a:pt x="2686" y="1662"/>
                  <a:pt x="2604" y="2054"/>
                </a:cubicBezTo>
                <a:cubicBezTo>
                  <a:pt x="2446" y="1978"/>
                  <a:pt x="2212" y="1896"/>
                  <a:pt x="2054" y="1896"/>
                </a:cubicBezTo>
                <a:cubicBezTo>
                  <a:pt x="1580" y="1896"/>
                  <a:pt x="1182" y="2212"/>
                  <a:pt x="1106" y="2686"/>
                </a:cubicBezTo>
                <a:lnTo>
                  <a:pt x="866" y="2686"/>
                </a:lnTo>
                <a:cubicBezTo>
                  <a:pt x="392" y="2686"/>
                  <a:pt x="1" y="2926"/>
                  <a:pt x="1" y="3242"/>
                </a:cubicBezTo>
                <a:lnTo>
                  <a:pt x="14375" y="3242"/>
                </a:lnTo>
                <a:cubicBezTo>
                  <a:pt x="14375" y="3084"/>
                  <a:pt x="13428" y="2926"/>
                  <a:pt x="12240" y="2844"/>
                </a:cubicBezTo>
                <a:cubicBezTo>
                  <a:pt x="12240" y="2528"/>
                  <a:pt x="11058" y="2212"/>
                  <a:pt x="9554" y="2212"/>
                </a:cubicBezTo>
                <a:lnTo>
                  <a:pt x="9321" y="2212"/>
                </a:lnTo>
                <a:lnTo>
                  <a:pt x="9321" y="1978"/>
                </a:lnTo>
                <a:cubicBezTo>
                  <a:pt x="9321" y="872"/>
                  <a:pt x="8373" y="0"/>
                  <a:pt x="7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flipH="1">
            <a:off x="2435956" y="649297"/>
            <a:ext cx="1710492" cy="385749"/>
          </a:xfrm>
          <a:custGeom>
            <a:rect b="b" l="l" r="r" t="t"/>
            <a:pathLst>
              <a:path extrusionOk="0" h="3242" w="14376">
                <a:moveTo>
                  <a:pt x="7267" y="0"/>
                </a:moveTo>
                <a:cubicBezTo>
                  <a:pt x="6635" y="0"/>
                  <a:pt x="6079" y="316"/>
                  <a:pt x="5687" y="790"/>
                </a:cubicBezTo>
                <a:cubicBezTo>
                  <a:pt x="5605" y="714"/>
                  <a:pt x="5529" y="714"/>
                  <a:pt x="5371" y="714"/>
                </a:cubicBezTo>
                <a:cubicBezTo>
                  <a:pt x="5055" y="714"/>
                  <a:pt x="4815" y="872"/>
                  <a:pt x="4657" y="1030"/>
                </a:cubicBezTo>
                <a:cubicBezTo>
                  <a:pt x="4582" y="948"/>
                  <a:pt x="4424" y="872"/>
                  <a:pt x="4266" y="872"/>
                </a:cubicBezTo>
                <a:cubicBezTo>
                  <a:pt x="4184" y="872"/>
                  <a:pt x="4108" y="872"/>
                  <a:pt x="4108" y="948"/>
                </a:cubicBezTo>
                <a:cubicBezTo>
                  <a:pt x="3950" y="1030"/>
                  <a:pt x="3868" y="1188"/>
                  <a:pt x="3868" y="1346"/>
                </a:cubicBezTo>
                <a:lnTo>
                  <a:pt x="3552" y="1346"/>
                </a:lnTo>
                <a:cubicBezTo>
                  <a:pt x="3078" y="1346"/>
                  <a:pt x="2686" y="1662"/>
                  <a:pt x="2604" y="2054"/>
                </a:cubicBezTo>
                <a:cubicBezTo>
                  <a:pt x="2446" y="1978"/>
                  <a:pt x="2212" y="1896"/>
                  <a:pt x="2054" y="1896"/>
                </a:cubicBezTo>
                <a:cubicBezTo>
                  <a:pt x="1580" y="1896"/>
                  <a:pt x="1182" y="2212"/>
                  <a:pt x="1106" y="2686"/>
                </a:cubicBezTo>
                <a:lnTo>
                  <a:pt x="866" y="2686"/>
                </a:lnTo>
                <a:cubicBezTo>
                  <a:pt x="392" y="2686"/>
                  <a:pt x="1" y="2926"/>
                  <a:pt x="1" y="3242"/>
                </a:cubicBezTo>
                <a:lnTo>
                  <a:pt x="14375" y="3242"/>
                </a:lnTo>
                <a:cubicBezTo>
                  <a:pt x="14375" y="3084"/>
                  <a:pt x="13428" y="2926"/>
                  <a:pt x="12240" y="2844"/>
                </a:cubicBezTo>
                <a:cubicBezTo>
                  <a:pt x="12240" y="2528"/>
                  <a:pt x="11058" y="2212"/>
                  <a:pt x="9554" y="2212"/>
                </a:cubicBezTo>
                <a:lnTo>
                  <a:pt x="9321" y="2212"/>
                </a:lnTo>
                <a:lnTo>
                  <a:pt x="9321" y="1978"/>
                </a:lnTo>
                <a:cubicBezTo>
                  <a:pt x="9321" y="872"/>
                  <a:pt x="8373" y="0"/>
                  <a:pt x="7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flipH="1">
            <a:off x="5799243" y="1048252"/>
            <a:ext cx="1579907" cy="4114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flipH="1">
            <a:off x="6251338" y="190858"/>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5417167" y="190850"/>
            <a:ext cx="1183608" cy="3082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1"/>
        </a:solidFill>
      </p:bgPr>
    </p:bg>
    <p:spTree>
      <p:nvGrpSpPr>
        <p:cNvPr id="365" name="Shape 365"/>
        <p:cNvGrpSpPr/>
        <p:nvPr/>
      </p:nvGrpSpPr>
      <p:grpSpPr>
        <a:xfrm>
          <a:off x="0" y="0"/>
          <a:ext cx="0" cy="0"/>
          <a:chOff x="0" y="0"/>
          <a:chExt cx="0" cy="0"/>
        </a:xfrm>
      </p:grpSpPr>
      <p:sp>
        <p:nvSpPr>
          <p:cNvPr id="366" name="Google Shape;366;p33"/>
          <p:cNvSpPr txBox="1"/>
          <p:nvPr>
            <p:ph type="title"/>
          </p:nvPr>
        </p:nvSpPr>
        <p:spPr>
          <a:xfrm>
            <a:off x="1388100" y="2824188"/>
            <a:ext cx="6367800" cy="58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67" name="Google Shape;367;p33"/>
          <p:cNvSpPr txBox="1"/>
          <p:nvPr>
            <p:ph hasCustomPrompt="1" idx="2" type="title"/>
          </p:nvPr>
        </p:nvSpPr>
        <p:spPr>
          <a:xfrm>
            <a:off x="3455250" y="1228413"/>
            <a:ext cx="2233500" cy="1377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8000"/>
              <a:buFont typeface="Sedgwick Ave"/>
              <a:buNone/>
              <a:defRPr sz="8000">
                <a:solidFill>
                  <a:schemeClr val="lt1"/>
                </a:solidFill>
                <a:highlight>
                  <a:srgbClr val="000000"/>
                </a:highlight>
                <a:latin typeface="Sedgwick Ave"/>
                <a:ea typeface="Sedgwick Ave"/>
                <a:cs typeface="Sedgwick Ave"/>
                <a:sym typeface="Sedgwick Ave"/>
              </a:defRPr>
            </a:lvl9pPr>
          </a:lstStyle>
          <a:p>
            <a:r>
              <a:t>xx%</a:t>
            </a:r>
          </a:p>
        </p:txBody>
      </p:sp>
      <p:sp>
        <p:nvSpPr>
          <p:cNvPr id="368" name="Google Shape;368;p33"/>
          <p:cNvSpPr txBox="1"/>
          <p:nvPr>
            <p:ph idx="1" type="subTitle"/>
          </p:nvPr>
        </p:nvSpPr>
        <p:spPr>
          <a:xfrm>
            <a:off x="1685700" y="3471988"/>
            <a:ext cx="5772600" cy="4431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Clr>
                <a:schemeClr val="lt1"/>
              </a:buClr>
              <a:buSzPts val="1600"/>
              <a:buNone/>
              <a:defRPr sz="1600">
                <a:solidFill>
                  <a:schemeClr val="lt1"/>
                </a:solidFill>
              </a:defRPr>
            </a:lvl1pPr>
            <a:lvl2pPr lvl="1" rtl="0">
              <a:lnSpc>
                <a:spcPct val="150000"/>
              </a:lnSpc>
              <a:spcBef>
                <a:spcPts val="0"/>
              </a:spcBef>
              <a:spcAft>
                <a:spcPts val="0"/>
              </a:spcAft>
              <a:buClr>
                <a:schemeClr val="lt1"/>
              </a:buClr>
              <a:buSzPts val="1600"/>
              <a:buNone/>
              <a:defRPr sz="1600">
                <a:solidFill>
                  <a:schemeClr val="lt1"/>
                </a:solidFill>
              </a:defRPr>
            </a:lvl2pPr>
            <a:lvl3pPr lvl="2" rtl="0">
              <a:lnSpc>
                <a:spcPct val="150000"/>
              </a:lnSpc>
              <a:spcBef>
                <a:spcPts val="0"/>
              </a:spcBef>
              <a:spcAft>
                <a:spcPts val="0"/>
              </a:spcAft>
              <a:buClr>
                <a:schemeClr val="lt1"/>
              </a:buClr>
              <a:buSzPts val="1600"/>
              <a:buNone/>
              <a:defRPr sz="1600">
                <a:solidFill>
                  <a:schemeClr val="lt1"/>
                </a:solidFill>
              </a:defRPr>
            </a:lvl3pPr>
            <a:lvl4pPr lvl="3" rtl="0">
              <a:lnSpc>
                <a:spcPct val="150000"/>
              </a:lnSpc>
              <a:spcBef>
                <a:spcPts val="0"/>
              </a:spcBef>
              <a:spcAft>
                <a:spcPts val="0"/>
              </a:spcAft>
              <a:buClr>
                <a:schemeClr val="lt1"/>
              </a:buClr>
              <a:buSzPts val="1600"/>
              <a:buNone/>
              <a:defRPr sz="1600">
                <a:solidFill>
                  <a:schemeClr val="lt1"/>
                </a:solidFill>
              </a:defRPr>
            </a:lvl4pPr>
            <a:lvl5pPr lvl="4" rtl="0">
              <a:lnSpc>
                <a:spcPct val="150000"/>
              </a:lnSpc>
              <a:spcBef>
                <a:spcPts val="0"/>
              </a:spcBef>
              <a:spcAft>
                <a:spcPts val="0"/>
              </a:spcAft>
              <a:buClr>
                <a:schemeClr val="lt1"/>
              </a:buClr>
              <a:buSzPts val="1600"/>
              <a:buNone/>
              <a:defRPr sz="1600">
                <a:solidFill>
                  <a:schemeClr val="lt1"/>
                </a:solidFill>
              </a:defRPr>
            </a:lvl5pPr>
            <a:lvl6pPr lvl="5" rtl="0">
              <a:lnSpc>
                <a:spcPct val="150000"/>
              </a:lnSpc>
              <a:spcBef>
                <a:spcPts val="0"/>
              </a:spcBef>
              <a:spcAft>
                <a:spcPts val="0"/>
              </a:spcAft>
              <a:buClr>
                <a:schemeClr val="lt1"/>
              </a:buClr>
              <a:buSzPts val="1600"/>
              <a:buNone/>
              <a:defRPr sz="1600">
                <a:solidFill>
                  <a:schemeClr val="lt1"/>
                </a:solidFill>
              </a:defRPr>
            </a:lvl6pPr>
            <a:lvl7pPr lvl="6" rtl="0">
              <a:lnSpc>
                <a:spcPct val="150000"/>
              </a:lnSpc>
              <a:spcBef>
                <a:spcPts val="0"/>
              </a:spcBef>
              <a:spcAft>
                <a:spcPts val="0"/>
              </a:spcAft>
              <a:buClr>
                <a:schemeClr val="lt1"/>
              </a:buClr>
              <a:buSzPts val="1600"/>
              <a:buNone/>
              <a:defRPr sz="1600">
                <a:solidFill>
                  <a:schemeClr val="lt1"/>
                </a:solidFill>
              </a:defRPr>
            </a:lvl7pPr>
            <a:lvl8pPr lvl="7" rtl="0">
              <a:lnSpc>
                <a:spcPct val="150000"/>
              </a:lnSpc>
              <a:spcBef>
                <a:spcPts val="0"/>
              </a:spcBef>
              <a:spcAft>
                <a:spcPts val="0"/>
              </a:spcAft>
              <a:buClr>
                <a:schemeClr val="lt1"/>
              </a:buClr>
              <a:buSzPts val="1600"/>
              <a:buNone/>
              <a:defRPr sz="1600">
                <a:solidFill>
                  <a:schemeClr val="lt1"/>
                </a:solidFill>
              </a:defRPr>
            </a:lvl8pPr>
            <a:lvl9pPr lvl="8" rtl="0">
              <a:lnSpc>
                <a:spcPct val="150000"/>
              </a:lnSpc>
              <a:spcBef>
                <a:spcPts val="0"/>
              </a:spcBef>
              <a:spcAft>
                <a:spcPts val="0"/>
              </a:spcAft>
              <a:buClr>
                <a:schemeClr val="lt1"/>
              </a:buClr>
              <a:buSzPts val="1600"/>
              <a:buNone/>
              <a:defRPr sz="1600">
                <a:solidFill>
                  <a:schemeClr val="lt1"/>
                </a:solidFill>
              </a:defRPr>
            </a:lvl9pPr>
          </a:lstStyle>
          <a:p/>
        </p:txBody>
      </p:sp>
      <p:sp>
        <p:nvSpPr>
          <p:cNvPr id="369" name="Google Shape;369;p33"/>
          <p:cNvSpPr/>
          <p:nvPr/>
        </p:nvSpPr>
        <p:spPr>
          <a:xfrm>
            <a:off x="6432377" y="3315453"/>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7245438" y="4462046"/>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8099676" y="2944350"/>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117724" y="1146299"/>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452924" y="42723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25248" y="8193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
    <p:spTree>
      <p:nvGrpSpPr>
        <p:cNvPr id="375" name="Shape 375"/>
        <p:cNvGrpSpPr/>
        <p:nvPr/>
      </p:nvGrpSpPr>
      <p:grpSpPr>
        <a:xfrm>
          <a:off x="0" y="0"/>
          <a:ext cx="0" cy="0"/>
          <a:chOff x="0" y="0"/>
          <a:chExt cx="0" cy="0"/>
        </a:xfrm>
      </p:grpSpPr>
      <p:sp>
        <p:nvSpPr>
          <p:cNvPr id="376" name="Google Shape;376;p34"/>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txBox="1"/>
          <p:nvPr>
            <p:ph hasCustomPrompt="1" type="title"/>
          </p:nvPr>
        </p:nvSpPr>
        <p:spPr>
          <a:xfrm>
            <a:off x="1124925" y="2083103"/>
            <a:ext cx="1689900" cy="10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80" name="Google Shape;380;p34"/>
          <p:cNvSpPr txBox="1"/>
          <p:nvPr>
            <p:ph hasCustomPrompt="1" idx="2" type="title"/>
          </p:nvPr>
        </p:nvSpPr>
        <p:spPr>
          <a:xfrm>
            <a:off x="3727050" y="2083103"/>
            <a:ext cx="1689900" cy="10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81" name="Google Shape;381;p34"/>
          <p:cNvSpPr txBox="1"/>
          <p:nvPr>
            <p:ph hasCustomPrompt="1" idx="3" type="title"/>
          </p:nvPr>
        </p:nvSpPr>
        <p:spPr>
          <a:xfrm>
            <a:off x="6329175" y="2083103"/>
            <a:ext cx="1689900" cy="10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82" name="Google Shape;382;p3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3" name="Google Shape;383;p34"/>
          <p:cNvSpPr txBox="1"/>
          <p:nvPr>
            <p:ph idx="1" type="subTitle"/>
          </p:nvPr>
        </p:nvSpPr>
        <p:spPr>
          <a:xfrm>
            <a:off x="853025" y="3213800"/>
            <a:ext cx="2251800" cy="101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84" name="Google Shape;384;p34"/>
          <p:cNvSpPr txBox="1"/>
          <p:nvPr>
            <p:ph idx="5" type="subTitle"/>
          </p:nvPr>
        </p:nvSpPr>
        <p:spPr>
          <a:xfrm>
            <a:off x="3446100" y="3213800"/>
            <a:ext cx="2251800" cy="101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85" name="Google Shape;385;p34"/>
          <p:cNvSpPr txBox="1"/>
          <p:nvPr>
            <p:ph idx="6" type="subTitle"/>
          </p:nvPr>
        </p:nvSpPr>
        <p:spPr>
          <a:xfrm>
            <a:off x="6039175" y="3213800"/>
            <a:ext cx="2251800" cy="101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_1">
    <p:spTree>
      <p:nvGrpSpPr>
        <p:cNvPr id="386" name="Shape 386"/>
        <p:cNvGrpSpPr/>
        <p:nvPr/>
      </p:nvGrpSpPr>
      <p:grpSpPr>
        <a:xfrm>
          <a:off x="0" y="0"/>
          <a:ext cx="0" cy="0"/>
          <a:chOff x="0" y="0"/>
          <a:chExt cx="0" cy="0"/>
        </a:xfrm>
      </p:grpSpPr>
      <p:sp>
        <p:nvSpPr>
          <p:cNvPr id="387" name="Google Shape;387;p35"/>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txBox="1"/>
          <p:nvPr>
            <p:ph hasCustomPrompt="1" type="title"/>
          </p:nvPr>
        </p:nvSpPr>
        <p:spPr>
          <a:xfrm>
            <a:off x="853025" y="2603376"/>
            <a:ext cx="1689900" cy="790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chemeClr val="accent1"/>
                </a:highlight>
                <a:latin typeface="IBM Plex Sans Medium"/>
                <a:ea typeface="IBM Plex Sans Medium"/>
                <a:cs typeface="IBM Plex Sans Medium"/>
                <a:sym typeface="IBM Plex Sans Medium"/>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91" name="Google Shape;391;p35"/>
          <p:cNvSpPr txBox="1"/>
          <p:nvPr>
            <p:ph hasCustomPrompt="1" idx="2" type="title"/>
          </p:nvPr>
        </p:nvSpPr>
        <p:spPr>
          <a:xfrm>
            <a:off x="3446100" y="2603376"/>
            <a:ext cx="1689900" cy="790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chemeClr val="accent1"/>
                </a:highlight>
                <a:latin typeface="IBM Plex Sans Medium"/>
                <a:ea typeface="IBM Plex Sans Medium"/>
                <a:cs typeface="IBM Plex Sans Medium"/>
                <a:sym typeface="IBM Plex Sans Medium"/>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92" name="Google Shape;392;p35"/>
          <p:cNvSpPr txBox="1"/>
          <p:nvPr>
            <p:ph hasCustomPrompt="1" idx="3" type="title"/>
          </p:nvPr>
        </p:nvSpPr>
        <p:spPr>
          <a:xfrm>
            <a:off x="6039175" y="2603376"/>
            <a:ext cx="1689900" cy="790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500"/>
              <a:buFont typeface="Sedgwick Ave"/>
              <a:buNone/>
              <a:defRPr sz="4500">
                <a:solidFill>
                  <a:schemeClr val="lt1"/>
                </a:solidFill>
                <a:highlight>
                  <a:schemeClr val="accent1"/>
                </a:highlight>
                <a:latin typeface="IBM Plex Sans Medium"/>
                <a:ea typeface="IBM Plex Sans Medium"/>
                <a:cs typeface="IBM Plex Sans Medium"/>
                <a:sym typeface="IBM Plex Sans Medium"/>
              </a:defRPr>
            </a:lvl1pPr>
            <a:lvl2pPr lvl="1"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4500"/>
              <a:buFont typeface="Sedgwick Ave"/>
              <a:buNone/>
              <a:defRPr sz="4500">
                <a:solidFill>
                  <a:schemeClr val="lt1"/>
                </a:solidFill>
                <a:highlight>
                  <a:srgbClr val="000000"/>
                </a:highlight>
                <a:latin typeface="Sedgwick Ave"/>
                <a:ea typeface="Sedgwick Ave"/>
                <a:cs typeface="Sedgwick Ave"/>
                <a:sym typeface="Sedgwick Ave"/>
              </a:defRPr>
            </a:lvl9pPr>
          </a:lstStyle>
          <a:p>
            <a:r>
              <a:t>xx%</a:t>
            </a:r>
          </a:p>
        </p:txBody>
      </p:sp>
      <p:sp>
        <p:nvSpPr>
          <p:cNvPr id="393" name="Google Shape;393;p3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4" name="Google Shape;394;p35"/>
          <p:cNvSpPr txBox="1"/>
          <p:nvPr>
            <p:ph idx="1" type="subTitle"/>
          </p:nvPr>
        </p:nvSpPr>
        <p:spPr>
          <a:xfrm>
            <a:off x="853025" y="3549750"/>
            <a:ext cx="2251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35"/>
          <p:cNvSpPr txBox="1"/>
          <p:nvPr>
            <p:ph idx="5" type="subTitle"/>
          </p:nvPr>
        </p:nvSpPr>
        <p:spPr>
          <a:xfrm>
            <a:off x="3446100" y="3549750"/>
            <a:ext cx="2251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6" name="Google Shape;396;p35"/>
          <p:cNvSpPr txBox="1"/>
          <p:nvPr>
            <p:ph idx="6" type="subTitle"/>
          </p:nvPr>
        </p:nvSpPr>
        <p:spPr>
          <a:xfrm>
            <a:off x="6039175" y="3549750"/>
            <a:ext cx="2251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7" name="Google Shape;397;p35"/>
          <p:cNvSpPr txBox="1"/>
          <p:nvPr>
            <p:ph idx="7" type="subTitle"/>
          </p:nvPr>
        </p:nvSpPr>
        <p:spPr>
          <a:xfrm>
            <a:off x="853025" y="1924172"/>
            <a:ext cx="2251800" cy="44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600"/>
              <a:buFont typeface="IBM Plex Sans Medium"/>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2pPr>
            <a:lvl3pPr lvl="2"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3pPr>
            <a:lvl4pPr lvl="3"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4pPr>
            <a:lvl5pPr lvl="4"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5pPr>
            <a:lvl6pPr lvl="5"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6pPr>
            <a:lvl7pPr lvl="6"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7pPr>
            <a:lvl8pPr lvl="7"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8pPr>
            <a:lvl9pPr lvl="8"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9pPr>
          </a:lstStyle>
          <a:p/>
        </p:txBody>
      </p:sp>
      <p:sp>
        <p:nvSpPr>
          <p:cNvPr id="398" name="Google Shape;398;p35"/>
          <p:cNvSpPr txBox="1"/>
          <p:nvPr>
            <p:ph idx="8" type="subTitle"/>
          </p:nvPr>
        </p:nvSpPr>
        <p:spPr>
          <a:xfrm>
            <a:off x="3446100" y="1924172"/>
            <a:ext cx="2251800" cy="44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600"/>
              <a:buFont typeface="IBM Plex Sans Medium"/>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2pPr>
            <a:lvl3pPr lvl="2"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3pPr>
            <a:lvl4pPr lvl="3"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4pPr>
            <a:lvl5pPr lvl="4"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5pPr>
            <a:lvl6pPr lvl="5"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6pPr>
            <a:lvl7pPr lvl="6"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7pPr>
            <a:lvl8pPr lvl="7"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8pPr>
            <a:lvl9pPr lvl="8"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9pPr>
          </a:lstStyle>
          <a:p/>
        </p:txBody>
      </p:sp>
      <p:sp>
        <p:nvSpPr>
          <p:cNvPr id="399" name="Google Shape;399;p35"/>
          <p:cNvSpPr txBox="1"/>
          <p:nvPr>
            <p:ph idx="9" type="subTitle"/>
          </p:nvPr>
        </p:nvSpPr>
        <p:spPr>
          <a:xfrm>
            <a:off x="6039175" y="1924172"/>
            <a:ext cx="2251800" cy="44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600"/>
              <a:buFont typeface="IBM Plex Sans Medium"/>
              <a:buNone/>
              <a:defRPr sz="2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2pPr>
            <a:lvl3pPr lvl="2"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3pPr>
            <a:lvl4pPr lvl="3"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4pPr>
            <a:lvl5pPr lvl="4"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5pPr>
            <a:lvl6pPr lvl="5"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6pPr>
            <a:lvl7pPr lvl="6"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7pPr>
            <a:lvl8pPr lvl="7"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8pPr>
            <a:lvl9pPr lvl="8" rtl="0">
              <a:spcBef>
                <a:spcPts val="0"/>
              </a:spcBef>
              <a:spcAft>
                <a:spcPts val="0"/>
              </a:spcAft>
              <a:buClr>
                <a:schemeClr val="lt1"/>
              </a:buClr>
              <a:buSzPts val="1600"/>
              <a:buFont typeface="IBM Plex Sans Medium"/>
              <a:buNone/>
              <a:defRPr>
                <a:solidFill>
                  <a:schemeClr val="lt1"/>
                </a:solidFill>
                <a:highlight>
                  <a:schemeClr val="accent1"/>
                </a:highlight>
                <a:latin typeface="IBM Plex Sans Medium"/>
                <a:ea typeface="IBM Plex Sans Medium"/>
                <a:cs typeface="IBM Plex Sans Medium"/>
                <a:sym typeface="IBM Plex Sans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16">
    <p:spTree>
      <p:nvGrpSpPr>
        <p:cNvPr id="400" name="Shape 400"/>
        <p:cNvGrpSpPr/>
        <p:nvPr/>
      </p:nvGrpSpPr>
      <p:grpSpPr>
        <a:xfrm>
          <a:off x="0" y="0"/>
          <a:ext cx="0" cy="0"/>
          <a:chOff x="0" y="0"/>
          <a:chExt cx="0" cy="0"/>
        </a:xfrm>
      </p:grpSpPr>
      <p:sp>
        <p:nvSpPr>
          <p:cNvPr id="401" name="Google Shape;401;p36"/>
          <p:cNvSpPr txBox="1"/>
          <p:nvPr>
            <p:ph type="ctrTitle"/>
          </p:nvPr>
        </p:nvSpPr>
        <p:spPr>
          <a:xfrm>
            <a:off x="720000" y="540000"/>
            <a:ext cx="3516300" cy="40635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3500"/>
              <a:buNone/>
              <a:defRPr sz="3500">
                <a:solidFill>
                  <a:schemeClr val="lt1"/>
                </a:solidFill>
                <a:highlight>
                  <a:srgbClr val="F10707"/>
                </a:highlight>
              </a:defRPr>
            </a:lvl1pPr>
            <a:lvl2pPr lvl="1" rtl="0">
              <a:lnSpc>
                <a:spcPct val="115000"/>
              </a:lnSpc>
              <a:spcBef>
                <a:spcPts val="0"/>
              </a:spcBef>
              <a:spcAft>
                <a:spcPts val="0"/>
              </a:spcAft>
              <a:buClr>
                <a:schemeClr val="lt1"/>
              </a:buClr>
              <a:buSzPts val="4000"/>
              <a:buNone/>
              <a:defRPr sz="4000">
                <a:solidFill>
                  <a:schemeClr val="lt1"/>
                </a:solidFill>
                <a:highlight>
                  <a:srgbClr val="F10707"/>
                </a:highlight>
              </a:defRPr>
            </a:lvl2pPr>
            <a:lvl3pPr lvl="2" rtl="0">
              <a:lnSpc>
                <a:spcPct val="115000"/>
              </a:lnSpc>
              <a:spcBef>
                <a:spcPts val="0"/>
              </a:spcBef>
              <a:spcAft>
                <a:spcPts val="0"/>
              </a:spcAft>
              <a:buClr>
                <a:schemeClr val="lt1"/>
              </a:buClr>
              <a:buSzPts val="4000"/>
              <a:buNone/>
              <a:defRPr sz="4000">
                <a:solidFill>
                  <a:schemeClr val="lt1"/>
                </a:solidFill>
                <a:highlight>
                  <a:srgbClr val="F10707"/>
                </a:highlight>
              </a:defRPr>
            </a:lvl3pPr>
            <a:lvl4pPr lvl="3" rtl="0">
              <a:lnSpc>
                <a:spcPct val="115000"/>
              </a:lnSpc>
              <a:spcBef>
                <a:spcPts val="0"/>
              </a:spcBef>
              <a:spcAft>
                <a:spcPts val="0"/>
              </a:spcAft>
              <a:buClr>
                <a:schemeClr val="lt1"/>
              </a:buClr>
              <a:buSzPts val="4000"/>
              <a:buNone/>
              <a:defRPr sz="4000">
                <a:solidFill>
                  <a:schemeClr val="lt1"/>
                </a:solidFill>
                <a:highlight>
                  <a:srgbClr val="F10707"/>
                </a:highlight>
              </a:defRPr>
            </a:lvl4pPr>
            <a:lvl5pPr lvl="4" rtl="0">
              <a:lnSpc>
                <a:spcPct val="115000"/>
              </a:lnSpc>
              <a:spcBef>
                <a:spcPts val="0"/>
              </a:spcBef>
              <a:spcAft>
                <a:spcPts val="0"/>
              </a:spcAft>
              <a:buClr>
                <a:schemeClr val="lt1"/>
              </a:buClr>
              <a:buSzPts val="4000"/>
              <a:buNone/>
              <a:defRPr sz="4000">
                <a:solidFill>
                  <a:schemeClr val="lt1"/>
                </a:solidFill>
                <a:highlight>
                  <a:srgbClr val="F10707"/>
                </a:highlight>
              </a:defRPr>
            </a:lvl5pPr>
            <a:lvl6pPr lvl="5" rtl="0">
              <a:lnSpc>
                <a:spcPct val="115000"/>
              </a:lnSpc>
              <a:spcBef>
                <a:spcPts val="0"/>
              </a:spcBef>
              <a:spcAft>
                <a:spcPts val="0"/>
              </a:spcAft>
              <a:buClr>
                <a:schemeClr val="lt1"/>
              </a:buClr>
              <a:buSzPts val="4000"/>
              <a:buNone/>
              <a:defRPr sz="4000">
                <a:solidFill>
                  <a:schemeClr val="lt1"/>
                </a:solidFill>
                <a:highlight>
                  <a:srgbClr val="F10707"/>
                </a:highlight>
              </a:defRPr>
            </a:lvl6pPr>
            <a:lvl7pPr lvl="6" rtl="0">
              <a:lnSpc>
                <a:spcPct val="115000"/>
              </a:lnSpc>
              <a:spcBef>
                <a:spcPts val="0"/>
              </a:spcBef>
              <a:spcAft>
                <a:spcPts val="0"/>
              </a:spcAft>
              <a:buClr>
                <a:schemeClr val="lt1"/>
              </a:buClr>
              <a:buSzPts val="4000"/>
              <a:buNone/>
              <a:defRPr sz="4000">
                <a:solidFill>
                  <a:schemeClr val="lt1"/>
                </a:solidFill>
                <a:highlight>
                  <a:srgbClr val="F10707"/>
                </a:highlight>
              </a:defRPr>
            </a:lvl7pPr>
            <a:lvl8pPr lvl="7" rtl="0">
              <a:lnSpc>
                <a:spcPct val="115000"/>
              </a:lnSpc>
              <a:spcBef>
                <a:spcPts val="0"/>
              </a:spcBef>
              <a:spcAft>
                <a:spcPts val="0"/>
              </a:spcAft>
              <a:buClr>
                <a:schemeClr val="lt1"/>
              </a:buClr>
              <a:buSzPts val="4000"/>
              <a:buNone/>
              <a:defRPr sz="4000">
                <a:solidFill>
                  <a:schemeClr val="lt1"/>
                </a:solidFill>
                <a:highlight>
                  <a:srgbClr val="F10707"/>
                </a:highlight>
              </a:defRPr>
            </a:lvl8pPr>
            <a:lvl9pPr lvl="8" rtl="0">
              <a:lnSpc>
                <a:spcPct val="115000"/>
              </a:lnSpc>
              <a:spcBef>
                <a:spcPts val="0"/>
              </a:spcBef>
              <a:spcAft>
                <a:spcPts val="0"/>
              </a:spcAft>
              <a:buClr>
                <a:schemeClr val="lt1"/>
              </a:buClr>
              <a:buSzPts val="4000"/>
              <a:buNone/>
              <a:defRPr sz="4000">
                <a:solidFill>
                  <a:schemeClr val="lt1"/>
                </a:solidFill>
                <a:highlight>
                  <a:srgbClr val="F10707"/>
                </a:highlight>
              </a:defRPr>
            </a:lvl9pPr>
          </a:lstStyle>
          <a:p/>
        </p:txBody>
      </p:sp>
      <p:sp>
        <p:nvSpPr>
          <p:cNvPr id="402" name="Google Shape;402;p36"/>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148400" y="50004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05" name="Shape 405"/>
        <p:cNvGrpSpPr/>
        <p:nvPr/>
      </p:nvGrpSpPr>
      <p:grpSpPr>
        <a:xfrm>
          <a:off x="0" y="0"/>
          <a:ext cx="0" cy="0"/>
          <a:chOff x="0" y="0"/>
          <a:chExt cx="0" cy="0"/>
        </a:xfrm>
      </p:grpSpPr>
      <p:sp>
        <p:nvSpPr>
          <p:cNvPr id="406" name="Google Shape;406;p37"/>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0" name="Google Shape;410;p37"/>
          <p:cNvSpPr txBox="1"/>
          <p:nvPr>
            <p:ph idx="1" type="subTitle"/>
          </p:nvPr>
        </p:nvSpPr>
        <p:spPr>
          <a:xfrm>
            <a:off x="880463" y="2402600"/>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411" name="Google Shape;411;p37"/>
          <p:cNvSpPr txBox="1"/>
          <p:nvPr>
            <p:ph idx="2" type="subTitle"/>
          </p:nvPr>
        </p:nvSpPr>
        <p:spPr>
          <a:xfrm>
            <a:off x="6365550" y="2409800"/>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412" name="Google Shape;412;p37"/>
          <p:cNvSpPr txBox="1"/>
          <p:nvPr>
            <p:ph idx="3" type="subTitle"/>
          </p:nvPr>
        </p:nvSpPr>
        <p:spPr>
          <a:xfrm>
            <a:off x="877838" y="2766600"/>
            <a:ext cx="1860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13" name="Google Shape;413;p37"/>
          <p:cNvSpPr txBox="1"/>
          <p:nvPr>
            <p:ph idx="4" type="subTitle"/>
          </p:nvPr>
        </p:nvSpPr>
        <p:spPr>
          <a:xfrm>
            <a:off x="6365550" y="2773800"/>
            <a:ext cx="1860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14" name="Shape 414"/>
        <p:cNvGrpSpPr/>
        <p:nvPr/>
      </p:nvGrpSpPr>
      <p:grpSpPr>
        <a:xfrm>
          <a:off x="0" y="0"/>
          <a:ext cx="0" cy="0"/>
          <a:chOff x="0" y="0"/>
          <a:chExt cx="0" cy="0"/>
        </a:xfrm>
      </p:grpSpPr>
      <p:sp>
        <p:nvSpPr>
          <p:cNvPr id="415" name="Google Shape;415;p38"/>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9" name="Google Shape;419;p38"/>
          <p:cNvSpPr txBox="1"/>
          <p:nvPr>
            <p:ph idx="1" type="subTitle"/>
          </p:nvPr>
        </p:nvSpPr>
        <p:spPr>
          <a:xfrm>
            <a:off x="3641550" y="1632500"/>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420" name="Google Shape;420;p38"/>
          <p:cNvSpPr txBox="1"/>
          <p:nvPr>
            <p:ph idx="2" type="subTitle"/>
          </p:nvPr>
        </p:nvSpPr>
        <p:spPr>
          <a:xfrm>
            <a:off x="3641550" y="3162475"/>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421" name="Google Shape;421;p38"/>
          <p:cNvSpPr txBox="1"/>
          <p:nvPr>
            <p:ph idx="3" type="subTitle"/>
          </p:nvPr>
        </p:nvSpPr>
        <p:spPr>
          <a:xfrm>
            <a:off x="3508500" y="1996500"/>
            <a:ext cx="21270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22" name="Google Shape;422;p38"/>
          <p:cNvSpPr txBox="1"/>
          <p:nvPr>
            <p:ph idx="4" type="subTitle"/>
          </p:nvPr>
        </p:nvSpPr>
        <p:spPr>
          <a:xfrm>
            <a:off x="3508500" y="3526475"/>
            <a:ext cx="21270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423" name="Shape 423"/>
        <p:cNvGrpSpPr/>
        <p:nvPr/>
      </p:nvGrpSpPr>
      <p:grpSpPr>
        <a:xfrm>
          <a:off x="0" y="0"/>
          <a:ext cx="0" cy="0"/>
          <a:chOff x="0" y="0"/>
          <a:chExt cx="0" cy="0"/>
        </a:xfrm>
      </p:grpSpPr>
      <p:sp>
        <p:nvSpPr>
          <p:cNvPr id="424" name="Google Shape;424;p39"/>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ph type="title"/>
          </p:nvPr>
        </p:nvSpPr>
        <p:spPr>
          <a:xfrm>
            <a:off x="890950" y="1704075"/>
            <a:ext cx="31623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Clr>
                <a:schemeClr val="lt1"/>
              </a:buClr>
              <a:buSzPts val="2800"/>
              <a:buNone/>
              <a:defRPr>
                <a:solidFill>
                  <a:schemeClr val="lt1"/>
                </a:solidFill>
                <a:highlight>
                  <a:srgbClr val="F10707"/>
                </a:highlight>
              </a:defRPr>
            </a:lvl2pPr>
            <a:lvl3pPr lvl="2" rtl="0">
              <a:spcBef>
                <a:spcPts val="0"/>
              </a:spcBef>
              <a:spcAft>
                <a:spcPts val="0"/>
              </a:spcAft>
              <a:buClr>
                <a:schemeClr val="lt1"/>
              </a:buClr>
              <a:buSzPts val="2800"/>
              <a:buNone/>
              <a:defRPr>
                <a:solidFill>
                  <a:schemeClr val="lt1"/>
                </a:solidFill>
                <a:highlight>
                  <a:srgbClr val="F10707"/>
                </a:highlight>
              </a:defRPr>
            </a:lvl3pPr>
            <a:lvl4pPr lvl="3" rtl="0">
              <a:spcBef>
                <a:spcPts val="0"/>
              </a:spcBef>
              <a:spcAft>
                <a:spcPts val="0"/>
              </a:spcAft>
              <a:buClr>
                <a:schemeClr val="lt1"/>
              </a:buClr>
              <a:buSzPts val="2800"/>
              <a:buNone/>
              <a:defRPr>
                <a:solidFill>
                  <a:schemeClr val="lt1"/>
                </a:solidFill>
                <a:highlight>
                  <a:srgbClr val="F10707"/>
                </a:highlight>
              </a:defRPr>
            </a:lvl4pPr>
            <a:lvl5pPr lvl="4" rtl="0">
              <a:spcBef>
                <a:spcPts val="0"/>
              </a:spcBef>
              <a:spcAft>
                <a:spcPts val="0"/>
              </a:spcAft>
              <a:buClr>
                <a:schemeClr val="lt1"/>
              </a:buClr>
              <a:buSzPts val="2800"/>
              <a:buNone/>
              <a:defRPr>
                <a:solidFill>
                  <a:schemeClr val="lt1"/>
                </a:solidFill>
                <a:highlight>
                  <a:srgbClr val="F10707"/>
                </a:highlight>
              </a:defRPr>
            </a:lvl5pPr>
            <a:lvl6pPr lvl="5" rtl="0">
              <a:spcBef>
                <a:spcPts val="0"/>
              </a:spcBef>
              <a:spcAft>
                <a:spcPts val="0"/>
              </a:spcAft>
              <a:buClr>
                <a:schemeClr val="lt1"/>
              </a:buClr>
              <a:buSzPts val="2800"/>
              <a:buNone/>
              <a:defRPr>
                <a:solidFill>
                  <a:schemeClr val="lt1"/>
                </a:solidFill>
                <a:highlight>
                  <a:srgbClr val="F10707"/>
                </a:highlight>
              </a:defRPr>
            </a:lvl6pPr>
            <a:lvl7pPr lvl="6" rtl="0">
              <a:spcBef>
                <a:spcPts val="0"/>
              </a:spcBef>
              <a:spcAft>
                <a:spcPts val="0"/>
              </a:spcAft>
              <a:buClr>
                <a:schemeClr val="lt1"/>
              </a:buClr>
              <a:buSzPts val="2800"/>
              <a:buNone/>
              <a:defRPr>
                <a:solidFill>
                  <a:schemeClr val="lt1"/>
                </a:solidFill>
                <a:highlight>
                  <a:srgbClr val="F10707"/>
                </a:highlight>
              </a:defRPr>
            </a:lvl7pPr>
            <a:lvl8pPr lvl="7" rtl="0">
              <a:spcBef>
                <a:spcPts val="0"/>
              </a:spcBef>
              <a:spcAft>
                <a:spcPts val="0"/>
              </a:spcAft>
              <a:buClr>
                <a:schemeClr val="lt1"/>
              </a:buClr>
              <a:buSzPts val="2800"/>
              <a:buNone/>
              <a:defRPr>
                <a:solidFill>
                  <a:schemeClr val="lt1"/>
                </a:solidFill>
                <a:highlight>
                  <a:srgbClr val="F10707"/>
                </a:highlight>
              </a:defRPr>
            </a:lvl8pPr>
            <a:lvl9pPr lvl="8" rtl="0">
              <a:spcBef>
                <a:spcPts val="0"/>
              </a:spcBef>
              <a:spcAft>
                <a:spcPts val="0"/>
              </a:spcAft>
              <a:buClr>
                <a:schemeClr val="lt1"/>
              </a:buClr>
              <a:buSzPts val="2800"/>
              <a:buNone/>
              <a:defRPr>
                <a:solidFill>
                  <a:schemeClr val="lt1"/>
                </a:solidFill>
                <a:highlight>
                  <a:srgbClr val="F10707"/>
                </a:highlight>
              </a:defRPr>
            </a:lvl9pPr>
          </a:lstStyle>
          <a:p/>
        </p:txBody>
      </p:sp>
      <p:sp>
        <p:nvSpPr>
          <p:cNvPr id="427" name="Google Shape;427;p39"/>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ph idx="1" type="subTitle"/>
          </p:nvPr>
        </p:nvSpPr>
        <p:spPr>
          <a:xfrm>
            <a:off x="890950" y="2346325"/>
            <a:ext cx="2895600" cy="1710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
    <p:spTree>
      <p:nvGrpSpPr>
        <p:cNvPr id="429" name="Shape 429"/>
        <p:cNvGrpSpPr/>
        <p:nvPr/>
      </p:nvGrpSpPr>
      <p:grpSpPr>
        <a:xfrm>
          <a:off x="0" y="0"/>
          <a:ext cx="0" cy="0"/>
          <a:chOff x="0" y="0"/>
          <a:chExt cx="0" cy="0"/>
        </a:xfrm>
      </p:grpSpPr>
      <p:sp>
        <p:nvSpPr>
          <p:cNvPr id="430" name="Google Shape;430;p40"/>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txBox="1"/>
          <p:nvPr>
            <p:ph type="title"/>
          </p:nvPr>
        </p:nvSpPr>
        <p:spPr>
          <a:xfrm>
            <a:off x="5171200" y="1704075"/>
            <a:ext cx="2882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Clr>
                <a:schemeClr val="lt1"/>
              </a:buClr>
              <a:buSzPts val="2800"/>
              <a:buNone/>
              <a:defRPr>
                <a:solidFill>
                  <a:schemeClr val="lt1"/>
                </a:solidFill>
                <a:highlight>
                  <a:srgbClr val="F10707"/>
                </a:highlight>
              </a:defRPr>
            </a:lvl2pPr>
            <a:lvl3pPr lvl="2" rtl="0">
              <a:spcBef>
                <a:spcPts val="0"/>
              </a:spcBef>
              <a:spcAft>
                <a:spcPts val="0"/>
              </a:spcAft>
              <a:buClr>
                <a:schemeClr val="lt1"/>
              </a:buClr>
              <a:buSzPts val="2800"/>
              <a:buNone/>
              <a:defRPr>
                <a:solidFill>
                  <a:schemeClr val="lt1"/>
                </a:solidFill>
                <a:highlight>
                  <a:srgbClr val="F10707"/>
                </a:highlight>
              </a:defRPr>
            </a:lvl3pPr>
            <a:lvl4pPr lvl="3" rtl="0">
              <a:spcBef>
                <a:spcPts val="0"/>
              </a:spcBef>
              <a:spcAft>
                <a:spcPts val="0"/>
              </a:spcAft>
              <a:buClr>
                <a:schemeClr val="lt1"/>
              </a:buClr>
              <a:buSzPts val="2800"/>
              <a:buNone/>
              <a:defRPr>
                <a:solidFill>
                  <a:schemeClr val="lt1"/>
                </a:solidFill>
                <a:highlight>
                  <a:srgbClr val="F10707"/>
                </a:highlight>
              </a:defRPr>
            </a:lvl4pPr>
            <a:lvl5pPr lvl="4" rtl="0">
              <a:spcBef>
                <a:spcPts val="0"/>
              </a:spcBef>
              <a:spcAft>
                <a:spcPts val="0"/>
              </a:spcAft>
              <a:buClr>
                <a:schemeClr val="lt1"/>
              </a:buClr>
              <a:buSzPts val="2800"/>
              <a:buNone/>
              <a:defRPr>
                <a:solidFill>
                  <a:schemeClr val="lt1"/>
                </a:solidFill>
                <a:highlight>
                  <a:srgbClr val="F10707"/>
                </a:highlight>
              </a:defRPr>
            </a:lvl5pPr>
            <a:lvl6pPr lvl="5" rtl="0">
              <a:spcBef>
                <a:spcPts val="0"/>
              </a:spcBef>
              <a:spcAft>
                <a:spcPts val="0"/>
              </a:spcAft>
              <a:buClr>
                <a:schemeClr val="lt1"/>
              </a:buClr>
              <a:buSzPts val="2800"/>
              <a:buNone/>
              <a:defRPr>
                <a:solidFill>
                  <a:schemeClr val="lt1"/>
                </a:solidFill>
                <a:highlight>
                  <a:srgbClr val="F10707"/>
                </a:highlight>
              </a:defRPr>
            </a:lvl6pPr>
            <a:lvl7pPr lvl="6" rtl="0">
              <a:spcBef>
                <a:spcPts val="0"/>
              </a:spcBef>
              <a:spcAft>
                <a:spcPts val="0"/>
              </a:spcAft>
              <a:buClr>
                <a:schemeClr val="lt1"/>
              </a:buClr>
              <a:buSzPts val="2800"/>
              <a:buNone/>
              <a:defRPr>
                <a:solidFill>
                  <a:schemeClr val="lt1"/>
                </a:solidFill>
                <a:highlight>
                  <a:srgbClr val="F10707"/>
                </a:highlight>
              </a:defRPr>
            </a:lvl7pPr>
            <a:lvl8pPr lvl="7" rtl="0">
              <a:spcBef>
                <a:spcPts val="0"/>
              </a:spcBef>
              <a:spcAft>
                <a:spcPts val="0"/>
              </a:spcAft>
              <a:buClr>
                <a:schemeClr val="lt1"/>
              </a:buClr>
              <a:buSzPts val="2800"/>
              <a:buNone/>
              <a:defRPr>
                <a:solidFill>
                  <a:schemeClr val="lt1"/>
                </a:solidFill>
                <a:highlight>
                  <a:srgbClr val="F10707"/>
                </a:highlight>
              </a:defRPr>
            </a:lvl8pPr>
            <a:lvl9pPr lvl="8" rtl="0">
              <a:spcBef>
                <a:spcPts val="0"/>
              </a:spcBef>
              <a:spcAft>
                <a:spcPts val="0"/>
              </a:spcAft>
              <a:buClr>
                <a:schemeClr val="lt1"/>
              </a:buClr>
              <a:buSzPts val="2800"/>
              <a:buNone/>
              <a:defRPr>
                <a:solidFill>
                  <a:schemeClr val="lt1"/>
                </a:solidFill>
                <a:highlight>
                  <a:srgbClr val="F10707"/>
                </a:highlight>
              </a:defRPr>
            </a:lvl9pPr>
          </a:lstStyle>
          <a:p/>
        </p:txBody>
      </p:sp>
      <p:sp>
        <p:nvSpPr>
          <p:cNvPr id="434" name="Google Shape;434;p40"/>
          <p:cNvSpPr txBox="1"/>
          <p:nvPr>
            <p:ph idx="1" type="subTitle"/>
          </p:nvPr>
        </p:nvSpPr>
        <p:spPr>
          <a:xfrm>
            <a:off x="5171200" y="2346325"/>
            <a:ext cx="2895600" cy="1710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5"/>
          <p:cNvSpPr txBox="1"/>
          <p:nvPr>
            <p:ph idx="1" type="subTitle"/>
          </p:nvPr>
        </p:nvSpPr>
        <p:spPr>
          <a:xfrm>
            <a:off x="723900" y="10543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IBM Plex Sans Medium"/>
                <a:ea typeface="IBM Plex Sans Medium"/>
                <a:cs typeface="IBM Plex Sans Medium"/>
                <a:sym typeface="IBM Plex Sans Medium"/>
              </a:defRPr>
            </a:lvl1pPr>
            <a:lvl2pPr lvl="1" rtl="0">
              <a:spcBef>
                <a:spcPts val="0"/>
              </a:spcBef>
              <a:spcAft>
                <a:spcPts val="0"/>
              </a:spcAft>
              <a:buNone/>
              <a:defRPr>
                <a:latin typeface="IBM Plex Sans Medium"/>
                <a:ea typeface="IBM Plex Sans Medium"/>
                <a:cs typeface="IBM Plex Sans Medium"/>
                <a:sym typeface="IBM Plex Sans Medium"/>
              </a:defRPr>
            </a:lvl2pPr>
            <a:lvl3pPr lvl="2" rtl="0">
              <a:spcBef>
                <a:spcPts val="0"/>
              </a:spcBef>
              <a:spcAft>
                <a:spcPts val="0"/>
              </a:spcAft>
              <a:buNone/>
              <a:defRPr>
                <a:latin typeface="IBM Plex Sans Medium"/>
                <a:ea typeface="IBM Plex Sans Medium"/>
                <a:cs typeface="IBM Plex Sans Medium"/>
                <a:sym typeface="IBM Plex Sans Medium"/>
              </a:defRPr>
            </a:lvl3pPr>
            <a:lvl4pPr lvl="3" rtl="0">
              <a:spcBef>
                <a:spcPts val="0"/>
              </a:spcBef>
              <a:spcAft>
                <a:spcPts val="0"/>
              </a:spcAft>
              <a:buNone/>
              <a:defRPr>
                <a:latin typeface="IBM Plex Sans Medium"/>
                <a:ea typeface="IBM Plex Sans Medium"/>
                <a:cs typeface="IBM Plex Sans Medium"/>
                <a:sym typeface="IBM Plex Sans Medium"/>
              </a:defRPr>
            </a:lvl4pPr>
            <a:lvl5pPr lvl="4" rtl="0">
              <a:spcBef>
                <a:spcPts val="0"/>
              </a:spcBef>
              <a:spcAft>
                <a:spcPts val="0"/>
              </a:spcAft>
              <a:buNone/>
              <a:defRPr>
                <a:latin typeface="IBM Plex Sans Medium"/>
                <a:ea typeface="IBM Plex Sans Medium"/>
                <a:cs typeface="IBM Plex Sans Medium"/>
                <a:sym typeface="IBM Plex Sans Medium"/>
              </a:defRPr>
            </a:lvl5pPr>
            <a:lvl6pPr lvl="5" rtl="0">
              <a:spcBef>
                <a:spcPts val="0"/>
              </a:spcBef>
              <a:spcAft>
                <a:spcPts val="0"/>
              </a:spcAft>
              <a:buNone/>
              <a:defRPr>
                <a:latin typeface="IBM Plex Sans Medium"/>
                <a:ea typeface="IBM Plex Sans Medium"/>
                <a:cs typeface="IBM Plex Sans Medium"/>
                <a:sym typeface="IBM Plex Sans Medium"/>
              </a:defRPr>
            </a:lvl6pPr>
            <a:lvl7pPr lvl="6" rtl="0">
              <a:spcBef>
                <a:spcPts val="0"/>
              </a:spcBef>
              <a:spcAft>
                <a:spcPts val="0"/>
              </a:spcAft>
              <a:buNone/>
              <a:defRPr>
                <a:latin typeface="IBM Plex Sans Medium"/>
                <a:ea typeface="IBM Plex Sans Medium"/>
                <a:cs typeface="IBM Plex Sans Medium"/>
                <a:sym typeface="IBM Plex Sans Medium"/>
              </a:defRPr>
            </a:lvl7pPr>
            <a:lvl8pPr lvl="7" rtl="0">
              <a:spcBef>
                <a:spcPts val="0"/>
              </a:spcBef>
              <a:spcAft>
                <a:spcPts val="0"/>
              </a:spcAft>
              <a:buNone/>
              <a:defRPr>
                <a:latin typeface="IBM Plex Sans Medium"/>
                <a:ea typeface="IBM Plex Sans Medium"/>
                <a:cs typeface="IBM Plex Sans Medium"/>
                <a:sym typeface="IBM Plex Sans Medium"/>
              </a:defRPr>
            </a:lvl8pPr>
            <a:lvl9pPr lvl="8" rtl="0">
              <a:spcBef>
                <a:spcPts val="0"/>
              </a:spcBef>
              <a:spcAft>
                <a:spcPts val="0"/>
              </a:spcAft>
              <a:buNone/>
              <a:defRPr>
                <a:latin typeface="IBM Plex Sans Medium"/>
                <a:ea typeface="IBM Plex Sans Medium"/>
                <a:cs typeface="IBM Plex Sans Medium"/>
                <a:sym typeface="IBM Plex Sans Medium"/>
              </a:defRPr>
            </a:lvl9pPr>
          </a:lstStyle>
          <a:p/>
        </p:txBody>
      </p:sp>
      <p:sp>
        <p:nvSpPr>
          <p:cNvPr id="62" name="Google Shape;62;p5"/>
          <p:cNvSpPr txBox="1"/>
          <p:nvPr>
            <p:ph idx="2" type="subTitle"/>
          </p:nvPr>
        </p:nvSpPr>
        <p:spPr>
          <a:xfrm>
            <a:off x="1656575" y="2783600"/>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63" name="Google Shape;63;p5"/>
          <p:cNvSpPr txBox="1"/>
          <p:nvPr>
            <p:ph idx="3" type="subTitle"/>
          </p:nvPr>
        </p:nvSpPr>
        <p:spPr>
          <a:xfrm>
            <a:off x="5627475" y="2783600"/>
            <a:ext cx="1860900" cy="42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Sedgwick Ave"/>
              <a:buNone/>
              <a:defRPr sz="20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Clr>
                <a:schemeClr val="lt1"/>
              </a:buClr>
              <a:buSzPts val="1600"/>
              <a:buFont typeface="Sedgwick Ave"/>
              <a:buNone/>
              <a:defRPr>
                <a:solidFill>
                  <a:schemeClr val="lt1"/>
                </a:solidFill>
                <a:highlight>
                  <a:srgbClr val="000000"/>
                </a:highlight>
                <a:latin typeface="Sedgwick Ave"/>
                <a:ea typeface="Sedgwick Ave"/>
                <a:cs typeface="Sedgwick Ave"/>
                <a:sym typeface="Sedgwick Ave"/>
              </a:defRPr>
            </a:lvl9pPr>
          </a:lstStyle>
          <a:p/>
        </p:txBody>
      </p:sp>
      <p:sp>
        <p:nvSpPr>
          <p:cNvPr id="64" name="Google Shape;64;p5"/>
          <p:cNvSpPr txBox="1"/>
          <p:nvPr>
            <p:ph idx="4" type="subTitle"/>
          </p:nvPr>
        </p:nvSpPr>
        <p:spPr>
          <a:xfrm>
            <a:off x="1094000" y="3376200"/>
            <a:ext cx="29808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65" name="Google Shape;65;p5"/>
          <p:cNvSpPr txBox="1"/>
          <p:nvPr>
            <p:ph idx="5" type="subTitle"/>
          </p:nvPr>
        </p:nvSpPr>
        <p:spPr>
          <a:xfrm>
            <a:off x="5067525" y="3376200"/>
            <a:ext cx="29808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9_1">
    <p:spTree>
      <p:nvGrpSpPr>
        <p:cNvPr id="435" name="Shape 435"/>
        <p:cNvGrpSpPr/>
        <p:nvPr/>
      </p:nvGrpSpPr>
      <p:grpSpPr>
        <a:xfrm>
          <a:off x="0" y="0"/>
          <a:ext cx="0" cy="0"/>
          <a:chOff x="0" y="0"/>
          <a:chExt cx="0" cy="0"/>
        </a:xfrm>
      </p:grpSpPr>
      <p:sp>
        <p:nvSpPr>
          <p:cNvPr id="436" name="Google Shape;436;p41"/>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0" name="Google Shape;440;p41"/>
          <p:cNvSpPr txBox="1"/>
          <p:nvPr>
            <p:ph idx="1" type="body"/>
          </p:nvPr>
        </p:nvSpPr>
        <p:spPr>
          <a:xfrm flipH="1">
            <a:off x="4709700" y="1386325"/>
            <a:ext cx="3714300" cy="3182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Livvic"/>
              <a:buChar char="●"/>
              <a:defRPr sz="1200"/>
            </a:lvl1pPr>
            <a:lvl2pPr indent="-304800" lvl="1" marL="914400" rtl="0">
              <a:lnSpc>
                <a:spcPct val="100000"/>
              </a:lnSpc>
              <a:spcBef>
                <a:spcPts val="0"/>
              </a:spcBef>
              <a:spcAft>
                <a:spcPts val="0"/>
              </a:spcAft>
              <a:buClr>
                <a:srgbClr val="434343"/>
              </a:buClr>
              <a:buSzPts val="1200"/>
              <a:buFont typeface="Roboto Condensed Light"/>
              <a:buChar char="○"/>
              <a:defRPr sz="1200"/>
            </a:lvl2pPr>
            <a:lvl3pPr indent="-304800" lvl="2" marL="1371600" rtl="0">
              <a:lnSpc>
                <a:spcPct val="100000"/>
              </a:lnSpc>
              <a:spcBef>
                <a:spcPts val="0"/>
              </a:spcBef>
              <a:spcAft>
                <a:spcPts val="0"/>
              </a:spcAft>
              <a:buClr>
                <a:srgbClr val="434343"/>
              </a:buClr>
              <a:buSzPts val="1200"/>
              <a:buFont typeface="Roboto Condensed Light"/>
              <a:buChar char="■"/>
              <a:defRPr sz="1200"/>
            </a:lvl3pPr>
            <a:lvl4pPr indent="-304800" lvl="3" marL="1828800" rtl="0">
              <a:lnSpc>
                <a:spcPct val="100000"/>
              </a:lnSpc>
              <a:spcBef>
                <a:spcPts val="0"/>
              </a:spcBef>
              <a:spcAft>
                <a:spcPts val="0"/>
              </a:spcAft>
              <a:buClr>
                <a:srgbClr val="434343"/>
              </a:buClr>
              <a:buSzPts val="1200"/>
              <a:buFont typeface="Roboto Condensed Light"/>
              <a:buChar char="●"/>
              <a:defRPr sz="1200"/>
            </a:lvl4pPr>
            <a:lvl5pPr indent="-304800" lvl="4" marL="2286000" rtl="0">
              <a:lnSpc>
                <a:spcPct val="100000"/>
              </a:lnSpc>
              <a:spcBef>
                <a:spcPts val="0"/>
              </a:spcBef>
              <a:spcAft>
                <a:spcPts val="0"/>
              </a:spcAft>
              <a:buClr>
                <a:srgbClr val="434343"/>
              </a:buClr>
              <a:buSzPts val="1200"/>
              <a:buFont typeface="Roboto Condensed Light"/>
              <a:buChar char="○"/>
              <a:defRPr sz="1200"/>
            </a:lvl5pPr>
            <a:lvl6pPr indent="-304800" lvl="5" marL="2743200" rtl="0">
              <a:lnSpc>
                <a:spcPct val="100000"/>
              </a:lnSpc>
              <a:spcBef>
                <a:spcPts val="0"/>
              </a:spcBef>
              <a:spcAft>
                <a:spcPts val="0"/>
              </a:spcAft>
              <a:buClr>
                <a:srgbClr val="434343"/>
              </a:buClr>
              <a:buSzPts val="1200"/>
              <a:buFont typeface="Roboto Condensed Light"/>
              <a:buChar char="■"/>
              <a:defRPr sz="1200"/>
            </a:lvl6pPr>
            <a:lvl7pPr indent="-304800" lvl="6" marL="3200400" rtl="0">
              <a:lnSpc>
                <a:spcPct val="100000"/>
              </a:lnSpc>
              <a:spcBef>
                <a:spcPts val="0"/>
              </a:spcBef>
              <a:spcAft>
                <a:spcPts val="0"/>
              </a:spcAft>
              <a:buClr>
                <a:srgbClr val="434343"/>
              </a:buClr>
              <a:buSzPts val="1200"/>
              <a:buFont typeface="Roboto Condensed Light"/>
              <a:buChar char="●"/>
              <a:defRPr sz="1200"/>
            </a:lvl7pPr>
            <a:lvl8pPr indent="-304800" lvl="7" marL="3657600" rtl="0">
              <a:lnSpc>
                <a:spcPct val="100000"/>
              </a:lnSpc>
              <a:spcBef>
                <a:spcPts val="0"/>
              </a:spcBef>
              <a:spcAft>
                <a:spcPts val="0"/>
              </a:spcAft>
              <a:buClr>
                <a:srgbClr val="434343"/>
              </a:buClr>
              <a:buSzPts val="1200"/>
              <a:buFont typeface="Roboto Condensed Light"/>
              <a:buChar char="○"/>
              <a:defRPr sz="1200"/>
            </a:lvl8pPr>
            <a:lvl9pPr indent="-304800" lvl="8" marL="4114800" rtl="0">
              <a:lnSpc>
                <a:spcPct val="100000"/>
              </a:lnSpc>
              <a:spcBef>
                <a:spcPts val="0"/>
              </a:spcBef>
              <a:spcAft>
                <a:spcPts val="0"/>
              </a:spcAft>
              <a:buClr>
                <a:srgbClr val="434343"/>
              </a:buClr>
              <a:buSzPts val="1200"/>
              <a:buFont typeface="Roboto Condensed Light"/>
              <a:buChar char="■"/>
              <a:defRPr sz="1200"/>
            </a:lvl9pPr>
          </a:lstStyle>
          <a:p/>
        </p:txBody>
      </p:sp>
      <p:sp>
        <p:nvSpPr>
          <p:cNvPr id="441" name="Google Shape;441;p41"/>
          <p:cNvSpPr txBox="1"/>
          <p:nvPr>
            <p:ph idx="2" type="body"/>
          </p:nvPr>
        </p:nvSpPr>
        <p:spPr>
          <a:xfrm flipH="1">
            <a:off x="720000" y="1386325"/>
            <a:ext cx="3714300" cy="3182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Livvic"/>
              <a:buChar char="●"/>
              <a:defRPr sz="1200"/>
            </a:lvl1pPr>
            <a:lvl2pPr indent="-304800" lvl="1" marL="914400" rtl="0">
              <a:lnSpc>
                <a:spcPct val="100000"/>
              </a:lnSpc>
              <a:spcBef>
                <a:spcPts val="0"/>
              </a:spcBef>
              <a:spcAft>
                <a:spcPts val="0"/>
              </a:spcAft>
              <a:buClr>
                <a:srgbClr val="434343"/>
              </a:buClr>
              <a:buSzPts val="1200"/>
              <a:buFont typeface="Roboto Condensed Light"/>
              <a:buChar char="○"/>
              <a:defRPr sz="1200"/>
            </a:lvl2pPr>
            <a:lvl3pPr indent="-304800" lvl="2" marL="1371600" rtl="0">
              <a:lnSpc>
                <a:spcPct val="100000"/>
              </a:lnSpc>
              <a:spcBef>
                <a:spcPts val="0"/>
              </a:spcBef>
              <a:spcAft>
                <a:spcPts val="0"/>
              </a:spcAft>
              <a:buClr>
                <a:srgbClr val="434343"/>
              </a:buClr>
              <a:buSzPts val="1200"/>
              <a:buFont typeface="Roboto Condensed Light"/>
              <a:buChar char="■"/>
              <a:defRPr sz="1200"/>
            </a:lvl3pPr>
            <a:lvl4pPr indent="-304800" lvl="3" marL="1828800" rtl="0">
              <a:lnSpc>
                <a:spcPct val="100000"/>
              </a:lnSpc>
              <a:spcBef>
                <a:spcPts val="0"/>
              </a:spcBef>
              <a:spcAft>
                <a:spcPts val="0"/>
              </a:spcAft>
              <a:buClr>
                <a:srgbClr val="434343"/>
              </a:buClr>
              <a:buSzPts val="1200"/>
              <a:buFont typeface="Roboto Condensed Light"/>
              <a:buChar char="●"/>
              <a:defRPr sz="1200"/>
            </a:lvl4pPr>
            <a:lvl5pPr indent="-304800" lvl="4" marL="2286000" rtl="0">
              <a:lnSpc>
                <a:spcPct val="100000"/>
              </a:lnSpc>
              <a:spcBef>
                <a:spcPts val="0"/>
              </a:spcBef>
              <a:spcAft>
                <a:spcPts val="0"/>
              </a:spcAft>
              <a:buClr>
                <a:srgbClr val="434343"/>
              </a:buClr>
              <a:buSzPts val="1200"/>
              <a:buFont typeface="Roboto Condensed Light"/>
              <a:buChar char="○"/>
              <a:defRPr sz="1200"/>
            </a:lvl5pPr>
            <a:lvl6pPr indent="-304800" lvl="5" marL="2743200" rtl="0">
              <a:lnSpc>
                <a:spcPct val="100000"/>
              </a:lnSpc>
              <a:spcBef>
                <a:spcPts val="0"/>
              </a:spcBef>
              <a:spcAft>
                <a:spcPts val="0"/>
              </a:spcAft>
              <a:buClr>
                <a:srgbClr val="434343"/>
              </a:buClr>
              <a:buSzPts val="1200"/>
              <a:buFont typeface="Roboto Condensed Light"/>
              <a:buChar char="■"/>
              <a:defRPr sz="1200"/>
            </a:lvl6pPr>
            <a:lvl7pPr indent="-304800" lvl="6" marL="3200400" rtl="0">
              <a:lnSpc>
                <a:spcPct val="100000"/>
              </a:lnSpc>
              <a:spcBef>
                <a:spcPts val="0"/>
              </a:spcBef>
              <a:spcAft>
                <a:spcPts val="0"/>
              </a:spcAft>
              <a:buClr>
                <a:srgbClr val="434343"/>
              </a:buClr>
              <a:buSzPts val="1200"/>
              <a:buFont typeface="Roboto Condensed Light"/>
              <a:buChar char="●"/>
              <a:defRPr sz="1200"/>
            </a:lvl7pPr>
            <a:lvl8pPr indent="-304800" lvl="7" marL="3657600" rtl="0">
              <a:lnSpc>
                <a:spcPct val="100000"/>
              </a:lnSpc>
              <a:spcBef>
                <a:spcPts val="0"/>
              </a:spcBef>
              <a:spcAft>
                <a:spcPts val="0"/>
              </a:spcAft>
              <a:buClr>
                <a:srgbClr val="434343"/>
              </a:buClr>
              <a:buSzPts val="1200"/>
              <a:buFont typeface="Roboto Condensed Light"/>
              <a:buChar char="○"/>
              <a:defRPr sz="1200"/>
            </a:lvl8pPr>
            <a:lvl9pPr indent="-304800" lvl="8" marL="4114800" rtl="0">
              <a:lnSpc>
                <a:spcPct val="100000"/>
              </a:lnSpc>
              <a:spcBef>
                <a:spcPts val="0"/>
              </a:spcBef>
              <a:spcAft>
                <a:spcPts val="0"/>
              </a:spcAft>
              <a:buClr>
                <a:srgbClr val="434343"/>
              </a:buClr>
              <a:buSzPts val="1200"/>
              <a:buFont typeface="Roboto Condensed Light"/>
              <a:buChar char="■"/>
              <a:defRPr sz="1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AND_BODY_2">
    <p:spTree>
      <p:nvGrpSpPr>
        <p:cNvPr id="442" name="Shape 442"/>
        <p:cNvGrpSpPr/>
        <p:nvPr/>
      </p:nvGrpSpPr>
      <p:grpSpPr>
        <a:xfrm>
          <a:off x="0" y="0"/>
          <a:ext cx="0" cy="0"/>
          <a:chOff x="0" y="0"/>
          <a:chExt cx="0" cy="0"/>
        </a:xfrm>
      </p:grpSpPr>
      <p:sp>
        <p:nvSpPr>
          <p:cNvPr id="443" name="Google Shape;443;p42"/>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47" name="Shape 447"/>
        <p:cNvGrpSpPr/>
        <p:nvPr/>
      </p:nvGrpSpPr>
      <p:grpSpPr>
        <a:xfrm>
          <a:off x="0" y="0"/>
          <a:ext cx="0" cy="0"/>
          <a:chOff x="0" y="0"/>
          <a:chExt cx="0" cy="0"/>
        </a:xfrm>
      </p:grpSpPr>
      <p:sp>
        <p:nvSpPr>
          <p:cNvPr id="448" name="Google Shape;448;p43"/>
          <p:cNvSpPr txBox="1"/>
          <p:nvPr>
            <p:ph type="title"/>
          </p:nvPr>
        </p:nvSpPr>
        <p:spPr>
          <a:xfrm>
            <a:off x="720000" y="3755975"/>
            <a:ext cx="4100400" cy="80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4000"/>
              <a:buFont typeface="Sedgwick Ave"/>
              <a:buNone/>
              <a:defRPr sz="3000">
                <a:solidFill>
                  <a:schemeClr val="lt1"/>
                </a:solidFill>
                <a:highlight>
                  <a:schemeClr val="accent1"/>
                </a:highlight>
              </a:defRPr>
            </a:lvl1pPr>
            <a:lvl2pPr lvl="1"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2pPr>
            <a:lvl3pPr lvl="2"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3pPr>
            <a:lvl4pPr lvl="3"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4pPr>
            <a:lvl5pPr lvl="4"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5pPr>
            <a:lvl6pPr lvl="5"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6pPr>
            <a:lvl7pPr lvl="6"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7pPr>
            <a:lvl8pPr lvl="7"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8pPr>
            <a:lvl9pPr lvl="8"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7">
    <p:bg>
      <p:bgPr>
        <a:solidFill>
          <a:srgbClr val="EE111C"/>
        </a:solidFill>
      </p:bgPr>
    </p:bg>
    <p:spTree>
      <p:nvGrpSpPr>
        <p:cNvPr id="449" name="Shape 449"/>
        <p:cNvGrpSpPr/>
        <p:nvPr/>
      </p:nvGrpSpPr>
      <p:grpSpPr>
        <a:xfrm>
          <a:off x="0" y="0"/>
          <a:ext cx="0" cy="0"/>
          <a:chOff x="0" y="0"/>
          <a:chExt cx="0" cy="0"/>
        </a:xfrm>
      </p:grpSpPr>
      <p:sp>
        <p:nvSpPr>
          <p:cNvPr id="450" name="Google Shape;450;p44"/>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a:off x="2153351" y="4239974"/>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
          <p:cNvSpPr/>
          <p:nvPr/>
        </p:nvSpPr>
        <p:spPr>
          <a:xfrm>
            <a:off x="452924" y="346948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303775" y="3322818"/>
            <a:ext cx="278695" cy="146832"/>
          </a:xfrm>
          <a:custGeom>
            <a:rect b="b" l="l" r="r" t="t"/>
            <a:pathLst>
              <a:path extrusionOk="0" h="873" w="1657">
                <a:moveTo>
                  <a:pt x="1265" y="1"/>
                </a:moveTo>
                <a:cubicBezTo>
                  <a:pt x="1024" y="1"/>
                  <a:pt x="791" y="241"/>
                  <a:pt x="709" y="475"/>
                </a:cubicBezTo>
                <a:lnTo>
                  <a:pt x="551" y="475"/>
                </a:lnTo>
                <a:cubicBezTo>
                  <a:pt x="235" y="475"/>
                  <a:pt x="1" y="633"/>
                  <a:pt x="1" y="790"/>
                </a:cubicBezTo>
                <a:lnTo>
                  <a:pt x="1" y="873"/>
                </a:lnTo>
                <a:lnTo>
                  <a:pt x="1656" y="873"/>
                </a:lnTo>
                <a:lnTo>
                  <a:pt x="1656" y="83"/>
                </a:lnTo>
                <a:cubicBezTo>
                  <a:pt x="1498" y="1"/>
                  <a:pt x="1423" y="1"/>
                  <a:pt x="1265"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p:nvPr/>
        </p:nvSpPr>
        <p:spPr>
          <a:xfrm>
            <a:off x="-25248" y="312418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4"/>
          <p:cNvSpPr txBox="1"/>
          <p:nvPr/>
        </p:nvSpPr>
        <p:spPr>
          <a:xfrm>
            <a:off x="4947025" y="3480500"/>
            <a:ext cx="33546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IBM Plex Sans"/>
                <a:ea typeface="IBM Plex Sans"/>
                <a:cs typeface="IBM Plex Sans"/>
                <a:sym typeface="IBM Plex Sans"/>
              </a:rPr>
              <a:t>CREDITS:</a:t>
            </a:r>
            <a:r>
              <a:rPr lang="en" sz="1100">
                <a:solidFill>
                  <a:schemeClr val="lt1"/>
                </a:solidFill>
                <a:latin typeface="IBM Plex Sans Light"/>
                <a:ea typeface="IBM Plex Sans Light"/>
                <a:cs typeface="IBM Plex Sans Light"/>
                <a:sym typeface="IBM Plex Sans Light"/>
              </a:rPr>
              <a:t> </a:t>
            </a:r>
            <a:r>
              <a:rPr lang="en" sz="1100">
                <a:solidFill>
                  <a:schemeClr val="lt1"/>
                </a:solidFill>
                <a:latin typeface="IBM Plex Sans"/>
                <a:ea typeface="IBM Plex Sans"/>
                <a:cs typeface="IBM Plex Sans"/>
                <a:sym typeface="IBM Plex Sans"/>
              </a:rPr>
              <a:t>This presentation template was created by </a:t>
            </a:r>
            <a:r>
              <a:rPr b="1" lang="en" sz="1100">
                <a:solidFill>
                  <a:schemeClr val="lt1"/>
                </a:solidFill>
                <a:uFill>
                  <a:noFill/>
                </a:uFill>
                <a:latin typeface="IBM Plex Sans"/>
                <a:ea typeface="IBM Plex Sans"/>
                <a:cs typeface="IBM Plex Sans"/>
                <a:sym typeface="IBM Plex Sans"/>
                <a:hlinkClick r:id="rId2">
                  <a:extLst>
                    <a:ext uri="{A12FA001-AC4F-418D-AE19-62706E023703}">
                      <ahyp:hlinkClr val="tx"/>
                    </a:ext>
                  </a:extLst>
                </a:hlinkClick>
              </a:rPr>
              <a:t>Slidesgo</a:t>
            </a:r>
            <a:r>
              <a:rPr lang="en" sz="1100">
                <a:solidFill>
                  <a:schemeClr val="lt1"/>
                </a:solidFill>
                <a:latin typeface="IBM Plex Sans"/>
                <a:ea typeface="IBM Plex Sans"/>
                <a:cs typeface="IBM Plex Sans"/>
                <a:sym typeface="IBM Plex Sans"/>
              </a:rPr>
              <a:t>, including icons by </a:t>
            </a:r>
            <a:r>
              <a:rPr b="1" lang="en" sz="1100">
                <a:solidFill>
                  <a:schemeClr val="lt1"/>
                </a:solidFill>
                <a:uFill>
                  <a:noFill/>
                </a:uFill>
                <a:latin typeface="IBM Plex Sans"/>
                <a:ea typeface="IBM Plex Sans"/>
                <a:cs typeface="IBM Plex Sans"/>
                <a:sym typeface="IBM Plex Sans"/>
                <a:hlinkClick r:id="rId3">
                  <a:extLst>
                    <a:ext uri="{A12FA001-AC4F-418D-AE19-62706E023703}">
                      <ahyp:hlinkClr val="tx"/>
                    </a:ext>
                  </a:extLst>
                </a:hlinkClick>
              </a:rPr>
              <a:t>Flaticon</a:t>
            </a:r>
            <a:r>
              <a:rPr lang="en" sz="1100">
                <a:solidFill>
                  <a:schemeClr val="lt1"/>
                </a:solidFill>
                <a:latin typeface="IBM Plex Sans"/>
                <a:ea typeface="IBM Plex Sans"/>
                <a:cs typeface="IBM Plex Sans"/>
                <a:sym typeface="IBM Plex Sans"/>
              </a:rPr>
              <a:t>, infographics &amp; images by </a:t>
            </a:r>
            <a:r>
              <a:rPr b="1" lang="en" sz="1100">
                <a:solidFill>
                  <a:schemeClr val="lt1"/>
                </a:solidFill>
                <a:uFill>
                  <a:noFill/>
                </a:uFill>
                <a:latin typeface="IBM Plex Sans"/>
                <a:ea typeface="IBM Plex Sans"/>
                <a:cs typeface="IBM Plex Sans"/>
                <a:sym typeface="IBM Plex Sans"/>
                <a:hlinkClick r:id="rId4">
                  <a:extLst>
                    <a:ext uri="{A12FA001-AC4F-418D-AE19-62706E023703}">
                      <ahyp:hlinkClr val="tx"/>
                    </a:ext>
                  </a:extLst>
                </a:hlinkClick>
              </a:rPr>
              <a:t>Freepik</a:t>
            </a:r>
            <a:r>
              <a:rPr lang="en" sz="1100">
                <a:solidFill>
                  <a:schemeClr val="lt1"/>
                </a:solidFill>
                <a:latin typeface="IBM Plex Sans"/>
                <a:ea typeface="IBM Plex Sans"/>
                <a:cs typeface="IBM Plex Sans"/>
                <a:sym typeface="IBM Plex Sans"/>
              </a:rPr>
              <a:t> and illustrations by </a:t>
            </a:r>
            <a:r>
              <a:rPr b="1" lang="en" sz="1100">
                <a:solidFill>
                  <a:schemeClr val="lt1"/>
                </a:solidFill>
                <a:uFill>
                  <a:noFill/>
                </a:uFill>
                <a:latin typeface="IBM Plex Sans"/>
                <a:ea typeface="IBM Plex Sans"/>
                <a:cs typeface="IBM Plex Sans"/>
                <a:sym typeface="IBM Plex Sans"/>
                <a:hlinkClick r:id="rId5">
                  <a:extLst>
                    <a:ext uri="{A12FA001-AC4F-418D-AE19-62706E023703}">
                      <ahyp:hlinkClr val="tx"/>
                    </a:ext>
                  </a:extLst>
                </a:hlinkClick>
              </a:rPr>
              <a:t>Storyset</a:t>
            </a:r>
            <a:endParaRPr b="1" sz="1100">
              <a:solidFill>
                <a:schemeClr val="lt1"/>
              </a:solidFill>
              <a:latin typeface="IBM Plex Sans"/>
              <a:ea typeface="IBM Plex Sans"/>
              <a:cs typeface="IBM Plex Sans"/>
              <a:sym typeface="IBM Plex Sans"/>
            </a:endParaRPr>
          </a:p>
        </p:txBody>
      </p:sp>
      <p:sp>
        <p:nvSpPr>
          <p:cNvPr id="458" name="Google Shape;458;p44"/>
          <p:cNvSpPr txBox="1"/>
          <p:nvPr>
            <p:ph idx="1" type="subTitle"/>
          </p:nvPr>
        </p:nvSpPr>
        <p:spPr>
          <a:xfrm>
            <a:off x="4947025" y="1647125"/>
            <a:ext cx="3354600" cy="105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59" name="Google Shape;459;p44"/>
          <p:cNvSpPr txBox="1"/>
          <p:nvPr>
            <p:ph type="title"/>
          </p:nvPr>
        </p:nvSpPr>
        <p:spPr>
          <a:xfrm>
            <a:off x="720000" y="2105100"/>
            <a:ext cx="3852000" cy="933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1pPr>
            <a:lvl2pPr lvl="1"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2pPr>
            <a:lvl3pPr lvl="2"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3pPr>
            <a:lvl4pPr lvl="3"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4pPr>
            <a:lvl5pPr lvl="4"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5pPr>
            <a:lvl6pPr lvl="5"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6pPr>
            <a:lvl7pPr lvl="6"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7pPr>
            <a:lvl8pPr lvl="7"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8pPr>
            <a:lvl9pPr lvl="8" rtl="0" algn="ctr">
              <a:spcBef>
                <a:spcPts val="0"/>
              </a:spcBef>
              <a:spcAft>
                <a:spcPts val="0"/>
              </a:spcAft>
              <a:buNone/>
              <a:defRPr sz="5100">
                <a:solidFill>
                  <a:schemeClr val="lt1"/>
                </a:solidFill>
                <a:highlight>
                  <a:srgbClr val="000000"/>
                </a:highlight>
                <a:latin typeface="Sedgwick Ave"/>
                <a:ea typeface="Sedgwick Ave"/>
                <a:cs typeface="Sedgwick Ave"/>
                <a:sym typeface="Sedgwick Ave"/>
              </a:defRPr>
            </a:lvl9pPr>
          </a:lstStyle>
          <a:p/>
        </p:txBody>
      </p:sp>
      <p:sp>
        <p:nvSpPr>
          <p:cNvPr id="460" name="Google Shape;460;p44"/>
          <p:cNvSpPr txBox="1"/>
          <p:nvPr>
            <p:ph idx="2" type="subTitle"/>
          </p:nvPr>
        </p:nvSpPr>
        <p:spPr>
          <a:xfrm>
            <a:off x="4947175" y="728775"/>
            <a:ext cx="3354600" cy="97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800">
                <a:solidFill>
                  <a:schemeClr val="lt1"/>
                </a:solidFill>
                <a:latin typeface="IBM Plex Sans SemiBold"/>
                <a:ea typeface="IBM Plex Sans SemiBold"/>
                <a:cs typeface="IBM Plex Sans SemiBold"/>
                <a:sym typeface="IBM Plex Sans Semi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_1_1">
    <p:spTree>
      <p:nvGrpSpPr>
        <p:cNvPr id="461" name="Shape 461"/>
        <p:cNvGrpSpPr/>
        <p:nvPr/>
      </p:nvGrpSpPr>
      <p:grpSpPr>
        <a:xfrm>
          <a:off x="0" y="0"/>
          <a:ext cx="0" cy="0"/>
          <a:chOff x="0" y="0"/>
          <a:chExt cx="0" cy="0"/>
        </a:xfrm>
      </p:grpSpPr>
      <p:sp>
        <p:nvSpPr>
          <p:cNvPr id="462" name="Google Shape;462;p45"/>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2">
    <p:spTree>
      <p:nvGrpSpPr>
        <p:cNvPr id="465" name="Shape 465"/>
        <p:cNvGrpSpPr/>
        <p:nvPr/>
      </p:nvGrpSpPr>
      <p:grpSpPr>
        <a:xfrm>
          <a:off x="0" y="0"/>
          <a:ext cx="0" cy="0"/>
          <a:chOff x="0" y="0"/>
          <a:chExt cx="0" cy="0"/>
        </a:xfrm>
      </p:grpSpPr>
      <p:sp>
        <p:nvSpPr>
          <p:cNvPr id="466" name="Google Shape;466;p46"/>
          <p:cNvSpPr/>
          <p:nvPr/>
        </p:nvSpPr>
        <p:spPr>
          <a:xfrm>
            <a:off x="7761356" y="246875"/>
            <a:ext cx="1875300" cy="497706"/>
          </a:xfrm>
          <a:custGeom>
            <a:rect b="b" l="l" r="r" t="t"/>
            <a:pathLst>
              <a:path extrusionOk="0" h="2809" w="10584">
                <a:moveTo>
                  <a:pt x="3575" y="1"/>
                </a:moveTo>
                <a:cubicBezTo>
                  <a:pt x="3211" y="1"/>
                  <a:pt x="2789" y="307"/>
                  <a:pt x="2527" y="831"/>
                </a:cubicBezTo>
                <a:cubicBezTo>
                  <a:pt x="2436" y="739"/>
                  <a:pt x="2344" y="701"/>
                  <a:pt x="2252" y="701"/>
                </a:cubicBezTo>
                <a:cubicBezTo>
                  <a:pt x="2186" y="701"/>
                  <a:pt x="2120" y="721"/>
                  <a:pt x="2054" y="755"/>
                </a:cubicBezTo>
                <a:cubicBezTo>
                  <a:pt x="1813" y="913"/>
                  <a:pt x="1813" y="1229"/>
                  <a:pt x="1971" y="1621"/>
                </a:cubicBezTo>
                <a:lnTo>
                  <a:pt x="1738" y="1621"/>
                </a:lnTo>
                <a:cubicBezTo>
                  <a:pt x="790" y="1621"/>
                  <a:pt x="0" y="2095"/>
                  <a:pt x="0" y="2726"/>
                </a:cubicBezTo>
                <a:lnTo>
                  <a:pt x="0" y="2809"/>
                </a:lnTo>
                <a:lnTo>
                  <a:pt x="10584" y="2809"/>
                </a:lnTo>
                <a:cubicBezTo>
                  <a:pt x="10268" y="2410"/>
                  <a:pt x="9320" y="2095"/>
                  <a:pt x="8132" y="2095"/>
                </a:cubicBezTo>
                <a:cubicBezTo>
                  <a:pt x="7740" y="2095"/>
                  <a:pt x="7342" y="2095"/>
                  <a:pt x="6950" y="2177"/>
                </a:cubicBezTo>
                <a:lnTo>
                  <a:pt x="6868" y="2095"/>
                </a:lnTo>
                <a:cubicBezTo>
                  <a:pt x="6766" y="1943"/>
                  <a:pt x="6597" y="1855"/>
                  <a:pt x="6448" y="1855"/>
                </a:cubicBezTo>
                <a:cubicBezTo>
                  <a:pt x="6367" y="1855"/>
                  <a:pt x="6292" y="1881"/>
                  <a:pt x="6236" y="1937"/>
                </a:cubicBezTo>
                <a:cubicBezTo>
                  <a:pt x="6161" y="2019"/>
                  <a:pt x="6161" y="2177"/>
                  <a:pt x="6236" y="2253"/>
                </a:cubicBezTo>
                <a:lnTo>
                  <a:pt x="6161" y="2253"/>
                </a:lnTo>
                <a:cubicBezTo>
                  <a:pt x="5921" y="2253"/>
                  <a:pt x="5687" y="2335"/>
                  <a:pt x="5605" y="2410"/>
                </a:cubicBezTo>
                <a:cubicBezTo>
                  <a:pt x="5447" y="2253"/>
                  <a:pt x="5213" y="2095"/>
                  <a:pt x="4973" y="2019"/>
                </a:cubicBezTo>
                <a:cubicBezTo>
                  <a:pt x="4815" y="1937"/>
                  <a:pt x="4581" y="1937"/>
                  <a:pt x="4423" y="1937"/>
                </a:cubicBezTo>
                <a:cubicBezTo>
                  <a:pt x="4657" y="1071"/>
                  <a:pt x="4341" y="199"/>
                  <a:pt x="3791" y="41"/>
                </a:cubicBezTo>
                <a:cubicBezTo>
                  <a:pt x="3723" y="14"/>
                  <a:pt x="3650" y="1"/>
                  <a:pt x="35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a:off x="148400" y="1610991"/>
            <a:ext cx="1860948" cy="420986"/>
          </a:xfrm>
          <a:custGeom>
            <a:rect b="b" l="l" r="r" t="t"/>
            <a:pathLst>
              <a:path extrusionOk="0" h="2376" w="10503">
                <a:moveTo>
                  <a:pt x="5414" y="0"/>
                </a:moveTo>
                <a:cubicBezTo>
                  <a:pt x="5373" y="0"/>
                  <a:pt x="5331" y="2"/>
                  <a:pt x="5289" y="6"/>
                </a:cubicBezTo>
                <a:cubicBezTo>
                  <a:pt x="4815" y="6"/>
                  <a:pt x="4424" y="164"/>
                  <a:pt x="4184" y="556"/>
                </a:cubicBezTo>
                <a:cubicBezTo>
                  <a:pt x="4108" y="480"/>
                  <a:pt x="4026" y="480"/>
                  <a:pt x="3950" y="480"/>
                </a:cubicBezTo>
                <a:cubicBezTo>
                  <a:pt x="3710" y="480"/>
                  <a:pt x="3552" y="556"/>
                  <a:pt x="3394" y="714"/>
                </a:cubicBezTo>
                <a:cubicBezTo>
                  <a:pt x="3282" y="661"/>
                  <a:pt x="3171" y="604"/>
                  <a:pt x="3089" y="604"/>
                </a:cubicBezTo>
                <a:cubicBezTo>
                  <a:pt x="3054" y="604"/>
                  <a:pt x="3024" y="614"/>
                  <a:pt x="3002" y="638"/>
                </a:cubicBezTo>
                <a:cubicBezTo>
                  <a:pt x="2844" y="714"/>
                  <a:pt x="2844" y="796"/>
                  <a:pt x="2762" y="954"/>
                </a:cubicBezTo>
                <a:lnTo>
                  <a:pt x="2604" y="954"/>
                </a:lnTo>
                <a:cubicBezTo>
                  <a:pt x="2212" y="954"/>
                  <a:pt x="1972" y="1188"/>
                  <a:pt x="1896" y="1428"/>
                </a:cubicBezTo>
                <a:cubicBezTo>
                  <a:pt x="1738" y="1346"/>
                  <a:pt x="1656" y="1346"/>
                  <a:pt x="1498" y="1346"/>
                </a:cubicBezTo>
                <a:cubicBezTo>
                  <a:pt x="1106" y="1346"/>
                  <a:pt x="866" y="1586"/>
                  <a:pt x="791" y="1902"/>
                </a:cubicBezTo>
                <a:lnTo>
                  <a:pt x="633" y="1902"/>
                </a:lnTo>
                <a:cubicBezTo>
                  <a:pt x="234" y="1902"/>
                  <a:pt x="1" y="2060"/>
                  <a:pt x="1" y="2294"/>
                </a:cubicBezTo>
                <a:lnTo>
                  <a:pt x="1" y="2376"/>
                </a:lnTo>
                <a:lnTo>
                  <a:pt x="10502" y="2376"/>
                </a:lnTo>
                <a:cubicBezTo>
                  <a:pt x="10502" y="2218"/>
                  <a:pt x="9870" y="2060"/>
                  <a:pt x="8923" y="2060"/>
                </a:cubicBezTo>
                <a:cubicBezTo>
                  <a:pt x="8923" y="1744"/>
                  <a:pt x="7975" y="1586"/>
                  <a:pt x="6793" y="1586"/>
                </a:cubicBezTo>
                <a:lnTo>
                  <a:pt x="6793" y="1428"/>
                </a:lnTo>
                <a:cubicBezTo>
                  <a:pt x="6793" y="680"/>
                  <a:pt x="6153" y="0"/>
                  <a:pt x="5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7033494" y="1080334"/>
            <a:ext cx="1860948" cy="419923"/>
          </a:xfrm>
          <a:custGeom>
            <a:rect b="b" l="l" r="r" t="t"/>
            <a:pathLst>
              <a:path extrusionOk="0" h="2370" w="10503">
                <a:moveTo>
                  <a:pt x="5290" y="0"/>
                </a:moveTo>
                <a:cubicBezTo>
                  <a:pt x="4816" y="0"/>
                  <a:pt x="4424" y="234"/>
                  <a:pt x="4184" y="550"/>
                </a:cubicBezTo>
                <a:lnTo>
                  <a:pt x="3950" y="550"/>
                </a:lnTo>
                <a:cubicBezTo>
                  <a:pt x="3710" y="550"/>
                  <a:pt x="3552" y="632"/>
                  <a:pt x="3394" y="790"/>
                </a:cubicBezTo>
                <a:cubicBezTo>
                  <a:pt x="3349" y="697"/>
                  <a:pt x="3276" y="658"/>
                  <a:pt x="3191" y="658"/>
                </a:cubicBezTo>
                <a:cubicBezTo>
                  <a:pt x="3132" y="658"/>
                  <a:pt x="3067" y="677"/>
                  <a:pt x="3002" y="708"/>
                </a:cubicBezTo>
                <a:cubicBezTo>
                  <a:pt x="2920" y="708"/>
                  <a:pt x="2844" y="866"/>
                  <a:pt x="2844" y="1024"/>
                </a:cubicBezTo>
                <a:cubicBezTo>
                  <a:pt x="2762" y="1024"/>
                  <a:pt x="2686" y="948"/>
                  <a:pt x="2604" y="948"/>
                </a:cubicBezTo>
                <a:cubicBezTo>
                  <a:pt x="2288" y="948"/>
                  <a:pt x="1972" y="1182"/>
                  <a:pt x="1897" y="1498"/>
                </a:cubicBezTo>
                <a:cubicBezTo>
                  <a:pt x="1739" y="1422"/>
                  <a:pt x="1656" y="1422"/>
                  <a:pt x="1498" y="1422"/>
                </a:cubicBezTo>
                <a:cubicBezTo>
                  <a:pt x="1183" y="1422"/>
                  <a:pt x="867" y="1656"/>
                  <a:pt x="867" y="1972"/>
                </a:cubicBezTo>
                <a:lnTo>
                  <a:pt x="633" y="1972"/>
                </a:lnTo>
                <a:cubicBezTo>
                  <a:pt x="317" y="1972"/>
                  <a:pt x="1" y="2129"/>
                  <a:pt x="1" y="2370"/>
                </a:cubicBezTo>
                <a:lnTo>
                  <a:pt x="10502" y="2370"/>
                </a:lnTo>
                <a:cubicBezTo>
                  <a:pt x="10502" y="2212"/>
                  <a:pt x="9871" y="2129"/>
                  <a:pt x="9005" y="2129"/>
                </a:cubicBezTo>
                <a:cubicBezTo>
                  <a:pt x="8923" y="1814"/>
                  <a:pt x="7975" y="1656"/>
                  <a:pt x="6793" y="1656"/>
                </a:cubicBezTo>
                <a:lnTo>
                  <a:pt x="6793" y="1498"/>
                </a:lnTo>
                <a:cubicBezTo>
                  <a:pt x="6793" y="632"/>
                  <a:pt x="6162" y="0"/>
                  <a:pt x="5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2_1">
    <p:spTree>
      <p:nvGrpSpPr>
        <p:cNvPr id="469" name="Shape 469"/>
        <p:cNvGrpSpPr/>
        <p:nvPr/>
      </p:nvGrpSpPr>
      <p:grpSpPr>
        <a:xfrm>
          <a:off x="0" y="0"/>
          <a:ext cx="0" cy="0"/>
          <a:chOff x="0" y="0"/>
          <a:chExt cx="0" cy="0"/>
        </a:xfrm>
      </p:grpSpPr>
      <p:sp>
        <p:nvSpPr>
          <p:cNvPr id="470" name="Google Shape;470;p47"/>
          <p:cNvSpPr/>
          <p:nvPr/>
        </p:nvSpPr>
        <p:spPr>
          <a:xfrm>
            <a:off x="7997103" y="1411702"/>
            <a:ext cx="1579907" cy="4114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7"/>
          <p:cNvSpPr/>
          <p:nvPr/>
        </p:nvSpPr>
        <p:spPr>
          <a:xfrm>
            <a:off x="6253925" y="610283"/>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7"/>
          <p:cNvSpPr/>
          <p:nvPr/>
        </p:nvSpPr>
        <p:spPr>
          <a:xfrm>
            <a:off x="5478375" y="256300"/>
            <a:ext cx="1565596" cy="354156"/>
          </a:xfrm>
          <a:custGeom>
            <a:rect b="b" l="l" r="r" t="t"/>
            <a:pathLst>
              <a:path extrusionOk="0" h="2054" w="9080">
                <a:moveTo>
                  <a:pt x="4581" y="0"/>
                </a:moveTo>
                <a:cubicBezTo>
                  <a:pt x="4183" y="0"/>
                  <a:pt x="3867" y="241"/>
                  <a:pt x="3633" y="474"/>
                </a:cubicBezTo>
                <a:lnTo>
                  <a:pt x="3393" y="474"/>
                </a:lnTo>
                <a:cubicBezTo>
                  <a:pt x="3235" y="474"/>
                  <a:pt x="3077" y="556"/>
                  <a:pt x="2919" y="632"/>
                </a:cubicBezTo>
                <a:cubicBezTo>
                  <a:pt x="2843" y="556"/>
                  <a:pt x="2685" y="556"/>
                  <a:pt x="2603" y="556"/>
                </a:cubicBezTo>
                <a:cubicBezTo>
                  <a:pt x="2527" y="632"/>
                  <a:pt x="2445" y="714"/>
                  <a:pt x="2445" y="872"/>
                </a:cubicBezTo>
                <a:lnTo>
                  <a:pt x="2212" y="872"/>
                </a:lnTo>
                <a:cubicBezTo>
                  <a:pt x="1971" y="872"/>
                  <a:pt x="1738" y="1030"/>
                  <a:pt x="1656" y="1264"/>
                </a:cubicBezTo>
                <a:cubicBezTo>
                  <a:pt x="1498" y="1264"/>
                  <a:pt x="1422" y="1188"/>
                  <a:pt x="1264" y="1188"/>
                </a:cubicBezTo>
                <a:cubicBezTo>
                  <a:pt x="1024" y="1188"/>
                  <a:pt x="790" y="1422"/>
                  <a:pt x="708" y="1738"/>
                </a:cubicBezTo>
                <a:cubicBezTo>
                  <a:pt x="632" y="1662"/>
                  <a:pt x="632" y="1662"/>
                  <a:pt x="550" y="1662"/>
                </a:cubicBezTo>
                <a:cubicBezTo>
                  <a:pt x="234" y="1662"/>
                  <a:pt x="0" y="1820"/>
                  <a:pt x="0" y="2054"/>
                </a:cubicBezTo>
                <a:lnTo>
                  <a:pt x="9080" y="2054"/>
                </a:lnTo>
                <a:cubicBezTo>
                  <a:pt x="9080" y="1896"/>
                  <a:pt x="8530" y="1820"/>
                  <a:pt x="7740" y="1820"/>
                </a:cubicBezTo>
                <a:cubicBezTo>
                  <a:pt x="7740" y="1580"/>
                  <a:pt x="6950" y="1422"/>
                  <a:pt x="5921" y="1422"/>
                </a:cubicBezTo>
                <a:lnTo>
                  <a:pt x="5921" y="1264"/>
                </a:lnTo>
                <a:cubicBezTo>
                  <a:pt x="5921" y="556"/>
                  <a:pt x="5289"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_2_1_1">
    <p:spTree>
      <p:nvGrpSpPr>
        <p:cNvPr id="473" name="Shape 473"/>
        <p:cNvGrpSpPr/>
        <p:nvPr/>
      </p:nvGrpSpPr>
      <p:grpSpPr>
        <a:xfrm>
          <a:off x="0" y="0"/>
          <a:ext cx="0" cy="0"/>
          <a:chOff x="0" y="0"/>
          <a:chExt cx="0" cy="0"/>
        </a:xfrm>
      </p:grpSpPr>
      <p:sp>
        <p:nvSpPr>
          <p:cNvPr id="474" name="Google Shape;474;p48"/>
          <p:cNvSpPr/>
          <p:nvPr/>
        </p:nvSpPr>
        <p:spPr>
          <a:xfrm>
            <a:off x="-218400" y="170300"/>
            <a:ext cx="1631161" cy="369697"/>
          </a:xfrm>
          <a:custGeom>
            <a:rect b="b" l="l" r="r" t="t"/>
            <a:pathLst>
              <a:path extrusionOk="0" h="2220" w="9795">
                <a:moveTo>
                  <a:pt x="5035" y="0"/>
                </a:moveTo>
                <a:cubicBezTo>
                  <a:pt x="4990" y="0"/>
                  <a:pt x="4944" y="3"/>
                  <a:pt x="4898" y="8"/>
                </a:cubicBezTo>
                <a:cubicBezTo>
                  <a:pt x="4500"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1" y="1505"/>
                  <a:pt x="708" y="1821"/>
                </a:cubicBezTo>
                <a:cubicBezTo>
                  <a:pt x="708" y="1745"/>
                  <a:pt x="633" y="1745"/>
                  <a:pt x="550" y="1745"/>
                </a:cubicBezTo>
                <a:cubicBezTo>
                  <a:pt x="234" y="1745"/>
                  <a:pt x="1" y="1979"/>
                  <a:pt x="1" y="2137"/>
                </a:cubicBezTo>
                <a:lnTo>
                  <a:pt x="1" y="2219"/>
                </a:lnTo>
                <a:lnTo>
                  <a:pt x="9795" y="2219"/>
                </a:lnTo>
                <a:cubicBezTo>
                  <a:pt x="9795" y="2061"/>
                  <a:pt x="9163" y="1903"/>
                  <a:pt x="8373" y="1903"/>
                </a:cubicBezTo>
                <a:cubicBezTo>
                  <a:pt x="8301" y="1694"/>
                  <a:pt x="7638" y="1491"/>
                  <a:pt x="6740" y="1491"/>
                </a:cubicBezTo>
                <a:cubicBezTo>
                  <a:pt x="6605"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8"/>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7">
    <p:spTree>
      <p:nvGrpSpPr>
        <p:cNvPr id="477" name="Shape 477"/>
        <p:cNvGrpSpPr/>
        <p:nvPr/>
      </p:nvGrpSpPr>
      <p:grpSpPr>
        <a:xfrm>
          <a:off x="0" y="0"/>
          <a:ext cx="0" cy="0"/>
          <a:chOff x="0" y="0"/>
          <a:chExt cx="0" cy="0"/>
        </a:xfrm>
      </p:grpSpPr>
      <p:sp>
        <p:nvSpPr>
          <p:cNvPr id="478" name="Google Shape;478;p49"/>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2">
    <p:bg>
      <p:bgPr>
        <a:solidFill>
          <a:srgbClr val="EE111C"/>
        </a:solidFill>
      </p:bgPr>
    </p:bg>
    <p:spTree>
      <p:nvGrpSpPr>
        <p:cNvPr id="481" name="Shape 481"/>
        <p:cNvGrpSpPr/>
        <p:nvPr/>
      </p:nvGrpSpPr>
      <p:grpSpPr>
        <a:xfrm>
          <a:off x="0" y="0"/>
          <a:ext cx="0" cy="0"/>
          <a:chOff x="0" y="0"/>
          <a:chExt cx="0" cy="0"/>
        </a:xfrm>
      </p:grpSpPr>
      <p:sp>
        <p:nvSpPr>
          <p:cNvPr id="482" name="Google Shape;482;p50"/>
          <p:cNvSpPr/>
          <p:nvPr/>
        </p:nvSpPr>
        <p:spPr>
          <a:xfrm>
            <a:off x="2153351" y="4239974"/>
            <a:ext cx="1541148" cy="411399"/>
          </a:xfrm>
          <a:custGeom>
            <a:rect b="b" l="l" r="r" t="t"/>
            <a:pathLst>
              <a:path extrusionOk="0" h="2446" w="9163">
                <a:moveTo>
                  <a:pt x="3084" y="1"/>
                </a:moveTo>
                <a:cubicBezTo>
                  <a:pt x="2768" y="1"/>
                  <a:pt x="2452" y="317"/>
                  <a:pt x="2136" y="708"/>
                </a:cubicBezTo>
                <a:cubicBezTo>
                  <a:pt x="2054" y="632"/>
                  <a:pt x="1978" y="632"/>
                  <a:pt x="1896" y="632"/>
                </a:cubicBezTo>
                <a:cubicBezTo>
                  <a:pt x="1896" y="632"/>
                  <a:pt x="1820" y="632"/>
                  <a:pt x="1738" y="708"/>
                </a:cubicBezTo>
                <a:cubicBezTo>
                  <a:pt x="1580" y="790"/>
                  <a:pt x="1580" y="1106"/>
                  <a:pt x="1738" y="1422"/>
                </a:cubicBezTo>
                <a:lnTo>
                  <a:pt x="1504" y="1422"/>
                </a:lnTo>
                <a:cubicBezTo>
                  <a:pt x="632" y="1422"/>
                  <a:pt x="0" y="1814"/>
                  <a:pt x="0" y="2370"/>
                </a:cubicBezTo>
                <a:lnTo>
                  <a:pt x="0" y="2446"/>
                </a:lnTo>
                <a:lnTo>
                  <a:pt x="9162" y="2446"/>
                </a:lnTo>
                <a:cubicBezTo>
                  <a:pt x="8929" y="2054"/>
                  <a:pt x="8057" y="1814"/>
                  <a:pt x="7033" y="1814"/>
                </a:cubicBezTo>
                <a:cubicBezTo>
                  <a:pt x="6635" y="1814"/>
                  <a:pt x="6319" y="1896"/>
                  <a:pt x="6003" y="1896"/>
                </a:cubicBezTo>
                <a:lnTo>
                  <a:pt x="5927" y="1896"/>
                </a:lnTo>
                <a:cubicBezTo>
                  <a:pt x="5845" y="1738"/>
                  <a:pt x="5687" y="1656"/>
                  <a:pt x="5611" y="1656"/>
                </a:cubicBezTo>
                <a:cubicBezTo>
                  <a:pt x="5529" y="1656"/>
                  <a:pt x="5453" y="1656"/>
                  <a:pt x="5453" y="1738"/>
                </a:cubicBezTo>
                <a:cubicBezTo>
                  <a:pt x="5371" y="1738"/>
                  <a:pt x="5371" y="1896"/>
                  <a:pt x="5371" y="1972"/>
                </a:cubicBezTo>
                <a:lnTo>
                  <a:pt x="5213" y="1972"/>
                </a:lnTo>
                <a:cubicBezTo>
                  <a:pt x="5055" y="1972"/>
                  <a:pt x="4897" y="2054"/>
                  <a:pt x="4822" y="2130"/>
                </a:cubicBezTo>
                <a:cubicBezTo>
                  <a:pt x="4739" y="1972"/>
                  <a:pt x="4506" y="1896"/>
                  <a:pt x="4348" y="1814"/>
                </a:cubicBezTo>
                <a:cubicBezTo>
                  <a:pt x="4108" y="1738"/>
                  <a:pt x="3950" y="1656"/>
                  <a:pt x="3792" y="1656"/>
                </a:cubicBezTo>
                <a:cubicBezTo>
                  <a:pt x="3950" y="948"/>
                  <a:pt x="3792" y="234"/>
                  <a:pt x="3242" y="76"/>
                </a:cubicBezTo>
                <a:cubicBezTo>
                  <a:pt x="3242" y="76"/>
                  <a:pt x="3160" y="1"/>
                  <a:pt x="3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0"/>
          <p:cNvSpPr/>
          <p:nvPr/>
        </p:nvSpPr>
        <p:spPr>
          <a:xfrm>
            <a:off x="452924" y="3469482"/>
            <a:ext cx="2591174" cy="570845"/>
          </a:xfrm>
          <a:custGeom>
            <a:rect b="b" l="l" r="r" t="t"/>
            <a:pathLst>
              <a:path extrusionOk="0" h="3394" w="15406">
                <a:moveTo>
                  <a:pt x="7741" y="1"/>
                </a:moveTo>
                <a:cubicBezTo>
                  <a:pt x="7109" y="1"/>
                  <a:pt x="6477" y="317"/>
                  <a:pt x="6086" y="790"/>
                </a:cubicBezTo>
                <a:cubicBezTo>
                  <a:pt x="6003" y="708"/>
                  <a:pt x="5928" y="708"/>
                  <a:pt x="5770" y="708"/>
                </a:cubicBezTo>
                <a:cubicBezTo>
                  <a:pt x="5454" y="708"/>
                  <a:pt x="5214" y="866"/>
                  <a:pt x="4980" y="1106"/>
                </a:cubicBezTo>
                <a:cubicBezTo>
                  <a:pt x="4898" y="948"/>
                  <a:pt x="4740" y="866"/>
                  <a:pt x="4582" y="866"/>
                </a:cubicBezTo>
                <a:cubicBezTo>
                  <a:pt x="4506" y="866"/>
                  <a:pt x="4424" y="866"/>
                  <a:pt x="4348" y="948"/>
                </a:cubicBezTo>
                <a:cubicBezTo>
                  <a:pt x="4190" y="1024"/>
                  <a:pt x="4108" y="1182"/>
                  <a:pt x="4108" y="1422"/>
                </a:cubicBezTo>
                <a:cubicBezTo>
                  <a:pt x="4032" y="1340"/>
                  <a:pt x="3950" y="1340"/>
                  <a:pt x="3792" y="1340"/>
                </a:cubicBezTo>
                <a:cubicBezTo>
                  <a:pt x="3318" y="1340"/>
                  <a:pt x="2926" y="1656"/>
                  <a:pt x="2768" y="2130"/>
                </a:cubicBezTo>
                <a:cubicBezTo>
                  <a:pt x="2610" y="2054"/>
                  <a:pt x="2370" y="1972"/>
                  <a:pt x="2212" y="1972"/>
                </a:cubicBezTo>
                <a:cubicBezTo>
                  <a:pt x="1662" y="1972"/>
                  <a:pt x="1264" y="2370"/>
                  <a:pt x="1189" y="2844"/>
                </a:cubicBezTo>
                <a:cubicBezTo>
                  <a:pt x="1106" y="2762"/>
                  <a:pt x="1031" y="2762"/>
                  <a:pt x="948" y="2762"/>
                </a:cubicBezTo>
                <a:lnTo>
                  <a:pt x="873" y="2762"/>
                </a:lnTo>
                <a:cubicBezTo>
                  <a:pt x="399" y="2762"/>
                  <a:pt x="1" y="3078"/>
                  <a:pt x="1" y="3394"/>
                </a:cubicBezTo>
                <a:lnTo>
                  <a:pt x="15405" y="3394"/>
                </a:lnTo>
                <a:cubicBezTo>
                  <a:pt x="15405" y="3236"/>
                  <a:pt x="14375" y="3002"/>
                  <a:pt x="13112" y="3002"/>
                </a:cubicBezTo>
                <a:cubicBezTo>
                  <a:pt x="13112" y="2604"/>
                  <a:pt x="11848" y="2370"/>
                  <a:pt x="10268" y="2370"/>
                </a:cubicBezTo>
                <a:lnTo>
                  <a:pt x="9952" y="2370"/>
                </a:lnTo>
                <a:lnTo>
                  <a:pt x="9952" y="2130"/>
                </a:lnTo>
                <a:cubicBezTo>
                  <a:pt x="9952" y="948"/>
                  <a:pt x="9005"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p:nvPr/>
        </p:nvSpPr>
        <p:spPr>
          <a:xfrm>
            <a:off x="-25248" y="3124182"/>
            <a:ext cx="1248829" cy="345467"/>
          </a:xfrm>
          <a:custGeom>
            <a:rect b="b" l="l" r="r" t="t"/>
            <a:pathLst>
              <a:path extrusionOk="0" h="2054" w="7425">
                <a:moveTo>
                  <a:pt x="2926" y="0"/>
                </a:moveTo>
                <a:cubicBezTo>
                  <a:pt x="2528" y="0"/>
                  <a:pt x="2212" y="158"/>
                  <a:pt x="1978" y="474"/>
                </a:cubicBezTo>
                <a:cubicBezTo>
                  <a:pt x="1896" y="474"/>
                  <a:pt x="1820" y="392"/>
                  <a:pt x="1738" y="392"/>
                </a:cubicBezTo>
                <a:cubicBezTo>
                  <a:pt x="1580" y="392"/>
                  <a:pt x="1422" y="474"/>
                  <a:pt x="1264" y="632"/>
                </a:cubicBezTo>
                <a:cubicBezTo>
                  <a:pt x="1188" y="550"/>
                  <a:pt x="1106" y="550"/>
                  <a:pt x="1030" y="550"/>
                </a:cubicBezTo>
                <a:lnTo>
                  <a:pt x="948" y="550"/>
                </a:lnTo>
                <a:cubicBezTo>
                  <a:pt x="872" y="632"/>
                  <a:pt x="790" y="708"/>
                  <a:pt x="790" y="866"/>
                </a:cubicBezTo>
                <a:cubicBezTo>
                  <a:pt x="714" y="790"/>
                  <a:pt x="632" y="790"/>
                  <a:pt x="632" y="790"/>
                </a:cubicBezTo>
                <a:lnTo>
                  <a:pt x="556" y="790"/>
                </a:lnTo>
                <a:cubicBezTo>
                  <a:pt x="316" y="790"/>
                  <a:pt x="82" y="1024"/>
                  <a:pt x="0" y="1264"/>
                </a:cubicBezTo>
                <a:lnTo>
                  <a:pt x="0" y="2054"/>
                </a:lnTo>
                <a:lnTo>
                  <a:pt x="7425" y="2054"/>
                </a:lnTo>
                <a:cubicBezTo>
                  <a:pt x="7425" y="1896"/>
                  <a:pt x="6875" y="1814"/>
                  <a:pt x="6085" y="1814"/>
                </a:cubicBezTo>
                <a:cubicBezTo>
                  <a:pt x="6085" y="1580"/>
                  <a:pt x="5371" y="1422"/>
                  <a:pt x="4423" y="1422"/>
                </a:cubicBezTo>
                <a:lnTo>
                  <a:pt x="4265" y="1422"/>
                </a:lnTo>
                <a:lnTo>
                  <a:pt x="4265" y="1264"/>
                </a:lnTo>
                <a:cubicBezTo>
                  <a:pt x="4265" y="550"/>
                  <a:pt x="3634" y="0"/>
                  <a:pt x="2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0"/>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0"/>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6"/>
          <p:cNvSpPr/>
          <p:nvPr/>
        </p:nvSpPr>
        <p:spPr>
          <a:xfrm>
            <a:off x="6432377" y="617978"/>
            <a:ext cx="3130935" cy="822838"/>
          </a:xfrm>
          <a:custGeom>
            <a:rect b="b" l="l" r="r" t="t"/>
            <a:pathLst>
              <a:path extrusionOk="0" h="4796" w="18249">
                <a:moveTo>
                  <a:pt x="6259" y="0"/>
                </a:moveTo>
                <a:cubicBezTo>
                  <a:pt x="5581" y="0"/>
                  <a:pt x="4892" y="521"/>
                  <a:pt x="4424" y="1320"/>
                </a:cubicBezTo>
                <a:cubicBezTo>
                  <a:pt x="4237" y="1226"/>
                  <a:pt x="4050" y="1188"/>
                  <a:pt x="3896" y="1188"/>
                </a:cubicBezTo>
                <a:cubicBezTo>
                  <a:pt x="3790" y="1188"/>
                  <a:pt x="3698" y="1207"/>
                  <a:pt x="3634" y="1238"/>
                </a:cubicBezTo>
                <a:cubicBezTo>
                  <a:pt x="3242" y="1478"/>
                  <a:pt x="3160" y="2110"/>
                  <a:pt x="3476" y="2741"/>
                </a:cubicBezTo>
                <a:lnTo>
                  <a:pt x="3002" y="2741"/>
                </a:lnTo>
                <a:cubicBezTo>
                  <a:pt x="1346" y="2741"/>
                  <a:pt x="1" y="3607"/>
                  <a:pt x="1" y="4637"/>
                </a:cubicBezTo>
                <a:lnTo>
                  <a:pt x="1" y="4795"/>
                </a:lnTo>
                <a:lnTo>
                  <a:pt x="18249" y="4795"/>
                </a:lnTo>
                <a:cubicBezTo>
                  <a:pt x="17775" y="4081"/>
                  <a:pt x="16113" y="3607"/>
                  <a:pt x="14059" y="3607"/>
                </a:cubicBezTo>
                <a:cubicBezTo>
                  <a:pt x="13352" y="3607"/>
                  <a:pt x="12638" y="3607"/>
                  <a:pt x="12006" y="3765"/>
                </a:cubicBezTo>
                <a:cubicBezTo>
                  <a:pt x="12006" y="3689"/>
                  <a:pt x="11930" y="3689"/>
                  <a:pt x="11930" y="3607"/>
                </a:cubicBezTo>
                <a:cubicBezTo>
                  <a:pt x="11714" y="3339"/>
                  <a:pt x="11423" y="3216"/>
                  <a:pt x="11160" y="3216"/>
                </a:cubicBezTo>
                <a:cubicBezTo>
                  <a:pt x="11039" y="3216"/>
                  <a:pt x="10924" y="3242"/>
                  <a:pt x="10824" y="3291"/>
                </a:cubicBezTo>
                <a:cubicBezTo>
                  <a:pt x="10747" y="3439"/>
                  <a:pt x="10676" y="3659"/>
                  <a:pt x="10729" y="3878"/>
                </a:cubicBezTo>
                <a:lnTo>
                  <a:pt x="10729" y="3878"/>
                </a:lnTo>
                <a:cubicBezTo>
                  <a:pt x="10708" y="3847"/>
                  <a:pt x="10666" y="3847"/>
                  <a:pt x="10666" y="3847"/>
                </a:cubicBezTo>
                <a:cubicBezTo>
                  <a:pt x="10268" y="3847"/>
                  <a:pt x="9877" y="3923"/>
                  <a:pt x="9719" y="4163"/>
                </a:cubicBezTo>
                <a:cubicBezTo>
                  <a:pt x="9403" y="3847"/>
                  <a:pt x="9087" y="3607"/>
                  <a:pt x="8613" y="3449"/>
                </a:cubicBezTo>
                <a:cubicBezTo>
                  <a:pt x="8297" y="3373"/>
                  <a:pt x="7981" y="3291"/>
                  <a:pt x="7583" y="3291"/>
                </a:cubicBezTo>
                <a:cubicBezTo>
                  <a:pt x="7981" y="1794"/>
                  <a:pt x="7583" y="290"/>
                  <a:pt x="6635" y="56"/>
                </a:cubicBezTo>
                <a:cubicBezTo>
                  <a:pt x="6511" y="18"/>
                  <a:pt x="6385" y="0"/>
                  <a:pt x="6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7245438" y="1764571"/>
            <a:ext cx="1680504" cy="380880"/>
          </a:xfrm>
          <a:custGeom>
            <a:rect b="b" l="l" r="r" t="t"/>
            <a:pathLst>
              <a:path extrusionOk="0" h="2220" w="9795">
                <a:moveTo>
                  <a:pt x="5104" y="0"/>
                </a:moveTo>
                <a:cubicBezTo>
                  <a:pt x="5063" y="0"/>
                  <a:pt x="5021" y="3"/>
                  <a:pt x="4980" y="8"/>
                </a:cubicBezTo>
                <a:cubicBezTo>
                  <a:pt x="4506" y="8"/>
                  <a:pt x="4108" y="166"/>
                  <a:pt x="3874" y="482"/>
                </a:cubicBezTo>
                <a:lnTo>
                  <a:pt x="3634" y="482"/>
                </a:lnTo>
                <a:cubicBezTo>
                  <a:pt x="3476" y="482"/>
                  <a:pt x="3318" y="557"/>
                  <a:pt x="3160" y="715"/>
                </a:cubicBezTo>
                <a:cubicBezTo>
                  <a:pt x="3084" y="557"/>
                  <a:pt x="2926" y="557"/>
                  <a:pt x="2768" y="557"/>
                </a:cubicBezTo>
                <a:cubicBezTo>
                  <a:pt x="2686" y="639"/>
                  <a:pt x="2610" y="797"/>
                  <a:pt x="2610" y="873"/>
                </a:cubicBezTo>
                <a:lnTo>
                  <a:pt x="2370" y="873"/>
                </a:lnTo>
                <a:cubicBezTo>
                  <a:pt x="2136" y="873"/>
                  <a:pt x="1820" y="1113"/>
                  <a:pt x="1738" y="1347"/>
                </a:cubicBezTo>
                <a:cubicBezTo>
                  <a:pt x="1662" y="1271"/>
                  <a:pt x="1504" y="1271"/>
                  <a:pt x="1346" y="1271"/>
                </a:cubicBezTo>
                <a:cubicBezTo>
                  <a:pt x="1030" y="1271"/>
                  <a:pt x="790" y="1505"/>
                  <a:pt x="790" y="1821"/>
                </a:cubicBezTo>
                <a:cubicBezTo>
                  <a:pt x="715" y="1745"/>
                  <a:pt x="632" y="1745"/>
                  <a:pt x="557" y="1745"/>
                </a:cubicBezTo>
                <a:cubicBezTo>
                  <a:pt x="241" y="1745"/>
                  <a:pt x="1" y="1979"/>
                  <a:pt x="1" y="2137"/>
                </a:cubicBezTo>
                <a:lnTo>
                  <a:pt x="1" y="2219"/>
                </a:lnTo>
                <a:lnTo>
                  <a:pt x="9794" y="2219"/>
                </a:lnTo>
                <a:cubicBezTo>
                  <a:pt x="9794" y="2061"/>
                  <a:pt x="9245" y="1903"/>
                  <a:pt x="8373" y="1903"/>
                </a:cubicBezTo>
                <a:cubicBezTo>
                  <a:pt x="8373" y="1695"/>
                  <a:pt x="7657" y="1491"/>
                  <a:pt x="6797" y="1491"/>
                </a:cubicBezTo>
                <a:cubicBezTo>
                  <a:pt x="6668" y="1491"/>
                  <a:pt x="6535" y="1495"/>
                  <a:pt x="6401" y="1505"/>
                </a:cubicBezTo>
                <a:lnTo>
                  <a:pt x="6319" y="1505"/>
                </a:lnTo>
                <a:cubicBezTo>
                  <a:pt x="6401" y="1429"/>
                  <a:pt x="6401" y="1347"/>
                  <a:pt x="6401" y="1347"/>
                </a:cubicBezTo>
                <a:cubicBezTo>
                  <a:pt x="6324" y="604"/>
                  <a:pt x="5760" y="0"/>
                  <a:pt x="5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8099676" y="246875"/>
            <a:ext cx="1680504" cy="380880"/>
          </a:xfrm>
          <a:custGeom>
            <a:rect b="b" l="l" r="r" t="t"/>
            <a:pathLst>
              <a:path extrusionOk="0" h="2220" w="9795">
                <a:moveTo>
                  <a:pt x="5035" y="0"/>
                </a:moveTo>
                <a:cubicBezTo>
                  <a:pt x="4990" y="0"/>
                  <a:pt x="4944" y="3"/>
                  <a:pt x="4897" y="8"/>
                </a:cubicBezTo>
                <a:cubicBezTo>
                  <a:pt x="4499" y="8"/>
                  <a:pt x="4108" y="166"/>
                  <a:pt x="3868" y="481"/>
                </a:cubicBezTo>
                <a:lnTo>
                  <a:pt x="3634" y="481"/>
                </a:lnTo>
                <a:cubicBezTo>
                  <a:pt x="3476" y="481"/>
                  <a:pt x="3236" y="557"/>
                  <a:pt x="3160" y="715"/>
                </a:cubicBezTo>
                <a:cubicBezTo>
                  <a:pt x="3002" y="557"/>
                  <a:pt x="2844" y="557"/>
                  <a:pt x="2762" y="557"/>
                </a:cubicBezTo>
                <a:cubicBezTo>
                  <a:pt x="2686" y="639"/>
                  <a:pt x="2604" y="797"/>
                  <a:pt x="2604" y="873"/>
                </a:cubicBezTo>
                <a:lnTo>
                  <a:pt x="2370" y="873"/>
                </a:lnTo>
                <a:cubicBezTo>
                  <a:pt x="2054" y="873"/>
                  <a:pt x="1814" y="1113"/>
                  <a:pt x="1738" y="1347"/>
                </a:cubicBezTo>
                <a:cubicBezTo>
                  <a:pt x="1580" y="1271"/>
                  <a:pt x="1498" y="1271"/>
                  <a:pt x="1340" y="1271"/>
                </a:cubicBezTo>
                <a:cubicBezTo>
                  <a:pt x="1024" y="1271"/>
                  <a:pt x="790" y="1505"/>
                  <a:pt x="708" y="1821"/>
                </a:cubicBezTo>
                <a:cubicBezTo>
                  <a:pt x="708" y="1745"/>
                  <a:pt x="632" y="1745"/>
                  <a:pt x="550" y="1745"/>
                </a:cubicBezTo>
                <a:cubicBezTo>
                  <a:pt x="234" y="1745"/>
                  <a:pt x="1" y="1979"/>
                  <a:pt x="1" y="2137"/>
                </a:cubicBezTo>
                <a:lnTo>
                  <a:pt x="1" y="2219"/>
                </a:lnTo>
                <a:lnTo>
                  <a:pt x="9794" y="2219"/>
                </a:lnTo>
                <a:cubicBezTo>
                  <a:pt x="9794" y="2061"/>
                  <a:pt x="9163" y="1903"/>
                  <a:pt x="8373" y="1903"/>
                </a:cubicBezTo>
                <a:cubicBezTo>
                  <a:pt x="8301" y="1694"/>
                  <a:pt x="7638" y="1491"/>
                  <a:pt x="6740" y="1491"/>
                </a:cubicBezTo>
                <a:cubicBezTo>
                  <a:pt x="6604" y="1491"/>
                  <a:pt x="6464" y="1495"/>
                  <a:pt x="6319" y="1505"/>
                </a:cubicBezTo>
                <a:lnTo>
                  <a:pt x="6319" y="1347"/>
                </a:lnTo>
                <a:cubicBezTo>
                  <a:pt x="6319" y="604"/>
                  <a:pt x="5760" y="0"/>
                  <a:pt x="50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type="title"/>
          </p:nvPr>
        </p:nvSpPr>
        <p:spPr>
          <a:xfrm>
            <a:off x="720000" y="540000"/>
            <a:ext cx="6004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Clr>
                <a:schemeClr val="lt1"/>
              </a:buClr>
              <a:buSzPts val="2800"/>
              <a:buNone/>
              <a:defRPr>
                <a:solidFill>
                  <a:schemeClr val="lt1"/>
                </a:solidFill>
                <a:highlight>
                  <a:srgbClr val="F10707"/>
                </a:highlight>
              </a:defRPr>
            </a:lvl2pPr>
            <a:lvl3pPr lvl="2" rtl="0">
              <a:spcBef>
                <a:spcPts val="0"/>
              </a:spcBef>
              <a:spcAft>
                <a:spcPts val="0"/>
              </a:spcAft>
              <a:buClr>
                <a:schemeClr val="lt1"/>
              </a:buClr>
              <a:buSzPts val="2800"/>
              <a:buNone/>
              <a:defRPr>
                <a:solidFill>
                  <a:schemeClr val="lt1"/>
                </a:solidFill>
                <a:highlight>
                  <a:srgbClr val="F10707"/>
                </a:highlight>
              </a:defRPr>
            </a:lvl3pPr>
            <a:lvl4pPr lvl="3" rtl="0">
              <a:spcBef>
                <a:spcPts val="0"/>
              </a:spcBef>
              <a:spcAft>
                <a:spcPts val="0"/>
              </a:spcAft>
              <a:buClr>
                <a:schemeClr val="lt1"/>
              </a:buClr>
              <a:buSzPts val="2800"/>
              <a:buNone/>
              <a:defRPr>
                <a:solidFill>
                  <a:schemeClr val="lt1"/>
                </a:solidFill>
                <a:highlight>
                  <a:srgbClr val="F10707"/>
                </a:highlight>
              </a:defRPr>
            </a:lvl4pPr>
            <a:lvl5pPr lvl="4" rtl="0">
              <a:spcBef>
                <a:spcPts val="0"/>
              </a:spcBef>
              <a:spcAft>
                <a:spcPts val="0"/>
              </a:spcAft>
              <a:buClr>
                <a:schemeClr val="lt1"/>
              </a:buClr>
              <a:buSzPts val="2800"/>
              <a:buNone/>
              <a:defRPr>
                <a:solidFill>
                  <a:schemeClr val="lt1"/>
                </a:solidFill>
                <a:highlight>
                  <a:srgbClr val="F10707"/>
                </a:highlight>
              </a:defRPr>
            </a:lvl5pPr>
            <a:lvl6pPr lvl="5" rtl="0">
              <a:spcBef>
                <a:spcPts val="0"/>
              </a:spcBef>
              <a:spcAft>
                <a:spcPts val="0"/>
              </a:spcAft>
              <a:buClr>
                <a:schemeClr val="lt1"/>
              </a:buClr>
              <a:buSzPts val="2800"/>
              <a:buNone/>
              <a:defRPr>
                <a:solidFill>
                  <a:schemeClr val="lt1"/>
                </a:solidFill>
                <a:highlight>
                  <a:srgbClr val="F10707"/>
                </a:highlight>
              </a:defRPr>
            </a:lvl6pPr>
            <a:lvl7pPr lvl="6" rtl="0">
              <a:spcBef>
                <a:spcPts val="0"/>
              </a:spcBef>
              <a:spcAft>
                <a:spcPts val="0"/>
              </a:spcAft>
              <a:buClr>
                <a:schemeClr val="lt1"/>
              </a:buClr>
              <a:buSzPts val="2800"/>
              <a:buNone/>
              <a:defRPr>
                <a:solidFill>
                  <a:schemeClr val="lt1"/>
                </a:solidFill>
                <a:highlight>
                  <a:srgbClr val="F10707"/>
                </a:highlight>
              </a:defRPr>
            </a:lvl7pPr>
            <a:lvl8pPr lvl="7" rtl="0">
              <a:spcBef>
                <a:spcPts val="0"/>
              </a:spcBef>
              <a:spcAft>
                <a:spcPts val="0"/>
              </a:spcAft>
              <a:buClr>
                <a:schemeClr val="lt1"/>
              </a:buClr>
              <a:buSzPts val="2800"/>
              <a:buNone/>
              <a:defRPr>
                <a:solidFill>
                  <a:schemeClr val="lt1"/>
                </a:solidFill>
                <a:highlight>
                  <a:srgbClr val="F10707"/>
                </a:highlight>
              </a:defRPr>
            </a:lvl8pPr>
            <a:lvl9pPr lvl="8" rtl="0">
              <a:spcBef>
                <a:spcPts val="0"/>
              </a:spcBef>
              <a:spcAft>
                <a:spcPts val="0"/>
              </a:spcAft>
              <a:buClr>
                <a:schemeClr val="lt1"/>
              </a:buClr>
              <a:buSzPts val="2800"/>
              <a:buNone/>
              <a:defRPr>
                <a:solidFill>
                  <a:schemeClr val="lt1"/>
                </a:solidFill>
                <a:highlight>
                  <a:srgbClr val="F10707"/>
                </a:high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2_1">
    <p:spTree>
      <p:nvGrpSpPr>
        <p:cNvPr id="488" name="Shape 488"/>
        <p:cNvGrpSpPr/>
        <p:nvPr/>
      </p:nvGrpSpPr>
      <p:grpSpPr>
        <a:xfrm>
          <a:off x="0" y="0"/>
          <a:ext cx="0" cy="0"/>
          <a:chOff x="0" y="0"/>
          <a:chExt cx="0" cy="0"/>
        </a:xfrm>
      </p:grpSpPr>
      <p:grpSp>
        <p:nvGrpSpPr>
          <p:cNvPr id="489" name="Google Shape;489;p51"/>
          <p:cNvGrpSpPr/>
          <p:nvPr/>
        </p:nvGrpSpPr>
        <p:grpSpPr>
          <a:xfrm>
            <a:off x="-141802" y="-54925"/>
            <a:ext cx="9333301" cy="5316353"/>
            <a:chOff x="-141802" y="-54925"/>
            <a:chExt cx="9333301" cy="5316353"/>
          </a:xfrm>
        </p:grpSpPr>
        <p:sp>
          <p:nvSpPr>
            <p:cNvPr id="490" name="Google Shape;490;p51"/>
            <p:cNvSpPr/>
            <p:nvPr/>
          </p:nvSpPr>
          <p:spPr>
            <a:xfrm>
              <a:off x="-141802" y="438337"/>
              <a:ext cx="2772334" cy="732144"/>
            </a:xfrm>
            <a:custGeom>
              <a:rect b="b" l="l" r="r" t="t"/>
              <a:pathLst>
                <a:path extrusionOk="0" h="4297" w="16271">
                  <a:moveTo>
                    <a:pt x="5595" y="1"/>
                  </a:moveTo>
                  <a:cubicBezTo>
                    <a:pt x="5015" y="1"/>
                    <a:pt x="4353" y="458"/>
                    <a:pt x="3874" y="1213"/>
                  </a:cubicBezTo>
                  <a:cubicBezTo>
                    <a:pt x="3734" y="1121"/>
                    <a:pt x="3597" y="1082"/>
                    <a:pt x="3459" y="1082"/>
                  </a:cubicBezTo>
                  <a:cubicBezTo>
                    <a:pt x="3360" y="1082"/>
                    <a:pt x="3260" y="1102"/>
                    <a:pt x="3160" y="1137"/>
                  </a:cubicBezTo>
                  <a:cubicBezTo>
                    <a:pt x="2844" y="1371"/>
                    <a:pt x="2768" y="1927"/>
                    <a:pt x="3084" y="2476"/>
                  </a:cubicBezTo>
                  <a:lnTo>
                    <a:pt x="2610" y="2476"/>
                  </a:lnTo>
                  <a:cubicBezTo>
                    <a:pt x="1188" y="2476"/>
                    <a:pt x="0" y="3190"/>
                    <a:pt x="0" y="4138"/>
                  </a:cubicBezTo>
                  <a:lnTo>
                    <a:pt x="0" y="4296"/>
                  </a:lnTo>
                  <a:lnTo>
                    <a:pt x="16271" y="4296"/>
                  </a:lnTo>
                  <a:cubicBezTo>
                    <a:pt x="15879" y="3664"/>
                    <a:pt x="14375" y="3190"/>
                    <a:pt x="12562" y="3190"/>
                  </a:cubicBezTo>
                  <a:cubicBezTo>
                    <a:pt x="11848" y="3190"/>
                    <a:pt x="11298" y="3266"/>
                    <a:pt x="10742" y="3348"/>
                  </a:cubicBezTo>
                  <a:cubicBezTo>
                    <a:pt x="10666" y="3348"/>
                    <a:pt x="10666" y="3266"/>
                    <a:pt x="10666" y="3266"/>
                  </a:cubicBezTo>
                  <a:cubicBezTo>
                    <a:pt x="10450" y="2998"/>
                    <a:pt x="10159" y="2875"/>
                    <a:pt x="9920" y="2875"/>
                  </a:cubicBezTo>
                  <a:cubicBezTo>
                    <a:pt x="9811" y="2875"/>
                    <a:pt x="9712" y="2900"/>
                    <a:pt x="9636" y="2950"/>
                  </a:cubicBezTo>
                  <a:cubicBezTo>
                    <a:pt x="9561" y="3108"/>
                    <a:pt x="9478" y="3266"/>
                    <a:pt x="9561" y="3506"/>
                  </a:cubicBezTo>
                  <a:lnTo>
                    <a:pt x="9478" y="3506"/>
                  </a:lnTo>
                  <a:cubicBezTo>
                    <a:pt x="9379" y="3485"/>
                    <a:pt x="9285" y="3475"/>
                    <a:pt x="9197" y="3475"/>
                  </a:cubicBezTo>
                  <a:cubicBezTo>
                    <a:pt x="8937" y="3475"/>
                    <a:pt x="8731" y="3565"/>
                    <a:pt x="8613" y="3740"/>
                  </a:cubicBezTo>
                  <a:cubicBezTo>
                    <a:pt x="8373" y="3424"/>
                    <a:pt x="8057" y="3266"/>
                    <a:pt x="7665" y="3108"/>
                  </a:cubicBezTo>
                  <a:cubicBezTo>
                    <a:pt x="7349" y="3032"/>
                    <a:pt x="7033" y="2950"/>
                    <a:pt x="6793" y="2950"/>
                  </a:cubicBezTo>
                  <a:cubicBezTo>
                    <a:pt x="7109" y="1611"/>
                    <a:pt x="6717" y="265"/>
                    <a:pt x="5845" y="31"/>
                  </a:cubicBezTo>
                  <a:cubicBezTo>
                    <a:pt x="5764" y="11"/>
                    <a:pt x="5681" y="1"/>
                    <a:pt x="5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1"/>
            <p:cNvSpPr/>
            <p:nvPr/>
          </p:nvSpPr>
          <p:spPr>
            <a:xfrm>
              <a:off x="625777" y="1693386"/>
              <a:ext cx="1507396" cy="338214"/>
            </a:xfrm>
            <a:custGeom>
              <a:rect b="b" l="l" r="r" t="t"/>
              <a:pathLst>
                <a:path extrusionOk="0" h="1985" w="8847">
                  <a:moveTo>
                    <a:pt x="4553" y="0"/>
                  </a:moveTo>
                  <a:cubicBezTo>
                    <a:pt x="4511" y="0"/>
                    <a:pt x="4468" y="3"/>
                    <a:pt x="4424" y="7"/>
                  </a:cubicBezTo>
                  <a:cubicBezTo>
                    <a:pt x="4026" y="7"/>
                    <a:pt x="3710" y="165"/>
                    <a:pt x="3476" y="405"/>
                  </a:cubicBezTo>
                  <a:lnTo>
                    <a:pt x="3318" y="405"/>
                  </a:lnTo>
                  <a:cubicBezTo>
                    <a:pt x="3078" y="405"/>
                    <a:pt x="2920" y="481"/>
                    <a:pt x="2844" y="639"/>
                  </a:cubicBezTo>
                  <a:cubicBezTo>
                    <a:pt x="2796" y="547"/>
                    <a:pt x="2723" y="509"/>
                    <a:pt x="2655" y="509"/>
                  </a:cubicBezTo>
                  <a:cubicBezTo>
                    <a:pt x="2606" y="509"/>
                    <a:pt x="2560" y="529"/>
                    <a:pt x="2528" y="563"/>
                  </a:cubicBezTo>
                  <a:cubicBezTo>
                    <a:pt x="2370" y="563"/>
                    <a:pt x="2370" y="639"/>
                    <a:pt x="2370" y="797"/>
                  </a:cubicBezTo>
                  <a:lnTo>
                    <a:pt x="2130" y="797"/>
                  </a:lnTo>
                  <a:cubicBezTo>
                    <a:pt x="1896" y="797"/>
                    <a:pt x="1656" y="955"/>
                    <a:pt x="1580" y="1195"/>
                  </a:cubicBezTo>
                  <a:cubicBezTo>
                    <a:pt x="1498" y="1113"/>
                    <a:pt x="1340" y="1113"/>
                    <a:pt x="1264" y="1113"/>
                  </a:cubicBezTo>
                  <a:cubicBezTo>
                    <a:pt x="948" y="1113"/>
                    <a:pt x="708" y="1353"/>
                    <a:pt x="708" y="1587"/>
                  </a:cubicBezTo>
                  <a:lnTo>
                    <a:pt x="475" y="1587"/>
                  </a:lnTo>
                  <a:cubicBezTo>
                    <a:pt x="234" y="1587"/>
                    <a:pt x="1" y="1745"/>
                    <a:pt x="1" y="1903"/>
                  </a:cubicBezTo>
                  <a:lnTo>
                    <a:pt x="1" y="1985"/>
                  </a:lnTo>
                  <a:lnTo>
                    <a:pt x="8847" y="1985"/>
                  </a:lnTo>
                  <a:cubicBezTo>
                    <a:pt x="8765" y="1827"/>
                    <a:pt x="8215" y="1745"/>
                    <a:pt x="7501" y="1669"/>
                  </a:cubicBezTo>
                  <a:cubicBezTo>
                    <a:pt x="7501" y="1533"/>
                    <a:pt x="6916" y="1336"/>
                    <a:pt x="6101" y="1336"/>
                  </a:cubicBezTo>
                  <a:cubicBezTo>
                    <a:pt x="5969" y="1336"/>
                    <a:pt x="5830" y="1342"/>
                    <a:pt x="5687" y="1353"/>
                  </a:cubicBezTo>
                  <a:lnTo>
                    <a:pt x="5687" y="1195"/>
                  </a:lnTo>
                  <a:cubicBezTo>
                    <a:pt x="5687" y="525"/>
                    <a:pt x="5198" y="0"/>
                    <a:pt x="4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p:nvPr/>
          </p:nvSpPr>
          <p:spPr>
            <a:xfrm>
              <a:off x="1729353" y="186169"/>
              <a:ext cx="1493425" cy="338214"/>
            </a:xfrm>
            <a:custGeom>
              <a:rect b="b" l="l" r="r" t="t"/>
              <a:pathLst>
                <a:path extrusionOk="0" h="1985" w="8765">
                  <a:moveTo>
                    <a:pt x="4540" y="0"/>
                  </a:moveTo>
                  <a:cubicBezTo>
                    <a:pt x="4501" y="0"/>
                    <a:pt x="4462" y="2"/>
                    <a:pt x="4423" y="7"/>
                  </a:cubicBezTo>
                  <a:cubicBezTo>
                    <a:pt x="4025" y="7"/>
                    <a:pt x="3633" y="165"/>
                    <a:pt x="3475" y="405"/>
                  </a:cubicBezTo>
                  <a:lnTo>
                    <a:pt x="3235" y="405"/>
                  </a:lnTo>
                  <a:cubicBezTo>
                    <a:pt x="3077" y="405"/>
                    <a:pt x="2919" y="481"/>
                    <a:pt x="2844" y="639"/>
                  </a:cubicBezTo>
                  <a:cubicBezTo>
                    <a:pt x="2752" y="547"/>
                    <a:pt x="2660" y="509"/>
                    <a:pt x="2583" y="509"/>
                  </a:cubicBezTo>
                  <a:cubicBezTo>
                    <a:pt x="2528" y="509"/>
                    <a:pt x="2480" y="529"/>
                    <a:pt x="2445" y="563"/>
                  </a:cubicBezTo>
                  <a:cubicBezTo>
                    <a:pt x="2370" y="563"/>
                    <a:pt x="2288" y="639"/>
                    <a:pt x="2288" y="797"/>
                  </a:cubicBezTo>
                  <a:lnTo>
                    <a:pt x="2130" y="797"/>
                  </a:lnTo>
                  <a:cubicBezTo>
                    <a:pt x="1814" y="797"/>
                    <a:pt x="1580" y="955"/>
                    <a:pt x="1498" y="1195"/>
                  </a:cubicBezTo>
                  <a:cubicBezTo>
                    <a:pt x="1422" y="1113"/>
                    <a:pt x="1340" y="1113"/>
                    <a:pt x="1182" y="1113"/>
                  </a:cubicBezTo>
                  <a:cubicBezTo>
                    <a:pt x="948" y="1113"/>
                    <a:pt x="708" y="1353"/>
                    <a:pt x="632" y="1587"/>
                  </a:cubicBezTo>
                  <a:lnTo>
                    <a:pt x="474" y="1587"/>
                  </a:lnTo>
                  <a:cubicBezTo>
                    <a:pt x="158" y="1587"/>
                    <a:pt x="0" y="1745"/>
                    <a:pt x="0" y="1903"/>
                  </a:cubicBezTo>
                  <a:lnTo>
                    <a:pt x="0" y="1985"/>
                  </a:lnTo>
                  <a:lnTo>
                    <a:pt x="8764" y="1985"/>
                  </a:lnTo>
                  <a:cubicBezTo>
                    <a:pt x="8764" y="1827"/>
                    <a:pt x="8214" y="1745"/>
                    <a:pt x="7425" y="1669"/>
                  </a:cubicBezTo>
                  <a:cubicBezTo>
                    <a:pt x="7425" y="1533"/>
                    <a:pt x="6840" y="1336"/>
                    <a:pt x="6073" y="1336"/>
                  </a:cubicBezTo>
                  <a:cubicBezTo>
                    <a:pt x="5949" y="1336"/>
                    <a:pt x="5819" y="1342"/>
                    <a:pt x="5687" y="1353"/>
                  </a:cubicBezTo>
                  <a:lnTo>
                    <a:pt x="5687" y="1195"/>
                  </a:lnTo>
                  <a:cubicBezTo>
                    <a:pt x="5610" y="525"/>
                    <a:pt x="5121" y="0"/>
                    <a:pt x="4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1"/>
            <p:cNvSpPr/>
            <p:nvPr/>
          </p:nvSpPr>
          <p:spPr>
            <a:xfrm>
              <a:off x="2617575" y="-54925"/>
              <a:ext cx="6573924" cy="5316353"/>
            </a:xfrm>
            <a:custGeom>
              <a:rect b="b" l="l" r="r" t="t"/>
              <a:pathLst>
                <a:path extrusionOk="0" h="31202" w="38304">
                  <a:moveTo>
                    <a:pt x="0" y="0"/>
                  </a:moveTo>
                  <a:lnTo>
                    <a:pt x="0" y="31202"/>
                  </a:lnTo>
                  <a:lnTo>
                    <a:pt x="38303" y="31202"/>
                  </a:lnTo>
                  <a:lnTo>
                    <a:pt x="38303" y="0"/>
                  </a:ln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p:nvPr/>
          </p:nvSpPr>
          <p:spPr>
            <a:xfrm>
              <a:off x="2913521" y="967891"/>
              <a:ext cx="2449455" cy="552388"/>
            </a:xfrm>
            <a:custGeom>
              <a:rect b="b" l="l" r="r" t="t"/>
              <a:pathLst>
                <a:path extrusionOk="0" h="3242" w="14376">
                  <a:moveTo>
                    <a:pt x="7267" y="0"/>
                  </a:moveTo>
                  <a:cubicBezTo>
                    <a:pt x="6635" y="0"/>
                    <a:pt x="6079" y="316"/>
                    <a:pt x="5687" y="790"/>
                  </a:cubicBezTo>
                  <a:cubicBezTo>
                    <a:pt x="5605" y="714"/>
                    <a:pt x="5529" y="714"/>
                    <a:pt x="5371" y="714"/>
                  </a:cubicBezTo>
                  <a:cubicBezTo>
                    <a:pt x="5055" y="714"/>
                    <a:pt x="4815" y="872"/>
                    <a:pt x="4657" y="1030"/>
                  </a:cubicBezTo>
                  <a:cubicBezTo>
                    <a:pt x="4582" y="948"/>
                    <a:pt x="4424" y="872"/>
                    <a:pt x="4266" y="872"/>
                  </a:cubicBezTo>
                  <a:cubicBezTo>
                    <a:pt x="4184" y="872"/>
                    <a:pt x="4108" y="872"/>
                    <a:pt x="4108" y="948"/>
                  </a:cubicBezTo>
                  <a:cubicBezTo>
                    <a:pt x="3950" y="1030"/>
                    <a:pt x="3868" y="1188"/>
                    <a:pt x="3868" y="1346"/>
                  </a:cubicBezTo>
                  <a:lnTo>
                    <a:pt x="3552" y="1346"/>
                  </a:lnTo>
                  <a:cubicBezTo>
                    <a:pt x="3078" y="1346"/>
                    <a:pt x="2686" y="1662"/>
                    <a:pt x="2604" y="2054"/>
                  </a:cubicBezTo>
                  <a:cubicBezTo>
                    <a:pt x="2446" y="1978"/>
                    <a:pt x="2212" y="1896"/>
                    <a:pt x="2054" y="1896"/>
                  </a:cubicBezTo>
                  <a:cubicBezTo>
                    <a:pt x="1580" y="1896"/>
                    <a:pt x="1182" y="2212"/>
                    <a:pt x="1106" y="2686"/>
                  </a:cubicBezTo>
                  <a:lnTo>
                    <a:pt x="866" y="2686"/>
                  </a:lnTo>
                  <a:cubicBezTo>
                    <a:pt x="392" y="2686"/>
                    <a:pt x="1" y="2926"/>
                    <a:pt x="1" y="3242"/>
                  </a:cubicBezTo>
                  <a:lnTo>
                    <a:pt x="14375" y="3242"/>
                  </a:lnTo>
                  <a:cubicBezTo>
                    <a:pt x="14375" y="3084"/>
                    <a:pt x="13428" y="2926"/>
                    <a:pt x="12240" y="2844"/>
                  </a:cubicBezTo>
                  <a:cubicBezTo>
                    <a:pt x="12240" y="2528"/>
                    <a:pt x="11058" y="2212"/>
                    <a:pt x="9554" y="2212"/>
                  </a:cubicBezTo>
                  <a:lnTo>
                    <a:pt x="9321" y="2212"/>
                  </a:lnTo>
                  <a:lnTo>
                    <a:pt x="9321" y="1978"/>
                  </a:lnTo>
                  <a:cubicBezTo>
                    <a:pt x="9321" y="872"/>
                    <a:pt x="8373" y="0"/>
                    <a:pt x="7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1"/>
            <p:cNvSpPr/>
            <p:nvPr/>
          </p:nvSpPr>
          <p:spPr>
            <a:xfrm>
              <a:off x="2617564" y="241203"/>
              <a:ext cx="605208" cy="283180"/>
            </a:xfrm>
            <a:custGeom>
              <a:rect b="b" l="l" r="r" t="t"/>
              <a:pathLst>
                <a:path extrusionOk="0" h="1662" w="3552">
                  <a:moveTo>
                    <a:pt x="76" y="0"/>
                  </a:moveTo>
                  <a:lnTo>
                    <a:pt x="0" y="1662"/>
                  </a:lnTo>
                  <a:lnTo>
                    <a:pt x="3551" y="1662"/>
                  </a:lnTo>
                  <a:cubicBezTo>
                    <a:pt x="3551" y="1504"/>
                    <a:pt x="3001" y="1422"/>
                    <a:pt x="2212" y="1346"/>
                  </a:cubicBezTo>
                  <a:cubicBezTo>
                    <a:pt x="2212" y="1188"/>
                    <a:pt x="1498" y="1030"/>
                    <a:pt x="632" y="1030"/>
                  </a:cubicBezTo>
                  <a:lnTo>
                    <a:pt x="474" y="1030"/>
                  </a:lnTo>
                  <a:lnTo>
                    <a:pt x="474" y="872"/>
                  </a:lnTo>
                  <a:cubicBezTo>
                    <a:pt x="474" y="556"/>
                    <a:pt x="316" y="24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18">
    <p:spTree>
      <p:nvGrpSpPr>
        <p:cNvPr id="496" name="Shape 496"/>
        <p:cNvGrpSpPr/>
        <p:nvPr/>
      </p:nvGrpSpPr>
      <p:grpSpPr>
        <a:xfrm>
          <a:off x="0" y="0"/>
          <a:ext cx="0" cy="0"/>
          <a:chOff x="0" y="0"/>
          <a:chExt cx="0" cy="0"/>
        </a:xfrm>
      </p:grpSpPr>
      <p:grpSp>
        <p:nvGrpSpPr>
          <p:cNvPr id="497" name="Google Shape;497;p52"/>
          <p:cNvGrpSpPr/>
          <p:nvPr/>
        </p:nvGrpSpPr>
        <p:grpSpPr>
          <a:xfrm>
            <a:off x="0" y="-87787"/>
            <a:ext cx="9292377" cy="5319074"/>
            <a:chOff x="0" y="-87787"/>
            <a:chExt cx="9292377" cy="5319074"/>
          </a:xfrm>
        </p:grpSpPr>
        <p:sp>
          <p:nvSpPr>
            <p:cNvPr id="498" name="Google Shape;498;p52"/>
            <p:cNvSpPr/>
            <p:nvPr/>
          </p:nvSpPr>
          <p:spPr>
            <a:xfrm>
              <a:off x="6194808" y="580426"/>
              <a:ext cx="2774287" cy="732489"/>
            </a:xfrm>
            <a:custGeom>
              <a:rect b="b" l="l" r="r" t="t"/>
              <a:pathLst>
                <a:path extrusionOk="0" h="4296" w="16271">
                  <a:moveTo>
                    <a:pt x="5595" y="0"/>
                  </a:moveTo>
                  <a:cubicBezTo>
                    <a:pt x="5015" y="0"/>
                    <a:pt x="4353" y="457"/>
                    <a:pt x="3873" y="1212"/>
                  </a:cubicBezTo>
                  <a:cubicBezTo>
                    <a:pt x="3734" y="1120"/>
                    <a:pt x="3597" y="1082"/>
                    <a:pt x="3459" y="1082"/>
                  </a:cubicBezTo>
                  <a:cubicBezTo>
                    <a:pt x="3360" y="1082"/>
                    <a:pt x="3260" y="1102"/>
                    <a:pt x="3159" y="1136"/>
                  </a:cubicBezTo>
                  <a:cubicBezTo>
                    <a:pt x="2844" y="1370"/>
                    <a:pt x="2768" y="1926"/>
                    <a:pt x="3084" y="2476"/>
                  </a:cubicBezTo>
                  <a:lnTo>
                    <a:pt x="2610" y="2476"/>
                  </a:lnTo>
                  <a:cubicBezTo>
                    <a:pt x="1188" y="2476"/>
                    <a:pt x="0" y="3190"/>
                    <a:pt x="0" y="4138"/>
                  </a:cubicBezTo>
                  <a:lnTo>
                    <a:pt x="0" y="4296"/>
                  </a:lnTo>
                  <a:lnTo>
                    <a:pt x="16271" y="4296"/>
                  </a:lnTo>
                  <a:cubicBezTo>
                    <a:pt x="15879" y="3664"/>
                    <a:pt x="14375" y="3190"/>
                    <a:pt x="12562" y="3190"/>
                  </a:cubicBezTo>
                  <a:cubicBezTo>
                    <a:pt x="11848" y="3190"/>
                    <a:pt x="11298" y="3266"/>
                    <a:pt x="10742" y="3348"/>
                  </a:cubicBezTo>
                  <a:cubicBezTo>
                    <a:pt x="10666" y="3348"/>
                    <a:pt x="10666" y="3266"/>
                    <a:pt x="10666" y="3266"/>
                  </a:cubicBezTo>
                  <a:cubicBezTo>
                    <a:pt x="10449" y="2997"/>
                    <a:pt x="10159" y="2874"/>
                    <a:pt x="9920" y="2874"/>
                  </a:cubicBezTo>
                  <a:cubicBezTo>
                    <a:pt x="9810" y="2874"/>
                    <a:pt x="9712" y="2900"/>
                    <a:pt x="9636" y="2950"/>
                  </a:cubicBezTo>
                  <a:cubicBezTo>
                    <a:pt x="9560" y="3108"/>
                    <a:pt x="9478" y="3266"/>
                    <a:pt x="9560" y="3506"/>
                  </a:cubicBezTo>
                  <a:lnTo>
                    <a:pt x="9478" y="3506"/>
                  </a:lnTo>
                  <a:cubicBezTo>
                    <a:pt x="9379" y="3485"/>
                    <a:pt x="9285" y="3475"/>
                    <a:pt x="9197" y="3475"/>
                  </a:cubicBezTo>
                  <a:cubicBezTo>
                    <a:pt x="8937" y="3475"/>
                    <a:pt x="8730" y="3565"/>
                    <a:pt x="8612" y="3739"/>
                  </a:cubicBezTo>
                  <a:cubicBezTo>
                    <a:pt x="8372" y="3424"/>
                    <a:pt x="8056" y="3266"/>
                    <a:pt x="7665" y="3108"/>
                  </a:cubicBezTo>
                  <a:cubicBezTo>
                    <a:pt x="7349" y="3032"/>
                    <a:pt x="7033" y="2950"/>
                    <a:pt x="6793" y="2950"/>
                  </a:cubicBezTo>
                  <a:cubicBezTo>
                    <a:pt x="7109" y="1610"/>
                    <a:pt x="6717" y="264"/>
                    <a:pt x="5845" y="30"/>
                  </a:cubicBezTo>
                  <a:cubicBezTo>
                    <a:pt x="5764" y="10"/>
                    <a:pt x="5680" y="0"/>
                    <a:pt x="5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p:nvPr/>
          </p:nvSpPr>
          <p:spPr>
            <a:xfrm>
              <a:off x="7137363" y="1836203"/>
              <a:ext cx="1508458" cy="338623"/>
            </a:xfrm>
            <a:custGeom>
              <a:rect b="b" l="l" r="r" t="t"/>
              <a:pathLst>
                <a:path extrusionOk="0" h="1986" w="8847">
                  <a:moveTo>
                    <a:pt x="4555" y="1"/>
                  </a:moveTo>
                  <a:cubicBezTo>
                    <a:pt x="4512" y="1"/>
                    <a:pt x="4468" y="3"/>
                    <a:pt x="4424" y="8"/>
                  </a:cubicBezTo>
                  <a:cubicBezTo>
                    <a:pt x="4108" y="8"/>
                    <a:pt x="3716" y="166"/>
                    <a:pt x="3558" y="406"/>
                  </a:cubicBezTo>
                  <a:lnTo>
                    <a:pt x="3318" y="406"/>
                  </a:lnTo>
                  <a:cubicBezTo>
                    <a:pt x="3160" y="406"/>
                    <a:pt x="3002" y="482"/>
                    <a:pt x="2926" y="640"/>
                  </a:cubicBezTo>
                  <a:cubicBezTo>
                    <a:pt x="2835" y="548"/>
                    <a:pt x="2743" y="509"/>
                    <a:pt x="2666" y="509"/>
                  </a:cubicBezTo>
                  <a:cubicBezTo>
                    <a:pt x="2611" y="509"/>
                    <a:pt x="2563" y="529"/>
                    <a:pt x="2528" y="564"/>
                  </a:cubicBezTo>
                  <a:cubicBezTo>
                    <a:pt x="2453" y="564"/>
                    <a:pt x="2370" y="640"/>
                    <a:pt x="2370" y="797"/>
                  </a:cubicBezTo>
                  <a:lnTo>
                    <a:pt x="2212" y="797"/>
                  </a:lnTo>
                  <a:cubicBezTo>
                    <a:pt x="1897" y="797"/>
                    <a:pt x="1663" y="955"/>
                    <a:pt x="1581" y="1196"/>
                  </a:cubicBezTo>
                  <a:cubicBezTo>
                    <a:pt x="1505" y="1113"/>
                    <a:pt x="1423" y="1113"/>
                    <a:pt x="1265" y="1113"/>
                  </a:cubicBezTo>
                  <a:cubicBezTo>
                    <a:pt x="949" y="1113"/>
                    <a:pt x="791" y="1354"/>
                    <a:pt x="715" y="1587"/>
                  </a:cubicBezTo>
                  <a:lnTo>
                    <a:pt x="557" y="1587"/>
                  </a:lnTo>
                  <a:cubicBezTo>
                    <a:pt x="241" y="1587"/>
                    <a:pt x="1" y="1745"/>
                    <a:pt x="1" y="1903"/>
                  </a:cubicBezTo>
                  <a:lnTo>
                    <a:pt x="83" y="1985"/>
                  </a:lnTo>
                  <a:lnTo>
                    <a:pt x="8847" y="1985"/>
                  </a:lnTo>
                  <a:cubicBezTo>
                    <a:pt x="8847" y="1827"/>
                    <a:pt x="8297" y="1745"/>
                    <a:pt x="7507" y="1669"/>
                  </a:cubicBezTo>
                  <a:cubicBezTo>
                    <a:pt x="7507" y="1534"/>
                    <a:pt x="6923" y="1337"/>
                    <a:pt x="6156" y="1337"/>
                  </a:cubicBezTo>
                  <a:cubicBezTo>
                    <a:pt x="6032" y="1337"/>
                    <a:pt x="5902" y="1342"/>
                    <a:pt x="5770" y="1354"/>
                  </a:cubicBezTo>
                  <a:lnTo>
                    <a:pt x="5688" y="1354"/>
                  </a:lnTo>
                  <a:cubicBezTo>
                    <a:pt x="5770" y="1271"/>
                    <a:pt x="5770" y="1271"/>
                    <a:pt x="5770" y="1196"/>
                  </a:cubicBezTo>
                  <a:cubicBezTo>
                    <a:pt x="5693" y="526"/>
                    <a:pt x="5204"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
            <p:cNvSpPr/>
            <p:nvPr/>
          </p:nvSpPr>
          <p:spPr>
            <a:xfrm>
              <a:off x="7797901" y="316141"/>
              <a:ext cx="1494476" cy="336406"/>
            </a:xfrm>
            <a:custGeom>
              <a:rect b="b" l="l" r="r" t="t"/>
              <a:pathLst>
                <a:path extrusionOk="0" h="1973" w="8765">
                  <a:moveTo>
                    <a:pt x="4423" y="1"/>
                  </a:moveTo>
                  <a:cubicBezTo>
                    <a:pt x="4025" y="1"/>
                    <a:pt x="3633" y="235"/>
                    <a:pt x="3475" y="475"/>
                  </a:cubicBezTo>
                  <a:lnTo>
                    <a:pt x="3235" y="475"/>
                  </a:lnTo>
                  <a:cubicBezTo>
                    <a:pt x="3077" y="475"/>
                    <a:pt x="2919" y="551"/>
                    <a:pt x="2844" y="633"/>
                  </a:cubicBezTo>
                  <a:cubicBezTo>
                    <a:pt x="2686" y="551"/>
                    <a:pt x="2528" y="551"/>
                    <a:pt x="2446" y="551"/>
                  </a:cubicBezTo>
                  <a:cubicBezTo>
                    <a:pt x="2370" y="633"/>
                    <a:pt x="2288" y="708"/>
                    <a:pt x="2288" y="866"/>
                  </a:cubicBezTo>
                  <a:cubicBezTo>
                    <a:pt x="2212" y="791"/>
                    <a:pt x="2212" y="791"/>
                    <a:pt x="2130" y="791"/>
                  </a:cubicBezTo>
                  <a:cubicBezTo>
                    <a:pt x="1814" y="791"/>
                    <a:pt x="1580" y="1024"/>
                    <a:pt x="1498" y="1265"/>
                  </a:cubicBezTo>
                  <a:cubicBezTo>
                    <a:pt x="1422" y="1182"/>
                    <a:pt x="1340" y="1182"/>
                    <a:pt x="1182" y="1182"/>
                  </a:cubicBezTo>
                  <a:cubicBezTo>
                    <a:pt x="948" y="1182"/>
                    <a:pt x="708" y="1340"/>
                    <a:pt x="632" y="1656"/>
                  </a:cubicBezTo>
                  <a:lnTo>
                    <a:pt x="474" y="1656"/>
                  </a:lnTo>
                  <a:cubicBezTo>
                    <a:pt x="158" y="1656"/>
                    <a:pt x="0" y="1814"/>
                    <a:pt x="0" y="1972"/>
                  </a:cubicBezTo>
                  <a:lnTo>
                    <a:pt x="8764" y="1972"/>
                  </a:lnTo>
                  <a:cubicBezTo>
                    <a:pt x="8764" y="1896"/>
                    <a:pt x="8214" y="1738"/>
                    <a:pt x="7425" y="1738"/>
                  </a:cubicBezTo>
                  <a:cubicBezTo>
                    <a:pt x="7425" y="1498"/>
                    <a:pt x="6635" y="1340"/>
                    <a:pt x="5687" y="1340"/>
                  </a:cubicBezTo>
                  <a:lnTo>
                    <a:pt x="5687" y="1265"/>
                  </a:lnTo>
                  <a:cubicBezTo>
                    <a:pt x="5605" y="551"/>
                    <a:pt x="5055" y="1"/>
                    <a:pt x="44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2"/>
            <p:cNvSpPr/>
            <p:nvPr/>
          </p:nvSpPr>
          <p:spPr>
            <a:xfrm>
              <a:off x="0" y="-87787"/>
              <a:ext cx="6532047" cy="5319074"/>
            </a:xfrm>
            <a:custGeom>
              <a:rect b="b" l="l" r="r" t="t"/>
              <a:pathLst>
                <a:path extrusionOk="0" h="31196" w="38310">
                  <a:moveTo>
                    <a:pt x="0" y="0"/>
                  </a:moveTo>
                  <a:lnTo>
                    <a:pt x="0" y="31195"/>
                  </a:lnTo>
                  <a:lnTo>
                    <a:pt x="38310" y="31195"/>
                  </a:lnTo>
                  <a:lnTo>
                    <a:pt x="38310" y="0"/>
                  </a:ln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p:nvPr/>
          </p:nvSpPr>
          <p:spPr>
            <a:xfrm>
              <a:off x="3905430" y="1258870"/>
              <a:ext cx="2451009" cy="551754"/>
            </a:xfrm>
            <a:custGeom>
              <a:rect b="b" l="l" r="r" t="t"/>
              <a:pathLst>
                <a:path extrusionOk="0" h="3236" w="14375">
                  <a:moveTo>
                    <a:pt x="7191" y="1"/>
                  </a:moveTo>
                  <a:cubicBezTo>
                    <a:pt x="6635" y="1"/>
                    <a:pt x="6085" y="317"/>
                    <a:pt x="5687" y="708"/>
                  </a:cubicBezTo>
                  <a:lnTo>
                    <a:pt x="5371" y="708"/>
                  </a:lnTo>
                  <a:cubicBezTo>
                    <a:pt x="5055" y="708"/>
                    <a:pt x="4821" y="790"/>
                    <a:pt x="4663" y="1024"/>
                  </a:cubicBezTo>
                  <a:cubicBezTo>
                    <a:pt x="4505" y="948"/>
                    <a:pt x="4347" y="866"/>
                    <a:pt x="4265" y="866"/>
                  </a:cubicBezTo>
                  <a:cubicBezTo>
                    <a:pt x="4189" y="866"/>
                    <a:pt x="4107" y="866"/>
                    <a:pt x="4031" y="948"/>
                  </a:cubicBezTo>
                  <a:cubicBezTo>
                    <a:pt x="3873" y="1024"/>
                    <a:pt x="3873" y="1182"/>
                    <a:pt x="3791" y="1340"/>
                  </a:cubicBezTo>
                  <a:cubicBezTo>
                    <a:pt x="3716" y="1340"/>
                    <a:pt x="3633" y="1264"/>
                    <a:pt x="3558" y="1264"/>
                  </a:cubicBezTo>
                  <a:lnTo>
                    <a:pt x="3475" y="1264"/>
                  </a:lnTo>
                  <a:cubicBezTo>
                    <a:pt x="3084" y="1340"/>
                    <a:pt x="2686" y="1580"/>
                    <a:pt x="2528" y="2054"/>
                  </a:cubicBezTo>
                  <a:cubicBezTo>
                    <a:pt x="2370" y="1896"/>
                    <a:pt x="2212" y="1896"/>
                    <a:pt x="2054" y="1896"/>
                  </a:cubicBezTo>
                  <a:lnTo>
                    <a:pt x="1978" y="1896"/>
                  </a:lnTo>
                  <a:cubicBezTo>
                    <a:pt x="1580" y="1896"/>
                    <a:pt x="1188" y="2212"/>
                    <a:pt x="1106" y="2686"/>
                  </a:cubicBezTo>
                  <a:cubicBezTo>
                    <a:pt x="1030" y="2604"/>
                    <a:pt x="948" y="2604"/>
                    <a:pt x="872" y="2604"/>
                  </a:cubicBezTo>
                  <a:lnTo>
                    <a:pt x="790" y="2604"/>
                  </a:lnTo>
                  <a:cubicBezTo>
                    <a:pt x="398" y="2604"/>
                    <a:pt x="0" y="2920"/>
                    <a:pt x="0" y="3160"/>
                  </a:cubicBezTo>
                  <a:lnTo>
                    <a:pt x="0" y="3236"/>
                  </a:lnTo>
                  <a:lnTo>
                    <a:pt x="14375" y="3236"/>
                  </a:lnTo>
                  <a:cubicBezTo>
                    <a:pt x="14375" y="3002"/>
                    <a:pt x="13427" y="2844"/>
                    <a:pt x="12246" y="2844"/>
                  </a:cubicBezTo>
                  <a:cubicBezTo>
                    <a:pt x="12163" y="2446"/>
                    <a:pt x="11058" y="2212"/>
                    <a:pt x="9560" y="2212"/>
                  </a:cubicBezTo>
                  <a:lnTo>
                    <a:pt x="9244" y="2212"/>
                  </a:lnTo>
                  <a:cubicBezTo>
                    <a:pt x="9320" y="2130"/>
                    <a:pt x="9320" y="2054"/>
                    <a:pt x="9320" y="1972"/>
                  </a:cubicBezTo>
                  <a:cubicBezTo>
                    <a:pt x="9244" y="866"/>
                    <a:pt x="8372" y="1"/>
                    <a:pt x="72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2"/>
            <p:cNvSpPr/>
            <p:nvPr/>
          </p:nvSpPr>
          <p:spPr>
            <a:xfrm>
              <a:off x="6194808" y="1002428"/>
              <a:ext cx="337259" cy="310490"/>
            </a:xfrm>
            <a:custGeom>
              <a:rect b="b" l="l" r="r" t="t"/>
              <a:pathLst>
                <a:path extrusionOk="0" h="1821" w="1978">
                  <a:moveTo>
                    <a:pt x="1978" y="1"/>
                  </a:moveTo>
                  <a:cubicBezTo>
                    <a:pt x="790" y="241"/>
                    <a:pt x="0" y="873"/>
                    <a:pt x="0" y="1663"/>
                  </a:cubicBezTo>
                  <a:lnTo>
                    <a:pt x="0" y="1821"/>
                  </a:lnTo>
                  <a:lnTo>
                    <a:pt x="1978" y="1821"/>
                  </a:lnTo>
                  <a:lnTo>
                    <a:pt x="19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7"/>
          <p:cNvSpPr txBox="1"/>
          <p:nvPr>
            <p:ph type="title"/>
          </p:nvPr>
        </p:nvSpPr>
        <p:spPr>
          <a:xfrm>
            <a:off x="720000" y="540000"/>
            <a:ext cx="4604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highlight>
                  <a:srgbClr val="F1070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7"/>
          <p:cNvSpPr txBox="1"/>
          <p:nvPr>
            <p:ph idx="1" type="body"/>
          </p:nvPr>
        </p:nvSpPr>
        <p:spPr>
          <a:xfrm>
            <a:off x="720000" y="1798320"/>
            <a:ext cx="5998800" cy="15831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74" name="Google Shape;74;p7"/>
          <p:cNvSpPr txBox="1"/>
          <p:nvPr>
            <p:ph idx="2" type="subTitle"/>
          </p:nvPr>
        </p:nvSpPr>
        <p:spPr>
          <a:xfrm>
            <a:off x="720000" y="3952725"/>
            <a:ext cx="4699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1pPr>
            <a:lvl2pPr lvl="1"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2pPr>
            <a:lvl3pPr lvl="2"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3pPr>
            <a:lvl4pPr lvl="3"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4pPr>
            <a:lvl5pPr lvl="4"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5pPr>
            <a:lvl6pPr lvl="5"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6pPr>
            <a:lvl7pPr lvl="6"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7pPr>
            <a:lvl8pPr lvl="7"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8pPr>
            <a:lvl9pPr lvl="8" rtl="0">
              <a:lnSpc>
                <a:spcPct val="100000"/>
              </a:lnSpc>
              <a:spcBef>
                <a:spcPts val="0"/>
              </a:spcBef>
              <a:spcAft>
                <a:spcPts val="0"/>
              </a:spcAft>
              <a:buNone/>
              <a:defRPr sz="2000">
                <a:solidFill>
                  <a:schemeClr val="lt1"/>
                </a:solidFill>
                <a:highlight>
                  <a:srgbClr val="000000"/>
                </a:highlight>
                <a:latin typeface="Sedgwick Ave"/>
                <a:ea typeface="Sedgwick Ave"/>
                <a:cs typeface="Sedgwick Ave"/>
                <a:sym typeface="Sedgwick Ave"/>
              </a:defRPr>
            </a:lvl9pPr>
          </a:lstStyle>
          <a:p/>
        </p:txBody>
      </p:sp>
      <p:sp>
        <p:nvSpPr>
          <p:cNvPr id="75" name="Google Shape;75;p7"/>
          <p:cNvSpPr/>
          <p:nvPr/>
        </p:nvSpPr>
        <p:spPr>
          <a:xfrm>
            <a:off x="7997103" y="1411702"/>
            <a:ext cx="1579907" cy="4114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6253925" y="610283"/>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5478375" y="256300"/>
            <a:ext cx="1565596" cy="354156"/>
          </a:xfrm>
          <a:custGeom>
            <a:rect b="b" l="l" r="r" t="t"/>
            <a:pathLst>
              <a:path extrusionOk="0" h="2054" w="9080">
                <a:moveTo>
                  <a:pt x="4581" y="0"/>
                </a:moveTo>
                <a:cubicBezTo>
                  <a:pt x="4183" y="0"/>
                  <a:pt x="3867" y="241"/>
                  <a:pt x="3633" y="474"/>
                </a:cubicBezTo>
                <a:lnTo>
                  <a:pt x="3393" y="474"/>
                </a:lnTo>
                <a:cubicBezTo>
                  <a:pt x="3235" y="474"/>
                  <a:pt x="3077" y="556"/>
                  <a:pt x="2919" y="632"/>
                </a:cubicBezTo>
                <a:cubicBezTo>
                  <a:pt x="2843" y="556"/>
                  <a:pt x="2685" y="556"/>
                  <a:pt x="2603" y="556"/>
                </a:cubicBezTo>
                <a:cubicBezTo>
                  <a:pt x="2527" y="632"/>
                  <a:pt x="2445" y="714"/>
                  <a:pt x="2445" y="872"/>
                </a:cubicBezTo>
                <a:lnTo>
                  <a:pt x="2212" y="872"/>
                </a:lnTo>
                <a:cubicBezTo>
                  <a:pt x="1971" y="872"/>
                  <a:pt x="1738" y="1030"/>
                  <a:pt x="1656" y="1264"/>
                </a:cubicBezTo>
                <a:cubicBezTo>
                  <a:pt x="1498" y="1264"/>
                  <a:pt x="1422" y="1188"/>
                  <a:pt x="1264" y="1188"/>
                </a:cubicBezTo>
                <a:cubicBezTo>
                  <a:pt x="1024" y="1188"/>
                  <a:pt x="790" y="1422"/>
                  <a:pt x="708" y="1738"/>
                </a:cubicBezTo>
                <a:cubicBezTo>
                  <a:pt x="632" y="1662"/>
                  <a:pt x="632" y="1662"/>
                  <a:pt x="550" y="1662"/>
                </a:cubicBezTo>
                <a:cubicBezTo>
                  <a:pt x="234" y="1662"/>
                  <a:pt x="0" y="1820"/>
                  <a:pt x="0" y="2054"/>
                </a:cubicBezTo>
                <a:lnTo>
                  <a:pt x="9080" y="2054"/>
                </a:lnTo>
                <a:cubicBezTo>
                  <a:pt x="9080" y="1896"/>
                  <a:pt x="8530" y="1820"/>
                  <a:pt x="7740" y="1820"/>
                </a:cubicBezTo>
                <a:cubicBezTo>
                  <a:pt x="7740" y="1580"/>
                  <a:pt x="6950" y="1422"/>
                  <a:pt x="5921" y="1422"/>
                </a:cubicBezTo>
                <a:lnTo>
                  <a:pt x="5921" y="1264"/>
                </a:lnTo>
                <a:cubicBezTo>
                  <a:pt x="5921" y="556"/>
                  <a:pt x="5289"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8"/>
          <p:cNvSpPr/>
          <p:nvPr/>
        </p:nvSpPr>
        <p:spPr>
          <a:xfrm>
            <a:off x="897605" y="256375"/>
            <a:ext cx="1866621" cy="495402"/>
          </a:xfrm>
          <a:custGeom>
            <a:rect b="b" l="l" r="r" t="t"/>
            <a:pathLst>
              <a:path extrusionOk="0" h="2809" w="10584">
                <a:moveTo>
                  <a:pt x="3630" y="1"/>
                </a:moveTo>
                <a:cubicBezTo>
                  <a:pt x="3239" y="1"/>
                  <a:pt x="2857" y="307"/>
                  <a:pt x="2527" y="831"/>
                </a:cubicBezTo>
                <a:cubicBezTo>
                  <a:pt x="2436" y="739"/>
                  <a:pt x="2344" y="701"/>
                  <a:pt x="2268" y="701"/>
                </a:cubicBezTo>
                <a:cubicBezTo>
                  <a:pt x="2214" y="701"/>
                  <a:pt x="2167" y="721"/>
                  <a:pt x="2136" y="755"/>
                </a:cubicBezTo>
                <a:cubicBezTo>
                  <a:pt x="1896" y="913"/>
                  <a:pt x="1820" y="1229"/>
                  <a:pt x="1978" y="1621"/>
                </a:cubicBezTo>
                <a:lnTo>
                  <a:pt x="1738" y="1621"/>
                </a:lnTo>
                <a:cubicBezTo>
                  <a:pt x="790" y="1621"/>
                  <a:pt x="0" y="2095"/>
                  <a:pt x="0" y="2726"/>
                </a:cubicBezTo>
                <a:lnTo>
                  <a:pt x="0" y="2809"/>
                </a:lnTo>
                <a:lnTo>
                  <a:pt x="10584" y="2809"/>
                </a:lnTo>
                <a:cubicBezTo>
                  <a:pt x="10350" y="2410"/>
                  <a:pt x="9320" y="2095"/>
                  <a:pt x="8138" y="2095"/>
                </a:cubicBezTo>
                <a:cubicBezTo>
                  <a:pt x="7740" y="2095"/>
                  <a:pt x="7349" y="2095"/>
                  <a:pt x="6950" y="2177"/>
                </a:cubicBezTo>
                <a:lnTo>
                  <a:pt x="6950" y="2095"/>
                </a:lnTo>
                <a:cubicBezTo>
                  <a:pt x="6799" y="1943"/>
                  <a:pt x="6645" y="1855"/>
                  <a:pt x="6512" y="1855"/>
                </a:cubicBezTo>
                <a:cubicBezTo>
                  <a:pt x="6440" y="1855"/>
                  <a:pt x="6374" y="1881"/>
                  <a:pt x="6319" y="1937"/>
                </a:cubicBezTo>
                <a:cubicBezTo>
                  <a:pt x="6243" y="2019"/>
                  <a:pt x="6243" y="2177"/>
                  <a:pt x="6243" y="2253"/>
                </a:cubicBezTo>
                <a:lnTo>
                  <a:pt x="6161" y="2253"/>
                </a:lnTo>
                <a:cubicBezTo>
                  <a:pt x="5927" y="2253"/>
                  <a:pt x="5687" y="2335"/>
                  <a:pt x="5611" y="2410"/>
                </a:cubicBezTo>
                <a:cubicBezTo>
                  <a:pt x="5453" y="2253"/>
                  <a:pt x="5295" y="2095"/>
                  <a:pt x="5055" y="2019"/>
                </a:cubicBezTo>
                <a:cubicBezTo>
                  <a:pt x="4821" y="1937"/>
                  <a:pt x="4581" y="1937"/>
                  <a:pt x="4423" y="1937"/>
                </a:cubicBezTo>
                <a:cubicBezTo>
                  <a:pt x="4663" y="1071"/>
                  <a:pt x="4423" y="199"/>
                  <a:pt x="3873" y="41"/>
                </a:cubicBezTo>
                <a:cubicBezTo>
                  <a:pt x="3792" y="14"/>
                  <a:pt x="3711" y="1"/>
                  <a:pt x="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244700" y="1015794"/>
            <a:ext cx="1853394" cy="417979"/>
          </a:xfrm>
          <a:custGeom>
            <a:rect b="b" l="l" r="r" t="t"/>
            <a:pathLst>
              <a:path extrusionOk="0" h="2370" w="10509">
                <a:moveTo>
                  <a:pt x="5295" y="0"/>
                </a:moveTo>
                <a:cubicBezTo>
                  <a:pt x="4822" y="0"/>
                  <a:pt x="4423" y="240"/>
                  <a:pt x="4108" y="556"/>
                </a:cubicBezTo>
                <a:cubicBezTo>
                  <a:pt x="4032" y="556"/>
                  <a:pt x="3950" y="474"/>
                  <a:pt x="3874" y="474"/>
                </a:cubicBezTo>
                <a:cubicBezTo>
                  <a:pt x="3716" y="474"/>
                  <a:pt x="3476" y="632"/>
                  <a:pt x="3400" y="790"/>
                </a:cubicBezTo>
                <a:cubicBezTo>
                  <a:pt x="3242" y="632"/>
                  <a:pt x="3084" y="632"/>
                  <a:pt x="2926" y="632"/>
                </a:cubicBezTo>
                <a:cubicBezTo>
                  <a:pt x="2844" y="714"/>
                  <a:pt x="2768" y="872"/>
                  <a:pt x="2768" y="948"/>
                </a:cubicBezTo>
                <a:lnTo>
                  <a:pt x="2528" y="948"/>
                </a:lnTo>
                <a:cubicBezTo>
                  <a:pt x="2212" y="948"/>
                  <a:pt x="1978" y="1188"/>
                  <a:pt x="1820" y="1504"/>
                </a:cubicBezTo>
                <a:cubicBezTo>
                  <a:pt x="1738" y="1422"/>
                  <a:pt x="1580" y="1346"/>
                  <a:pt x="1422" y="1346"/>
                </a:cubicBezTo>
                <a:cubicBezTo>
                  <a:pt x="1106" y="1346"/>
                  <a:pt x="872" y="1662"/>
                  <a:pt x="790" y="1978"/>
                </a:cubicBezTo>
                <a:cubicBezTo>
                  <a:pt x="714" y="1896"/>
                  <a:pt x="632" y="1896"/>
                  <a:pt x="557" y="1896"/>
                </a:cubicBezTo>
                <a:cubicBezTo>
                  <a:pt x="241" y="1896"/>
                  <a:pt x="0" y="2136"/>
                  <a:pt x="0" y="2370"/>
                </a:cubicBezTo>
                <a:lnTo>
                  <a:pt x="10508" y="2370"/>
                </a:lnTo>
                <a:cubicBezTo>
                  <a:pt x="10508" y="2212"/>
                  <a:pt x="9794" y="2054"/>
                  <a:pt x="8929" y="2054"/>
                </a:cubicBezTo>
                <a:cubicBezTo>
                  <a:pt x="8929" y="1820"/>
                  <a:pt x="7981" y="1580"/>
                  <a:pt x="6793" y="1580"/>
                </a:cubicBezTo>
                <a:lnTo>
                  <a:pt x="6793" y="1422"/>
                </a:lnTo>
                <a:cubicBezTo>
                  <a:pt x="6793" y="632"/>
                  <a:pt x="6085" y="0"/>
                  <a:pt x="52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7291834" y="584410"/>
            <a:ext cx="1852159" cy="418155"/>
          </a:xfrm>
          <a:custGeom>
            <a:rect b="b" l="l" r="r" t="t"/>
            <a:pathLst>
              <a:path extrusionOk="0" h="2371" w="10502">
                <a:moveTo>
                  <a:pt x="5289" y="1"/>
                </a:moveTo>
                <a:cubicBezTo>
                  <a:pt x="4815" y="1"/>
                  <a:pt x="4423" y="235"/>
                  <a:pt x="4183" y="550"/>
                </a:cubicBezTo>
                <a:lnTo>
                  <a:pt x="3949" y="550"/>
                </a:lnTo>
                <a:cubicBezTo>
                  <a:pt x="3709" y="550"/>
                  <a:pt x="3551" y="633"/>
                  <a:pt x="3393" y="791"/>
                </a:cubicBezTo>
                <a:cubicBezTo>
                  <a:pt x="3348" y="697"/>
                  <a:pt x="3275" y="659"/>
                  <a:pt x="3190" y="659"/>
                </a:cubicBezTo>
                <a:cubicBezTo>
                  <a:pt x="3131" y="659"/>
                  <a:pt x="3066" y="677"/>
                  <a:pt x="3001" y="708"/>
                </a:cubicBezTo>
                <a:cubicBezTo>
                  <a:pt x="2919" y="708"/>
                  <a:pt x="2843" y="866"/>
                  <a:pt x="2843" y="1024"/>
                </a:cubicBezTo>
                <a:cubicBezTo>
                  <a:pt x="2761" y="1024"/>
                  <a:pt x="2685" y="949"/>
                  <a:pt x="2603" y="949"/>
                </a:cubicBezTo>
                <a:cubicBezTo>
                  <a:pt x="2287" y="949"/>
                  <a:pt x="1971" y="1182"/>
                  <a:pt x="1896" y="1498"/>
                </a:cubicBezTo>
                <a:cubicBezTo>
                  <a:pt x="1738" y="1422"/>
                  <a:pt x="1656" y="1422"/>
                  <a:pt x="1498" y="1422"/>
                </a:cubicBezTo>
                <a:cubicBezTo>
                  <a:pt x="1182" y="1422"/>
                  <a:pt x="866" y="1656"/>
                  <a:pt x="866" y="1972"/>
                </a:cubicBezTo>
                <a:lnTo>
                  <a:pt x="632" y="1972"/>
                </a:lnTo>
                <a:cubicBezTo>
                  <a:pt x="316" y="1972"/>
                  <a:pt x="0" y="2130"/>
                  <a:pt x="0" y="2370"/>
                </a:cubicBezTo>
                <a:lnTo>
                  <a:pt x="10502" y="2370"/>
                </a:lnTo>
                <a:cubicBezTo>
                  <a:pt x="10502" y="2212"/>
                  <a:pt x="9870" y="2130"/>
                  <a:pt x="9004" y="2130"/>
                </a:cubicBezTo>
                <a:cubicBezTo>
                  <a:pt x="8922" y="1814"/>
                  <a:pt x="7974" y="1656"/>
                  <a:pt x="6793" y="1656"/>
                </a:cubicBezTo>
                <a:lnTo>
                  <a:pt x="6793" y="1498"/>
                </a:lnTo>
                <a:cubicBezTo>
                  <a:pt x="6793" y="633"/>
                  <a:pt x="6161" y="1"/>
                  <a:pt x="5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0" y="4486148"/>
            <a:ext cx="9191400" cy="70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8530024" y="4822948"/>
            <a:ext cx="203020" cy="181512"/>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361177" y="4679505"/>
            <a:ext cx="137183" cy="121969"/>
          </a:xfrm>
          <a:custGeom>
            <a:rect b="b" l="l" r="r" t="t"/>
            <a:pathLst>
              <a:path extrusionOk="0" h="930" w="1046">
                <a:moveTo>
                  <a:pt x="779" y="1"/>
                </a:moveTo>
                <a:cubicBezTo>
                  <a:pt x="599" y="1"/>
                  <a:pt x="508" y="750"/>
                  <a:pt x="508" y="750"/>
                </a:cubicBezTo>
                <a:cubicBezTo>
                  <a:pt x="508" y="750"/>
                  <a:pt x="581" y="132"/>
                  <a:pt x="401" y="98"/>
                </a:cubicBezTo>
                <a:cubicBezTo>
                  <a:pt x="389" y="93"/>
                  <a:pt x="378" y="92"/>
                  <a:pt x="368" y="92"/>
                </a:cubicBezTo>
                <a:cubicBezTo>
                  <a:pt x="203" y="92"/>
                  <a:pt x="363" y="639"/>
                  <a:pt x="363" y="639"/>
                </a:cubicBezTo>
                <a:cubicBezTo>
                  <a:pt x="363" y="639"/>
                  <a:pt x="260" y="356"/>
                  <a:pt x="163" y="356"/>
                </a:cubicBezTo>
                <a:cubicBezTo>
                  <a:pt x="145" y="356"/>
                  <a:pt x="128" y="365"/>
                  <a:pt x="111" y="387"/>
                </a:cubicBezTo>
                <a:cubicBezTo>
                  <a:pt x="1" y="532"/>
                  <a:pt x="328" y="929"/>
                  <a:pt x="328" y="929"/>
                </a:cubicBezTo>
                <a:lnTo>
                  <a:pt x="691" y="929"/>
                </a:lnTo>
                <a:cubicBezTo>
                  <a:pt x="691" y="929"/>
                  <a:pt x="870" y="822"/>
                  <a:pt x="981" y="532"/>
                </a:cubicBezTo>
                <a:cubicBezTo>
                  <a:pt x="997" y="468"/>
                  <a:pt x="991" y="443"/>
                  <a:pt x="973" y="443"/>
                </a:cubicBezTo>
                <a:cubicBezTo>
                  <a:pt x="924" y="443"/>
                  <a:pt x="780" y="629"/>
                  <a:pt x="719" y="711"/>
                </a:cubicBezTo>
                <a:lnTo>
                  <a:pt x="719" y="711"/>
                </a:lnTo>
                <a:cubicBezTo>
                  <a:pt x="805" y="589"/>
                  <a:pt x="1046" y="206"/>
                  <a:pt x="836" y="25"/>
                </a:cubicBezTo>
                <a:cubicBezTo>
                  <a:pt x="816" y="8"/>
                  <a:pt x="797" y="1"/>
                  <a:pt x="779"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416370" y="5030861"/>
            <a:ext cx="118691" cy="103740"/>
          </a:xfrm>
          <a:custGeom>
            <a:rect b="b" l="l" r="r" t="t"/>
            <a:pathLst>
              <a:path extrusionOk="0" h="791" w="905">
                <a:moveTo>
                  <a:pt x="661" y="0"/>
                </a:moveTo>
                <a:cubicBezTo>
                  <a:pt x="493" y="0"/>
                  <a:pt x="435" y="608"/>
                  <a:pt x="435" y="608"/>
                </a:cubicBezTo>
                <a:cubicBezTo>
                  <a:pt x="435" y="608"/>
                  <a:pt x="470" y="100"/>
                  <a:pt x="325" y="66"/>
                </a:cubicBezTo>
                <a:cubicBezTo>
                  <a:pt x="318" y="64"/>
                  <a:pt x="312" y="64"/>
                  <a:pt x="307" y="64"/>
                </a:cubicBezTo>
                <a:cubicBezTo>
                  <a:pt x="155" y="64"/>
                  <a:pt x="290" y="535"/>
                  <a:pt x="290" y="535"/>
                </a:cubicBezTo>
                <a:cubicBezTo>
                  <a:pt x="290" y="535"/>
                  <a:pt x="209" y="296"/>
                  <a:pt x="140" y="296"/>
                </a:cubicBezTo>
                <a:cubicBezTo>
                  <a:pt x="129" y="296"/>
                  <a:pt x="118" y="303"/>
                  <a:pt x="107" y="318"/>
                </a:cubicBezTo>
                <a:cubicBezTo>
                  <a:pt x="0" y="428"/>
                  <a:pt x="290" y="790"/>
                  <a:pt x="290" y="790"/>
                </a:cubicBezTo>
                <a:lnTo>
                  <a:pt x="580" y="790"/>
                </a:lnTo>
                <a:cubicBezTo>
                  <a:pt x="580" y="790"/>
                  <a:pt x="725" y="680"/>
                  <a:pt x="797" y="428"/>
                </a:cubicBezTo>
                <a:cubicBezTo>
                  <a:pt x="820" y="381"/>
                  <a:pt x="823" y="363"/>
                  <a:pt x="814" y="363"/>
                </a:cubicBezTo>
                <a:cubicBezTo>
                  <a:pt x="780" y="363"/>
                  <a:pt x="580" y="608"/>
                  <a:pt x="580" y="608"/>
                </a:cubicBezTo>
                <a:cubicBezTo>
                  <a:pt x="580" y="608"/>
                  <a:pt x="904" y="210"/>
                  <a:pt x="725" y="28"/>
                </a:cubicBezTo>
                <a:cubicBezTo>
                  <a:pt x="702" y="9"/>
                  <a:pt x="680" y="0"/>
                  <a:pt x="66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8615534" y="4980458"/>
            <a:ext cx="137707" cy="52591"/>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8753252" y="4894684"/>
            <a:ext cx="90493" cy="38033"/>
          </a:xfrm>
          <a:custGeom>
            <a:rect b="b" l="l" r="r" t="t"/>
            <a:pathLst>
              <a:path extrusionOk="0" h="290" w="690">
                <a:moveTo>
                  <a:pt x="218" y="0"/>
                </a:moveTo>
                <a:cubicBezTo>
                  <a:pt x="218" y="0"/>
                  <a:pt x="0" y="255"/>
                  <a:pt x="218" y="255"/>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30480" y="4863896"/>
            <a:ext cx="120621" cy="44164"/>
          </a:xfrm>
          <a:custGeom>
            <a:rect b="b" l="l" r="r" t="t"/>
            <a:pathLst>
              <a:path extrusionOk="0" h="253" w="691">
                <a:moveTo>
                  <a:pt x="218" y="0"/>
                </a:moveTo>
                <a:cubicBezTo>
                  <a:pt x="218" y="0"/>
                  <a:pt x="1" y="252"/>
                  <a:pt x="218" y="252"/>
                </a:cubicBezTo>
                <a:lnTo>
                  <a:pt x="691" y="252"/>
                </a:lnTo>
                <a:cubicBezTo>
                  <a:pt x="691" y="252"/>
                  <a:pt x="546"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413637" y="4787310"/>
            <a:ext cx="90231" cy="33181"/>
          </a:xfrm>
          <a:custGeom>
            <a:rect b="b" l="l" r="r" t="t"/>
            <a:pathLst>
              <a:path extrusionOk="0" h="253" w="688">
                <a:moveTo>
                  <a:pt x="218" y="0"/>
                </a:moveTo>
                <a:cubicBezTo>
                  <a:pt x="218" y="0"/>
                  <a:pt x="1" y="252"/>
                  <a:pt x="218" y="252"/>
                </a:cubicBezTo>
                <a:lnTo>
                  <a:pt x="688" y="252"/>
                </a:lnTo>
                <a:cubicBezTo>
                  <a:pt x="688" y="252"/>
                  <a:pt x="543" y="0"/>
                  <a:pt x="47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a:off x="7213323" y="4878907"/>
            <a:ext cx="203043" cy="201524"/>
            <a:chOff x="3228881" y="1412850"/>
            <a:chExt cx="473845" cy="470301"/>
          </a:xfrm>
        </p:grpSpPr>
        <p:sp>
          <p:nvSpPr>
            <p:cNvPr id="91" name="Google Shape;91;p8"/>
            <p:cNvSpPr/>
            <p:nvPr/>
          </p:nvSpPr>
          <p:spPr>
            <a:xfrm>
              <a:off x="3228881" y="1412850"/>
              <a:ext cx="473845" cy="417975"/>
            </a:xfrm>
            <a:custGeom>
              <a:rect b="b" l="l" r="r" t="t"/>
              <a:pathLst>
                <a:path extrusionOk="0" h="3187" w="3613">
                  <a:moveTo>
                    <a:pt x="2595" y="0"/>
                  </a:moveTo>
                  <a:cubicBezTo>
                    <a:pt x="2022" y="0"/>
                    <a:pt x="1753" y="2097"/>
                    <a:pt x="1709" y="2476"/>
                  </a:cubicBezTo>
                  <a:lnTo>
                    <a:pt x="1709" y="2476"/>
                  </a:lnTo>
                  <a:cubicBezTo>
                    <a:pt x="1744" y="2139"/>
                    <a:pt x="1892" y="452"/>
                    <a:pt x="1305" y="288"/>
                  </a:cubicBezTo>
                  <a:cubicBezTo>
                    <a:pt x="1275" y="280"/>
                    <a:pt x="1248" y="277"/>
                    <a:pt x="1223" y="277"/>
                  </a:cubicBezTo>
                  <a:cubicBezTo>
                    <a:pt x="664" y="277"/>
                    <a:pt x="1195" y="2099"/>
                    <a:pt x="1195" y="2099"/>
                  </a:cubicBezTo>
                  <a:cubicBezTo>
                    <a:pt x="1195" y="2099"/>
                    <a:pt x="834" y="1198"/>
                    <a:pt x="526" y="1198"/>
                  </a:cubicBezTo>
                  <a:cubicBezTo>
                    <a:pt x="469" y="1198"/>
                    <a:pt x="414" y="1229"/>
                    <a:pt x="363" y="1302"/>
                  </a:cubicBezTo>
                  <a:cubicBezTo>
                    <a:pt x="1" y="1737"/>
                    <a:pt x="1088" y="3186"/>
                    <a:pt x="1088" y="3186"/>
                  </a:cubicBezTo>
                  <a:lnTo>
                    <a:pt x="2319" y="3186"/>
                  </a:lnTo>
                  <a:cubicBezTo>
                    <a:pt x="2319" y="3186"/>
                    <a:pt x="2899" y="2824"/>
                    <a:pt x="3261" y="1809"/>
                  </a:cubicBezTo>
                  <a:cubicBezTo>
                    <a:pt x="3344" y="1577"/>
                    <a:pt x="3338" y="1487"/>
                    <a:pt x="3278" y="1487"/>
                  </a:cubicBezTo>
                  <a:cubicBezTo>
                    <a:pt x="3093" y="1487"/>
                    <a:pt x="2394" y="2358"/>
                    <a:pt x="2294" y="2484"/>
                  </a:cubicBezTo>
                  <a:lnTo>
                    <a:pt x="2294" y="2484"/>
                  </a:lnTo>
                  <a:cubicBezTo>
                    <a:pt x="2427" y="2314"/>
                    <a:pt x="3612" y="757"/>
                    <a:pt x="2827" y="108"/>
                  </a:cubicBezTo>
                  <a:cubicBezTo>
                    <a:pt x="2744" y="34"/>
                    <a:pt x="2667" y="0"/>
                    <a:pt x="2595"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3280947" y="1802100"/>
              <a:ext cx="133248" cy="52591"/>
            </a:xfrm>
            <a:custGeom>
              <a:rect b="b" l="l" r="r" t="t"/>
              <a:pathLst>
                <a:path extrusionOk="0" h="401" w="1016">
                  <a:moveTo>
                    <a:pt x="328" y="1"/>
                  </a:moveTo>
                  <a:cubicBezTo>
                    <a:pt x="328" y="1"/>
                    <a:pt x="1" y="401"/>
                    <a:pt x="328" y="401"/>
                  </a:cubicBezTo>
                  <a:lnTo>
                    <a:pt x="1015" y="401"/>
                  </a:lnTo>
                  <a:cubicBezTo>
                    <a:pt x="1015" y="401"/>
                    <a:pt x="798" y="1"/>
                    <a:pt x="65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3404490" y="1792658"/>
              <a:ext cx="166692" cy="90494"/>
            </a:xfrm>
            <a:custGeom>
              <a:rect b="b" l="l" r="r" t="t"/>
              <a:pathLst>
                <a:path extrusionOk="0" h="690" w="1271">
                  <a:moveTo>
                    <a:pt x="401" y="0"/>
                  </a:moveTo>
                  <a:cubicBezTo>
                    <a:pt x="401" y="0"/>
                    <a:pt x="1" y="690"/>
                    <a:pt x="363" y="690"/>
                  </a:cubicBezTo>
                  <a:lnTo>
                    <a:pt x="1270" y="690"/>
                  </a:lnTo>
                  <a:cubicBezTo>
                    <a:pt x="1270" y="690"/>
                    <a:pt x="980" y="0"/>
                    <a:pt x="8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p:nvPr/>
        </p:nvSpPr>
        <p:spPr>
          <a:xfrm>
            <a:off x="275825" y="4746152"/>
            <a:ext cx="270219" cy="241594"/>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89638" y="4955801"/>
            <a:ext cx="183288" cy="70000"/>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677702" y="5071359"/>
            <a:ext cx="90493" cy="38033"/>
          </a:xfrm>
          <a:custGeom>
            <a:rect b="b" l="l" r="r" t="t"/>
            <a:pathLst>
              <a:path extrusionOk="0" h="290" w="690">
                <a:moveTo>
                  <a:pt x="218" y="0"/>
                </a:moveTo>
                <a:cubicBezTo>
                  <a:pt x="218" y="0"/>
                  <a:pt x="0" y="255"/>
                  <a:pt x="218" y="255"/>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103780" y="1113771"/>
            <a:ext cx="1296673" cy="292021"/>
          </a:xfrm>
          <a:custGeom>
            <a:rect b="b" l="l" r="r" t="t"/>
            <a:pathLst>
              <a:path extrusionOk="0" h="4928" w="21882">
                <a:moveTo>
                  <a:pt x="11083" y="0"/>
                </a:moveTo>
                <a:cubicBezTo>
                  <a:pt x="11060" y="0"/>
                  <a:pt x="11037" y="1"/>
                  <a:pt x="11013" y="1"/>
                </a:cubicBezTo>
                <a:cubicBezTo>
                  <a:pt x="10072" y="1"/>
                  <a:pt x="9202" y="436"/>
                  <a:pt x="8660" y="1123"/>
                </a:cubicBezTo>
                <a:cubicBezTo>
                  <a:pt x="8515" y="1088"/>
                  <a:pt x="8333" y="1050"/>
                  <a:pt x="8153" y="1050"/>
                </a:cubicBezTo>
                <a:cubicBezTo>
                  <a:pt x="7718" y="1050"/>
                  <a:pt x="7356" y="1268"/>
                  <a:pt x="7101" y="1557"/>
                </a:cubicBezTo>
                <a:cubicBezTo>
                  <a:pt x="6888" y="1392"/>
                  <a:pt x="6674" y="1304"/>
                  <a:pt x="6480" y="1304"/>
                </a:cubicBezTo>
                <a:cubicBezTo>
                  <a:pt x="6379" y="1304"/>
                  <a:pt x="6283" y="1328"/>
                  <a:pt x="6197" y="1378"/>
                </a:cubicBezTo>
                <a:cubicBezTo>
                  <a:pt x="5979" y="1485"/>
                  <a:pt x="5835" y="1740"/>
                  <a:pt x="5835" y="2030"/>
                </a:cubicBezTo>
                <a:cubicBezTo>
                  <a:pt x="5732" y="2003"/>
                  <a:pt x="5610" y="1978"/>
                  <a:pt x="5496" y="1978"/>
                </a:cubicBezTo>
                <a:cubicBezTo>
                  <a:pt x="5449" y="1978"/>
                  <a:pt x="5404" y="1982"/>
                  <a:pt x="5362" y="1992"/>
                </a:cubicBezTo>
                <a:cubicBezTo>
                  <a:pt x="4675" y="1992"/>
                  <a:pt x="4096" y="2465"/>
                  <a:pt x="3878" y="3079"/>
                </a:cubicBezTo>
                <a:cubicBezTo>
                  <a:pt x="3661" y="2934"/>
                  <a:pt x="3371" y="2827"/>
                  <a:pt x="3044" y="2827"/>
                </a:cubicBezTo>
                <a:cubicBezTo>
                  <a:pt x="2357" y="2862"/>
                  <a:pt x="1777" y="3369"/>
                  <a:pt x="1705" y="4058"/>
                </a:cubicBezTo>
                <a:cubicBezTo>
                  <a:pt x="1560" y="4021"/>
                  <a:pt x="1415" y="3986"/>
                  <a:pt x="1232" y="3986"/>
                </a:cubicBezTo>
                <a:cubicBezTo>
                  <a:pt x="546" y="4021"/>
                  <a:pt x="1" y="4383"/>
                  <a:pt x="1" y="4855"/>
                </a:cubicBezTo>
                <a:lnTo>
                  <a:pt x="1" y="4928"/>
                </a:lnTo>
                <a:lnTo>
                  <a:pt x="21881" y="4928"/>
                </a:lnTo>
                <a:cubicBezTo>
                  <a:pt x="21881" y="4600"/>
                  <a:pt x="20505" y="4348"/>
                  <a:pt x="18621" y="4311"/>
                </a:cubicBezTo>
                <a:cubicBezTo>
                  <a:pt x="18587" y="3755"/>
                  <a:pt x="16751" y="3367"/>
                  <a:pt x="14461" y="3367"/>
                </a:cubicBezTo>
                <a:cubicBezTo>
                  <a:pt x="14363" y="3367"/>
                  <a:pt x="14265" y="3367"/>
                  <a:pt x="14166" y="3369"/>
                </a:cubicBezTo>
                <a:lnTo>
                  <a:pt x="14129" y="3369"/>
                </a:lnTo>
                <a:cubicBezTo>
                  <a:pt x="14166" y="3262"/>
                  <a:pt x="14166" y="3151"/>
                  <a:pt x="14166" y="3007"/>
                </a:cubicBezTo>
                <a:cubicBezTo>
                  <a:pt x="14129" y="1329"/>
                  <a:pt x="12756" y="0"/>
                  <a:pt x="11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424537" y="4393398"/>
            <a:ext cx="203020" cy="181512"/>
          </a:xfrm>
          <a:custGeom>
            <a:rect b="b" l="l" r="r" t="t"/>
            <a:pathLst>
              <a:path extrusionOk="0" h="1384" w="1548">
                <a:moveTo>
                  <a:pt x="1133" y="1"/>
                </a:moveTo>
                <a:cubicBezTo>
                  <a:pt x="851" y="1"/>
                  <a:pt x="761" y="1080"/>
                  <a:pt x="760" y="1094"/>
                </a:cubicBezTo>
                <a:lnTo>
                  <a:pt x="760" y="1094"/>
                </a:lnTo>
                <a:cubicBezTo>
                  <a:pt x="761" y="1082"/>
                  <a:pt x="830" y="224"/>
                  <a:pt x="580" y="152"/>
                </a:cubicBezTo>
                <a:cubicBezTo>
                  <a:pt x="563" y="146"/>
                  <a:pt x="547" y="142"/>
                  <a:pt x="534" y="142"/>
                </a:cubicBezTo>
                <a:cubicBezTo>
                  <a:pt x="319" y="142"/>
                  <a:pt x="542" y="911"/>
                  <a:pt x="542" y="911"/>
                </a:cubicBezTo>
                <a:cubicBezTo>
                  <a:pt x="542" y="911"/>
                  <a:pt x="391" y="535"/>
                  <a:pt x="257" y="535"/>
                </a:cubicBezTo>
                <a:cubicBezTo>
                  <a:pt x="230" y="535"/>
                  <a:pt x="204" y="551"/>
                  <a:pt x="180" y="587"/>
                </a:cubicBezTo>
                <a:cubicBezTo>
                  <a:pt x="0" y="766"/>
                  <a:pt x="470" y="1384"/>
                  <a:pt x="470" y="1384"/>
                </a:cubicBezTo>
                <a:lnTo>
                  <a:pt x="1015" y="1384"/>
                </a:lnTo>
                <a:cubicBezTo>
                  <a:pt x="1015" y="1384"/>
                  <a:pt x="1267" y="1239"/>
                  <a:pt x="1412" y="804"/>
                </a:cubicBezTo>
                <a:cubicBezTo>
                  <a:pt x="1445" y="704"/>
                  <a:pt x="1442" y="665"/>
                  <a:pt x="1417" y="665"/>
                </a:cubicBezTo>
                <a:cubicBezTo>
                  <a:pt x="1349" y="665"/>
                  <a:pt x="1118" y="959"/>
                  <a:pt x="1040" y="1060"/>
                </a:cubicBezTo>
                <a:lnTo>
                  <a:pt x="1040" y="1060"/>
                </a:lnTo>
                <a:cubicBezTo>
                  <a:pt x="1148" y="914"/>
                  <a:pt x="1548" y="327"/>
                  <a:pt x="1232" y="42"/>
                </a:cubicBezTo>
                <a:cubicBezTo>
                  <a:pt x="1197" y="14"/>
                  <a:pt x="1164" y="1"/>
                  <a:pt x="1133"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1510046" y="4550908"/>
            <a:ext cx="137707" cy="52591"/>
          </a:xfrm>
          <a:custGeom>
            <a:rect b="b" l="l" r="r" t="t"/>
            <a:pathLst>
              <a:path extrusionOk="0" h="401" w="1050">
                <a:moveTo>
                  <a:pt x="325" y="0"/>
                </a:moveTo>
                <a:cubicBezTo>
                  <a:pt x="325" y="0"/>
                  <a:pt x="0" y="400"/>
                  <a:pt x="325" y="400"/>
                </a:cubicBezTo>
                <a:lnTo>
                  <a:pt x="1049" y="400"/>
                </a:lnTo>
                <a:cubicBezTo>
                  <a:pt x="1049" y="400"/>
                  <a:pt x="797" y="0"/>
                  <a:pt x="68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txBox="1"/>
          <p:nvPr>
            <p:ph type="ctrTitle"/>
          </p:nvPr>
        </p:nvSpPr>
        <p:spPr>
          <a:xfrm>
            <a:off x="720000" y="1638025"/>
            <a:ext cx="7704000" cy="1261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Clr>
                <a:schemeClr val="lt1"/>
              </a:buClr>
              <a:buSzPts val="5400"/>
              <a:buNone/>
              <a:defRPr sz="5400">
                <a:solidFill>
                  <a:schemeClr val="lt1"/>
                </a:solidFill>
                <a:highlight>
                  <a:srgbClr val="F10707"/>
                </a:highlight>
              </a:defRPr>
            </a:lvl1pPr>
            <a:lvl2pPr lvl="1" rtl="0">
              <a:lnSpc>
                <a:spcPct val="115000"/>
              </a:lnSpc>
              <a:spcBef>
                <a:spcPts val="0"/>
              </a:spcBef>
              <a:spcAft>
                <a:spcPts val="0"/>
              </a:spcAft>
              <a:buClr>
                <a:schemeClr val="lt1"/>
              </a:buClr>
              <a:buSzPts val="4800"/>
              <a:buNone/>
              <a:defRPr sz="4800">
                <a:solidFill>
                  <a:schemeClr val="lt1"/>
                </a:solidFill>
                <a:highlight>
                  <a:srgbClr val="F10707"/>
                </a:highlight>
              </a:defRPr>
            </a:lvl2pPr>
            <a:lvl3pPr lvl="2" rtl="0">
              <a:lnSpc>
                <a:spcPct val="115000"/>
              </a:lnSpc>
              <a:spcBef>
                <a:spcPts val="0"/>
              </a:spcBef>
              <a:spcAft>
                <a:spcPts val="0"/>
              </a:spcAft>
              <a:buClr>
                <a:schemeClr val="lt1"/>
              </a:buClr>
              <a:buSzPts val="4800"/>
              <a:buNone/>
              <a:defRPr sz="4800">
                <a:solidFill>
                  <a:schemeClr val="lt1"/>
                </a:solidFill>
                <a:highlight>
                  <a:srgbClr val="F10707"/>
                </a:highlight>
              </a:defRPr>
            </a:lvl3pPr>
            <a:lvl4pPr lvl="3" rtl="0">
              <a:lnSpc>
                <a:spcPct val="115000"/>
              </a:lnSpc>
              <a:spcBef>
                <a:spcPts val="0"/>
              </a:spcBef>
              <a:spcAft>
                <a:spcPts val="0"/>
              </a:spcAft>
              <a:buClr>
                <a:schemeClr val="lt1"/>
              </a:buClr>
              <a:buSzPts val="4800"/>
              <a:buNone/>
              <a:defRPr sz="4800">
                <a:solidFill>
                  <a:schemeClr val="lt1"/>
                </a:solidFill>
                <a:highlight>
                  <a:srgbClr val="F10707"/>
                </a:highlight>
              </a:defRPr>
            </a:lvl4pPr>
            <a:lvl5pPr lvl="4" rtl="0">
              <a:lnSpc>
                <a:spcPct val="115000"/>
              </a:lnSpc>
              <a:spcBef>
                <a:spcPts val="0"/>
              </a:spcBef>
              <a:spcAft>
                <a:spcPts val="0"/>
              </a:spcAft>
              <a:buClr>
                <a:schemeClr val="lt1"/>
              </a:buClr>
              <a:buSzPts val="4800"/>
              <a:buNone/>
              <a:defRPr sz="4800">
                <a:solidFill>
                  <a:schemeClr val="lt1"/>
                </a:solidFill>
                <a:highlight>
                  <a:srgbClr val="F10707"/>
                </a:highlight>
              </a:defRPr>
            </a:lvl5pPr>
            <a:lvl6pPr lvl="5" rtl="0">
              <a:lnSpc>
                <a:spcPct val="115000"/>
              </a:lnSpc>
              <a:spcBef>
                <a:spcPts val="0"/>
              </a:spcBef>
              <a:spcAft>
                <a:spcPts val="0"/>
              </a:spcAft>
              <a:buClr>
                <a:schemeClr val="lt1"/>
              </a:buClr>
              <a:buSzPts val="4800"/>
              <a:buNone/>
              <a:defRPr sz="4800">
                <a:solidFill>
                  <a:schemeClr val="lt1"/>
                </a:solidFill>
                <a:highlight>
                  <a:srgbClr val="F10707"/>
                </a:highlight>
              </a:defRPr>
            </a:lvl6pPr>
            <a:lvl7pPr lvl="6" rtl="0">
              <a:lnSpc>
                <a:spcPct val="115000"/>
              </a:lnSpc>
              <a:spcBef>
                <a:spcPts val="0"/>
              </a:spcBef>
              <a:spcAft>
                <a:spcPts val="0"/>
              </a:spcAft>
              <a:buClr>
                <a:schemeClr val="lt1"/>
              </a:buClr>
              <a:buSzPts val="4800"/>
              <a:buNone/>
              <a:defRPr sz="4800">
                <a:solidFill>
                  <a:schemeClr val="lt1"/>
                </a:solidFill>
                <a:highlight>
                  <a:srgbClr val="F10707"/>
                </a:highlight>
              </a:defRPr>
            </a:lvl7pPr>
            <a:lvl8pPr lvl="7" rtl="0">
              <a:lnSpc>
                <a:spcPct val="115000"/>
              </a:lnSpc>
              <a:spcBef>
                <a:spcPts val="0"/>
              </a:spcBef>
              <a:spcAft>
                <a:spcPts val="0"/>
              </a:spcAft>
              <a:buClr>
                <a:schemeClr val="lt1"/>
              </a:buClr>
              <a:buSzPts val="4800"/>
              <a:buNone/>
              <a:defRPr sz="4800">
                <a:solidFill>
                  <a:schemeClr val="lt1"/>
                </a:solidFill>
                <a:highlight>
                  <a:srgbClr val="F10707"/>
                </a:highlight>
              </a:defRPr>
            </a:lvl8pPr>
            <a:lvl9pPr lvl="8" rtl="0">
              <a:lnSpc>
                <a:spcPct val="115000"/>
              </a:lnSpc>
              <a:spcBef>
                <a:spcPts val="0"/>
              </a:spcBef>
              <a:spcAft>
                <a:spcPts val="0"/>
              </a:spcAft>
              <a:buClr>
                <a:schemeClr val="lt1"/>
              </a:buClr>
              <a:buSzPts val="4800"/>
              <a:buNone/>
              <a:defRPr sz="4800">
                <a:solidFill>
                  <a:schemeClr val="lt1"/>
                </a:solidFill>
                <a:highlight>
                  <a:srgbClr val="F10707"/>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9"/>
          <p:cNvSpPr/>
          <p:nvPr/>
        </p:nvSpPr>
        <p:spPr>
          <a:xfrm>
            <a:off x="7997103" y="1411702"/>
            <a:ext cx="1579907" cy="4114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6253925" y="610283"/>
            <a:ext cx="2656341" cy="599513"/>
          </a:xfrm>
          <a:custGeom>
            <a:rect b="b" l="l" r="r" t="t"/>
            <a:pathLst>
              <a:path extrusionOk="0" h="3477" w="15406">
                <a:moveTo>
                  <a:pt x="7741" y="1"/>
                </a:moveTo>
                <a:cubicBezTo>
                  <a:pt x="7109" y="1"/>
                  <a:pt x="6477" y="317"/>
                  <a:pt x="6086" y="791"/>
                </a:cubicBezTo>
                <a:cubicBezTo>
                  <a:pt x="6004" y="791"/>
                  <a:pt x="5846" y="715"/>
                  <a:pt x="5770" y="715"/>
                </a:cubicBezTo>
                <a:cubicBezTo>
                  <a:pt x="5454" y="715"/>
                  <a:pt x="5214" y="873"/>
                  <a:pt x="4980" y="1107"/>
                </a:cubicBezTo>
                <a:cubicBezTo>
                  <a:pt x="4864" y="991"/>
                  <a:pt x="4704" y="919"/>
                  <a:pt x="4534" y="919"/>
                </a:cubicBezTo>
                <a:cubicBezTo>
                  <a:pt x="4473" y="919"/>
                  <a:pt x="4410" y="929"/>
                  <a:pt x="4348" y="949"/>
                </a:cubicBezTo>
                <a:cubicBezTo>
                  <a:pt x="4190" y="1031"/>
                  <a:pt x="4108" y="1189"/>
                  <a:pt x="4108" y="1423"/>
                </a:cubicBezTo>
                <a:lnTo>
                  <a:pt x="3792" y="1423"/>
                </a:lnTo>
                <a:cubicBezTo>
                  <a:pt x="3318" y="1423"/>
                  <a:pt x="2926" y="1739"/>
                  <a:pt x="2768" y="2137"/>
                </a:cubicBezTo>
                <a:cubicBezTo>
                  <a:pt x="2610" y="2054"/>
                  <a:pt x="2370" y="1979"/>
                  <a:pt x="2212" y="1979"/>
                </a:cubicBezTo>
                <a:cubicBezTo>
                  <a:pt x="1663" y="1979"/>
                  <a:pt x="1265" y="2370"/>
                  <a:pt x="1189" y="2844"/>
                </a:cubicBezTo>
                <a:cubicBezTo>
                  <a:pt x="1107" y="2844"/>
                  <a:pt x="1031" y="2768"/>
                  <a:pt x="873" y="2768"/>
                </a:cubicBezTo>
                <a:cubicBezTo>
                  <a:pt x="399" y="2844"/>
                  <a:pt x="1" y="3084"/>
                  <a:pt x="1" y="3400"/>
                </a:cubicBezTo>
                <a:lnTo>
                  <a:pt x="1" y="3476"/>
                </a:lnTo>
                <a:lnTo>
                  <a:pt x="15406" y="3476"/>
                </a:lnTo>
                <a:cubicBezTo>
                  <a:pt x="15406" y="3242"/>
                  <a:pt x="14376" y="3084"/>
                  <a:pt x="13112" y="3002"/>
                </a:cubicBezTo>
                <a:cubicBezTo>
                  <a:pt x="13112" y="2650"/>
                  <a:pt x="11963" y="2359"/>
                  <a:pt x="10468" y="2359"/>
                </a:cubicBezTo>
                <a:cubicBezTo>
                  <a:pt x="10300" y="2359"/>
                  <a:pt x="10128" y="2363"/>
                  <a:pt x="9953" y="2370"/>
                </a:cubicBezTo>
                <a:lnTo>
                  <a:pt x="9953" y="2137"/>
                </a:lnTo>
                <a:cubicBezTo>
                  <a:pt x="9953" y="949"/>
                  <a:pt x="8929" y="1"/>
                  <a:pt x="7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5478375" y="256300"/>
            <a:ext cx="1565596" cy="354156"/>
          </a:xfrm>
          <a:custGeom>
            <a:rect b="b" l="l" r="r" t="t"/>
            <a:pathLst>
              <a:path extrusionOk="0" h="2054" w="9080">
                <a:moveTo>
                  <a:pt x="4581" y="0"/>
                </a:moveTo>
                <a:cubicBezTo>
                  <a:pt x="4183" y="0"/>
                  <a:pt x="3867" y="241"/>
                  <a:pt x="3633" y="474"/>
                </a:cubicBezTo>
                <a:lnTo>
                  <a:pt x="3393" y="474"/>
                </a:lnTo>
                <a:cubicBezTo>
                  <a:pt x="3235" y="474"/>
                  <a:pt x="3077" y="556"/>
                  <a:pt x="2919" y="632"/>
                </a:cubicBezTo>
                <a:cubicBezTo>
                  <a:pt x="2843" y="556"/>
                  <a:pt x="2685" y="556"/>
                  <a:pt x="2603" y="556"/>
                </a:cubicBezTo>
                <a:cubicBezTo>
                  <a:pt x="2527" y="632"/>
                  <a:pt x="2445" y="714"/>
                  <a:pt x="2445" y="872"/>
                </a:cubicBezTo>
                <a:lnTo>
                  <a:pt x="2212" y="872"/>
                </a:lnTo>
                <a:cubicBezTo>
                  <a:pt x="1971" y="872"/>
                  <a:pt x="1738" y="1030"/>
                  <a:pt x="1656" y="1264"/>
                </a:cubicBezTo>
                <a:cubicBezTo>
                  <a:pt x="1498" y="1264"/>
                  <a:pt x="1422" y="1188"/>
                  <a:pt x="1264" y="1188"/>
                </a:cubicBezTo>
                <a:cubicBezTo>
                  <a:pt x="1024" y="1188"/>
                  <a:pt x="790" y="1422"/>
                  <a:pt x="708" y="1738"/>
                </a:cubicBezTo>
                <a:cubicBezTo>
                  <a:pt x="632" y="1662"/>
                  <a:pt x="632" y="1662"/>
                  <a:pt x="550" y="1662"/>
                </a:cubicBezTo>
                <a:cubicBezTo>
                  <a:pt x="234" y="1662"/>
                  <a:pt x="0" y="1820"/>
                  <a:pt x="0" y="2054"/>
                </a:cubicBezTo>
                <a:lnTo>
                  <a:pt x="9080" y="2054"/>
                </a:lnTo>
                <a:cubicBezTo>
                  <a:pt x="9080" y="1896"/>
                  <a:pt x="8530" y="1820"/>
                  <a:pt x="7740" y="1820"/>
                </a:cubicBezTo>
                <a:cubicBezTo>
                  <a:pt x="7740" y="1580"/>
                  <a:pt x="6950" y="1422"/>
                  <a:pt x="5921" y="1422"/>
                </a:cubicBezTo>
                <a:lnTo>
                  <a:pt x="5921" y="1264"/>
                </a:lnTo>
                <a:cubicBezTo>
                  <a:pt x="5921" y="556"/>
                  <a:pt x="5289" y="0"/>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a:off x="-33307" y="423371"/>
            <a:ext cx="2004747" cy="452528"/>
          </a:xfrm>
          <a:custGeom>
            <a:rect b="b" l="l" r="r" t="t"/>
            <a:pathLst>
              <a:path extrusionOk="0" h="5111" w="22641">
                <a:moveTo>
                  <a:pt x="11440" y="1"/>
                </a:moveTo>
                <a:cubicBezTo>
                  <a:pt x="11419" y="1"/>
                  <a:pt x="11397" y="1"/>
                  <a:pt x="11376" y="1"/>
                </a:cubicBezTo>
                <a:cubicBezTo>
                  <a:pt x="10396" y="39"/>
                  <a:pt x="9527" y="474"/>
                  <a:pt x="8985" y="1198"/>
                </a:cubicBezTo>
                <a:cubicBezTo>
                  <a:pt x="8802" y="1126"/>
                  <a:pt x="8623" y="1088"/>
                  <a:pt x="8440" y="1088"/>
                </a:cubicBezTo>
                <a:cubicBezTo>
                  <a:pt x="8005" y="1088"/>
                  <a:pt x="7608" y="1305"/>
                  <a:pt x="7353" y="1633"/>
                </a:cubicBezTo>
                <a:cubicBezTo>
                  <a:pt x="7140" y="1465"/>
                  <a:pt x="6910" y="1377"/>
                  <a:pt x="6706" y="1377"/>
                </a:cubicBezTo>
                <a:cubicBezTo>
                  <a:pt x="6599" y="1377"/>
                  <a:pt x="6499" y="1401"/>
                  <a:pt x="6411" y="1450"/>
                </a:cubicBezTo>
                <a:cubicBezTo>
                  <a:pt x="6159" y="1560"/>
                  <a:pt x="6049" y="1813"/>
                  <a:pt x="6049" y="2102"/>
                </a:cubicBezTo>
                <a:cubicBezTo>
                  <a:pt x="5869" y="2068"/>
                  <a:pt x="5725" y="2068"/>
                  <a:pt x="5542" y="2068"/>
                </a:cubicBezTo>
                <a:cubicBezTo>
                  <a:pt x="4817" y="2068"/>
                  <a:pt x="4238" y="2537"/>
                  <a:pt x="4020" y="3189"/>
                </a:cubicBezTo>
                <a:cubicBezTo>
                  <a:pt x="3768" y="3044"/>
                  <a:pt x="3479" y="2937"/>
                  <a:pt x="3189" y="2937"/>
                </a:cubicBezTo>
                <a:cubicBezTo>
                  <a:pt x="2464" y="2972"/>
                  <a:pt x="1847" y="3517"/>
                  <a:pt x="1774" y="4203"/>
                </a:cubicBezTo>
                <a:cubicBezTo>
                  <a:pt x="1630" y="4169"/>
                  <a:pt x="1450" y="4131"/>
                  <a:pt x="1305" y="4131"/>
                </a:cubicBezTo>
                <a:cubicBezTo>
                  <a:pt x="580" y="4169"/>
                  <a:pt x="1" y="4566"/>
                  <a:pt x="1" y="5038"/>
                </a:cubicBezTo>
                <a:cubicBezTo>
                  <a:pt x="1" y="5073"/>
                  <a:pt x="36" y="5073"/>
                  <a:pt x="36" y="5111"/>
                </a:cubicBezTo>
                <a:lnTo>
                  <a:pt x="22641" y="5111"/>
                </a:lnTo>
                <a:cubicBezTo>
                  <a:pt x="22641" y="4783"/>
                  <a:pt x="21192" y="4493"/>
                  <a:pt x="19273" y="4459"/>
                </a:cubicBezTo>
                <a:cubicBezTo>
                  <a:pt x="19237" y="3901"/>
                  <a:pt x="17324" y="3477"/>
                  <a:pt x="14950" y="3477"/>
                </a:cubicBezTo>
                <a:cubicBezTo>
                  <a:pt x="14858" y="3477"/>
                  <a:pt x="14765" y="3478"/>
                  <a:pt x="14671" y="3479"/>
                </a:cubicBezTo>
                <a:lnTo>
                  <a:pt x="14636" y="3479"/>
                </a:lnTo>
                <a:cubicBezTo>
                  <a:pt x="14636" y="3372"/>
                  <a:pt x="14671" y="3262"/>
                  <a:pt x="14636" y="3154"/>
                </a:cubicBezTo>
                <a:cubicBezTo>
                  <a:pt x="14636" y="1399"/>
                  <a:pt x="13185" y="1"/>
                  <a:pt x="11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txBox="1"/>
          <p:nvPr>
            <p:ph type="ctrTitle"/>
          </p:nvPr>
        </p:nvSpPr>
        <p:spPr>
          <a:xfrm>
            <a:off x="720000" y="1544925"/>
            <a:ext cx="3399900" cy="87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000"/>
              <a:buFont typeface="Sedgwick Ave"/>
              <a:buNone/>
              <a:defRPr sz="6000">
                <a:solidFill>
                  <a:schemeClr val="lt1"/>
                </a:solidFill>
                <a:highlight>
                  <a:srgbClr val="000000"/>
                </a:highlight>
                <a:latin typeface="Sedgwick Ave"/>
                <a:ea typeface="Sedgwick Ave"/>
                <a:cs typeface="Sedgwick Ave"/>
                <a:sym typeface="Sedgwick Av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7" name="Google Shape;107;p9"/>
          <p:cNvSpPr txBox="1"/>
          <p:nvPr>
            <p:ph idx="1" type="subTitle"/>
          </p:nvPr>
        </p:nvSpPr>
        <p:spPr>
          <a:xfrm>
            <a:off x="720000" y="2451650"/>
            <a:ext cx="4975800" cy="16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0"/>
          <p:cNvSpPr txBox="1"/>
          <p:nvPr>
            <p:ph type="title"/>
          </p:nvPr>
        </p:nvSpPr>
        <p:spPr>
          <a:xfrm>
            <a:off x="720000" y="540000"/>
            <a:ext cx="4468200" cy="22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1pPr>
            <a:lvl2pPr lvl="1"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2pPr>
            <a:lvl3pPr lvl="2"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3pPr>
            <a:lvl4pPr lvl="3"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4pPr>
            <a:lvl5pPr lvl="4"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5pPr>
            <a:lvl6pPr lvl="5"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6pPr>
            <a:lvl7pPr lvl="6"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7pPr>
            <a:lvl8pPr lvl="7"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8pPr>
            <a:lvl9pPr lvl="8" rtl="0">
              <a:lnSpc>
                <a:spcPct val="100000"/>
              </a:lnSpc>
              <a:spcBef>
                <a:spcPts val="0"/>
              </a:spcBef>
              <a:spcAft>
                <a:spcPts val="0"/>
              </a:spcAft>
              <a:buClr>
                <a:schemeClr val="lt1"/>
              </a:buClr>
              <a:buSzPts val="4000"/>
              <a:buFont typeface="Sedgwick Ave"/>
              <a:buNone/>
              <a:defRPr sz="4000">
                <a:solidFill>
                  <a:schemeClr val="lt1"/>
                </a:solidFill>
                <a:highlight>
                  <a:srgbClr val="000000"/>
                </a:highlight>
                <a:latin typeface="Sedgwick Ave"/>
                <a:ea typeface="Sedgwick Ave"/>
                <a:cs typeface="Sedgwick Ave"/>
                <a:sym typeface="Sedgwick Av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1pPr>
            <a:lvl2pPr lvl="1"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2pPr>
            <a:lvl3pPr lvl="2"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3pPr>
            <a:lvl4pPr lvl="3"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4pPr>
            <a:lvl5pPr lvl="4"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5pPr>
            <a:lvl6pPr lvl="5"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6pPr>
            <a:lvl7pPr lvl="6"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7pPr>
            <a:lvl8pPr lvl="7"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8pPr>
            <a:lvl9pPr lvl="8" rtl="0">
              <a:spcBef>
                <a:spcPts val="0"/>
              </a:spcBef>
              <a:spcAft>
                <a:spcPts val="0"/>
              </a:spcAft>
              <a:buClr>
                <a:schemeClr val="dk1"/>
              </a:buClr>
              <a:buSzPts val="2800"/>
              <a:buFont typeface="IBM Plex Sans SemiBold"/>
              <a:buNone/>
              <a:defRPr sz="2800">
                <a:solidFill>
                  <a:schemeClr val="dk1"/>
                </a:solidFill>
                <a:latin typeface="IBM Plex Sans SemiBold"/>
                <a:ea typeface="IBM Plex Sans SemiBold"/>
                <a:cs typeface="IBM Plex Sans SemiBold"/>
                <a:sym typeface="IBM Plex Sans Semi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1pPr>
            <a:lvl2pPr indent="-330200" lvl="1" marL="9144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2pPr>
            <a:lvl3pPr indent="-330200" lvl="2" marL="13716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3pPr>
            <a:lvl4pPr indent="-330200" lvl="3" marL="18288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4pPr>
            <a:lvl5pPr indent="-330200" lvl="4" marL="22860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5pPr>
            <a:lvl6pPr indent="-330200" lvl="5" marL="27432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6pPr>
            <a:lvl7pPr indent="-330200" lvl="6" marL="32004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7pPr>
            <a:lvl8pPr indent="-330200" lvl="7" marL="36576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8pPr>
            <a:lvl9pPr indent="-330200" lvl="8" marL="4114800" rtl="0">
              <a:lnSpc>
                <a:spcPct val="100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slide" Target="/ppt/slid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slide" Target="/ppt/slid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3.xml"/><Relationship Id="rId3" Type="http://schemas.openxmlformats.org/officeDocument/2006/relationships/slide" Target="/ppt/slid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slidesgo.com/?utm_source=Slidesgo_template&amp;utm_medium=referral-link&amp;utm_campaign=SG_Credits&amp;utm_content=slidesgo" TargetMode="External"/><Relationship Id="rId4" Type="http://schemas.openxmlformats.org/officeDocument/2006/relationships/hyperlink" Target="https://www.w3schools.com/postgresql/index.php" TargetMode="External"/><Relationship Id="rId5" Type="http://schemas.openxmlformats.org/officeDocument/2006/relationships/hyperlink" Target="https://shopup.me/model/rfm-segment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3"/>
          <p:cNvSpPr txBox="1"/>
          <p:nvPr>
            <p:ph idx="1" type="subTitle"/>
          </p:nvPr>
        </p:nvSpPr>
        <p:spPr>
          <a:xfrm rot="-144247">
            <a:off x="627299" y="1955119"/>
            <a:ext cx="5785793" cy="89568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highlight>
                  <a:schemeClr val="dk1"/>
                </a:highlight>
                <a:latin typeface="Lexend Medium"/>
                <a:ea typeface="Lexend Medium"/>
                <a:cs typeface="Lexend Medium"/>
                <a:sym typeface="Lexend Medium"/>
              </a:rPr>
              <a:t>Sprocket Central</a:t>
            </a:r>
            <a:r>
              <a:rPr lang="en" sz="3600">
                <a:highlight>
                  <a:schemeClr val="dk1"/>
                </a:highlight>
                <a:latin typeface="Lexend Medium"/>
                <a:ea typeface="Lexend Medium"/>
                <a:cs typeface="Lexend Medium"/>
                <a:sym typeface="Lexend Medium"/>
              </a:rPr>
              <a:t> </a:t>
            </a:r>
            <a:r>
              <a:rPr lang="en" sz="2100">
                <a:highlight>
                  <a:schemeClr val="dk1"/>
                </a:highlight>
                <a:latin typeface="Lexend Medium"/>
                <a:ea typeface="Lexend Medium"/>
                <a:cs typeface="Lexend Medium"/>
                <a:sym typeface="Lexend Medium"/>
              </a:rPr>
              <a:t>Pty Ltd</a:t>
            </a:r>
            <a:r>
              <a:rPr lang="en" sz="3600">
                <a:highlight>
                  <a:schemeClr val="dk1"/>
                </a:highlight>
                <a:latin typeface="Lexend Medium"/>
                <a:ea typeface="Lexend Medium"/>
                <a:cs typeface="Lexend Medium"/>
                <a:sym typeface="Lexend Medium"/>
              </a:rPr>
              <a:t> </a:t>
            </a:r>
            <a:endParaRPr sz="3600">
              <a:highlight>
                <a:schemeClr val="dk1"/>
              </a:highlight>
              <a:latin typeface="Lexend Medium"/>
              <a:ea typeface="Lexend Medium"/>
              <a:cs typeface="Lexend Medium"/>
              <a:sym typeface="Lexend Medium"/>
            </a:endParaRPr>
          </a:p>
        </p:txBody>
      </p:sp>
      <p:sp>
        <p:nvSpPr>
          <p:cNvPr id="509" name="Google Shape;509;p53"/>
          <p:cNvSpPr txBox="1"/>
          <p:nvPr>
            <p:ph type="title"/>
          </p:nvPr>
        </p:nvSpPr>
        <p:spPr>
          <a:xfrm>
            <a:off x="720000" y="1457400"/>
            <a:ext cx="42918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Data analysis presentation</a:t>
            </a:r>
            <a:endParaRPr sz="2600"/>
          </a:p>
        </p:txBody>
      </p:sp>
      <p:grpSp>
        <p:nvGrpSpPr>
          <p:cNvPr id="510" name="Google Shape;510;p53"/>
          <p:cNvGrpSpPr/>
          <p:nvPr/>
        </p:nvGrpSpPr>
        <p:grpSpPr>
          <a:xfrm>
            <a:off x="5440025" y="1593200"/>
            <a:ext cx="3370652" cy="3079580"/>
            <a:chOff x="5440025" y="1593200"/>
            <a:chExt cx="3370652" cy="3079580"/>
          </a:xfrm>
        </p:grpSpPr>
        <p:sp>
          <p:nvSpPr>
            <p:cNvPr id="511" name="Google Shape;511;p53"/>
            <p:cNvSpPr/>
            <p:nvPr/>
          </p:nvSpPr>
          <p:spPr>
            <a:xfrm>
              <a:off x="6983430" y="3867124"/>
              <a:ext cx="350957" cy="552063"/>
            </a:xfrm>
            <a:custGeom>
              <a:rect b="b" l="l" r="r" t="t"/>
              <a:pathLst>
                <a:path extrusionOk="0" h="2682" w="1705">
                  <a:moveTo>
                    <a:pt x="1052" y="1"/>
                  </a:moveTo>
                  <a:cubicBezTo>
                    <a:pt x="617" y="1198"/>
                    <a:pt x="183" y="2247"/>
                    <a:pt x="0" y="2537"/>
                  </a:cubicBezTo>
                  <a:lnTo>
                    <a:pt x="290" y="2682"/>
                  </a:lnTo>
                  <a:cubicBezTo>
                    <a:pt x="290" y="2682"/>
                    <a:pt x="1342" y="1233"/>
                    <a:pt x="1704" y="184"/>
                  </a:cubicBezTo>
                  <a:cubicBezTo>
                    <a:pt x="1487" y="1"/>
                    <a:pt x="1232" y="1"/>
                    <a:pt x="1052"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3"/>
            <p:cNvSpPr/>
            <p:nvPr/>
          </p:nvSpPr>
          <p:spPr>
            <a:xfrm>
              <a:off x="6820403" y="4342204"/>
              <a:ext cx="267592" cy="137295"/>
            </a:xfrm>
            <a:custGeom>
              <a:rect b="b" l="l" r="r" t="t"/>
              <a:pathLst>
                <a:path extrusionOk="0" h="667" w="1300">
                  <a:moveTo>
                    <a:pt x="1062" y="1"/>
                  </a:moveTo>
                  <a:cubicBezTo>
                    <a:pt x="1040" y="1"/>
                    <a:pt x="1011" y="4"/>
                    <a:pt x="975" y="11"/>
                  </a:cubicBezTo>
                  <a:cubicBezTo>
                    <a:pt x="864" y="11"/>
                    <a:pt x="830" y="194"/>
                    <a:pt x="830" y="194"/>
                  </a:cubicBezTo>
                  <a:cubicBezTo>
                    <a:pt x="726" y="189"/>
                    <a:pt x="635" y="186"/>
                    <a:pt x="555" y="186"/>
                  </a:cubicBezTo>
                  <a:cubicBezTo>
                    <a:pt x="77" y="186"/>
                    <a:pt x="0" y="271"/>
                    <a:pt x="33" y="301"/>
                  </a:cubicBezTo>
                  <a:cubicBezTo>
                    <a:pt x="66" y="337"/>
                    <a:pt x="1018" y="666"/>
                    <a:pt x="1204" y="666"/>
                  </a:cubicBezTo>
                  <a:cubicBezTo>
                    <a:pt x="1214" y="666"/>
                    <a:pt x="1221" y="665"/>
                    <a:pt x="1227" y="663"/>
                  </a:cubicBezTo>
                  <a:cubicBezTo>
                    <a:pt x="1299" y="663"/>
                    <a:pt x="1264" y="339"/>
                    <a:pt x="1264" y="339"/>
                  </a:cubicBezTo>
                  <a:cubicBezTo>
                    <a:pt x="1291" y="283"/>
                    <a:pt x="1234" y="205"/>
                    <a:pt x="1206" y="205"/>
                  </a:cubicBezTo>
                  <a:cubicBezTo>
                    <a:pt x="1198" y="205"/>
                    <a:pt x="1192" y="212"/>
                    <a:pt x="1192" y="229"/>
                  </a:cubicBezTo>
                  <a:cubicBezTo>
                    <a:pt x="1192" y="266"/>
                    <a:pt x="975" y="266"/>
                    <a:pt x="975" y="266"/>
                  </a:cubicBezTo>
                  <a:cubicBezTo>
                    <a:pt x="975" y="266"/>
                    <a:pt x="1268" y="1"/>
                    <a:pt x="1062"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3"/>
            <p:cNvSpPr/>
            <p:nvPr/>
          </p:nvSpPr>
          <p:spPr>
            <a:xfrm>
              <a:off x="6826990" y="4396958"/>
              <a:ext cx="253801" cy="81924"/>
            </a:xfrm>
            <a:custGeom>
              <a:rect b="b" l="l" r="r" t="t"/>
              <a:pathLst>
                <a:path extrusionOk="0" h="398" w="1233">
                  <a:moveTo>
                    <a:pt x="1" y="0"/>
                  </a:moveTo>
                  <a:lnTo>
                    <a:pt x="1" y="35"/>
                  </a:lnTo>
                  <a:cubicBezTo>
                    <a:pt x="1" y="73"/>
                    <a:pt x="508" y="218"/>
                    <a:pt x="832" y="325"/>
                  </a:cubicBezTo>
                  <a:lnTo>
                    <a:pt x="798" y="290"/>
                  </a:lnTo>
                  <a:lnTo>
                    <a:pt x="870" y="218"/>
                  </a:lnTo>
                  <a:cubicBezTo>
                    <a:pt x="508" y="145"/>
                    <a:pt x="146" y="35"/>
                    <a:pt x="1" y="0"/>
                  </a:cubicBezTo>
                  <a:close/>
                  <a:moveTo>
                    <a:pt x="977" y="253"/>
                  </a:moveTo>
                  <a:lnTo>
                    <a:pt x="870" y="325"/>
                  </a:lnTo>
                  <a:cubicBezTo>
                    <a:pt x="1015" y="397"/>
                    <a:pt x="1122" y="397"/>
                    <a:pt x="1160" y="397"/>
                  </a:cubicBezTo>
                  <a:lnTo>
                    <a:pt x="1195" y="397"/>
                  </a:lnTo>
                  <a:cubicBezTo>
                    <a:pt x="1232" y="397"/>
                    <a:pt x="1232" y="363"/>
                    <a:pt x="1232" y="325"/>
                  </a:cubicBezTo>
                  <a:cubicBezTo>
                    <a:pt x="1160" y="325"/>
                    <a:pt x="1088" y="290"/>
                    <a:pt x="977" y="2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3"/>
            <p:cNvSpPr/>
            <p:nvPr/>
          </p:nvSpPr>
          <p:spPr>
            <a:xfrm>
              <a:off x="6991046" y="3837483"/>
              <a:ext cx="708295" cy="634193"/>
            </a:xfrm>
            <a:custGeom>
              <a:rect b="b" l="l" r="r" t="t"/>
              <a:pathLst>
                <a:path extrusionOk="0" h="3081" w="3441">
                  <a:moveTo>
                    <a:pt x="3368" y="0"/>
                  </a:moveTo>
                  <a:lnTo>
                    <a:pt x="1" y="3008"/>
                  </a:lnTo>
                  <a:lnTo>
                    <a:pt x="73" y="3081"/>
                  </a:lnTo>
                  <a:lnTo>
                    <a:pt x="3441" y="72"/>
                  </a:lnTo>
                  <a:lnTo>
                    <a:pt x="33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p:nvPr/>
          </p:nvSpPr>
          <p:spPr>
            <a:xfrm>
              <a:off x="7117639" y="3994333"/>
              <a:ext cx="395624" cy="402829"/>
            </a:xfrm>
            <a:custGeom>
              <a:rect b="b" l="l" r="r" t="t"/>
              <a:pathLst>
                <a:path extrusionOk="0" h="1957" w="1922">
                  <a:moveTo>
                    <a:pt x="942" y="107"/>
                  </a:moveTo>
                  <a:cubicBezTo>
                    <a:pt x="1449" y="107"/>
                    <a:pt x="1811" y="507"/>
                    <a:pt x="1811" y="977"/>
                  </a:cubicBezTo>
                  <a:cubicBezTo>
                    <a:pt x="1811" y="1449"/>
                    <a:pt x="1449" y="1846"/>
                    <a:pt x="942" y="1846"/>
                  </a:cubicBezTo>
                  <a:cubicBezTo>
                    <a:pt x="472" y="1846"/>
                    <a:pt x="73" y="1449"/>
                    <a:pt x="73" y="977"/>
                  </a:cubicBezTo>
                  <a:cubicBezTo>
                    <a:pt x="73" y="507"/>
                    <a:pt x="472" y="107"/>
                    <a:pt x="942" y="107"/>
                  </a:cubicBezTo>
                  <a:close/>
                  <a:moveTo>
                    <a:pt x="942" y="0"/>
                  </a:moveTo>
                  <a:cubicBezTo>
                    <a:pt x="435" y="0"/>
                    <a:pt x="0" y="435"/>
                    <a:pt x="0" y="977"/>
                  </a:cubicBezTo>
                  <a:cubicBezTo>
                    <a:pt x="0" y="1522"/>
                    <a:pt x="435" y="1956"/>
                    <a:pt x="942" y="1956"/>
                  </a:cubicBezTo>
                  <a:cubicBezTo>
                    <a:pt x="1487" y="1956"/>
                    <a:pt x="1922" y="1522"/>
                    <a:pt x="1922" y="977"/>
                  </a:cubicBezTo>
                  <a:cubicBezTo>
                    <a:pt x="1922" y="435"/>
                    <a:pt x="1487" y="0"/>
                    <a:pt x="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3"/>
            <p:cNvSpPr/>
            <p:nvPr/>
          </p:nvSpPr>
          <p:spPr>
            <a:xfrm>
              <a:off x="7251849" y="4135746"/>
              <a:ext cx="119387" cy="119387"/>
            </a:xfrm>
            <a:custGeom>
              <a:rect b="b" l="l" r="r" t="t"/>
              <a:pathLst>
                <a:path extrusionOk="0" h="580" w="580">
                  <a:moveTo>
                    <a:pt x="290" y="0"/>
                  </a:moveTo>
                  <a:cubicBezTo>
                    <a:pt x="145" y="0"/>
                    <a:pt x="0" y="110"/>
                    <a:pt x="0" y="290"/>
                  </a:cubicBezTo>
                  <a:cubicBezTo>
                    <a:pt x="0" y="435"/>
                    <a:pt x="145" y="580"/>
                    <a:pt x="290" y="580"/>
                  </a:cubicBezTo>
                  <a:cubicBezTo>
                    <a:pt x="473" y="580"/>
                    <a:pt x="580" y="435"/>
                    <a:pt x="580" y="290"/>
                  </a:cubicBezTo>
                  <a:cubicBezTo>
                    <a:pt x="580" y="110"/>
                    <a:pt x="473" y="0"/>
                    <a:pt x="2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3"/>
            <p:cNvSpPr/>
            <p:nvPr/>
          </p:nvSpPr>
          <p:spPr>
            <a:xfrm>
              <a:off x="8094773" y="4083668"/>
              <a:ext cx="119387" cy="119593"/>
            </a:xfrm>
            <a:custGeom>
              <a:rect b="b" l="l" r="r" t="t"/>
              <a:pathLst>
                <a:path extrusionOk="0" h="581" w="580">
                  <a:moveTo>
                    <a:pt x="290" y="1"/>
                  </a:moveTo>
                  <a:cubicBezTo>
                    <a:pt x="107" y="1"/>
                    <a:pt x="0" y="108"/>
                    <a:pt x="0" y="291"/>
                  </a:cubicBezTo>
                  <a:cubicBezTo>
                    <a:pt x="0" y="436"/>
                    <a:pt x="107" y="581"/>
                    <a:pt x="290" y="581"/>
                  </a:cubicBezTo>
                  <a:cubicBezTo>
                    <a:pt x="435" y="581"/>
                    <a:pt x="580" y="436"/>
                    <a:pt x="580" y="291"/>
                  </a:cubicBezTo>
                  <a:cubicBezTo>
                    <a:pt x="580" y="108"/>
                    <a:pt x="435" y="1"/>
                    <a:pt x="2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3"/>
            <p:cNvSpPr/>
            <p:nvPr/>
          </p:nvSpPr>
          <p:spPr>
            <a:xfrm>
              <a:off x="6036556" y="4039001"/>
              <a:ext cx="119593" cy="119593"/>
            </a:xfrm>
            <a:custGeom>
              <a:rect b="b" l="l" r="r" t="t"/>
              <a:pathLst>
                <a:path extrusionOk="0" h="581" w="581">
                  <a:moveTo>
                    <a:pt x="291" y="1"/>
                  </a:moveTo>
                  <a:cubicBezTo>
                    <a:pt x="146" y="1"/>
                    <a:pt x="1" y="145"/>
                    <a:pt x="1" y="290"/>
                  </a:cubicBezTo>
                  <a:cubicBezTo>
                    <a:pt x="1" y="470"/>
                    <a:pt x="146" y="580"/>
                    <a:pt x="291" y="580"/>
                  </a:cubicBezTo>
                  <a:cubicBezTo>
                    <a:pt x="470" y="580"/>
                    <a:pt x="580" y="470"/>
                    <a:pt x="580" y="290"/>
                  </a:cubicBezTo>
                  <a:cubicBezTo>
                    <a:pt x="580" y="145"/>
                    <a:pt x="470" y="1"/>
                    <a:pt x="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3"/>
            <p:cNvSpPr/>
            <p:nvPr/>
          </p:nvSpPr>
          <p:spPr>
            <a:xfrm>
              <a:off x="6878862" y="4418983"/>
              <a:ext cx="179287" cy="104567"/>
            </a:xfrm>
            <a:custGeom>
              <a:rect b="b" l="l" r="r" t="t"/>
              <a:pathLst>
                <a:path extrusionOk="0" h="508" w="871">
                  <a:moveTo>
                    <a:pt x="73" y="1"/>
                  </a:moveTo>
                  <a:lnTo>
                    <a:pt x="1" y="256"/>
                  </a:lnTo>
                  <a:lnTo>
                    <a:pt x="763" y="508"/>
                  </a:lnTo>
                  <a:lnTo>
                    <a:pt x="870" y="290"/>
                  </a:lnTo>
                  <a:lnTo>
                    <a:pt x="73" y="1"/>
                  </a:lnTo>
                  <a:close/>
                </a:path>
              </a:pathLst>
            </a:custGeom>
            <a:solidFill>
              <a:srgbClr val="465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3"/>
            <p:cNvSpPr/>
            <p:nvPr/>
          </p:nvSpPr>
          <p:spPr>
            <a:xfrm>
              <a:off x="7415905" y="1816949"/>
              <a:ext cx="59694" cy="69162"/>
            </a:xfrm>
            <a:custGeom>
              <a:rect b="b" l="l" r="r" t="t"/>
              <a:pathLst>
                <a:path extrusionOk="0" h="336" w="290">
                  <a:moveTo>
                    <a:pt x="183" y="0"/>
                  </a:moveTo>
                  <a:cubicBezTo>
                    <a:pt x="110" y="0"/>
                    <a:pt x="38" y="35"/>
                    <a:pt x="38" y="145"/>
                  </a:cubicBezTo>
                  <a:cubicBezTo>
                    <a:pt x="0" y="218"/>
                    <a:pt x="0" y="325"/>
                    <a:pt x="73" y="325"/>
                  </a:cubicBezTo>
                  <a:cubicBezTo>
                    <a:pt x="86" y="332"/>
                    <a:pt x="100" y="335"/>
                    <a:pt x="113" y="335"/>
                  </a:cubicBezTo>
                  <a:cubicBezTo>
                    <a:pt x="171" y="335"/>
                    <a:pt x="225" y="276"/>
                    <a:pt x="255" y="218"/>
                  </a:cubicBezTo>
                  <a:cubicBezTo>
                    <a:pt x="290" y="145"/>
                    <a:pt x="255" y="35"/>
                    <a:pt x="183"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3"/>
            <p:cNvSpPr/>
            <p:nvPr/>
          </p:nvSpPr>
          <p:spPr>
            <a:xfrm>
              <a:off x="6521109" y="2144030"/>
              <a:ext cx="1051842" cy="504720"/>
            </a:xfrm>
            <a:custGeom>
              <a:rect b="b" l="l" r="r" t="t"/>
              <a:pathLst>
                <a:path extrusionOk="0" h="2452" w="5110">
                  <a:moveTo>
                    <a:pt x="4749" y="0"/>
                  </a:moveTo>
                  <a:cubicBezTo>
                    <a:pt x="4671" y="0"/>
                    <a:pt x="4564" y="30"/>
                    <a:pt x="4420" y="112"/>
                  </a:cubicBezTo>
                  <a:cubicBezTo>
                    <a:pt x="3950" y="402"/>
                    <a:pt x="3478" y="1634"/>
                    <a:pt x="3043" y="1744"/>
                  </a:cubicBezTo>
                  <a:cubicBezTo>
                    <a:pt x="3043" y="1744"/>
                    <a:pt x="2319" y="1888"/>
                    <a:pt x="1643" y="1888"/>
                  </a:cubicBezTo>
                  <a:cubicBezTo>
                    <a:pt x="1305" y="1888"/>
                    <a:pt x="980" y="1852"/>
                    <a:pt x="762" y="1744"/>
                  </a:cubicBezTo>
                  <a:cubicBezTo>
                    <a:pt x="762" y="1744"/>
                    <a:pt x="581" y="1538"/>
                    <a:pt x="372" y="1538"/>
                  </a:cubicBezTo>
                  <a:cubicBezTo>
                    <a:pt x="334" y="1538"/>
                    <a:pt x="294" y="1545"/>
                    <a:pt x="255" y="1562"/>
                  </a:cubicBezTo>
                  <a:cubicBezTo>
                    <a:pt x="0" y="1634"/>
                    <a:pt x="38" y="1779"/>
                    <a:pt x="38" y="1779"/>
                  </a:cubicBezTo>
                  <a:cubicBezTo>
                    <a:pt x="38" y="1779"/>
                    <a:pt x="183" y="1889"/>
                    <a:pt x="183" y="2034"/>
                  </a:cubicBezTo>
                  <a:cubicBezTo>
                    <a:pt x="183" y="2034"/>
                    <a:pt x="285" y="2075"/>
                    <a:pt x="397" y="2075"/>
                  </a:cubicBezTo>
                  <a:cubicBezTo>
                    <a:pt x="496" y="2075"/>
                    <a:pt x="602" y="2043"/>
                    <a:pt x="652" y="1924"/>
                  </a:cubicBezTo>
                  <a:cubicBezTo>
                    <a:pt x="652" y="1924"/>
                    <a:pt x="1798" y="2452"/>
                    <a:pt x="2819" y="2452"/>
                  </a:cubicBezTo>
                  <a:cubicBezTo>
                    <a:pt x="2932" y="2452"/>
                    <a:pt x="3044" y="2445"/>
                    <a:pt x="3153" y="2431"/>
                  </a:cubicBezTo>
                  <a:cubicBezTo>
                    <a:pt x="3153" y="2431"/>
                    <a:pt x="5109" y="1054"/>
                    <a:pt x="4964" y="185"/>
                  </a:cubicBezTo>
                  <a:cubicBezTo>
                    <a:pt x="4964" y="185"/>
                    <a:pt x="4945" y="0"/>
                    <a:pt x="4749"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3"/>
            <p:cNvSpPr/>
            <p:nvPr/>
          </p:nvSpPr>
          <p:spPr>
            <a:xfrm>
              <a:off x="6655318" y="2539862"/>
              <a:ext cx="206" cy="206"/>
            </a:xfrm>
            <a:custGeom>
              <a:rect b="b" l="l" r="r" t="t"/>
              <a:pathLst>
                <a:path extrusionOk="0" h="1" w="1">
                  <a:moveTo>
                    <a:pt x="0" y="1"/>
                  </a:moveTo>
                  <a:lnTo>
                    <a:pt x="0" y="1"/>
                  </a:lnTo>
                  <a:lnTo>
                    <a:pt x="0" y="1"/>
                  </a:lnTo>
                  <a:close/>
                  <a:moveTo>
                    <a:pt x="0" y="1"/>
                  </a:moveTo>
                  <a:lnTo>
                    <a:pt x="0" y="1"/>
                  </a:lnTo>
                  <a:close/>
                </a:path>
              </a:pathLst>
            </a:custGeom>
            <a:solidFill>
              <a:srgbClr val="FFE7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6580597" y="2525041"/>
              <a:ext cx="716117" cy="127209"/>
            </a:xfrm>
            <a:custGeom>
              <a:rect b="b" l="l" r="r" t="t"/>
              <a:pathLst>
                <a:path extrusionOk="0" h="618" w="3479">
                  <a:moveTo>
                    <a:pt x="328" y="0"/>
                  </a:moveTo>
                  <a:cubicBezTo>
                    <a:pt x="256" y="145"/>
                    <a:pt x="111" y="183"/>
                    <a:pt x="1" y="183"/>
                  </a:cubicBezTo>
                  <a:cubicBezTo>
                    <a:pt x="38" y="183"/>
                    <a:pt x="111" y="218"/>
                    <a:pt x="146" y="218"/>
                  </a:cubicBezTo>
                  <a:cubicBezTo>
                    <a:pt x="256" y="218"/>
                    <a:pt x="328" y="183"/>
                    <a:pt x="363" y="73"/>
                  </a:cubicBezTo>
                  <a:cubicBezTo>
                    <a:pt x="363" y="73"/>
                    <a:pt x="1522" y="618"/>
                    <a:pt x="2537" y="618"/>
                  </a:cubicBezTo>
                  <a:cubicBezTo>
                    <a:pt x="2647" y="618"/>
                    <a:pt x="2754" y="618"/>
                    <a:pt x="2864" y="580"/>
                  </a:cubicBezTo>
                  <a:cubicBezTo>
                    <a:pt x="2864" y="580"/>
                    <a:pt x="3154" y="400"/>
                    <a:pt x="3479" y="110"/>
                  </a:cubicBezTo>
                  <a:cubicBezTo>
                    <a:pt x="3479" y="73"/>
                    <a:pt x="3444" y="38"/>
                    <a:pt x="3406" y="38"/>
                  </a:cubicBezTo>
                  <a:cubicBezTo>
                    <a:pt x="3081" y="290"/>
                    <a:pt x="2826" y="507"/>
                    <a:pt x="2826" y="507"/>
                  </a:cubicBezTo>
                  <a:lnTo>
                    <a:pt x="2502" y="507"/>
                  </a:lnTo>
                  <a:cubicBezTo>
                    <a:pt x="1488" y="507"/>
                    <a:pt x="328" y="0"/>
                    <a:pt x="328" y="0"/>
                  </a:cubicBezTo>
                  <a:close/>
                </a:path>
              </a:pathLst>
            </a:custGeom>
            <a:solidFill>
              <a:srgbClr val="FEAC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3"/>
            <p:cNvSpPr/>
            <p:nvPr/>
          </p:nvSpPr>
          <p:spPr>
            <a:xfrm>
              <a:off x="7483215" y="3511431"/>
              <a:ext cx="1327462" cy="1161349"/>
            </a:xfrm>
            <a:custGeom>
              <a:rect b="b" l="l" r="r" t="t"/>
              <a:pathLst>
                <a:path extrusionOk="0" h="5642" w="6449">
                  <a:moveTo>
                    <a:pt x="3204" y="246"/>
                  </a:moveTo>
                  <a:cubicBezTo>
                    <a:pt x="3655" y="246"/>
                    <a:pt x="4112" y="363"/>
                    <a:pt x="4527" y="607"/>
                  </a:cubicBezTo>
                  <a:cubicBezTo>
                    <a:pt x="5759" y="1332"/>
                    <a:pt x="6159" y="2926"/>
                    <a:pt x="5434" y="4158"/>
                  </a:cubicBezTo>
                  <a:cubicBezTo>
                    <a:pt x="4955" y="4973"/>
                    <a:pt x="4108" y="5423"/>
                    <a:pt x="3234" y="5423"/>
                  </a:cubicBezTo>
                  <a:cubicBezTo>
                    <a:pt x="2788" y="5423"/>
                    <a:pt x="2335" y="5306"/>
                    <a:pt x="1919" y="5062"/>
                  </a:cubicBezTo>
                  <a:cubicBezTo>
                    <a:pt x="687" y="4337"/>
                    <a:pt x="253" y="2743"/>
                    <a:pt x="977" y="1512"/>
                  </a:cubicBezTo>
                  <a:cubicBezTo>
                    <a:pt x="1457" y="696"/>
                    <a:pt x="2319" y="246"/>
                    <a:pt x="3204" y="246"/>
                  </a:cubicBezTo>
                  <a:close/>
                  <a:moveTo>
                    <a:pt x="3240" y="1"/>
                  </a:moveTo>
                  <a:cubicBezTo>
                    <a:pt x="2266" y="1"/>
                    <a:pt x="1330" y="508"/>
                    <a:pt x="798" y="1404"/>
                  </a:cubicBezTo>
                  <a:cubicBezTo>
                    <a:pt x="1" y="2743"/>
                    <a:pt x="435" y="4482"/>
                    <a:pt x="1774" y="5279"/>
                  </a:cubicBezTo>
                  <a:cubicBezTo>
                    <a:pt x="2247" y="5534"/>
                    <a:pt x="2716" y="5641"/>
                    <a:pt x="3223" y="5641"/>
                  </a:cubicBezTo>
                  <a:cubicBezTo>
                    <a:pt x="4203" y="5641"/>
                    <a:pt x="5145" y="5172"/>
                    <a:pt x="5652" y="4265"/>
                  </a:cubicBezTo>
                  <a:cubicBezTo>
                    <a:pt x="6449" y="2926"/>
                    <a:pt x="6014" y="1187"/>
                    <a:pt x="4672" y="390"/>
                  </a:cubicBezTo>
                  <a:cubicBezTo>
                    <a:pt x="4216" y="126"/>
                    <a:pt x="3723" y="1"/>
                    <a:pt x="3240" y="1"/>
                  </a:cubicBezTo>
                  <a:close/>
                </a:path>
              </a:pathLst>
            </a:custGeom>
            <a:solidFill>
              <a:srgbClr val="465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a:off x="5440025" y="3511431"/>
              <a:ext cx="1327462" cy="1161349"/>
            </a:xfrm>
            <a:custGeom>
              <a:rect b="b" l="l" r="r" t="t"/>
              <a:pathLst>
                <a:path extrusionOk="0" h="5642" w="6449">
                  <a:moveTo>
                    <a:pt x="3204" y="246"/>
                  </a:moveTo>
                  <a:cubicBezTo>
                    <a:pt x="3655" y="246"/>
                    <a:pt x="4112" y="363"/>
                    <a:pt x="4527" y="607"/>
                  </a:cubicBezTo>
                  <a:cubicBezTo>
                    <a:pt x="5759" y="1332"/>
                    <a:pt x="6159" y="2926"/>
                    <a:pt x="5435" y="4158"/>
                  </a:cubicBezTo>
                  <a:cubicBezTo>
                    <a:pt x="4955" y="4973"/>
                    <a:pt x="4108" y="5423"/>
                    <a:pt x="3234" y="5423"/>
                  </a:cubicBezTo>
                  <a:cubicBezTo>
                    <a:pt x="2788" y="5423"/>
                    <a:pt x="2335" y="5306"/>
                    <a:pt x="1919" y="5062"/>
                  </a:cubicBezTo>
                  <a:cubicBezTo>
                    <a:pt x="688" y="4337"/>
                    <a:pt x="253" y="2743"/>
                    <a:pt x="977" y="1512"/>
                  </a:cubicBezTo>
                  <a:cubicBezTo>
                    <a:pt x="1457" y="696"/>
                    <a:pt x="2319" y="246"/>
                    <a:pt x="3204" y="246"/>
                  </a:cubicBezTo>
                  <a:close/>
                  <a:moveTo>
                    <a:pt x="3221" y="1"/>
                  </a:moveTo>
                  <a:cubicBezTo>
                    <a:pt x="2250" y="1"/>
                    <a:pt x="1305" y="508"/>
                    <a:pt x="798" y="1404"/>
                  </a:cubicBezTo>
                  <a:cubicBezTo>
                    <a:pt x="1" y="2743"/>
                    <a:pt x="435" y="4482"/>
                    <a:pt x="1774" y="5279"/>
                  </a:cubicBezTo>
                  <a:cubicBezTo>
                    <a:pt x="2247" y="5534"/>
                    <a:pt x="2716" y="5641"/>
                    <a:pt x="3223" y="5641"/>
                  </a:cubicBezTo>
                  <a:cubicBezTo>
                    <a:pt x="4165" y="5641"/>
                    <a:pt x="5145" y="5172"/>
                    <a:pt x="5652" y="4265"/>
                  </a:cubicBezTo>
                  <a:cubicBezTo>
                    <a:pt x="6449" y="2926"/>
                    <a:pt x="6014" y="1187"/>
                    <a:pt x="4638" y="390"/>
                  </a:cubicBezTo>
                  <a:cubicBezTo>
                    <a:pt x="4192" y="126"/>
                    <a:pt x="3704" y="1"/>
                    <a:pt x="3221" y="1"/>
                  </a:cubicBezTo>
                  <a:close/>
                </a:path>
              </a:pathLst>
            </a:custGeom>
            <a:solidFill>
              <a:srgbClr val="465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7199976" y="2883822"/>
              <a:ext cx="835299" cy="1021172"/>
            </a:xfrm>
            <a:custGeom>
              <a:rect b="b" l="l" r="r" t="t"/>
              <a:pathLst>
                <a:path extrusionOk="0" h="4961" w="4058">
                  <a:moveTo>
                    <a:pt x="2704" y="0"/>
                  </a:moveTo>
                  <a:cubicBezTo>
                    <a:pt x="2081" y="0"/>
                    <a:pt x="1449" y="613"/>
                    <a:pt x="1449" y="613"/>
                  </a:cubicBezTo>
                  <a:cubicBezTo>
                    <a:pt x="1449" y="613"/>
                    <a:pt x="687" y="2894"/>
                    <a:pt x="0" y="4778"/>
                  </a:cubicBezTo>
                  <a:cubicBezTo>
                    <a:pt x="180" y="4778"/>
                    <a:pt x="435" y="4778"/>
                    <a:pt x="652" y="4961"/>
                  </a:cubicBezTo>
                  <a:cubicBezTo>
                    <a:pt x="759" y="4705"/>
                    <a:pt x="797" y="4488"/>
                    <a:pt x="797" y="4308"/>
                  </a:cubicBezTo>
                  <a:cubicBezTo>
                    <a:pt x="832" y="3294"/>
                    <a:pt x="4057" y="1228"/>
                    <a:pt x="3368" y="324"/>
                  </a:cubicBezTo>
                  <a:cubicBezTo>
                    <a:pt x="3170" y="87"/>
                    <a:pt x="2937" y="0"/>
                    <a:pt x="27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p:nvPr/>
          </p:nvSpPr>
          <p:spPr>
            <a:xfrm>
              <a:off x="7206975" y="3091721"/>
              <a:ext cx="686271" cy="760785"/>
            </a:xfrm>
            <a:custGeom>
              <a:rect b="b" l="l" r="r" t="t"/>
              <a:pathLst>
                <a:path extrusionOk="0" h="3696" w="3334">
                  <a:moveTo>
                    <a:pt x="1160" y="363"/>
                  </a:moveTo>
                  <a:lnTo>
                    <a:pt x="1125" y="400"/>
                  </a:lnTo>
                  <a:cubicBezTo>
                    <a:pt x="1160" y="363"/>
                    <a:pt x="1198" y="363"/>
                    <a:pt x="1232" y="363"/>
                  </a:cubicBezTo>
                  <a:close/>
                  <a:moveTo>
                    <a:pt x="3334" y="0"/>
                  </a:moveTo>
                  <a:lnTo>
                    <a:pt x="3334" y="0"/>
                  </a:lnTo>
                  <a:cubicBezTo>
                    <a:pt x="3226" y="73"/>
                    <a:pt x="3081" y="145"/>
                    <a:pt x="2899" y="218"/>
                  </a:cubicBezTo>
                  <a:cubicBezTo>
                    <a:pt x="3009" y="328"/>
                    <a:pt x="2971" y="473"/>
                    <a:pt x="2937" y="580"/>
                  </a:cubicBezTo>
                  <a:cubicBezTo>
                    <a:pt x="3116" y="400"/>
                    <a:pt x="3226" y="183"/>
                    <a:pt x="3334" y="0"/>
                  </a:cubicBezTo>
                  <a:close/>
                  <a:moveTo>
                    <a:pt x="2174" y="725"/>
                  </a:moveTo>
                  <a:cubicBezTo>
                    <a:pt x="2140" y="725"/>
                    <a:pt x="2140" y="725"/>
                    <a:pt x="2102" y="763"/>
                  </a:cubicBezTo>
                  <a:lnTo>
                    <a:pt x="1740" y="1884"/>
                  </a:lnTo>
                  <a:cubicBezTo>
                    <a:pt x="2067" y="1487"/>
                    <a:pt x="2464" y="1125"/>
                    <a:pt x="2792" y="763"/>
                  </a:cubicBezTo>
                  <a:lnTo>
                    <a:pt x="2792" y="763"/>
                  </a:lnTo>
                  <a:cubicBezTo>
                    <a:pt x="2754" y="797"/>
                    <a:pt x="2682" y="797"/>
                    <a:pt x="2647" y="797"/>
                  </a:cubicBezTo>
                  <a:lnTo>
                    <a:pt x="2609" y="797"/>
                  </a:lnTo>
                  <a:cubicBezTo>
                    <a:pt x="2537" y="763"/>
                    <a:pt x="2392" y="725"/>
                    <a:pt x="2174" y="725"/>
                  </a:cubicBezTo>
                  <a:close/>
                  <a:moveTo>
                    <a:pt x="1125" y="473"/>
                  </a:moveTo>
                  <a:cubicBezTo>
                    <a:pt x="1053" y="653"/>
                    <a:pt x="980" y="797"/>
                    <a:pt x="943" y="980"/>
                  </a:cubicBezTo>
                  <a:cubicBezTo>
                    <a:pt x="1088" y="1160"/>
                    <a:pt x="1270" y="1377"/>
                    <a:pt x="1415" y="1632"/>
                  </a:cubicBezTo>
                  <a:cubicBezTo>
                    <a:pt x="1450" y="1739"/>
                    <a:pt x="1522" y="1812"/>
                    <a:pt x="1560" y="1922"/>
                  </a:cubicBezTo>
                  <a:lnTo>
                    <a:pt x="1957" y="763"/>
                  </a:lnTo>
                  <a:lnTo>
                    <a:pt x="1560" y="763"/>
                  </a:lnTo>
                  <a:cubicBezTo>
                    <a:pt x="1232" y="763"/>
                    <a:pt x="1160" y="618"/>
                    <a:pt x="1125" y="473"/>
                  </a:cubicBezTo>
                  <a:close/>
                  <a:moveTo>
                    <a:pt x="618" y="1957"/>
                  </a:moveTo>
                  <a:cubicBezTo>
                    <a:pt x="473" y="2357"/>
                    <a:pt x="328" y="2791"/>
                    <a:pt x="183" y="3188"/>
                  </a:cubicBezTo>
                  <a:cubicBezTo>
                    <a:pt x="436" y="3154"/>
                    <a:pt x="653" y="3116"/>
                    <a:pt x="835" y="3043"/>
                  </a:cubicBezTo>
                  <a:cubicBezTo>
                    <a:pt x="908" y="2864"/>
                    <a:pt x="1053" y="2646"/>
                    <a:pt x="1232" y="2429"/>
                  </a:cubicBezTo>
                  <a:cubicBezTo>
                    <a:pt x="1015" y="2284"/>
                    <a:pt x="835" y="2102"/>
                    <a:pt x="618" y="1957"/>
                  </a:cubicBezTo>
                  <a:close/>
                  <a:moveTo>
                    <a:pt x="798" y="3226"/>
                  </a:moveTo>
                  <a:cubicBezTo>
                    <a:pt x="793" y="3226"/>
                    <a:pt x="788" y="3227"/>
                    <a:pt x="785" y="3228"/>
                  </a:cubicBezTo>
                  <a:lnTo>
                    <a:pt x="785" y="3228"/>
                  </a:lnTo>
                  <a:cubicBezTo>
                    <a:pt x="789" y="3227"/>
                    <a:pt x="793" y="3227"/>
                    <a:pt x="798" y="3226"/>
                  </a:cubicBezTo>
                  <a:close/>
                  <a:moveTo>
                    <a:pt x="785" y="3228"/>
                  </a:moveTo>
                  <a:cubicBezTo>
                    <a:pt x="572" y="3264"/>
                    <a:pt x="358" y="3333"/>
                    <a:pt x="111" y="3333"/>
                  </a:cubicBezTo>
                  <a:cubicBezTo>
                    <a:pt x="73" y="3443"/>
                    <a:pt x="38" y="3588"/>
                    <a:pt x="1" y="3695"/>
                  </a:cubicBezTo>
                  <a:lnTo>
                    <a:pt x="763" y="3551"/>
                  </a:lnTo>
                  <a:lnTo>
                    <a:pt x="763" y="3298"/>
                  </a:lnTo>
                  <a:cubicBezTo>
                    <a:pt x="763" y="3266"/>
                    <a:pt x="763" y="3236"/>
                    <a:pt x="785" y="322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
            <p:cNvSpPr/>
            <p:nvPr/>
          </p:nvSpPr>
          <p:spPr>
            <a:xfrm>
              <a:off x="7214797" y="1659687"/>
              <a:ext cx="320493" cy="511718"/>
            </a:xfrm>
            <a:custGeom>
              <a:rect b="b" l="l" r="r" t="t"/>
              <a:pathLst>
                <a:path extrusionOk="0" h="2486" w="1557">
                  <a:moveTo>
                    <a:pt x="610" y="1"/>
                  </a:moveTo>
                  <a:cubicBezTo>
                    <a:pt x="546" y="1"/>
                    <a:pt x="487" y="23"/>
                    <a:pt x="435" y="75"/>
                  </a:cubicBezTo>
                  <a:lnTo>
                    <a:pt x="325" y="75"/>
                  </a:lnTo>
                  <a:cubicBezTo>
                    <a:pt x="290" y="112"/>
                    <a:pt x="0" y="292"/>
                    <a:pt x="108" y="909"/>
                  </a:cubicBezTo>
                  <a:cubicBezTo>
                    <a:pt x="225" y="1407"/>
                    <a:pt x="510" y="1812"/>
                    <a:pt x="709" y="1812"/>
                  </a:cubicBezTo>
                  <a:cubicBezTo>
                    <a:pt x="756" y="1812"/>
                    <a:pt x="798" y="1789"/>
                    <a:pt x="832" y="1741"/>
                  </a:cubicBezTo>
                  <a:cubicBezTo>
                    <a:pt x="870" y="1706"/>
                    <a:pt x="942" y="1634"/>
                    <a:pt x="942" y="1561"/>
                  </a:cubicBezTo>
                  <a:cubicBezTo>
                    <a:pt x="1050" y="1706"/>
                    <a:pt x="1194" y="1958"/>
                    <a:pt x="942" y="2321"/>
                  </a:cubicBezTo>
                  <a:cubicBezTo>
                    <a:pt x="859" y="2441"/>
                    <a:pt x="858" y="2486"/>
                    <a:pt x="903" y="2486"/>
                  </a:cubicBezTo>
                  <a:cubicBezTo>
                    <a:pt x="1034" y="2486"/>
                    <a:pt x="1557" y="2103"/>
                    <a:pt x="1557" y="2103"/>
                  </a:cubicBezTo>
                  <a:cubicBezTo>
                    <a:pt x="1557" y="2103"/>
                    <a:pt x="1122" y="1271"/>
                    <a:pt x="1267" y="909"/>
                  </a:cubicBezTo>
                  <a:cubicBezTo>
                    <a:pt x="1389" y="634"/>
                    <a:pt x="946" y="1"/>
                    <a:pt x="610"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p:nvPr/>
          </p:nvSpPr>
          <p:spPr>
            <a:xfrm>
              <a:off x="7192154" y="2060459"/>
              <a:ext cx="738760" cy="828506"/>
            </a:xfrm>
            <a:custGeom>
              <a:rect b="b" l="l" r="r" t="t"/>
              <a:pathLst>
                <a:path extrusionOk="0" h="4025" w="3589">
                  <a:moveTo>
                    <a:pt x="1418" y="0"/>
                  </a:moveTo>
                  <a:cubicBezTo>
                    <a:pt x="996" y="0"/>
                    <a:pt x="492" y="1189"/>
                    <a:pt x="218" y="1533"/>
                  </a:cubicBezTo>
                  <a:cubicBezTo>
                    <a:pt x="0" y="1823"/>
                    <a:pt x="580" y="2440"/>
                    <a:pt x="580" y="2440"/>
                  </a:cubicBezTo>
                  <a:cubicBezTo>
                    <a:pt x="580" y="2440"/>
                    <a:pt x="1232" y="3744"/>
                    <a:pt x="1849" y="3961"/>
                  </a:cubicBezTo>
                  <a:cubicBezTo>
                    <a:pt x="1971" y="4005"/>
                    <a:pt x="2120" y="4025"/>
                    <a:pt x="2274" y="4025"/>
                  </a:cubicBezTo>
                  <a:cubicBezTo>
                    <a:pt x="2895" y="4025"/>
                    <a:pt x="3588" y="3694"/>
                    <a:pt x="2864" y="3199"/>
                  </a:cubicBezTo>
                  <a:cubicBezTo>
                    <a:pt x="1994" y="2620"/>
                    <a:pt x="1922" y="1678"/>
                    <a:pt x="1884" y="846"/>
                  </a:cubicBezTo>
                  <a:cubicBezTo>
                    <a:pt x="1849" y="11"/>
                    <a:pt x="1487" y="11"/>
                    <a:pt x="1487" y="11"/>
                  </a:cubicBezTo>
                  <a:cubicBezTo>
                    <a:pt x="1464" y="4"/>
                    <a:pt x="1441" y="0"/>
                    <a:pt x="1418"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p:nvPr/>
          </p:nvSpPr>
          <p:spPr>
            <a:xfrm>
              <a:off x="7281696" y="2152264"/>
              <a:ext cx="313288" cy="402829"/>
            </a:xfrm>
            <a:custGeom>
              <a:rect b="b" l="l" r="r" t="t"/>
              <a:pathLst>
                <a:path extrusionOk="0" h="1957" w="1522">
                  <a:moveTo>
                    <a:pt x="1377" y="0"/>
                  </a:moveTo>
                  <a:lnTo>
                    <a:pt x="1232" y="38"/>
                  </a:lnTo>
                  <a:lnTo>
                    <a:pt x="1232" y="72"/>
                  </a:lnTo>
                  <a:lnTo>
                    <a:pt x="1232" y="145"/>
                  </a:lnTo>
                  <a:cubicBezTo>
                    <a:pt x="1232" y="690"/>
                    <a:pt x="545" y="1377"/>
                    <a:pt x="0" y="1849"/>
                  </a:cubicBezTo>
                  <a:cubicBezTo>
                    <a:pt x="73" y="1884"/>
                    <a:pt x="110" y="1956"/>
                    <a:pt x="145" y="1956"/>
                  </a:cubicBezTo>
                  <a:cubicBezTo>
                    <a:pt x="400" y="1739"/>
                    <a:pt x="907" y="1269"/>
                    <a:pt x="1197" y="762"/>
                  </a:cubicBezTo>
                  <a:cubicBezTo>
                    <a:pt x="1269" y="980"/>
                    <a:pt x="1377" y="1232"/>
                    <a:pt x="1522" y="1269"/>
                  </a:cubicBezTo>
                  <a:cubicBezTo>
                    <a:pt x="1487" y="980"/>
                    <a:pt x="1449" y="690"/>
                    <a:pt x="1449" y="400"/>
                  </a:cubicBezTo>
                  <a:cubicBezTo>
                    <a:pt x="1449" y="255"/>
                    <a:pt x="1414" y="110"/>
                    <a:pt x="1377" y="0"/>
                  </a:cubicBezTo>
                  <a:close/>
                </a:path>
              </a:pathLst>
            </a:custGeom>
            <a:solidFill>
              <a:srgbClr val="E90C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p:nvPr/>
          </p:nvSpPr>
          <p:spPr>
            <a:xfrm>
              <a:off x="7460573" y="2756407"/>
              <a:ext cx="313288" cy="67104"/>
            </a:xfrm>
            <a:custGeom>
              <a:rect b="b" l="l" r="r" t="t"/>
              <a:pathLst>
                <a:path extrusionOk="0" h="326" w="1522">
                  <a:moveTo>
                    <a:pt x="1197" y="1"/>
                  </a:moveTo>
                  <a:cubicBezTo>
                    <a:pt x="763" y="1"/>
                    <a:pt x="290" y="108"/>
                    <a:pt x="0" y="146"/>
                  </a:cubicBezTo>
                  <a:cubicBezTo>
                    <a:pt x="38" y="218"/>
                    <a:pt x="111" y="253"/>
                    <a:pt x="145" y="325"/>
                  </a:cubicBezTo>
                  <a:cubicBezTo>
                    <a:pt x="653" y="180"/>
                    <a:pt x="1160" y="73"/>
                    <a:pt x="1522" y="36"/>
                  </a:cubicBezTo>
                  <a:cubicBezTo>
                    <a:pt x="1415" y="1"/>
                    <a:pt x="1305" y="1"/>
                    <a:pt x="1197" y="1"/>
                  </a:cubicBezTo>
                  <a:close/>
                </a:path>
              </a:pathLst>
            </a:custGeom>
            <a:solidFill>
              <a:srgbClr val="E90C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3"/>
            <p:cNvSpPr/>
            <p:nvPr/>
          </p:nvSpPr>
          <p:spPr>
            <a:xfrm>
              <a:off x="5879704" y="3478702"/>
              <a:ext cx="813274" cy="448320"/>
            </a:xfrm>
            <a:custGeom>
              <a:rect b="b" l="l" r="r" t="t"/>
              <a:pathLst>
                <a:path extrusionOk="0" h="2178" w="3951">
                  <a:moveTo>
                    <a:pt x="1043" y="1"/>
                  </a:moveTo>
                  <a:cubicBezTo>
                    <a:pt x="733" y="1"/>
                    <a:pt x="419" y="49"/>
                    <a:pt x="111" y="149"/>
                  </a:cubicBezTo>
                  <a:cubicBezTo>
                    <a:pt x="38" y="149"/>
                    <a:pt x="1" y="222"/>
                    <a:pt x="38" y="259"/>
                  </a:cubicBezTo>
                  <a:cubicBezTo>
                    <a:pt x="38" y="332"/>
                    <a:pt x="111" y="332"/>
                    <a:pt x="145" y="332"/>
                  </a:cubicBezTo>
                  <a:cubicBezTo>
                    <a:pt x="436" y="239"/>
                    <a:pt x="730" y="196"/>
                    <a:pt x="1020" y="196"/>
                  </a:cubicBezTo>
                  <a:cubicBezTo>
                    <a:pt x="2215" y="196"/>
                    <a:pt x="3332" y="939"/>
                    <a:pt x="3768" y="2105"/>
                  </a:cubicBezTo>
                  <a:cubicBezTo>
                    <a:pt x="3768" y="2143"/>
                    <a:pt x="3841" y="2178"/>
                    <a:pt x="3878" y="2178"/>
                  </a:cubicBezTo>
                  <a:cubicBezTo>
                    <a:pt x="3951" y="2143"/>
                    <a:pt x="3951" y="2105"/>
                    <a:pt x="3951" y="2033"/>
                  </a:cubicBezTo>
                  <a:cubicBezTo>
                    <a:pt x="3486" y="785"/>
                    <a:pt x="2298" y="1"/>
                    <a:pt x="10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3"/>
            <p:cNvSpPr/>
            <p:nvPr/>
          </p:nvSpPr>
          <p:spPr>
            <a:xfrm>
              <a:off x="7602604" y="3494346"/>
              <a:ext cx="879966" cy="336137"/>
            </a:xfrm>
            <a:custGeom>
              <a:rect b="b" l="l" r="r" t="t"/>
              <a:pathLst>
                <a:path extrusionOk="0" h="1633" w="4275">
                  <a:moveTo>
                    <a:pt x="2715" y="0"/>
                  </a:moveTo>
                  <a:cubicBezTo>
                    <a:pt x="2446" y="0"/>
                    <a:pt x="2178" y="37"/>
                    <a:pt x="1919" y="111"/>
                  </a:cubicBezTo>
                  <a:cubicBezTo>
                    <a:pt x="1122" y="328"/>
                    <a:pt x="435" y="798"/>
                    <a:pt x="0" y="1487"/>
                  </a:cubicBezTo>
                  <a:cubicBezTo>
                    <a:pt x="0" y="1522"/>
                    <a:pt x="0" y="1595"/>
                    <a:pt x="35" y="1632"/>
                  </a:cubicBezTo>
                  <a:cubicBezTo>
                    <a:pt x="107" y="1632"/>
                    <a:pt x="145" y="1632"/>
                    <a:pt x="180" y="1595"/>
                  </a:cubicBezTo>
                  <a:cubicBezTo>
                    <a:pt x="580" y="943"/>
                    <a:pt x="1194" y="473"/>
                    <a:pt x="1956" y="290"/>
                  </a:cubicBezTo>
                  <a:cubicBezTo>
                    <a:pt x="2187" y="233"/>
                    <a:pt x="2426" y="205"/>
                    <a:pt x="2664" y="205"/>
                  </a:cubicBezTo>
                  <a:cubicBezTo>
                    <a:pt x="3174" y="205"/>
                    <a:pt x="3686" y="333"/>
                    <a:pt x="4130" y="580"/>
                  </a:cubicBezTo>
                  <a:cubicBezTo>
                    <a:pt x="4165" y="580"/>
                    <a:pt x="4237" y="580"/>
                    <a:pt x="4275" y="545"/>
                  </a:cubicBezTo>
                  <a:cubicBezTo>
                    <a:pt x="4275" y="473"/>
                    <a:pt x="4275" y="435"/>
                    <a:pt x="4237" y="401"/>
                  </a:cubicBezTo>
                  <a:cubicBezTo>
                    <a:pt x="3759" y="137"/>
                    <a:pt x="3235" y="0"/>
                    <a:pt x="2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3"/>
            <p:cNvSpPr/>
            <p:nvPr/>
          </p:nvSpPr>
          <p:spPr>
            <a:xfrm>
              <a:off x="6081430" y="2487990"/>
              <a:ext cx="2095245" cy="1730085"/>
            </a:xfrm>
            <a:custGeom>
              <a:rect b="b" l="l" r="r" t="t"/>
              <a:pathLst>
                <a:path extrusionOk="0" h="8405" w="10179">
                  <a:moveTo>
                    <a:pt x="1449" y="2102"/>
                  </a:moveTo>
                  <a:cubicBezTo>
                    <a:pt x="1449" y="2392"/>
                    <a:pt x="1484" y="2789"/>
                    <a:pt x="1556" y="3188"/>
                  </a:cubicBezTo>
                  <a:cubicBezTo>
                    <a:pt x="1811" y="4493"/>
                    <a:pt x="2426" y="5397"/>
                    <a:pt x="3295" y="5832"/>
                  </a:cubicBezTo>
                  <a:cubicBezTo>
                    <a:pt x="4011" y="6190"/>
                    <a:pt x="4654" y="6307"/>
                    <a:pt x="5188" y="6307"/>
                  </a:cubicBezTo>
                  <a:cubicBezTo>
                    <a:pt x="5898" y="6307"/>
                    <a:pt x="6418" y="6100"/>
                    <a:pt x="6666" y="5976"/>
                  </a:cubicBezTo>
                  <a:lnTo>
                    <a:pt x="6666" y="5976"/>
                  </a:lnTo>
                  <a:lnTo>
                    <a:pt x="5941" y="8150"/>
                  </a:lnTo>
                  <a:lnTo>
                    <a:pt x="977" y="4238"/>
                  </a:lnTo>
                  <a:lnTo>
                    <a:pt x="1449" y="2102"/>
                  </a:lnTo>
                  <a:close/>
                  <a:moveTo>
                    <a:pt x="6811" y="5942"/>
                  </a:moveTo>
                  <a:lnTo>
                    <a:pt x="9743" y="7860"/>
                  </a:lnTo>
                  <a:lnTo>
                    <a:pt x="6086" y="8188"/>
                  </a:lnTo>
                  <a:lnTo>
                    <a:pt x="6811" y="5942"/>
                  </a:lnTo>
                  <a:close/>
                  <a:moveTo>
                    <a:pt x="2391" y="1"/>
                  </a:moveTo>
                  <a:lnTo>
                    <a:pt x="1701" y="253"/>
                  </a:lnTo>
                  <a:lnTo>
                    <a:pt x="1449" y="1377"/>
                  </a:lnTo>
                  <a:lnTo>
                    <a:pt x="0" y="7860"/>
                  </a:lnTo>
                  <a:lnTo>
                    <a:pt x="145" y="7898"/>
                  </a:lnTo>
                  <a:lnTo>
                    <a:pt x="942" y="4420"/>
                  </a:lnTo>
                  <a:lnTo>
                    <a:pt x="6014" y="8405"/>
                  </a:lnTo>
                  <a:lnTo>
                    <a:pt x="6014" y="8333"/>
                  </a:lnTo>
                  <a:lnTo>
                    <a:pt x="10178" y="7970"/>
                  </a:lnTo>
                  <a:lnTo>
                    <a:pt x="6845" y="5832"/>
                  </a:lnTo>
                  <a:lnTo>
                    <a:pt x="7570" y="3658"/>
                  </a:lnTo>
                  <a:lnTo>
                    <a:pt x="7425" y="3623"/>
                  </a:lnTo>
                  <a:lnTo>
                    <a:pt x="6700" y="5797"/>
                  </a:lnTo>
                  <a:cubicBezTo>
                    <a:pt x="6678" y="5797"/>
                    <a:pt x="6121" y="6152"/>
                    <a:pt x="5202" y="6152"/>
                  </a:cubicBezTo>
                  <a:cubicBezTo>
                    <a:pt x="4683" y="6152"/>
                    <a:pt x="4050" y="6040"/>
                    <a:pt x="3333" y="5687"/>
                  </a:cubicBezTo>
                  <a:cubicBezTo>
                    <a:pt x="1449" y="4782"/>
                    <a:pt x="1594" y="1774"/>
                    <a:pt x="1594" y="1412"/>
                  </a:cubicBezTo>
                  <a:lnTo>
                    <a:pt x="1846" y="363"/>
                  </a:lnTo>
                  <a:lnTo>
                    <a:pt x="2426" y="146"/>
                  </a:lnTo>
                  <a:lnTo>
                    <a:pt x="2391" y="1"/>
                  </a:ln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3"/>
            <p:cNvSpPr/>
            <p:nvPr/>
          </p:nvSpPr>
          <p:spPr>
            <a:xfrm>
              <a:off x="5969245" y="2584735"/>
              <a:ext cx="425471" cy="432676"/>
            </a:xfrm>
            <a:custGeom>
              <a:rect b="b" l="l" r="r" t="t"/>
              <a:pathLst>
                <a:path extrusionOk="0" h="2102" w="2067">
                  <a:moveTo>
                    <a:pt x="0" y="0"/>
                  </a:moveTo>
                  <a:lnTo>
                    <a:pt x="255" y="2066"/>
                  </a:lnTo>
                  <a:lnTo>
                    <a:pt x="1594" y="2101"/>
                  </a:lnTo>
                  <a:lnTo>
                    <a:pt x="2067" y="21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3"/>
            <p:cNvSpPr/>
            <p:nvPr/>
          </p:nvSpPr>
          <p:spPr>
            <a:xfrm>
              <a:off x="6013913" y="2629403"/>
              <a:ext cx="380804" cy="388008"/>
            </a:xfrm>
            <a:custGeom>
              <a:rect b="b" l="l" r="r" t="t"/>
              <a:pathLst>
                <a:path extrusionOk="0" h="1885" w="1850">
                  <a:moveTo>
                    <a:pt x="1739" y="0"/>
                  </a:moveTo>
                  <a:cubicBezTo>
                    <a:pt x="1377" y="1270"/>
                    <a:pt x="725" y="1560"/>
                    <a:pt x="218" y="1560"/>
                  </a:cubicBezTo>
                  <a:cubicBezTo>
                    <a:pt x="146" y="1560"/>
                    <a:pt x="73" y="1560"/>
                    <a:pt x="1" y="1522"/>
                  </a:cubicBezTo>
                  <a:lnTo>
                    <a:pt x="1" y="1522"/>
                  </a:lnTo>
                  <a:lnTo>
                    <a:pt x="38" y="1849"/>
                  </a:lnTo>
                  <a:lnTo>
                    <a:pt x="1377" y="1884"/>
                  </a:lnTo>
                  <a:lnTo>
                    <a:pt x="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3"/>
            <p:cNvSpPr/>
            <p:nvPr/>
          </p:nvSpPr>
          <p:spPr>
            <a:xfrm>
              <a:off x="5969245" y="2584735"/>
              <a:ext cx="306290" cy="291264"/>
            </a:xfrm>
            <a:custGeom>
              <a:rect b="b" l="l" r="r" t="t"/>
              <a:pathLst>
                <a:path extrusionOk="0" h="1415" w="1488">
                  <a:moveTo>
                    <a:pt x="0" y="0"/>
                  </a:moveTo>
                  <a:lnTo>
                    <a:pt x="183" y="1414"/>
                  </a:lnTo>
                  <a:lnTo>
                    <a:pt x="255" y="328"/>
                  </a:lnTo>
                  <a:lnTo>
                    <a:pt x="1487" y="145"/>
                  </a:lnTo>
                  <a:lnTo>
                    <a:pt x="0" y="0"/>
                  </a:lnTo>
                  <a:close/>
                </a:path>
              </a:pathLst>
            </a:custGeom>
            <a:solidFill>
              <a:srgbClr val="364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3"/>
            <p:cNvSpPr/>
            <p:nvPr/>
          </p:nvSpPr>
          <p:spPr>
            <a:xfrm>
              <a:off x="6513904" y="2126328"/>
              <a:ext cx="1044020" cy="505955"/>
            </a:xfrm>
            <a:custGeom>
              <a:rect b="b" l="l" r="r" t="t"/>
              <a:pathLst>
                <a:path extrusionOk="0" h="2458" w="5072">
                  <a:moveTo>
                    <a:pt x="4711" y="0"/>
                  </a:moveTo>
                  <a:cubicBezTo>
                    <a:pt x="4637" y="0"/>
                    <a:pt x="4542" y="25"/>
                    <a:pt x="4420" y="91"/>
                  </a:cubicBezTo>
                  <a:cubicBezTo>
                    <a:pt x="3947" y="381"/>
                    <a:pt x="3440" y="1613"/>
                    <a:pt x="3006" y="1758"/>
                  </a:cubicBezTo>
                  <a:cubicBezTo>
                    <a:pt x="3006" y="1758"/>
                    <a:pt x="2297" y="1902"/>
                    <a:pt x="1621" y="1902"/>
                  </a:cubicBezTo>
                  <a:cubicBezTo>
                    <a:pt x="1283" y="1902"/>
                    <a:pt x="954" y="1866"/>
                    <a:pt x="725" y="1758"/>
                  </a:cubicBezTo>
                  <a:cubicBezTo>
                    <a:pt x="725" y="1758"/>
                    <a:pt x="553" y="1529"/>
                    <a:pt x="336" y="1529"/>
                  </a:cubicBezTo>
                  <a:cubicBezTo>
                    <a:pt x="309" y="1529"/>
                    <a:pt x="281" y="1532"/>
                    <a:pt x="252" y="1540"/>
                  </a:cubicBezTo>
                  <a:cubicBezTo>
                    <a:pt x="0" y="1648"/>
                    <a:pt x="0" y="1792"/>
                    <a:pt x="0" y="1792"/>
                  </a:cubicBezTo>
                  <a:cubicBezTo>
                    <a:pt x="0" y="1792"/>
                    <a:pt x="218" y="1975"/>
                    <a:pt x="218" y="2120"/>
                  </a:cubicBezTo>
                  <a:cubicBezTo>
                    <a:pt x="218" y="2120"/>
                    <a:pt x="237" y="2122"/>
                    <a:pt x="267" y="2122"/>
                  </a:cubicBezTo>
                  <a:cubicBezTo>
                    <a:pt x="362" y="2122"/>
                    <a:pt x="569" y="2102"/>
                    <a:pt x="652" y="1937"/>
                  </a:cubicBezTo>
                  <a:cubicBezTo>
                    <a:pt x="652" y="1937"/>
                    <a:pt x="1842" y="2458"/>
                    <a:pt x="2878" y="2458"/>
                  </a:cubicBezTo>
                  <a:cubicBezTo>
                    <a:pt x="2970" y="2458"/>
                    <a:pt x="3061" y="2453"/>
                    <a:pt x="3150" y="2444"/>
                  </a:cubicBezTo>
                  <a:cubicBezTo>
                    <a:pt x="3150" y="2444"/>
                    <a:pt x="5072" y="1068"/>
                    <a:pt x="4962" y="198"/>
                  </a:cubicBezTo>
                  <a:cubicBezTo>
                    <a:pt x="4962" y="198"/>
                    <a:pt x="4922" y="0"/>
                    <a:pt x="4711"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
            <p:cNvSpPr/>
            <p:nvPr/>
          </p:nvSpPr>
          <p:spPr>
            <a:xfrm>
              <a:off x="7468395" y="2122417"/>
              <a:ext cx="66898" cy="157056"/>
            </a:xfrm>
            <a:custGeom>
              <a:rect b="b" l="l" r="r" t="t"/>
              <a:pathLst>
                <a:path extrusionOk="0" h="763" w="325">
                  <a:moveTo>
                    <a:pt x="107" y="0"/>
                  </a:moveTo>
                  <a:cubicBezTo>
                    <a:pt x="73" y="0"/>
                    <a:pt x="35" y="38"/>
                    <a:pt x="0" y="38"/>
                  </a:cubicBezTo>
                  <a:cubicBezTo>
                    <a:pt x="0" y="290"/>
                    <a:pt x="73" y="580"/>
                    <a:pt x="180" y="762"/>
                  </a:cubicBezTo>
                  <a:cubicBezTo>
                    <a:pt x="252" y="617"/>
                    <a:pt x="325" y="435"/>
                    <a:pt x="325" y="290"/>
                  </a:cubicBezTo>
                  <a:lnTo>
                    <a:pt x="325" y="217"/>
                  </a:lnTo>
                  <a:lnTo>
                    <a:pt x="325" y="183"/>
                  </a:lnTo>
                  <a:cubicBezTo>
                    <a:pt x="290" y="145"/>
                    <a:pt x="252" y="0"/>
                    <a:pt x="107" y="0"/>
                  </a:cubicBezTo>
                  <a:close/>
                </a:path>
              </a:pathLst>
            </a:custGeom>
            <a:solidFill>
              <a:srgbClr val="FEAC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3"/>
            <p:cNvSpPr/>
            <p:nvPr/>
          </p:nvSpPr>
          <p:spPr>
            <a:xfrm>
              <a:off x="7430725" y="3107777"/>
              <a:ext cx="438233" cy="151087"/>
            </a:xfrm>
            <a:custGeom>
              <a:rect b="b" l="l" r="r" t="t"/>
              <a:pathLst>
                <a:path extrusionOk="0" h="734" w="2129">
                  <a:moveTo>
                    <a:pt x="1336" y="0"/>
                  </a:moveTo>
                  <a:cubicBezTo>
                    <a:pt x="788" y="0"/>
                    <a:pt x="1" y="357"/>
                    <a:pt x="1" y="357"/>
                  </a:cubicBezTo>
                  <a:cubicBezTo>
                    <a:pt x="38" y="430"/>
                    <a:pt x="73" y="685"/>
                    <a:pt x="473" y="685"/>
                  </a:cubicBezTo>
                  <a:cubicBezTo>
                    <a:pt x="701" y="685"/>
                    <a:pt x="966" y="661"/>
                    <a:pt x="1177" y="661"/>
                  </a:cubicBezTo>
                  <a:cubicBezTo>
                    <a:pt x="1333" y="661"/>
                    <a:pt x="1460" y="674"/>
                    <a:pt x="1522" y="719"/>
                  </a:cubicBezTo>
                  <a:cubicBezTo>
                    <a:pt x="1535" y="729"/>
                    <a:pt x="1551" y="734"/>
                    <a:pt x="1569" y="734"/>
                  </a:cubicBezTo>
                  <a:cubicBezTo>
                    <a:pt x="1750" y="734"/>
                    <a:pt x="2128" y="265"/>
                    <a:pt x="1667" y="67"/>
                  </a:cubicBezTo>
                  <a:cubicBezTo>
                    <a:pt x="1578" y="20"/>
                    <a:pt x="1464"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3"/>
            <p:cNvSpPr/>
            <p:nvPr/>
          </p:nvSpPr>
          <p:spPr>
            <a:xfrm>
              <a:off x="7184950" y="3285623"/>
              <a:ext cx="529420" cy="462522"/>
            </a:xfrm>
            <a:custGeom>
              <a:rect b="b" l="l" r="r" t="t"/>
              <a:pathLst>
                <a:path extrusionOk="0" h="2247" w="2572">
                  <a:moveTo>
                    <a:pt x="977" y="0"/>
                  </a:moveTo>
                  <a:cubicBezTo>
                    <a:pt x="687" y="0"/>
                    <a:pt x="290" y="110"/>
                    <a:pt x="1" y="507"/>
                  </a:cubicBezTo>
                  <a:cubicBezTo>
                    <a:pt x="1015" y="1197"/>
                    <a:pt x="2247" y="2246"/>
                    <a:pt x="2247" y="2246"/>
                  </a:cubicBezTo>
                  <a:lnTo>
                    <a:pt x="2571" y="2101"/>
                  </a:lnTo>
                  <a:cubicBezTo>
                    <a:pt x="2571" y="2101"/>
                    <a:pt x="2174" y="1849"/>
                    <a:pt x="1522" y="690"/>
                  </a:cubicBezTo>
                  <a:cubicBezTo>
                    <a:pt x="1339" y="400"/>
                    <a:pt x="1160" y="183"/>
                    <a:pt x="977"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3"/>
            <p:cNvSpPr/>
            <p:nvPr/>
          </p:nvSpPr>
          <p:spPr>
            <a:xfrm>
              <a:off x="6812170" y="2756407"/>
              <a:ext cx="1178228" cy="633781"/>
            </a:xfrm>
            <a:custGeom>
              <a:rect b="b" l="l" r="r" t="t"/>
              <a:pathLst>
                <a:path extrusionOk="0" h="3079" w="5724">
                  <a:moveTo>
                    <a:pt x="4889" y="1"/>
                  </a:moveTo>
                  <a:cubicBezTo>
                    <a:pt x="3695" y="146"/>
                    <a:pt x="363" y="1088"/>
                    <a:pt x="252" y="1267"/>
                  </a:cubicBezTo>
                  <a:cubicBezTo>
                    <a:pt x="145" y="1412"/>
                    <a:pt x="0" y="2209"/>
                    <a:pt x="904" y="2537"/>
                  </a:cubicBezTo>
                  <a:cubicBezTo>
                    <a:pt x="1122" y="2609"/>
                    <a:pt x="1449" y="2826"/>
                    <a:pt x="1812" y="3078"/>
                  </a:cubicBezTo>
                  <a:cubicBezTo>
                    <a:pt x="2101" y="2681"/>
                    <a:pt x="2498" y="2571"/>
                    <a:pt x="2788" y="2571"/>
                  </a:cubicBezTo>
                  <a:cubicBezTo>
                    <a:pt x="2246" y="2029"/>
                    <a:pt x="1412" y="1812"/>
                    <a:pt x="1412" y="1812"/>
                  </a:cubicBezTo>
                  <a:lnTo>
                    <a:pt x="1412" y="1812"/>
                  </a:lnTo>
                  <a:cubicBezTo>
                    <a:pt x="1412" y="1812"/>
                    <a:pt x="2477" y="2000"/>
                    <a:pt x="3515" y="2000"/>
                  </a:cubicBezTo>
                  <a:cubicBezTo>
                    <a:pt x="4409" y="2000"/>
                    <a:pt x="5283" y="1860"/>
                    <a:pt x="5434" y="1340"/>
                  </a:cubicBezTo>
                  <a:cubicBezTo>
                    <a:pt x="5724" y="363"/>
                    <a:pt x="4889" y="1"/>
                    <a:pt x="48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
            <p:cNvSpPr/>
            <p:nvPr/>
          </p:nvSpPr>
          <p:spPr>
            <a:xfrm>
              <a:off x="6849015" y="2838125"/>
              <a:ext cx="589732" cy="350957"/>
            </a:xfrm>
            <a:custGeom>
              <a:rect b="b" l="l" r="r" t="t"/>
              <a:pathLst>
                <a:path extrusionOk="0" h="1705" w="2865">
                  <a:moveTo>
                    <a:pt x="2864" y="1"/>
                  </a:moveTo>
                  <a:lnTo>
                    <a:pt x="2864" y="1"/>
                  </a:lnTo>
                  <a:cubicBezTo>
                    <a:pt x="1560" y="328"/>
                    <a:pt x="146" y="763"/>
                    <a:pt x="73" y="870"/>
                  </a:cubicBezTo>
                  <a:cubicBezTo>
                    <a:pt x="39" y="943"/>
                    <a:pt x="1" y="1053"/>
                    <a:pt x="1" y="1198"/>
                  </a:cubicBezTo>
                  <a:cubicBezTo>
                    <a:pt x="1" y="1343"/>
                    <a:pt x="39" y="1522"/>
                    <a:pt x="146" y="1705"/>
                  </a:cubicBezTo>
                  <a:cubicBezTo>
                    <a:pt x="73" y="1522"/>
                    <a:pt x="39" y="1305"/>
                    <a:pt x="146" y="1015"/>
                  </a:cubicBezTo>
                  <a:cubicBezTo>
                    <a:pt x="146" y="1015"/>
                    <a:pt x="1667" y="401"/>
                    <a:pt x="2864" y="1"/>
                  </a:cubicBezTo>
                  <a:close/>
                </a:path>
              </a:pathLst>
            </a:custGeom>
            <a:solidFill>
              <a:srgbClr val="324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
            <p:cNvSpPr/>
            <p:nvPr/>
          </p:nvSpPr>
          <p:spPr>
            <a:xfrm>
              <a:off x="7050741" y="3024823"/>
              <a:ext cx="887170" cy="216132"/>
            </a:xfrm>
            <a:custGeom>
              <a:rect b="b" l="l" r="r" t="t"/>
              <a:pathLst>
                <a:path extrusionOk="0" h="1050" w="4310">
                  <a:moveTo>
                    <a:pt x="4310" y="1"/>
                  </a:moveTo>
                  <a:cubicBezTo>
                    <a:pt x="4310" y="1"/>
                    <a:pt x="4278" y="1"/>
                    <a:pt x="4275" y="31"/>
                  </a:cubicBezTo>
                  <a:lnTo>
                    <a:pt x="4275" y="31"/>
                  </a:lnTo>
                  <a:cubicBezTo>
                    <a:pt x="4287" y="21"/>
                    <a:pt x="4299" y="11"/>
                    <a:pt x="4310" y="1"/>
                  </a:cubicBezTo>
                  <a:close/>
                  <a:moveTo>
                    <a:pt x="4275" y="31"/>
                  </a:moveTo>
                  <a:cubicBezTo>
                    <a:pt x="3827" y="402"/>
                    <a:pt x="2911" y="470"/>
                    <a:pt x="2064" y="470"/>
                  </a:cubicBezTo>
                  <a:lnTo>
                    <a:pt x="1050" y="470"/>
                  </a:lnTo>
                  <a:cubicBezTo>
                    <a:pt x="905" y="436"/>
                    <a:pt x="760" y="436"/>
                    <a:pt x="653" y="436"/>
                  </a:cubicBezTo>
                  <a:cubicBezTo>
                    <a:pt x="1" y="436"/>
                    <a:pt x="145" y="543"/>
                    <a:pt x="145" y="543"/>
                  </a:cubicBezTo>
                  <a:cubicBezTo>
                    <a:pt x="580" y="580"/>
                    <a:pt x="1050" y="833"/>
                    <a:pt x="1377" y="1050"/>
                  </a:cubicBezTo>
                  <a:cubicBezTo>
                    <a:pt x="870" y="653"/>
                    <a:pt x="253" y="508"/>
                    <a:pt x="253" y="508"/>
                  </a:cubicBezTo>
                  <a:lnTo>
                    <a:pt x="253" y="508"/>
                  </a:lnTo>
                  <a:cubicBezTo>
                    <a:pt x="253" y="508"/>
                    <a:pt x="1305" y="688"/>
                    <a:pt x="2354" y="688"/>
                  </a:cubicBezTo>
                  <a:cubicBezTo>
                    <a:pt x="3261" y="688"/>
                    <a:pt x="4130" y="543"/>
                    <a:pt x="4275" y="36"/>
                  </a:cubicBezTo>
                  <a:cubicBezTo>
                    <a:pt x="4275" y="34"/>
                    <a:pt x="4275" y="32"/>
                    <a:pt x="4275" y="3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7206975" y="1593200"/>
              <a:ext cx="1032288" cy="883671"/>
            </a:xfrm>
            <a:custGeom>
              <a:rect b="b" l="l" r="r" t="t"/>
              <a:pathLst>
                <a:path extrusionOk="0" h="4293" w="5015">
                  <a:moveTo>
                    <a:pt x="691" y="35"/>
                  </a:moveTo>
                  <a:cubicBezTo>
                    <a:pt x="763" y="35"/>
                    <a:pt x="835" y="73"/>
                    <a:pt x="908" y="73"/>
                  </a:cubicBezTo>
                  <a:cubicBezTo>
                    <a:pt x="763" y="73"/>
                    <a:pt x="580" y="145"/>
                    <a:pt x="401" y="290"/>
                  </a:cubicBezTo>
                  <a:cubicBezTo>
                    <a:pt x="401" y="253"/>
                    <a:pt x="401" y="253"/>
                    <a:pt x="436" y="218"/>
                  </a:cubicBezTo>
                  <a:cubicBezTo>
                    <a:pt x="436" y="180"/>
                    <a:pt x="473" y="145"/>
                    <a:pt x="473" y="145"/>
                  </a:cubicBezTo>
                  <a:cubicBezTo>
                    <a:pt x="546" y="73"/>
                    <a:pt x="618" y="35"/>
                    <a:pt x="691" y="35"/>
                  </a:cubicBezTo>
                  <a:close/>
                  <a:moveTo>
                    <a:pt x="1488" y="325"/>
                  </a:moveTo>
                  <a:cubicBezTo>
                    <a:pt x="1595" y="325"/>
                    <a:pt x="1667" y="363"/>
                    <a:pt x="1740" y="435"/>
                  </a:cubicBezTo>
                  <a:cubicBezTo>
                    <a:pt x="1777" y="508"/>
                    <a:pt x="1850" y="580"/>
                    <a:pt x="1850" y="653"/>
                  </a:cubicBezTo>
                  <a:cubicBezTo>
                    <a:pt x="1885" y="687"/>
                    <a:pt x="1885" y="687"/>
                    <a:pt x="1885" y="725"/>
                  </a:cubicBezTo>
                  <a:lnTo>
                    <a:pt x="1885" y="798"/>
                  </a:lnTo>
                  <a:lnTo>
                    <a:pt x="1885" y="905"/>
                  </a:lnTo>
                  <a:cubicBezTo>
                    <a:pt x="1922" y="1015"/>
                    <a:pt x="1922" y="1087"/>
                    <a:pt x="1922" y="1195"/>
                  </a:cubicBezTo>
                  <a:lnTo>
                    <a:pt x="1922" y="1377"/>
                  </a:lnTo>
                  <a:cubicBezTo>
                    <a:pt x="1885" y="1339"/>
                    <a:pt x="1850" y="1339"/>
                    <a:pt x="1812" y="1305"/>
                  </a:cubicBezTo>
                  <a:cubicBezTo>
                    <a:pt x="1812" y="1305"/>
                    <a:pt x="1777" y="1305"/>
                    <a:pt x="1777" y="1267"/>
                  </a:cubicBezTo>
                  <a:lnTo>
                    <a:pt x="1777" y="905"/>
                  </a:lnTo>
                  <a:cubicBezTo>
                    <a:pt x="1777" y="687"/>
                    <a:pt x="1667" y="470"/>
                    <a:pt x="1488" y="325"/>
                  </a:cubicBezTo>
                  <a:close/>
                  <a:moveTo>
                    <a:pt x="1812" y="1339"/>
                  </a:moveTo>
                  <a:lnTo>
                    <a:pt x="1812" y="1339"/>
                  </a:lnTo>
                  <a:cubicBezTo>
                    <a:pt x="1850" y="1377"/>
                    <a:pt x="1885" y="1377"/>
                    <a:pt x="1957" y="1412"/>
                  </a:cubicBezTo>
                  <a:lnTo>
                    <a:pt x="1957" y="1450"/>
                  </a:lnTo>
                  <a:lnTo>
                    <a:pt x="1995" y="1484"/>
                  </a:lnTo>
                  <a:cubicBezTo>
                    <a:pt x="1885" y="1450"/>
                    <a:pt x="1850" y="1412"/>
                    <a:pt x="1812" y="1339"/>
                  </a:cubicBezTo>
                  <a:close/>
                  <a:moveTo>
                    <a:pt x="5015" y="3035"/>
                  </a:moveTo>
                  <a:cubicBezTo>
                    <a:pt x="5015" y="3072"/>
                    <a:pt x="5010" y="3109"/>
                    <a:pt x="5001" y="3147"/>
                  </a:cubicBezTo>
                  <a:lnTo>
                    <a:pt x="5001" y="3147"/>
                  </a:lnTo>
                  <a:cubicBezTo>
                    <a:pt x="5010" y="3109"/>
                    <a:pt x="5015" y="3071"/>
                    <a:pt x="5015" y="3035"/>
                  </a:cubicBezTo>
                  <a:close/>
                  <a:moveTo>
                    <a:pt x="691" y="1"/>
                  </a:moveTo>
                  <a:cubicBezTo>
                    <a:pt x="653" y="1"/>
                    <a:pt x="618" y="1"/>
                    <a:pt x="580" y="35"/>
                  </a:cubicBezTo>
                  <a:cubicBezTo>
                    <a:pt x="546" y="35"/>
                    <a:pt x="508" y="73"/>
                    <a:pt x="473" y="108"/>
                  </a:cubicBezTo>
                  <a:cubicBezTo>
                    <a:pt x="436" y="145"/>
                    <a:pt x="401" y="218"/>
                    <a:pt x="401" y="253"/>
                  </a:cubicBezTo>
                  <a:cubicBezTo>
                    <a:pt x="389" y="253"/>
                    <a:pt x="365" y="249"/>
                    <a:pt x="335" y="249"/>
                  </a:cubicBezTo>
                  <a:cubicBezTo>
                    <a:pt x="273" y="249"/>
                    <a:pt x="183" y="265"/>
                    <a:pt x="111" y="363"/>
                  </a:cubicBezTo>
                  <a:cubicBezTo>
                    <a:pt x="1" y="542"/>
                    <a:pt x="146" y="798"/>
                    <a:pt x="146" y="798"/>
                  </a:cubicBezTo>
                  <a:cubicBezTo>
                    <a:pt x="146" y="798"/>
                    <a:pt x="146" y="591"/>
                    <a:pt x="276" y="591"/>
                  </a:cubicBezTo>
                  <a:cubicBezTo>
                    <a:pt x="300" y="591"/>
                    <a:pt x="329" y="598"/>
                    <a:pt x="363" y="615"/>
                  </a:cubicBezTo>
                  <a:cubicBezTo>
                    <a:pt x="363" y="615"/>
                    <a:pt x="470" y="520"/>
                    <a:pt x="595" y="520"/>
                  </a:cubicBezTo>
                  <a:cubicBezTo>
                    <a:pt x="689" y="520"/>
                    <a:pt x="793" y="574"/>
                    <a:pt x="870" y="760"/>
                  </a:cubicBezTo>
                  <a:cubicBezTo>
                    <a:pt x="908" y="832"/>
                    <a:pt x="943" y="1232"/>
                    <a:pt x="1125" y="1232"/>
                  </a:cubicBezTo>
                  <a:cubicBezTo>
                    <a:pt x="1198" y="1232"/>
                    <a:pt x="1232" y="1629"/>
                    <a:pt x="1232" y="1739"/>
                  </a:cubicBezTo>
                  <a:cubicBezTo>
                    <a:pt x="1088" y="2609"/>
                    <a:pt x="1957" y="3985"/>
                    <a:pt x="2682" y="4165"/>
                  </a:cubicBezTo>
                  <a:cubicBezTo>
                    <a:pt x="2971" y="4254"/>
                    <a:pt x="3223" y="4293"/>
                    <a:pt x="3441" y="4293"/>
                  </a:cubicBezTo>
                  <a:cubicBezTo>
                    <a:pt x="4557" y="4293"/>
                    <a:pt x="4761" y="3274"/>
                    <a:pt x="4458" y="2788"/>
                  </a:cubicBezTo>
                  <a:cubicBezTo>
                    <a:pt x="4306" y="2561"/>
                    <a:pt x="4085" y="2512"/>
                    <a:pt x="3872" y="2512"/>
                  </a:cubicBezTo>
                  <a:cubicBezTo>
                    <a:pt x="3711" y="2512"/>
                    <a:pt x="3555" y="2540"/>
                    <a:pt x="3438" y="2540"/>
                  </a:cubicBezTo>
                  <a:cubicBezTo>
                    <a:pt x="3414" y="2540"/>
                    <a:pt x="3392" y="2539"/>
                    <a:pt x="3371" y="2536"/>
                  </a:cubicBezTo>
                  <a:lnTo>
                    <a:pt x="3444" y="2536"/>
                  </a:lnTo>
                  <a:cubicBezTo>
                    <a:pt x="3516" y="2499"/>
                    <a:pt x="3589" y="2499"/>
                    <a:pt x="3661" y="2499"/>
                  </a:cubicBezTo>
                  <a:lnTo>
                    <a:pt x="3734" y="2464"/>
                  </a:lnTo>
                  <a:lnTo>
                    <a:pt x="3841" y="2464"/>
                  </a:lnTo>
                  <a:cubicBezTo>
                    <a:pt x="3932" y="2438"/>
                    <a:pt x="4027" y="2426"/>
                    <a:pt x="4122" y="2426"/>
                  </a:cubicBezTo>
                  <a:cubicBezTo>
                    <a:pt x="4293" y="2426"/>
                    <a:pt x="4463" y="2466"/>
                    <a:pt x="4603" y="2536"/>
                  </a:cubicBezTo>
                  <a:cubicBezTo>
                    <a:pt x="4710" y="2571"/>
                    <a:pt x="4820" y="2681"/>
                    <a:pt x="4928" y="2788"/>
                  </a:cubicBezTo>
                  <a:cubicBezTo>
                    <a:pt x="4980" y="2841"/>
                    <a:pt x="5015" y="2933"/>
                    <a:pt x="5015" y="3035"/>
                  </a:cubicBezTo>
                  <a:lnTo>
                    <a:pt x="5015" y="3035"/>
                  </a:lnTo>
                  <a:cubicBezTo>
                    <a:pt x="5015" y="2931"/>
                    <a:pt x="4981" y="2832"/>
                    <a:pt x="4928" y="2754"/>
                  </a:cubicBezTo>
                  <a:cubicBezTo>
                    <a:pt x="4855" y="2644"/>
                    <a:pt x="4748" y="2571"/>
                    <a:pt x="4638" y="2499"/>
                  </a:cubicBezTo>
                  <a:cubicBezTo>
                    <a:pt x="4474" y="2429"/>
                    <a:pt x="4295" y="2389"/>
                    <a:pt x="4120" y="2389"/>
                  </a:cubicBezTo>
                  <a:cubicBezTo>
                    <a:pt x="4024" y="2389"/>
                    <a:pt x="3930" y="2401"/>
                    <a:pt x="3841" y="2426"/>
                  </a:cubicBezTo>
                  <a:lnTo>
                    <a:pt x="3734" y="2426"/>
                  </a:lnTo>
                  <a:lnTo>
                    <a:pt x="3623" y="2464"/>
                  </a:lnTo>
                  <a:cubicBezTo>
                    <a:pt x="3589" y="2464"/>
                    <a:pt x="3516" y="2499"/>
                    <a:pt x="3444" y="2499"/>
                  </a:cubicBezTo>
                  <a:lnTo>
                    <a:pt x="3261" y="2499"/>
                  </a:lnTo>
                  <a:cubicBezTo>
                    <a:pt x="3226" y="2464"/>
                    <a:pt x="3189" y="2391"/>
                    <a:pt x="3189" y="2281"/>
                  </a:cubicBezTo>
                  <a:cubicBezTo>
                    <a:pt x="3189" y="1790"/>
                    <a:pt x="3220" y="1474"/>
                    <a:pt x="2684" y="1474"/>
                  </a:cubicBezTo>
                  <a:cubicBezTo>
                    <a:pt x="2629" y="1474"/>
                    <a:pt x="2569" y="1478"/>
                    <a:pt x="2502" y="1484"/>
                  </a:cubicBezTo>
                  <a:cubicBezTo>
                    <a:pt x="2284" y="1522"/>
                    <a:pt x="2140" y="1522"/>
                    <a:pt x="2029" y="1522"/>
                  </a:cubicBezTo>
                  <a:cubicBezTo>
                    <a:pt x="2029" y="1484"/>
                    <a:pt x="1995" y="1484"/>
                    <a:pt x="1995" y="1450"/>
                  </a:cubicBezTo>
                  <a:lnTo>
                    <a:pt x="1995" y="1412"/>
                  </a:lnTo>
                  <a:cubicBezTo>
                    <a:pt x="2030" y="1424"/>
                    <a:pt x="2070" y="1429"/>
                    <a:pt x="2112" y="1429"/>
                  </a:cubicBezTo>
                  <a:cubicBezTo>
                    <a:pt x="2195" y="1429"/>
                    <a:pt x="2284" y="1412"/>
                    <a:pt x="2357" y="1412"/>
                  </a:cubicBezTo>
                  <a:cubicBezTo>
                    <a:pt x="2501" y="1377"/>
                    <a:pt x="2608" y="1340"/>
                    <a:pt x="2752" y="1305"/>
                  </a:cubicBezTo>
                  <a:lnTo>
                    <a:pt x="2752" y="1305"/>
                  </a:lnTo>
                  <a:cubicBezTo>
                    <a:pt x="2608" y="1340"/>
                    <a:pt x="2501" y="1377"/>
                    <a:pt x="2357" y="1377"/>
                  </a:cubicBezTo>
                  <a:cubicBezTo>
                    <a:pt x="2302" y="1395"/>
                    <a:pt x="2238" y="1403"/>
                    <a:pt x="2175" y="1403"/>
                  </a:cubicBezTo>
                  <a:cubicBezTo>
                    <a:pt x="2111" y="1403"/>
                    <a:pt x="2048" y="1395"/>
                    <a:pt x="1995" y="1377"/>
                  </a:cubicBezTo>
                  <a:lnTo>
                    <a:pt x="1957" y="1377"/>
                  </a:lnTo>
                  <a:lnTo>
                    <a:pt x="1957" y="1195"/>
                  </a:lnTo>
                  <a:cubicBezTo>
                    <a:pt x="1957" y="1087"/>
                    <a:pt x="1957" y="1015"/>
                    <a:pt x="1922" y="905"/>
                  </a:cubicBezTo>
                  <a:lnTo>
                    <a:pt x="1922" y="798"/>
                  </a:lnTo>
                  <a:cubicBezTo>
                    <a:pt x="1922" y="725"/>
                    <a:pt x="1922" y="687"/>
                    <a:pt x="1885" y="653"/>
                  </a:cubicBezTo>
                  <a:cubicBezTo>
                    <a:pt x="1850" y="542"/>
                    <a:pt x="1812" y="470"/>
                    <a:pt x="1740" y="398"/>
                  </a:cubicBezTo>
                  <a:cubicBezTo>
                    <a:pt x="1667" y="363"/>
                    <a:pt x="1595" y="325"/>
                    <a:pt x="1488" y="290"/>
                  </a:cubicBezTo>
                  <a:lnTo>
                    <a:pt x="1450" y="290"/>
                  </a:lnTo>
                  <a:cubicBezTo>
                    <a:pt x="1343" y="180"/>
                    <a:pt x="1160" y="108"/>
                    <a:pt x="980" y="73"/>
                  </a:cubicBezTo>
                  <a:lnTo>
                    <a:pt x="943" y="73"/>
                  </a:lnTo>
                  <a:cubicBezTo>
                    <a:pt x="870" y="35"/>
                    <a:pt x="798" y="1"/>
                    <a:pt x="6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p:nvPr/>
          </p:nvSpPr>
          <p:spPr>
            <a:xfrm>
              <a:off x="7617424" y="3755764"/>
              <a:ext cx="164260" cy="141412"/>
            </a:xfrm>
            <a:custGeom>
              <a:rect b="b" l="l" r="r" t="t"/>
              <a:pathLst>
                <a:path extrusionOk="0" h="687" w="798">
                  <a:moveTo>
                    <a:pt x="688" y="0"/>
                  </a:moveTo>
                  <a:lnTo>
                    <a:pt x="1" y="469"/>
                  </a:lnTo>
                  <a:lnTo>
                    <a:pt x="146" y="687"/>
                  </a:lnTo>
                  <a:lnTo>
                    <a:pt x="798" y="217"/>
                  </a:lnTo>
                  <a:lnTo>
                    <a:pt x="688" y="0"/>
                  </a:lnTo>
                  <a:close/>
                </a:path>
              </a:pathLst>
            </a:custGeom>
            <a:solidFill>
              <a:srgbClr val="394B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3"/>
            <p:cNvSpPr/>
            <p:nvPr/>
          </p:nvSpPr>
          <p:spPr>
            <a:xfrm>
              <a:off x="7542910" y="3684131"/>
              <a:ext cx="230952" cy="213044"/>
            </a:xfrm>
            <a:custGeom>
              <a:rect b="b" l="l" r="r" t="t"/>
              <a:pathLst>
                <a:path extrusionOk="0" h="1035" w="1122">
                  <a:moveTo>
                    <a:pt x="491" y="0"/>
                  </a:moveTo>
                  <a:cubicBezTo>
                    <a:pt x="466" y="0"/>
                    <a:pt x="436" y="35"/>
                    <a:pt x="397" y="131"/>
                  </a:cubicBezTo>
                  <a:cubicBezTo>
                    <a:pt x="325" y="203"/>
                    <a:pt x="435" y="310"/>
                    <a:pt x="435" y="310"/>
                  </a:cubicBezTo>
                  <a:cubicBezTo>
                    <a:pt x="0" y="890"/>
                    <a:pt x="35" y="1035"/>
                    <a:pt x="73" y="1035"/>
                  </a:cubicBezTo>
                  <a:cubicBezTo>
                    <a:pt x="145" y="1035"/>
                    <a:pt x="1050" y="383"/>
                    <a:pt x="1087" y="310"/>
                  </a:cubicBezTo>
                  <a:cubicBezTo>
                    <a:pt x="1122" y="203"/>
                    <a:pt x="832" y="93"/>
                    <a:pt x="832" y="93"/>
                  </a:cubicBezTo>
                  <a:cubicBezTo>
                    <a:pt x="796" y="39"/>
                    <a:pt x="751" y="21"/>
                    <a:pt x="719" y="21"/>
                  </a:cubicBezTo>
                  <a:cubicBezTo>
                    <a:pt x="688" y="21"/>
                    <a:pt x="670" y="39"/>
                    <a:pt x="687" y="58"/>
                  </a:cubicBezTo>
                  <a:cubicBezTo>
                    <a:pt x="725" y="93"/>
                    <a:pt x="580" y="276"/>
                    <a:pt x="580" y="276"/>
                  </a:cubicBezTo>
                  <a:cubicBezTo>
                    <a:pt x="580" y="276"/>
                    <a:pt x="560" y="0"/>
                    <a:pt x="49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p:nvPr/>
          </p:nvSpPr>
          <p:spPr>
            <a:xfrm>
              <a:off x="7550114" y="3725917"/>
              <a:ext cx="216750" cy="171259"/>
            </a:xfrm>
            <a:custGeom>
              <a:rect b="b" l="l" r="r" t="t"/>
              <a:pathLst>
                <a:path extrusionOk="0" h="832" w="1053">
                  <a:moveTo>
                    <a:pt x="1015" y="0"/>
                  </a:moveTo>
                  <a:cubicBezTo>
                    <a:pt x="762" y="217"/>
                    <a:pt x="255" y="614"/>
                    <a:pt x="0" y="759"/>
                  </a:cubicBezTo>
                  <a:lnTo>
                    <a:pt x="0" y="797"/>
                  </a:lnTo>
                  <a:cubicBezTo>
                    <a:pt x="0" y="832"/>
                    <a:pt x="38" y="832"/>
                    <a:pt x="38" y="832"/>
                  </a:cubicBezTo>
                  <a:cubicBezTo>
                    <a:pt x="110" y="832"/>
                    <a:pt x="1015" y="180"/>
                    <a:pt x="1052" y="107"/>
                  </a:cubicBezTo>
                  <a:lnTo>
                    <a:pt x="1052" y="73"/>
                  </a:lnTo>
                  <a:cubicBezTo>
                    <a:pt x="1052" y="73"/>
                    <a:pt x="1052" y="35"/>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3"/>
            <p:cNvSpPr/>
            <p:nvPr/>
          </p:nvSpPr>
          <p:spPr>
            <a:xfrm>
              <a:off x="6510508" y="2476772"/>
              <a:ext cx="81600" cy="81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0" name="Google Shape;550;p53"/>
          <p:cNvPicPr preferRelativeResize="0"/>
          <p:nvPr/>
        </p:nvPicPr>
        <p:blipFill>
          <a:blip r:embed="rId3">
            <a:alphaModFix/>
          </a:blip>
          <a:stretch>
            <a:fillRect/>
          </a:stretch>
        </p:blipFill>
        <p:spPr>
          <a:xfrm>
            <a:off x="402125" y="4672778"/>
            <a:ext cx="1005225" cy="34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600"/>
                                        <p:tgtEl>
                                          <p:spTgt spid="5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600"/>
                                        <p:tgtEl>
                                          <p:spTgt spid="5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600"/>
                                        <p:tgtEl>
                                          <p:spTgt spid="5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2"/>
          <p:cNvSpPr txBox="1"/>
          <p:nvPr>
            <p:ph type="title"/>
          </p:nvPr>
        </p:nvSpPr>
        <p:spPr>
          <a:xfrm>
            <a:off x="2862300" y="3082250"/>
            <a:ext cx="5561700" cy="101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Exploration​</a:t>
            </a:r>
            <a:endParaRPr/>
          </a:p>
        </p:txBody>
      </p:sp>
      <p:sp>
        <p:nvSpPr>
          <p:cNvPr id="884" name="Google Shape;884;p62"/>
          <p:cNvSpPr txBox="1"/>
          <p:nvPr>
            <p:ph idx="2" type="title"/>
          </p:nvPr>
        </p:nvSpPr>
        <p:spPr>
          <a:xfrm>
            <a:off x="6734100" y="2311703"/>
            <a:ext cx="1689900" cy="101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885" name="Google Shape;885;p62"/>
          <p:cNvSpPr txBox="1"/>
          <p:nvPr>
            <p:ph idx="1" type="subTitle"/>
          </p:nvPr>
        </p:nvSpPr>
        <p:spPr>
          <a:xfrm>
            <a:off x="2651400" y="3869475"/>
            <a:ext cx="5772600" cy="443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This is w</a:t>
            </a:r>
            <a:r>
              <a:rPr lang="en"/>
              <a:t>hat the data told us at first glance</a:t>
            </a:r>
            <a:endParaRPr/>
          </a:p>
        </p:txBody>
      </p:sp>
      <p:sp>
        <p:nvSpPr>
          <p:cNvPr id="886" name="Google Shape;886;p62">
            <a:hlinkClick action="ppaction://hlinksldjump" r:id="rId3"/>
          </p:cNvPr>
          <p:cNvSpPr/>
          <p:nvPr/>
        </p:nvSpPr>
        <p:spPr>
          <a:xfrm>
            <a:off x="461400" y="281400"/>
            <a:ext cx="517200" cy="51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2"/>
          <p:cNvSpPr/>
          <p:nvPr/>
        </p:nvSpPr>
        <p:spPr>
          <a:xfrm>
            <a:off x="593074" y="422982"/>
            <a:ext cx="253841" cy="234039"/>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62"/>
          <p:cNvGrpSpPr/>
          <p:nvPr/>
        </p:nvGrpSpPr>
        <p:grpSpPr>
          <a:xfrm flipH="1">
            <a:off x="248843" y="3061293"/>
            <a:ext cx="1954752" cy="1812248"/>
            <a:chOff x="4506425" y="775700"/>
            <a:chExt cx="417575" cy="387125"/>
          </a:xfrm>
        </p:grpSpPr>
        <p:sp>
          <p:nvSpPr>
            <p:cNvPr id="889" name="Google Shape;889;p62"/>
            <p:cNvSpPr/>
            <p:nvPr/>
          </p:nvSpPr>
          <p:spPr>
            <a:xfrm>
              <a:off x="4592200" y="910450"/>
              <a:ext cx="33800" cy="15975"/>
            </a:xfrm>
            <a:custGeom>
              <a:rect b="b" l="l" r="r" t="t"/>
              <a:pathLst>
                <a:path extrusionOk="0" h="639" w="1352">
                  <a:moveTo>
                    <a:pt x="184" y="0"/>
                  </a:moveTo>
                  <a:cubicBezTo>
                    <a:pt x="76" y="0"/>
                    <a:pt x="0" y="24"/>
                    <a:pt x="13" y="97"/>
                  </a:cubicBezTo>
                  <a:cubicBezTo>
                    <a:pt x="13" y="349"/>
                    <a:pt x="230" y="494"/>
                    <a:pt x="230" y="494"/>
                  </a:cubicBezTo>
                  <a:lnTo>
                    <a:pt x="1027" y="639"/>
                  </a:lnTo>
                  <a:lnTo>
                    <a:pt x="1352" y="349"/>
                  </a:lnTo>
                  <a:lnTo>
                    <a:pt x="737" y="97"/>
                  </a:lnTo>
                  <a:cubicBezTo>
                    <a:pt x="737" y="97"/>
                    <a:pt x="398" y="0"/>
                    <a:pt x="184" y="0"/>
                  </a:cubicBezTo>
                  <a:close/>
                </a:path>
              </a:pathLst>
            </a:custGeom>
            <a:solidFill>
              <a:srgbClr val="F4B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2"/>
            <p:cNvSpPr/>
            <p:nvPr/>
          </p:nvSpPr>
          <p:spPr>
            <a:xfrm>
              <a:off x="4610625" y="833150"/>
              <a:ext cx="104125" cy="87850"/>
            </a:xfrm>
            <a:custGeom>
              <a:rect b="b" l="l" r="r" t="t"/>
              <a:pathLst>
                <a:path extrusionOk="0" h="3514" w="4165">
                  <a:moveTo>
                    <a:pt x="4165" y="1"/>
                  </a:moveTo>
                  <a:lnTo>
                    <a:pt x="4164" y="3"/>
                  </a:lnTo>
                  <a:lnTo>
                    <a:pt x="4164" y="3"/>
                  </a:lnTo>
                  <a:cubicBezTo>
                    <a:pt x="4165" y="2"/>
                    <a:pt x="4165" y="1"/>
                    <a:pt x="4165" y="1"/>
                  </a:cubicBezTo>
                  <a:close/>
                  <a:moveTo>
                    <a:pt x="4164" y="3"/>
                  </a:moveTo>
                  <a:cubicBezTo>
                    <a:pt x="4144" y="38"/>
                    <a:pt x="3585" y="108"/>
                    <a:pt x="3585" y="108"/>
                  </a:cubicBezTo>
                  <a:cubicBezTo>
                    <a:pt x="3585" y="108"/>
                    <a:pt x="759" y="2861"/>
                    <a:pt x="0" y="3189"/>
                  </a:cubicBezTo>
                  <a:lnTo>
                    <a:pt x="218" y="3513"/>
                  </a:lnTo>
                  <a:lnTo>
                    <a:pt x="1122" y="3334"/>
                  </a:lnTo>
                  <a:lnTo>
                    <a:pt x="4020" y="508"/>
                  </a:lnTo>
                  <a:lnTo>
                    <a:pt x="4164" y="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2"/>
            <p:cNvSpPr/>
            <p:nvPr/>
          </p:nvSpPr>
          <p:spPr>
            <a:xfrm>
              <a:off x="4715675" y="932775"/>
              <a:ext cx="57050" cy="146750"/>
            </a:xfrm>
            <a:custGeom>
              <a:rect b="b" l="l" r="r" t="t"/>
              <a:pathLst>
                <a:path extrusionOk="0" h="5870" w="2282">
                  <a:moveTo>
                    <a:pt x="870" y="1"/>
                  </a:moveTo>
                  <a:lnTo>
                    <a:pt x="508" y="363"/>
                  </a:lnTo>
                  <a:cubicBezTo>
                    <a:pt x="508" y="363"/>
                    <a:pt x="35" y="2136"/>
                    <a:pt x="35" y="3116"/>
                  </a:cubicBezTo>
                  <a:cubicBezTo>
                    <a:pt x="0" y="4093"/>
                    <a:pt x="508" y="5869"/>
                    <a:pt x="508" y="5869"/>
                  </a:cubicBezTo>
                  <a:lnTo>
                    <a:pt x="1305" y="5869"/>
                  </a:lnTo>
                  <a:cubicBezTo>
                    <a:pt x="1305" y="5869"/>
                    <a:pt x="797" y="3368"/>
                    <a:pt x="1160" y="2281"/>
                  </a:cubicBezTo>
                  <a:cubicBezTo>
                    <a:pt x="1449" y="1232"/>
                    <a:pt x="2281" y="363"/>
                    <a:pt x="2281" y="363"/>
                  </a:cubicBezTo>
                  <a:lnTo>
                    <a:pt x="8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2"/>
            <p:cNvSpPr/>
            <p:nvPr/>
          </p:nvSpPr>
          <p:spPr>
            <a:xfrm>
              <a:off x="4759150" y="1008850"/>
              <a:ext cx="153975" cy="153975"/>
            </a:xfrm>
            <a:custGeom>
              <a:rect b="b" l="l" r="r" t="t"/>
              <a:pathLst>
                <a:path extrusionOk="0" h="6159" w="6159">
                  <a:moveTo>
                    <a:pt x="3078" y="218"/>
                  </a:moveTo>
                  <a:cubicBezTo>
                    <a:pt x="4637" y="218"/>
                    <a:pt x="5941" y="1522"/>
                    <a:pt x="5941" y="3078"/>
                  </a:cubicBezTo>
                  <a:cubicBezTo>
                    <a:pt x="5941" y="4637"/>
                    <a:pt x="4637" y="5942"/>
                    <a:pt x="3078" y="5942"/>
                  </a:cubicBezTo>
                  <a:cubicBezTo>
                    <a:pt x="1522" y="5942"/>
                    <a:pt x="218" y="4637"/>
                    <a:pt x="218" y="3078"/>
                  </a:cubicBezTo>
                  <a:cubicBezTo>
                    <a:pt x="218" y="1522"/>
                    <a:pt x="1522" y="218"/>
                    <a:pt x="3078" y="218"/>
                  </a:cubicBezTo>
                  <a:close/>
                  <a:moveTo>
                    <a:pt x="3078" y="1"/>
                  </a:moveTo>
                  <a:cubicBezTo>
                    <a:pt x="1377" y="1"/>
                    <a:pt x="0" y="1377"/>
                    <a:pt x="0" y="3078"/>
                  </a:cubicBezTo>
                  <a:cubicBezTo>
                    <a:pt x="0" y="4782"/>
                    <a:pt x="1377" y="6159"/>
                    <a:pt x="3078" y="6159"/>
                  </a:cubicBezTo>
                  <a:cubicBezTo>
                    <a:pt x="4782" y="6159"/>
                    <a:pt x="6159" y="4782"/>
                    <a:pt x="6159" y="3078"/>
                  </a:cubicBezTo>
                  <a:cubicBezTo>
                    <a:pt x="6159" y="1377"/>
                    <a:pt x="4782" y="1"/>
                    <a:pt x="30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2"/>
            <p:cNvSpPr/>
            <p:nvPr/>
          </p:nvSpPr>
          <p:spPr>
            <a:xfrm>
              <a:off x="4506425" y="1008850"/>
              <a:ext cx="154000" cy="153975"/>
            </a:xfrm>
            <a:custGeom>
              <a:rect b="b" l="l" r="r" t="t"/>
              <a:pathLst>
                <a:path extrusionOk="0" h="6159" w="6160">
                  <a:moveTo>
                    <a:pt x="3081" y="218"/>
                  </a:moveTo>
                  <a:cubicBezTo>
                    <a:pt x="4675" y="218"/>
                    <a:pt x="5942" y="1522"/>
                    <a:pt x="5942" y="3078"/>
                  </a:cubicBezTo>
                  <a:cubicBezTo>
                    <a:pt x="5942" y="4637"/>
                    <a:pt x="4675" y="5942"/>
                    <a:pt x="3081" y="5942"/>
                  </a:cubicBezTo>
                  <a:cubicBezTo>
                    <a:pt x="1522" y="5942"/>
                    <a:pt x="256" y="4637"/>
                    <a:pt x="256" y="3078"/>
                  </a:cubicBezTo>
                  <a:cubicBezTo>
                    <a:pt x="256" y="1522"/>
                    <a:pt x="1522" y="218"/>
                    <a:pt x="3081" y="218"/>
                  </a:cubicBezTo>
                  <a:close/>
                  <a:moveTo>
                    <a:pt x="3081" y="1"/>
                  </a:moveTo>
                  <a:cubicBezTo>
                    <a:pt x="1377" y="1"/>
                    <a:pt x="1" y="1377"/>
                    <a:pt x="1" y="3078"/>
                  </a:cubicBezTo>
                  <a:cubicBezTo>
                    <a:pt x="1" y="4782"/>
                    <a:pt x="1377" y="6159"/>
                    <a:pt x="3081" y="6159"/>
                  </a:cubicBezTo>
                  <a:cubicBezTo>
                    <a:pt x="4783" y="6159"/>
                    <a:pt x="6159" y="4782"/>
                    <a:pt x="6159" y="3078"/>
                  </a:cubicBezTo>
                  <a:cubicBezTo>
                    <a:pt x="6159" y="1377"/>
                    <a:pt x="4783" y="1"/>
                    <a:pt x="30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2"/>
            <p:cNvSpPr/>
            <p:nvPr/>
          </p:nvSpPr>
          <p:spPr>
            <a:xfrm>
              <a:off x="4512800" y="1014275"/>
              <a:ext cx="142175" cy="143125"/>
            </a:xfrm>
            <a:custGeom>
              <a:rect b="b" l="l" r="r" t="t"/>
              <a:pathLst>
                <a:path extrusionOk="0" h="5725" w="5687">
                  <a:moveTo>
                    <a:pt x="2826" y="253"/>
                  </a:moveTo>
                  <a:cubicBezTo>
                    <a:pt x="4275" y="253"/>
                    <a:pt x="5469" y="1412"/>
                    <a:pt x="5469" y="2861"/>
                  </a:cubicBezTo>
                  <a:cubicBezTo>
                    <a:pt x="5469" y="4310"/>
                    <a:pt x="4275" y="5470"/>
                    <a:pt x="2826" y="5470"/>
                  </a:cubicBezTo>
                  <a:cubicBezTo>
                    <a:pt x="1377" y="5470"/>
                    <a:pt x="218" y="4310"/>
                    <a:pt x="218" y="2861"/>
                  </a:cubicBezTo>
                  <a:cubicBezTo>
                    <a:pt x="218" y="1412"/>
                    <a:pt x="1377" y="253"/>
                    <a:pt x="2826" y="253"/>
                  </a:cubicBezTo>
                  <a:close/>
                  <a:moveTo>
                    <a:pt x="2826" y="1"/>
                  </a:moveTo>
                  <a:cubicBezTo>
                    <a:pt x="1267" y="1"/>
                    <a:pt x="1" y="1305"/>
                    <a:pt x="1" y="2861"/>
                  </a:cubicBezTo>
                  <a:cubicBezTo>
                    <a:pt x="1" y="4420"/>
                    <a:pt x="1267" y="5725"/>
                    <a:pt x="2826" y="5725"/>
                  </a:cubicBezTo>
                  <a:cubicBezTo>
                    <a:pt x="4420" y="5725"/>
                    <a:pt x="5687" y="4420"/>
                    <a:pt x="5687" y="2861"/>
                  </a:cubicBezTo>
                  <a:cubicBezTo>
                    <a:pt x="5687" y="1305"/>
                    <a:pt x="4420" y="1"/>
                    <a:pt x="2826" y="1"/>
                  </a:cubicBezTo>
                  <a:close/>
                </a:path>
              </a:pathLst>
            </a:custGeom>
            <a:solidFill>
              <a:srgbClr val="3D4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2"/>
            <p:cNvSpPr/>
            <p:nvPr/>
          </p:nvSpPr>
          <p:spPr>
            <a:xfrm>
              <a:off x="4764575" y="1014275"/>
              <a:ext cx="143125" cy="143125"/>
            </a:xfrm>
            <a:custGeom>
              <a:rect b="b" l="l" r="r" t="t"/>
              <a:pathLst>
                <a:path extrusionOk="0" h="5725" w="5725">
                  <a:moveTo>
                    <a:pt x="2861" y="253"/>
                  </a:moveTo>
                  <a:cubicBezTo>
                    <a:pt x="4310" y="253"/>
                    <a:pt x="5507" y="1412"/>
                    <a:pt x="5507" y="2861"/>
                  </a:cubicBezTo>
                  <a:cubicBezTo>
                    <a:pt x="5507" y="4310"/>
                    <a:pt x="4310" y="5470"/>
                    <a:pt x="2861" y="5470"/>
                  </a:cubicBezTo>
                  <a:cubicBezTo>
                    <a:pt x="1412" y="5470"/>
                    <a:pt x="253" y="4310"/>
                    <a:pt x="253" y="2861"/>
                  </a:cubicBezTo>
                  <a:cubicBezTo>
                    <a:pt x="253" y="1412"/>
                    <a:pt x="1412" y="253"/>
                    <a:pt x="2861" y="253"/>
                  </a:cubicBezTo>
                  <a:close/>
                  <a:moveTo>
                    <a:pt x="2861" y="1"/>
                  </a:moveTo>
                  <a:cubicBezTo>
                    <a:pt x="1305" y="1"/>
                    <a:pt x="1" y="1305"/>
                    <a:pt x="1" y="2861"/>
                  </a:cubicBezTo>
                  <a:cubicBezTo>
                    <a:pt x="1" y="4420"/>
                    <a:pt x="1305" y="5725"/>
                    <a:pt x="2861" y="5725"/>
                  </a:cubicBezTo>
                  <a:cubicBezTo>
                    <a:pt x="4420" y="5725"/>
                    <a:pt x="5724" y="4420"/>
                    <a:pt x="5724" y="2861"/>
                  </a:cubicBezTo>
                  <a:cubicBezTo>
                    <a:pt x="5724" y="1305"/>
                    <a:pt x="4420" y="1"/>
                    <a:pt x="2861" y="1"/>
                  </a:cubicBezTo>
                  <a:close/>
                </a:path>
              </a:pathLst>
            </a:custGeom>
            <a:solidFill>
              <a:srgbClr val="3D4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2"/>
            <p:cNvSpPr/>
            <p:nvPr/>
          </p:nvSpPr>
          <p:spPr>
            <a:xfrm>
              <a:off x="4587950" y="916475"/>
              <a:ext cx="41675" cy="39875"/>
            </a:xfrm>
            <a:custGeom>
              <a:rect b="b" l="l" r="r" t="t"/>
              <a:pathLst>
                <a:path extrusionOk="0" h="1595" w="1667">
                  <a:moveTo>
                    <a:pt x="110" y="1"/>
                  </a:moveTo>
                  <a:lnTo>
                    <a:pt x="0" y="145"/>
                  </a:lnTo>
                  <a:lnTo>
                    <a:pt x="1414" y="905"/>
                  </a:lnTo>
                  <a:cubicBezTo>
                    <a:pt x="1487" y="942"/>
                    <a:pt x="1487" y="1015"/>
                    <a:pt x="1487" y="1087"/>
                  </a:cubicBezTo>
                  <a:lnTo>
                    <a:pt x="1342" y="1522"/>
                  </a:lnTo>
                  <a:lnTo>
                    <a:pt x="1487" y="1594"/>
                  </a:lnTo>
                  <a:lnTo>
                    <a:pt x="1632" y="1122"/>
                  </a:lnTo>
                  <a:cubicBezTo>
                    <a:pt x="1666" y="977"/>
                    <a:pt x="1632" y="832"/>
                    <a:pt x="1487" y="797"/>
                  </a:cubicBezTo>
                  <a:lnTo>
                    <a:pt x="1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2"/>
            <p:cNvSpPr/>
            <p:nvPr/>
          </p:nvSpPr>
          <p:spPr>
            <a:xfrm>
              <a:off x="4571650" y="1074050"/>
              <a:ext cx="23550" cy="23575"/>
            </a:xfrm>
            <a:custGeom>
              <a:rect b="b" l="l" r="r" t="t"/>
              <a:pathLst>
                <a:path extrusionOk="0" h="943" w="942">
                  <a:moveTo>
                    <a:pt x="472" y="1"/>
                  </a:moveTo>
                  <a:cubicBezTo>
                    <a:pt x="217" y="1"/>
                    <a:pt x="0" y="218"/>
                    <a:pt x="0" y="470"/>
                  </a:cubicBezTo>
                  <a:cubicBezTo>
                    <a:pt x="0" y="725"/>
                    <a:pt x="217" y="943"/>
                    <a:pt x="472" y="943"/>
                  </a:cubicBezTo>
                  <a:cubicBezTo>
                    <a:pt x="725" y="943"/>
                    <a:pt x="942" y="725"/>
                    <a:pt x="942" y="470"/>
                  </a:cubicBezTo>
                  <a:cubicBezTo>
                    <a:pt x="942" y="218"/>
                    <a:pt x="725" y="1"/>
                    <a:pt x="4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2"/>
            <p:cNvSpPr/>
            <p:nvPr/>
          </p:nvSpPr>
          <p:spPr>
            <a:xfrm>
              <a:off x="4826150" y="1074050"/>
              <a:ext cx="23575" cy="23575"/>
            </a:xfrm>
            <a:custGeom>
              <a:rect b="b" l="l" r="r" t="t"/>
              <a:pathLst>
                <a:path extrusionOk="0" h="943" w="943">
                  <a:moveTo>
                    <a:pt x="470" y="1"/>
                  </a:moveTo>
                  <a:cubicBezTo>
                    <a:pt x="218" y="1"/>
                    <a:pt x="1" y="218"/>
                    <a:pt x="1" y="470"/>
                  </a:cubicBezTo>
                  <a:cubicBezTo>
                    <a:pt x="1" y="725"/>
                    <a:pt x="218" y="943"/>
                    <a:pt x="470" y="943"/>
                  </a:cubicBezTo>
                  <a:cubicBezTo>
                    <a:pt x="725" y="943"/>
                    <a:pt x="943" y="725"/>
                    <a:pt x="943" y="470"/>
                  </a:cubicBezTo>
                  <a:cubicBezTo>
                    <a:pt x="943" y="218"/>
                    <a:pt x="725" y="1"/>
                    <a:pt x="4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2"/>
            <p:cNvSpPr/>
            <p:nvPr/>
          </p:nvSpPr>
          <p:spPr>
            <a:xfrm>
              <a:off x="4554475" y="996175"/>
              <a:ext cx="118625" cy="89650"/>
            </a:xfrm>
            <a:custGeom>
              <a:rect b="b" l="l" r="r" t="t"/>
              <a:pathLst>
                <a:path extrusionOk="0" h="3586" w="4745">
                  <a:moveTo>
                    <a:pt x="1159" y="0"/>
                  </a:moveTo>
                  <a:cubicBezTo>
                    <a:pt x="797" y="0"/>
                    <a:pt x="435" y="73"/>
                    <a:pt x="107" y="180"/>
                  </a:cubicBezTo>
                  <a:cubicBezTo>
                    <a:pt x="73" y="180"/>
                    <a:pt x="35" y="218"/>
                    <a:pt x="0" y="218"/>
                  </a:cubicBezTo>
                  <a:lnTo>
                    <a:pt x="73" y="435"/>
                  </a:lnTo>
                  <a:cubicBezTo>
                    <a:pt x="107" y="435"/>
                    <a:pt x="145" y="435"/>
                    <a:pt x="180" y="397"/>
                  </a:cubicBezTo>
                  <a:cubicBezTo>
                    <a:pt x="507" y="325"/>
                    <a:pt x="832" y="253"/>
                    <a:pt x="1159" y="253"/>
                  </a:cubicBezTo>
                  <a:cubicBezTo>
                    <a:pt x="3005" y="253"/>
                    <a:pt x="4492" y="1739"/>
                    <a:pt x="4492" y="3585"/>
                  </a:cubicBezTo>
                  <a:lnTo>
                    <a:pt x="4744" y="3585"/>
                  </a:lnTo>
                  <a:cubicBezTo>
                    <a:pt x="4744" y="1629"/>
                    <a:pt x="3116" y="0"/>
                    <a:pt x="11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2"/>
            <p:cNvSpPr/>
            <p:nvPr/>
          </p:nvSpPr>
          <p:spPr>
            <a:xfrm>
              <a:off x="4760025" y="997975"/>
              <a:ext cx="163975" cy="87850"/>
            </a:xfrm>
            <a:custGeom>
              <a:rect b="b" l="l" r="r" t="t"/>
              <a:pathLst>
                <a:path extrusionOk="0" h="3514" w="6559">
                  <a:moveTo>
                    <a:pt x="3043" y="1"/>
                  </a:moveTo>
                  <a:cubicBezTo>
                    <a:pt x="1811" y="1"/>
                    <a:pt x="652" y="688"/>
                    <a:pt x="0" y="1774"/>
                  </a:cubicBezTo>
                  <a:lnTo>
                    <a:pt x="217" y="1885"/>
                  </a:lnTo>
                  <a:cubicBezTo>
                    <a:pt x="797" y="870"/>
                    <a:pt x="1884" y="253"/>
                    <a:pt x="3043" y="253"/>
                  </a:cubicBezTo>
                  <a:cubicBezTo>
                    <a:pt x="4854" y="253"/>
                    <a:pt x="6303" y="1702"/>
                    <a:pt x="6303" y="3513"/>
                  </a:cubicBezTo>
                  <a:lnTo>
                    <a:pt x="6558" y="3513"/>
                  </a:lnTo>
                  <a:cubicBezTo>
                    <a:pt x="6558" y="1595"/>
                    <a:pt x="4964" y="1"/>
                    <a:pt x="3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p:nvPr/>
          </p:nvSpPr>
          <p:spPr>
            <a:xfrm>
              <a:off x="4580700" y="946325"/>
              <a:ext cx="281700" cy="153125"/>
            </a:xfrm>
            <a:custGeom>
              <a:rect b="b" l="l" r="r" t="t"/>
              <a:pathLst>
                <a:path extrusionOk="0" h="6125" w="11268">
                  <a:moveTo>
                    <a:pt x="10978" y="1777"/>
                  </a:moveTo>
                  <a:lnTo>
                    <a:pt x="10144" y="5182"/>
                  </a:lnTo>
                  <a:lnTo>
                    <a:pt x="7680" y="1922"/>
                  </a:lnTo>
                  <a:lnTo>
                    <a:pt x="7718" y="1777"/>
                  </a:lnTo>
                  <a:close/>
                  <a:moveTo>
                    <a:pt x="1739" y="1522"/>
                  </a:moveTo>
                  <a:lnTo>
                    <a:pt x="1739" y="1522"/>
                  </a:lnTo>
                  <a:cubicBezTo>
                    <a:pt x="2284" y="1560"/>
                    <a:pt x="3371" y="1667"/>
                    <a:pt x="4458" y="1777"/>
                  </a:cubicBezTo>
                  <a:cubicBezTo>
                    <a:pt x="5217" y="1849"/>
                    <a:pt x="5979" y="1922"/>
                    <a:pt x="6559" y="1957"/>
                  </a:cubicBezTo>
                  <a:cubicBezTo>
                    <a:pt x="6848" y="1994"/>
                    <a:pt x="7101" y="2029"/>
                    <a:pt x="7245" y="2029"/>
                  </a:cubicBezTo>
                  <a:lnTo>
                    <a:pt x="7390" y="2029"/>
                  </a:lnTo>
                  <a:lnTo>
                    <a:pt x="6051" y="5762"/>
                  </a:lnTo>
                  <a:lnTo>
                    <a:pt x="1739" y="1522"/>
                  </a:lnTo>
                  <a:close/>
                  <a:moveTo>
                    <a:pt x="7573" y="2174"/>
                  </a:moveTo>
                  <a:lnTo>
                    <a:pt x="10071" y="5472"/>
                  </a:lnTo>
                  <a:lnTo>
                    <a:pt x="6269" y="5869"/>
                  </a:lnTo>
                  <a:lnTo>
                    <a:pt x="7573" y="2174"/>
                  </a:lnTo>
                  <a:close/>
                  <a:moveTo>
                    <a:pt x="8115" y="1"/>
                  </a:moveTo>
                  <a:lnTo>
                    <a:pt x="7463" y="1812"/>
                  </a:lnTo>
                  <a:cubicBezTo>
                    <a:pt x="6956" y="1777"/>
                    <a:pt x="3768" y="1487"/>
                    <a:pt x="1559" y="1270"/>
                  </a:cubicBezTo>
                  <a:lnTo>
                    <a:pt x="1884" y="145"/>
                  </a:lnTo>
                  <a:lnTo>
                    <a:pt x="1667" y="73"/>
                  </a:lnTo>
                  <a:lnTo>
                    <a:pt x="0" y="5545"/>
                  </a:lnTo>
                  <a:lnTo>
                    <a:pt x="218" y="5617"/>
                  </a:lnTo>
                  <a:lnTo>
                    <a:pt x="1449" y="1560"/>
                  </a:lnTo>
                  <a:lnTo>
                    <a:pt x="6051" y="6124"/>
                  </a:lnTo>
                  <a:lnTo>
                    <a:pt x="10506" y="5689"/>
                  </a:lnTo>
                  <a:lnTo>
                    <a:pt x="10361" y="5434"/>
                  </a:lnTo>
                  <a:lnTo>
                    <a:pt x="11230" y="1777"/>
                  </a:lnTo>
                  <a:lnTo>
                    <a:pt x="11268" y="1522"/>
                  </a:lnTo>
                  <a:lnTo>
                    <a:pt x="7825" y="1522"/>
                  </a:lnTo>
                  <a:lnTo>
                    <a:pt x="8332" y="73"/>
                  </a:lnTo>
                  <a:lnTo>
                    <a:pt x="81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2"/>
            <p:cNvSpPr/>
            <p:nvPr/>
          </p:nvSpPr>
          <p:spPr>
            <a:xfrm>
              <a:off x="4709300" y="1072250"/>
              <a:ext cx="45300" cy="45300"/>
            </a:xfrm>
            <a:custGeom>
              <a:rect b="b" l="l" r="r" t="t"/>
              <a:pathLst>
                <a:path extrusionOk="0" h="1812" w="1812">
                  <a:moveTo>
                    <a:pt x="907" y="0"/>
                  </a:moveTo>
                  <a:cubicBezTo>
                    <a:pt x="400" y="0"/>
                    <a:pt x="0" y="397"/>
                    <a:pt x="0" y="905"/>
                  </a:cubicBezTo>
                  <a:cubicBezTo>
                    <a:pt x="0" y="1412"/>
                    <a:pt x="400" y="1812"/>
                    <a:pt x="907" y="1812"/>
                  </a:cubicBezTo>
                  <a:cubicBezTo>
                    <a:pt x="1415" y="1812"/>
                    <a:pt x="1812" y="1412"/>
                    <a:pt x="1812" y="905"/>
                  </a:cubicBezTo>
                  <a:cubicBezTo>
                    <a:pt x="1812" y="397"/>
                    <a:pt x="1415" y="0"/>
                    <a:pt x="9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2"/>
            <p:cNvSpPr/>
            <p:nvPr/>
          </p:nvSpPr>
          <p:spPr>
            <a:xfrm>
              <a:off x="4753700" y="941825"/>
              <a:ext cx="55250" cy="10900"/>
            </a:xfrm>
            <a:custGeom>
              <a:rect b="b" l="l" r="r" t="t"/>
              <a:pathLst>
                <a:path extrusionOk="0" h="436" w="2210">
                  <a:moveTo>
                    <a:pt x="218" y="1"/>
                  </a:moveTo>
                  <a:cubicBezTo>
                    <a:pt x="108" y="1"/>
                    <a:pt x="1" y="108"/>
                    <a:pt x="1" y="218"/>
                  </a:cubicBezTo>
                  <a:cubicBezTo>
                    <a:pt x="1" y="325"/>
                    <a:pt x="108" y="436"/>
                    <a:pt x="218" y="436"/>
                  </a:cubicBezTo>
                  <a:lnTo>
                    <a:pt x="1992" y="436"/>
                  </a:lnTo>
                  <a:cubicBezTo>
                    <a:pt x="2137" y="436"/>
                    <a:pt x="2209" y="325"/>
                    <a:pt x="2209" y="218"/>
                  </a:cubicBezTo>
                  <a:cubicBezTo>
                    <a:pt x="2209" y="108"/>
                    <a:pt x="2137" y="1"/>
                    <a:pt x="1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2"/>
            <p:cNvSpPr/>
            <p:nvPr/>
          </p:nvSpPr>
          <p:spPr>
            <a:xfrm>
              <a:off x="4685750" y="803225"/>
              <a:ext cx="29950" cy="34450"/>
            </a:xfrm>
            <a:custGeom>
              <a:rect b="b" l="l" r="r" t="t"/>
              <a:pathLst>
                <a:path extrusionOk="0" h="1378" w="1198">
                  <a:moveTo>
                    <a:pt x="763" y="1"/>
                  </a:moveTo>
                  <a:lnTo>
                    <a:pt x="183" y="39"/>
                  </a:lnTo>
                  <a:lnTo>
                    <a:pt x="290" y="328"/>
                  </a:lnTo>
                  <a:lnTo>
                    <a:pt x="0" y="908"/>
                  </a:lnTo>
                  <a:cubicBezTo>
                    <a:pt x="0" y="908"/>
                    <a:pt x="473" y="1015"/>
                    <a:pt x="580" y="1377"/>
                  </a:cubicBezTo>
                  <a:lnTo>
                    <a:pt x="942" y="1305"/>
                  </a:lnTo>
                  <a:cubicBezTo>
                    <a:pt x="1125" y="1270"/>
                    <a:pt x="1197" y="1053"/>
                    <a:pt x="1087" y="908"/>
                  </a:cubicBezTo>
                  <a:cubicBezTo>
                    <a:pt x="1052" y="835"/>
                    <a:pt x="1015" y="725"/>
                    <a:pt x="1015" y="653"/>
                  </a:cubicBezTo>
                  <a:cubicBezTo>
                    <a:pt x="980" y="328"/>
                    <a:pt x="763" y="1"/>
                    <a:pt x="763"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2"/>
            <p:cNvSpPr/>
            <p:nvPr/>
          </p:nvSpPr>
          <p:spPr>
            <a:xfrm>
              <a:off x="4674875" y="775700"/>
              <a:ext cx="48075" cy="43850"/>
            </a:xfrm>
            <a:custGeom>
              <a:rect b="b" l="l" r="r" t="t"/>
              <a:pathLst>
                <a:path extrusionOk="0" h="1754" w="1923">
                  <a:moveTo>
                    <a:pt x="777" y="0"/>
                  </a:moveTo>
                  <a:cubicBezTo>
                    <a:pt x="735" y="0"/>
                    <a:pt x="694" y="5"/>
                    <a:pt x="653" y="15"/>
                  </a:cubicBezTo>
                  <a:cubicBezTo>
                    <a:pt x="256" y="125"/>
                    <a:pt x="218" y="522"/>
                    <a:pt x="218" y="522"/>
                  </a:cubicBezTo>
                  <a:cubicBezTo>
                    <a:pt x="1" y="632"/>
                    <a:pt x="256" y="1029"/>
                    <a:pt x="256" y="1029"/>
                  </a:cubicBezTo>
                  <a:cubicBezTo>
                    <a:pt x="256" y="1029"/>
                    <a:pt x="725" y="1319"/>
                    <a:pt x="835" y="1502"/>
                  </a:cubicBezTo>
                  <a:cubicBezTo>
                    <a:pt x="943" y="1719"/>
                    <a:pt x="1450" y="1754"/>
                    <a:pt x="1450" y="1754"/>
                  </a:cubicBezTo>
                  <a:cubicBezTo>
                    <a:pt x="1450" y="1754"/>
                    <a:pt x="1632" y="1574"/>
                    <a:pt x="1777" y="1174"/>
                  </a:cubicBezTo>
                  <a:cubicBezTo>
                    <a:pt x="1922" y="777"/>
                    <a:pt x="1522" y="632"/>
                    <a:pt x="1522" y="632"/>
                  </a:cubicBezTo>
                  <a:cubicBezTo>
                    <a:pt x="1622" y="435"/>
                    <a:pt x="1184"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2"/>
            <p:cNvSpPr/>
            <p:nvPr/>
          </p:nvSpPr>
          <p:spPr>
            <a:xfrm>
              <a:off x="4689375" y="1042325"/>
              <a:ext cx="27200" cy="21750"/>
            </a:xfrm>
            <a:custGeom>
              <a:rect b="b" l="l" r="r" t="t"/>
              <a:pathLst>
                <a:path extrusionOk="0" h="870" w="1088">
                  <a:moveTo>
                    <a:pt x="690" y="0"/>
                  </a:moveTo>
                  <a:lnTo>
                    <a:pt x="0" y="145"/>
                  </a:lnTo>
                  <a:lnTo>
                    <a:pt x="545" y="870"/>
                  </a:lnTo>
                  <a:lnTo>
                    <a:pt x="1087" y="580"/>
                  </a:lnTo>
                  <a:lnTo>
                    <a:pt x="690"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2"/>
            <p:cNvSpPr/>
            <p:nvPr/>
          </p:nvSpPr>
          <p:spPr>
            <a:xfrm>
              <a:off x="4657700" y="905600"/>
              <a:ext cx="125875" cy="148550"/>
            </a:xfrm>
            <a:custGeom>
              <a:rect b="b" l="l" r="r" t="t"/>
              <a:pathLst>
                <a:path extrusionOk="0" h="5942" w="5035">
                  <a:moveTo>
                    <a:pt x="4600" y="1"/>
                  </a:moveTo>
                  <a:lnTo>
                    <a:pt x="3261" y="253"/>
                  </a:lnTo>
                  <a:lnTo>
                    <a:pt x="2827" y="1232"/>
                  </a:lnTo>
                  <a:cubicBezTo>
                    <a:pt x="2827" y="1232"/>
                    <a:pt x="615" y="2174"/>
                    <a:pt x="326" y="2971"/>
                  </a:cubicBezTo>
                  <a:cubicBezTo>
                    <a:pt x="1" y="3768"/>
                    <a:pt x="1412" y="5942"/>
                    <a:pt x="1412" y="5942"/>
                  </a:cubicBezTo>
                  <a:lnTo>
                    <a:pt x="2137" y="5580"/>
                  </a:lnTo>
                  <a:cubicBezTo>
                    <a:pt x="2137" y="5580"/>
                    <a:pt x="1088" y="3768"/>
                    <a:pt x="1340" y="3334"/>
                  </a:cubicBezTo>
                  <a:cubicBezTo>
                    <a:pt x="1630" y="2861"/>
                    <a:pt x="4421" y="2102"/>
                    <a:pt x="4745" y="1485"/>
                  </a:cubicBezTo>
                  <a:cubicBezTo>
                    <a:pt x="5035" y="1015"/>
                    <a:pt x="4600" y="1"/>
                    <a:pt x="46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2"/>
            <p:cNvSpPr/>
            <p:nvPr/>
          </p:nvSpPr>
          <p:spPr>
            <a:xfrm>
              <a:off x="4693000" y="1054125"/>
              <a:ext cx="43400" cy="50025"/>
            </a:xfrm>
            <a:custGeom>
              <a:rect b="b" l="l" r="r" t="t"/>
              <a:pathLst>
                <a:path extrusionOk="0" h="2001" w="1736">
                  <a:moveTo>
                    <a:pt x="1015" y="1"/>
                  </a:moveTo>
                  <a:cubicBezTo>
                    <a:pt x="1015" y="1"/>
                    <a:pt x="290" y="363"/>
                    <a:pt x="290" y="436"/>
                  </a:cubicBezTo>
                  <a:cubicBezTo>
                    <a:pt x="290" y="508"/>
                    <a:pt x="690" y="905"/>
                    <a:pt x="652" y="1015"/>
                  </a:cubicBezTo>
                  <a:cubicBezTo>
                    <a:pt x="652" y="1088"/>
                    <a:pt x="0" y="1847"/>
                    <a:pt x="218" y="1992"/>
                  </a:cubicBezTo>
                  <a:cubicBezTo>
                    <a:pt x="224" y="1998"/>
                    <a:pt x="234" y="2001"/>
                    <a:pt x="247" y="2001"/>
                  </a:cubicBezTo>
                  <a:cubicBezTo>
                    <a:pt x="479" y="2001"/>
                    <a:pt x="1735" y="1154"/>
                    <a:pt x="1667" y="1050"/>
                  </a:cubicBezTo>
                  <a:cubicBezTo>
                    <a:pt x="1487" y="760"/>
                    <a:pt x="1015"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2"/>
            <p:cNvSpPr/>
            <p:nvPr/>
          </p:nvSpPr>
          <p:spPr>
            <a:xfrm>
              <a:off x="4676700" y="790900"/>
              <a:ext cx="33025" cy="35250"/>
            </a:xfrm>
            <a:custGeom>
              <a:rect b="b" l="l" r="r" t="t"/>
              <a:pathLst>
                <a:path extrusionOk="0" h="1410" w="1321">
                  <a:moveTo>
                    <a:pt x="561" y="1"/>
                  </a:moveTo>
                  <a:cubicBezTo>
                    <a:pt x="477" y="1"/>
                    <a:pt x="403" y="19"/>
                    <a:pt x="362" y="59"/>
                  </a:cubicBezTo>
                  <a:cubicBezTo>
                    <a:pt x="362" y="59"/>
                    <a:pt x="183" y="242"/>
                    <a:pt x="183" y="421"/>
                  </a:cubicBezTo>
                  <a:cubicBezTo>
                    <a:pt x="183" y="566"/>
                    <a:pt x="0" y="711"/>
                    <a:pt x="38" y="749"/>
                  </a:cubicBezTo>
                  <a:lnTo>
                    <a:pt x="145" y="856"/>
                  </a:lnTo>
                  <a:cubicBezTo>
                    <a:pt x="145" y="856"/>
                    <a:pt x="110" y="1184"/>
                    <a:pt x="183" y="1291"/>
                  </a:cubicBezTo>
                  <a:cubicBezTo>
                    <a:pt x="214" y="1353"/>
                    <a:pt x="332" y="1409"/>
                    <a:pt x="474" y="1409"/>
                  </a:cubicBezTo>
                  <a:cubicBezTo>
                    <a:pt x="662" y="1409"/>
                    <a:pt x="891" y="1311"/>
                    <a:pt x="1015" y="1001"/>
                  </a:cubicBezTo>
                  <a:cubicBezTo>
                    <a:pt x="1015" y="1001"/>
                    <a:pt x="1270" y="1001"/>
                    <a:pt x="1304" y="711"/>
                  </a:cubicBezTo>
                  <a:cubicBezTo>
                    <a:pt x="1321" y="601"/>
                    <a:pt x="1268" y="560"/>
                    <a:pt x="1200" y="560"/>
                  </a:cubicBezTo>
                  <a:cubicBezTo>
                    <a:pt x="1112" y="560"/>
                    <a:pt x="999" y="629"/>
                    <a:pt x="980" y="711"/>
                  </a:cubicBezTo>
                  <a:lnTo>
                    <a:pt x="980" y="821"/>
                  </a:lnTo>
                  <a:lnTo>
                    <a:pt x="835" y="749"/>
                  </a:lnTo>
                  <a:cubicBezTo>
                    <a:pt x="907" y="639"/>
                    <a:pt x="942" y="494"/>
                    <a:pt x="942" y="494"/>
                  </a:cubicBezTo>
                  <a:cubicBezTo>
                    <a:pt x="942" y="421"/>
                    <a:pt x="942" y="349"/>
                    <a:pt x="980" y="276"/>
                  </a:cubicBezTo>
                  <a:cubicBezTo>
                    <a:pt x="1057" y="120"/>
                    <a:pt x="778" y="1"/>
                    <a:pt x="561"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2"/>
            <p:cNvSpPr/>
            <p:nvPr/>
          </p:nvSpPr>
          <p:spPr>
            <a:xfrm>
              <a:off x="4699375" y="818625"/>
              <a:ext cx="88775" cy="115050"/>
            </a:xfrm>
            <a:custGeom>
              <a:rect b="b" l="l" r="r" t="t"/>
              <a:pathLst>
                <a:path extrusionOk="0" h="4602" w="3551">
                  <a:moveTo>
                    <a:pt x="500" y="1"/>
                  </a:moveTo>
                  <a:cubicBezTo>
                    <a:pt x="480" y="1"/>
                    <a:pt x="470" y="2"/>
                    <a:pt x="470" y="2"/>
                  </a:cubicBezTo>
                  <a:cubicBezTo>
                    <a:pt x="290" y="292"/>
                    <a:pt x="0" y="509"/>
                    <a:pt x="0" y="509"/>
                  </a:cubicBezTo>
                  <a:cubicBezTo>
                    <a:pt x="290" y="1703"/>
                    <a:pt x="1049" y="4601"/>
                    <a:pt x="1049" y="4601"/>
                  </a:cubicBezTo>
                  <a:cubicBezTo>
                    <a:pt x="1919" y="4456"/>
                    <a:pt x="3550" y="3732"/>
                    <a:pt x="3550" y="3732"/>
                  </a:cubicBezTo>
                  <a:cubicBezTo>
                    <a:pt x="2026" y="154"/>
                    <a:pt x="713" y="1"/>
                    <a:pt x="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4613300" y="831350"/>
              <a:ext cx="106025" cy="105075"/>
            </a:xfrm>
            <a:custGeom>
              <a:rect b="b" l="l" r="r" t="t"/>
              <a:pathLst>
                <a:path extrusionOk="0" h="4203" w="4241">
                  <a:moveTo>
                    <a:pt x="3551" y="0"/>
                  </a:moveTo>
                  <a:cubicBezTo>
                    <a:pt x="3551" y="0"/>
                    <a:pt x="2864" y="1739"/>
                    <a:pt x="0" y="3550"/>
                  </a:cubicBezTo>
                  <a:lnTo>
                    <a:pt x="145" y="4202"/>
                  </a:lnTo>
                  <a:cubicBezTo>
                    <a:pt x="145" y="4202"/>
                    <a:pt x="942" y="3730"/>
                    <a:pt x="1994" y="2898"/>
                  </a:cubicBezTo>
                  <a:cubicBezTo>
                    <a:pt x="3081" y="2029"/>
                    <a:pt x="4240" y="904"/>
                    <a:pt x="4240" y="904"/>
                  </a:cubicBezTo>
                  <a:lnTo>
                    <a:pt x="4023" y="725"/>
                  </a:lnTo>
                  <a:lnTo>
                    <a:pt x="3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4590800" y="915450"/>
              <a:ext cx="27950" cy="21525"/>
            </a:xfrm>
            <a:custGeom>
              <a:rect b="b" l="l" r="r" t="t"/>
              <a:pathLst>
                <a:path extrusionOk="0" h="861" w="1118">
                  <a:moveTo>
                    <a:pt x="240" y="0"/>
                  </a:moveTo>
                  <a:cubicBezTo>
                    <a:pt x="171" y="0"/>
                    <a:pt x="142" y="36"/>
                    <a:pt x="103" y="114"/>
                  </a:cubicBezTo>
                  <a:cubicBezTo>
                    <a:pt x="0" y="217"/>
                    <a:pt x="63" y="658"/>
                    <a:pt x="262" y="658"/>
                  </a:cubicBezTo>
                  <a:cubicBezTo>
                    <a:pt x="270" y="658"/>
                    <a:pt x="278" y="657"/>
                    <a:pt x="286" y="656"/>
                  </a:cubicBezTo>
                  <a:cubicBezTo>
                    <a:pt x="473" y="656"/>
                    <a:pt x="525" y="577"/>
                    <a:pt x="582" y="577"/>
                  </a:cubicBezTo>
                  <a:cubicBezTo>
                    <a:pt x="591" y="577"/>
                    <a:pt x="601" y="579"/>
                    <a:pt x="611" y="583"/>
                  </a:cubicBezTo>
                  <a:cubicBezTo>
                    <a:pt x="705" y="616"/>
                    <a:pt x="826" y="860"/>
                    <a:pt x="972" y="860"/>
                  </a:cubicBezTo>
                  <a:cubicBezTo>
                    <a:pt x="995" y="860"/>
                    <a:pt x="1020" y="854"/>
                    <a:pt x="1045" y="838"/>
                  </a:cubicBezTo>
                  <a:cubicBezTo>
                    <a:pt x="1045" y="838"/>
                    <a:pt x="1118" y="476"/>
                    <a:pt x="900" y="186"/>
                  </a:cubicBezTo>
                  <a:cubicBezTo>
                    <a:pt x="900" y="186"/>
                    <a:pt x="866" y="186"/>
                    <a:pt x="538" y="76"/>
                  </a:cubicBezTo>
                  <a:cubicBezTo>
                    <a:pt x="388" y="27"/>
                    <a:pt x="299" y="0"/>
                    <a:pt x="240"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2"/>
            <p:cNvSpPr/>
            <p:nvPr/>
          </p:nvSpPr>
          <p:spPr>
            <a:xfrm>
              <a:off x="4707475" y="853075"/>
              <a:ext cx="11850" cy="19950"/>
            </a:xfrm>
            <a:custGeom>
              <a:rect b="b" l="l" r="r" t="t"/>
              <a:pathLst>
                <a:path extrusionOk="0" h="798" w="474">
                  <a:moveTo>
                    <a:pt x="473" y="1"/>
                  </a:moveTo>
                  <a:lnTo>
                    <a:pt x="1" y="470"/>
                  </a:lnTo>
                  <a:lnTo>
                    <a:pt x="73" y="798"/>
                  </a:lnTo>
                  <a:cubicBezTo>
                    <a:pt x="218" y="435"/>
                    <a:pt x="473" y="1"/>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2"/>
            <p:cNvSpPr/>
            <p:nvPr/>
          </p:nvSpPr>
          <p:spPr>
            <a:xfrm>
              <a:off x="4699375" y="823925"/>
              <a:ext cx="57050" cy="60875"/>
            </a:xfrm>
            <a:custGeom>
              <a:rect b="b" l="l" r="r" t="t"/>
              <a:pathLst>
                <a:path extrusionOk="0" h="2435" w="2282">
                  <a:moveTo>
                    <a:pt x="929" y="1"/>
                  </a:moveTo>
                  <a:cubicBezTo>
                    <a:pt x="898" y="1"/>
                    <a:pt x="865" y="3"/>
                    <a:pt x="832" y="7"/>
                  </a:cubicBezTo>
                  <a:cubicBezTo>
                    <a:pt x="290" y="115"/>
                    <a:pt x="0" y="405"/>
                    <a:pt x="0" y="405"/>
                  </a:cubicBezTo>
                  <a:lnTo>
                    <a:pt x="35" y="477"/>
                  </a:lnTo>
                  <a:cubicBezTo>
                    <a:pt x="35" y="477"/>
                    <a:pt x="422" y="295"/>
                    <a:pt x="799" y="295"/>
                  </a:cubicBezTo>
                  <a:cubicBezTo>
                    <a:pt x="925" y="295"/>
                    <a:pt x="1051" y="315"/>
                    <a:pt x="1160" y="370"/>
                  </a:cubicBezTo>
                  <a:cubicBezTo>
                    <a:pt x="1594" y="549"/>
                    <a:pt x="1991" y="1239"/>
                    <a:pt x="1812" y="1854"/>
                  </a:cubicBezTo>
                  <a:cubicBezTo>
                    <a:pt x="1749" y="2052"/>
                    <a:pt x="1580" y="2128"/>
                    <a:pt x="1376" y="2128"/>
                  </a:cubicBezTo>
                  <a:cubicBezTo>
                    <a:pt x="986" y="2128"/>
                    <a:pt x="468" y="1851"/>
                    <a:pt x="325" y="1636"/>
                  </a:cubicBezTo>
                  <a:lnTo>
                    <a:pt x="180" y="1781"/>
                  </a:lnTo>
                  <a:cubicBezTo>
                    <a:pt x="180" y="1781"/>
                    <a:pt x="720" y="2435"/>
                    <a:pt x="1270" y="2435"/>
                  </a:cubicBezTo>
                  <a:cubicBezTo>
                    <a:pt x="1342" y="2435"/>
                    <a:pt x="1413" y="2423"/>
                    <a:pt x="1484" y="2398"/>
                  </a:cubicBezTo>
                  <a:cubicBezTo>
                    <a:pt x="2064" y="2143"/>
                    <a:pt x="2281" y="1529"/>
                    <a:pt x="1991" y="984"/>
                  </a:cubicBezTo>
                  <a:cubicBezTo>
                    <a:pt x="1719" y="508"/>
                    <a:pt x="1416" y="1"/>
                    <a:pt x="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4721100" y="802650"/>
              <a:ext cx="83350" cy="85225"/>
            </a:xfrm>
            <a:custGeom>
              <a:rect b="b" l="l" r="r" t="t"/>
              <a:pathLst>
                <a:path extrusionOk="0" h="3409" w="3334">
                  <a:moveTo>
                    <a:pt x="1092" y="1"/>
                  </a:moveTo>
                  <a:cubicBezTo>
                    <a:pt x="725" y="1"/>
                    <a:pt x="237" y="243"/>
                    <a:pt x="146" y="459"/>
                  </a:cubicBezTo>
                  <a:cubicBezTo>
                    <a:pt x="1" y="714"/>
                    <a:pt x="363" y="1076"/>
                    <a:pt x="363" y="1076"/>
                  </a:cubicBezTo>
                  <a:cubicBezTo>
                    <a:pt x="615" y="1221"/>
                    <a:pt x="1122" y="2270"/>
                    <a:pt x="1122" y="2270"/>
                  </a:cubicBezTo>
                  <a:cubicBezTo>
                    <a:pt x="1122" y="2270"/>
                    <a:pt x="1267" y="3067"/>
                    <a:pt x="1595" y="3322"/>
                  </a:cubicBezTo>
                  <a:cubicBezTo>
                    <a:pt x="1671" y="3381"/>
                    <a:pt x="1790" y="3409"/>
                    <a:pt x="1930" y="3409"/>
                  </a:cubicBezTo>
                  <a:cubicBezTo>
                    <a:pt x="2381" y="3409"/>
                    <a:pt x="3049" y="3121"/>
                    <a:pt x="3189" y="2705"/>
                  </a:cubicBezTo>
                  <a:cubicBezTo>
                    <a:pt x="3334" y="2125"/>
                    <a:pt x="1667" y="714"/>
                    <a:pt x="1667" y="714"/>
                  </a:cubicBezTo>
                  <a:cubicBezTo>
                    <a:pt x="1667" y="714"/>
                    <a:pt x="1774" y="603"/>
                    <a:pt x="1885" y="531"/>
                  </a:cubicBezTo>
                  <a:cubicBezTo>
                    <a:pt x="1992" y="459"/>
                    <a:pt x="1667" y="96"/>
                    <a:pt x="1267" y="24"/>
                  </a:cubicBezTo>
                  <a:cubicBezTo>
                    <a:pt x="1214" y="8"/>
                    <a:pt x="1155" y="1"/>
                    <a:pt x="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4736475" y="820475"/>
              <a:ext cx="28125" cy="9350"/>
            </a:xfrm>
            <a:custGeom>
              <a:rect b="b" l="l" r="r" t="t"/>
              <a:pathLst>
                <a:path extrusionOk="0" h="374" w="1125">
                  <a:moveTo>
                    <a:pt x="1052" y="1"/>
                  </a:moveTo>
                  <a:cubicBezTo>
                    <a:pt x="1052" y="1"/>
                    <a:pt x="652" y="218"/>
                    <a:pt x="473" y="218"/>
                  </a:cubicBezTo>
                  <a:cubicBezTo>
                    <a:pt x="457" y="222"/>
                    <a:pt x="439" y="223"/>
                    <a:pt x="420" y="223"/>
                  </a:cubicBezTo>
                  <a:cubicBezTo>
                    <a:pt x="261" y="223"/>
                    <a:pt x="0" y="108"/>
                    <a:pt x="0" y="108"/>
                  </a:cubicBezTo>
                  <a:lnTo>
                    <a:pt x="0" y="108"/>
                  </a:lnTo>
                  <a:cubicBezTo>
                    <a:pt x="0" y="108"/>
                    <a:pt x="235" y="373"/>
                    <a:pt x="415" y="373"/>
                  </a:cubicBezTo>
                  <a:cubicBezTo>
                    <a:pt x="435" y="373"/>
                    <a:pt x="454" y="370"/>
                    <a:pt x="473" y="363"/>
                  </a:cubicBezTo>
                  <a:cubicBezTo>
                    <a:pt x="652" y="290"/>
                    <a:pt x="1125" y="73"/>
                    <a:pt x="1125" y="73"/>
                  </a:cubicBezTo>
                  <a:lnTo>
                    <a:pt x="10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600"/>
                                        <p:tgtEl>
                                          <p:spTgt spid="8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83"/>
                                        </p:tgtEl>
                                        <p:attrNameLst>
                                          <p:attrName>style.visibility</p:attrName>
                                        </p:attrNameLst>
                                      </p:cBhvr>
                                      <p:to>
                                        <p:strVal val="visible"/>
                                      </p:to>
                                    </p:set>
                                    <p:anim calcmode="lin" valueType="num">
                                      <p:cBhvr additive="base">
                                        <p:cTn dur="600"/>
                                        <p:tgtEl>
                                          <p:spTgt spid="8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84"/>
                                        </p:tgtEl>
                                        <p:attrNameLst>
                                          <p:attrName>style.visibility</p:attrName>
                                        </p:attrNameLst>
                                      </p:cBhvr>
                                      <p:to>
                                        <p:strVal val="visible"/>
                                      </p:to>
                                    </p:set>
                                    <p:anim calcmode="lin" valueType="num">
                                      <p:cBhvr additive="base">
                                        <p:cTn dur="600"/>
                                        <p:tgtEl>
                                          <p:spTgt spid="8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85"/>
                                        </p:tgtEl>
                                        <p:attrNameLst>
                                          <p:attrName>style.visibility</p:attrName>
                                        </p:attrNameLst>
                                      </p:cBhvr>
                                      <p:to>
                                        <p:strVal val="visible"/>
                                      </p:to>
                                    </p:set>
                                    <p:anim calcmode="lin" valueType="num">
                                      <p:cBhvr additive="base">
                                        <p:cTn dur="600"/>
                                        <p:tgtEl>
                                          <p:spTgt spid="8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63"/>
          <p:cNvSpPr/>
          <p:nvPr/>
        </p:nvSpPr>
        <p:spPr>
          <a:xfrm>
            <a:off x="3258203" y="4479986"/>
            <a:ext cx="2627595" cy="80902"/>
          </a:xfrm>
          <a:custGeom>
            <a:rect b="b" l="l" r="r" t="t"/>
            <a:pathLst>
              <a:path extrusionOk="0" h="618" w="20071">
                <a:moveTo>
                  <a:pt x="5072" y="73"/>
                </a:moveTo>
                <a:lnTo>
                  <a:pt x="5072" y="73"/>
                </a:lnTo>
                <a:cubicBezTo>
                  <a:pt x="4928" y="110"/>
                  <a:pt x="4748" y="110"/>
                  <a:pt x="4603" y="110"/>
                </a:cubicBezTo>
                <a:cubicBezTo>
                  <a:pt x="4783" y="110"/>
                  <a:pt x="4928" y="110"/>
                  <a:pt x="5072" y="73"/>
                </a:cubicBezTo>
                <a:close/>
                <a:moveTo>
                  <a:pt x="14456" y="73"/>
                </a:moveTo>
                <a:cubicBezTo>
                  <a:pt x="14601" y="110"/>
                  <a:pt x="14746" y="110"/>
                  <a:pt x="14853" y="110"/>
                </a:cubicBezTo>
                <a:cubicBezTo>
                  <a:pt x="14746" y="110"/>
                  <a:pt x="14601" y="110"/>
                  <a:pt x="14491" y="73"/>
                </a:cubicBezTo>
                <a:close/>
                <a:moveTo>
                  <a:pt x="15288" y="73"/>
                </a:moveTo>
                <a:cubicBezTo>
                  <a:pt x="15143" y="110"/>
                  <a:pt x="14998" y="110"/>
                  <a:pt x="14853" y="110"/>
                </a:cubicBezTo>
                <a:cubicBezTo>
                  <a:pt x="15036" y="110"/>
                  <a:pt x="15181" y="110"/>
                  <a:pt x="15326" y="73"/>
                </a:cubicBezTo>
                <a:close/>
                <a:moveTo>
                  <a:pt x="18693" y="38"/>
                </a:moveTo>
                <a:cubicBezTo>
                  <a:pt x="18041" y="38"/>
                  <a:pt x="17244" y="38"/>
                  <a:pt x="16413" y="73"/>
                </a:cubicBezTo>
                <a:lnTo>
                  <a:pt x="16085" y="73"/>
                </a:lnTo>
                <a:cubicBezTo>
                  <a:pt x="15905" y="145"/>
                  <a:pt x="15761" y="183"/>
                  <a:pt x="15578" y="217"/>
                </a:cubicBezTo>
                <a:cubicBezTo>
                  <a:pt x="15761" y="255"/>
                  <a:pt x="15868" y="290"/>
                  <a:pt x="15833" y="328"/>
                </a:cubicBezTo>
                <a:cubicBezTo>
                  <a:pt x="15833" y="349"/>
                  <a:pt x="15819" y="357"/>
                  <a:pt x="15791" y="360"/>
                </a:cubicBezTo>
                <a:lnTo>
                  <a:pt x="15791" y="360"/>
                </a:lnTo>
                <a:cubicBezTo>
                  <a:pt x="18257" y="288"/>
                  <a:pt x="20035" y="182"/>
                  <a:pt x="20035" y="145"/>
                </a:cubicBezTo>
                <a:cubicBezTo>
                  <a:pt x="20070" y="73"/>
                  <a:pt x="19528" y="38"/>
                  <a:pt x="18693" y="38"/>
                </a:cubicBezTo>
                <a:close/>
                <a:moveTo>
                  <a:pt x="15791" y="360"/>
                </a:moveTo>
                <a:cubicBezTo>
                  <a:pt x="15768" y="361"/>
                  <a:pt x="15746" y="362"/>
                  <a:pt x="15723" y="362"/>
                </a:cubicBezTo>
                <a:cubicBezTo>
                  <a:pt x="15751" y="362"/>
                  <a:pt x="15774" y="362"/>
                  <a:pt x="15791" y="360"/>
                </a:cubicBezTo>
                <a:close/>
                <a:moveTo>
                  <a:pt x="3551" y="110"/>
                </a:moveTo>
                <a:cubicBezTo>
                  <a:pt x="1777" y="183"/>
                  <a:pt x="401" y="217"/>
                  <a:pt x="291" y="255"/>
                </a:cubicBezTo>
                <a:cubicBezTo>
                  <a:pt x="1" y="328"/>
                  <a:pt x="1305" y="362"/>
                  <a:pt x="1595" y="362"/>
                </a:cubicBezTo>
                <a:cubicBezTo>
                  <a:pt x="256" y="545"/>
                  <a:pt x="1560" y="617"/>
                  <a:pt x="3951" y="617"/>
                </a:cubicBezTo>
                <a:lnTo>
                  <a:pt x="4638" y="617"/>
                </a:lnTo>
                <a:cubicBezTo>
                  <a:pt x="3623" y="580"/>
                  <a:pt x="2682" y="507"/>
                  <a:pt x="2682" y="507"/>
                </a:cubicBezTo>
                <a:cubicBezTo>
                  <a:pt x="2429" y="362"/>
                  <a:pt x="3226" y="290"/>
                  <a:pt x="4241" y="255"/>
                </a:cubicBezTo>
                <a:cubicBezTo>
                  <a:pt x="4023" y="255"/>
                  <a:pt x="3768" y="183"/>
                  <a:pt x="3551" y="110"/>
                </a:cubicBezTo>
                <a:close/>
                <a:moveTo>
                  <a:pt x="10254" y="0"/>
                </a:moveTo>
                <a:cubicBezTo>
                  <a:pt x="9023" y="0"/>
                  <a:pt x="7391" y="38"/>
                  <a:pt x="5835" y="73"/>
                </a:cubicBezTo>
                <a:cubicBezTo>
                  <a:pt x="5580" y="145"/>
                  <a:pt x="5290" y="217"/>
                  <a:pt x="5038" y="255"/>
                </a:cubicBezTo>
                <a:cubicBezTo>
                  <a:pt x="6087" y="255"/>
                  <a:pt x="7066" y="362"/>
                  <a:pt x="6956" y="507"/>
                </a:cubicBezTo>
                <a:cubicBezTo>
                  <a:pt x="6921" y="545"/>
                  <a:pt x="6777" y="580"/>
                  <a:pt x="6594" y="617"/>
                </a:cubicBezTo>
                <a:cubicBezTo>
                  <a:pt x="9023" y="580"/>
                  <a:pt x="11848" y="507"/>
                  <a:pt x="14274" y="435"/>
                </a:cubicBezTo>
                <a:cubicBezTo>
                  <a:pt x="13442" y="400"/>
                  <a:pt x="12573" y="328"/>
                  <a:pt x="12573" y="328"/>
                </a:cubicBezTo>
                <a:cubicBezTo>
                  <a:pt x="12355" y="217"/>
                  <a:pt x="13080" y="145"/>
                  <a:pt x="13912" y="145"/>
                </a:cubicBezTo>
                <a:cubicBezTo>
                  <a:pt x="13839" y="145"/>
                  <a:pt x="13767" y="110"/>
                  <a:pt x="13732" y="73"/>
                </a:cubicBezTo>
                <a:cubicBezTo>
                  <a:pt x="13115" y="73"/>
                  <a:pt x="12607" y="73"/>
                  <a:pt x="12245" y="38"/>
                </a:cubicBezTo>
                <a:cubicBezTo>
                  <a:pt x="11883" y="0"/>
                  <a:pt x="11158" y="0"/>
                  <a:pt x="1025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63"/>
          <p:cNvGrpSpPr/>
          <p:nvPr/>
        </p:nvGrpSpPr>
        <p:grpSpPr>
          <a:xfrm>
            <a:off x="3868401" y="3287037"/>
            <a:ext cx="1407467" cy="1242547"/>
            <a:chOff x="2201700" y="515050"/>
            <a:chExt cx="1468100" cy="1296075"/>
          </a:xfrm>
        </p:grpSpPr>
        <p:sp>
          <p:nvSpPr>
            <p:cNvPr id="923" name="Google Shape;923;p63"/>
            <p:cNvSpPr/>
            <p:nvPr/>
          </p:nvSpPr>
          <p:spPr>
            <a:xfrm>
              <a:off x="2798475" y="1701000"/>
              <a:ext cx="91775" cy="18375"/>
            </a:xfrm>
            <a:custGeom>
              <a:rect b="b" l="l" r="r" t="t"/>
              <a:pathLst>
                <a:path extrusionOk="0" h="735" w="3671">
                  <a:moveTo>
                    <a:pt x="0" y="1"/>
                  </a:moveTo>
                  <a:lnTo>
                    <a:pt x="0" y="735"/>
                  </a:lnTo>
                  <a:lnTo>
                    <a:pt x="3671" y="735"/>
                  </a:lnTo>
                  <a:lnTo>
                    <a:pt x="36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3"/>
            <p:cNvSpPr/>
            <p:nvPr/>
          </p:nvSpPr>
          <p:spPr>
            <a:xfrm>
              <a:off x="3220550" y="1361150"/>
              <a:ext cx="422100" cy="413275"/>
            </a:xfrm>
            <a:custGeom>
              <a:rect b="b" l="l" r="r" t="t"/>
              <a:pathLst>
                <a:path extrusionOk="0" h="16531" w="16884">
                  <a:moveTo>
                    <a:pt x="8427" y="382"/>
                  </a:moveTo>
                  <a:cubicBezTo>
                    <a:pt x="12832" y="382"/>
                    <a:pt x="16149" y="4052"/>
                    <a:pt x="16149" y="8075"/>
                  </a:cubicBezTo>
                  <a:cubicBezTo>
                    <a:pt x="16149" y="12479"/>
                    <a:pt x="12832" y="16149"/>
                    <a:pt x="8427" y="16149"/>
                  </a:cubicBezTo>
                  <a:cubicBezTo>
                    <a:pt x="4023" y="16149"/>
                    <a:pt x="734" y="12479"/>
                    <a:pt x="734" y="8075"/>
                  </a:cubicBezTo>
                  <a:cubicBezTo>
                    <a:pt x="734" y="4052"/>
                    <a:pt x="4023" y="382"/>
                    <a:pt x="8427" y="382"/>
                  </a:cubicBezTo>
                  <a:close/>
                  <a:moveTo>
                    <a:pt x="8427" y="0"/>
                  </a:moveTo>
                  <a:cubicBezTo>
                    <a:pt x="3671" y="0"/>
                    <a:pt x="0" y="3670"/>
                    <a:pt x="0" y="8075"/>
                  </a:cubicBezTo>
                  <a:cubicBezTo>
                    <a:pt x="0" y="12860"/>
                    <a:pt x="3671" y="16531"/>
                    <a:pt x="8427" y="16531"/>
                  </a:cubicBezTo>
                  <a:cubicBezTo>
                    <a:pt x="12832" y="16531"/>
                    <a:pt x="16883" y="12860"/>
                    <a:pt x="16883" y="8075"/>
                  </a:cubicBezTo>
                  <a:cubicBezTo>
                    <a:pt x="16883" y="3670"/>
                    <a:pt x="12832" y="0"/>
                    <a:pt x="8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3"/>
            <p:cNvSpPr/>
            <p:nvPr/>
          </p:nvSpPr>
          <p:spPr>
            <a:xfrm>
              <a:off x="3183850" y="1324425"/>
              <a:ext cx="485950" cy="486700"/>
            </a:xfrm>
            <a:custGeom>
              <a:rect b="b" l="l" r="r" t="t"/>
              <a:pathLst>
                <a:path extrusionOk="0" h="19468" w="19438">
                  <a:moveTo>
                    <a:pt x="9895" y="1469"/>
                  </a:moveTo>
                  <a:cubicBezTo>
                    <a:pt x="14300" y="1469"/>
                    <a:pt x="17970" y="5139"/>
                    <a:pt x="17970" y="9544"/>
                  </a:cubicBezTo>
                  <a:cubicBezTo>
                    <a:pt x="17970" y="14329"/>
                    <a:pt x="14300" y="18000"/>
                    <a:pt x="9895" y="18000"/>
                  </a:cubicBezTo>
                  <a:cubicBezTo>
                    <a:pt x="5139" y="18000"/>
                    <a:pt x="1468" y="14329"/>
                    <a:pt x="1468" y="9544"/>
                  </a:cubicBezTo>
                  <a:cubicBezTo>
                    <a:pt x="1468" y="5139"/>
                    <a:pt x="5139" y="1469"/>
                    <a:pt x="9895" y="1469"/>
                  </a:cubicBezTo>
                  <a:close/>
                  <a:moveTo>
                    <a:pt x="9895" y="1"/>
                  </a:moveTo>
                  <a:cubicBezTo>
                    <a:pt x="4405" y="1"/>
                    <a:pt x="0" y="4405"/>
                    <a:pt x="0" y="9544"/>
                  </a:cubicBezTo>
                  <a:cubicBezTo>
                    <a:pt x="0" y="15064"/>
                    <a:pt x="4405" y="19468"/>
                    <a:pt x="9895" y="19468"/>
                  </a:cubicBezTo>
                  <a:cubicBezTo>
                    <a:pt x="15034" y="19468"/>
                    <a:pt x="19438" y="15064"/>
                    <a:pt x="19438" y="9544"/>
                  </a:cubicBezTo>
                  <a:cubicBezTo>
                    <a:pt x="19438" y="4405"/>
                    <a:pt x="15034" y="1"/>
                    <a:pt x="9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3"/>
            <p:cNvSpPr/>
            <p:nvPr/>
          </p:nvSpPr>
          <p:spPr>
            <a:xfrm>
              <a:off x="2229575" y="1361150"/>
              <a:ext cx="422100" cy="413275"/>
            </a:xfrm>
            <a:custGeom>
              <a:rect b="b" l="l" r="r" t="t"/>
              <a:pathLst>
                <a:path extrusionOk="0" h="16531" w="16884">
                  <a:moveTo>
                    <a:pt x="8428" y="382"/>
                  </a:moveTo>
                  <a:cubicBezTo>
                    <a:pt x="12832" y="382"/>
                    <a:pt x="16150" y="4052"/>
                    <a:pt x="16150" y="8075"/>
                  </a:cubicBezTo>
                  <a:cubicBezTo>
                    <a:pt x="16150" y="12479"/>
                    <a:pt x="12832" y="16149"/>
                    <a:pt x="8428" y="16149"/>
                  </a:cubicBezTo>
                  <a:cubicBezTo>
                    <a:pt x="4023" y="16149"/>
                    <a:pt x="735" y="12479"/>
                    <a:pt x="735" y="8075"/>
                  </a:cubicBezTo>
                  <a:cubicBezTo>
                    <a:pt x="735" y="4052"/>
                    <a:pt x="4023" y="382"/>
                    <a:pt x="8428" y="382"/>
                  </a:cubicBezTo>
                  <a:close/>
                  <a:moveTo>
                    <a:pt x="8428" y="0"/>
                  </a:moveTo>
                  <a:cubicBezTo>
                    <a:pt x="4023" y="0"/>
                    <a:pt x="1" y="3670"/>
                    <a:pt x="1" y="8075"/>
                  </a:cubicBezTo>
                  <a:cubicBezTo>
                    <a:pt x="1" y="12860"/>
                    <a:pt x="4023" y="16531"/>
                    <a:pt x="8428" y="16531"/>
                  </a:cubicBezTo>
                  <a:cubicBezTo>
                    <a:pt x="13214" y="16531"/>
                    <a:pt x="16884" y="12860"/>
                    <a:pt x="16884" y="8075"/>
                  </a:cubicBezTo>
                  <a:cubicBezTo>
                    <a:pt x="16884" y="3670"/>
                    <a:pt x="13214" y="0"/>
                    <a:pt x="8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2201700" y="1324425"/>
              <a:ext cx="486700" cy="486700"/>
            </a:xfrm>
            <a:custGeom>
              <a:rect b="b" l="l" r="r" t="t"/>
              <a:pathLst>
                <a:path extrusionOk="0" h="19468" w="19468">
                  <a:moveTo>
                    <a:pt x="9543" y="1469"/>
                  </a:moveTo>
                  <a:cubicBezTo>
                    <a:pt x="14329" y="1469"/>
                    <a:pt x="17999" y="5139"/>
                    <a:pt x="17999" y="9544"/>
                  </a:cubicBezTo>
                  <a:cubicBezTo>
                    <a:pt x="17999" y="14329"/>
                    <a:pt x="14329" y="18000"/>
                    <a:pt x="9543" y="18000"/>
                  </a:cubicBezTo>
                  <a:cubicBezTo>
                    <a:pt x="5138" y="18000"/>
                    <a:pt x="1468" y="14329"/>
                    <a:pt x="1468" y="9544"/>
                  </a:cubicBezTo>
                  <a:cubicBezTo>
                    <a:pt x="1468" y="5139"/>
                    <a:pt x="5138" y="1469"/>
                    <a:pt x="9543" y="1469"/>
                  </a:cubicBezTo>
                  <a:close/>
                  <a:moveTo>
                    <a:pt x="9543" y="1"/>
                  </a:moveTo>
                  <a:cubicBezTo>
                    <a:pt x="4052" y="1"/>
                    <a:pt x="0" y="4405"/>
                    <a:pt x="0" y="9544"/>
                  </a:cubicBezTo>
                  <a:cubicBezTo>
                    <a:pt x="0" y="15064"/>
                    <a:pt x="4052" y="19468"/>
                    <a:pt x="9543" y="19468"/>
                  </a:cubicBezTo>
                  <a:cubicBezTo>
                    <a:pt x="15063" y="19468"/>
                    <a:pt x="19467" y="15064"/>
                    <a:pt x="19467" y="9544"/>
                  </a:cubicBezTo>
                  <a:cubicBezTo>
                    <a:pt x="19467" y="4405"/>
                    <a:pt x="15063" y="1"/>
                    <a:pt x="9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2890225" y="1416200"/>
              <a:ext cx="73425" cy="156375"/>
            </a:xfrm>
            <a:custGeom>
              <a:rect b="b" l="l" r="r" t="t"/>
              <a:pathLst>
                <a:path extrusionOk="0" h="6255" w="2937">
                  <a:moveTo>
                    <a:pt x="2555" y="0"/>
                  </a:moveTo>
                  <a:lnTo>
                    <a:pt x="1" y="5873"/>
                  </a:lnTo>
                  <a:lnTo>
                    <a:pt x="353" y="6254"/>
                  </a:lnTo>
                  <a:lnTo>
                    <a:pt x="2937" y="382"/>
                  </a:lnTo>
                  <a:lnTo>
                    <a:pt x="25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3"/>
            <p:cNvSpPr/>
            <p:nvPr/>
          </p:nvSpPr>
          <p:spPr>
            <a:xfrm>
              <a:off x="2908575" y="1416200"/>
              <a:ext cx="91775" cy="18375"/>
            </a:xfrm>
            <a:custGeom>
              <a:rect b="b" l="l" r="r" t="t"/>
              <a:pathLst>
                <a:path extrusionOk="0" h="735" w="3671">
                  <a:moveTo>
                    <a:pt x="1" y="0"/>
                  </a:moveTo>
                  <a:lnTo>
                    <a:pt x="1" y="734"/>
                  </a:lnTo>
                  <a:lnTo>
                    <a:pt x="3671" y="734"/>
                  </a:lnTo>
                  <a:lnTo>
                    <a:pt x="36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3"/>
            <p:cNvSpPr/>
            <p:nvPr/>
          </p:nvSpPr>
          <p:spPr>
            <a:xfrm>
              <a:off x="2816825" y="1480800"/>
              <a:ext cx="165175" cy="165175"/>
            </a:xfrm>
            <a:custGeom>
              <a:rect b="b" l="l" r="r" t="t"/>
              <a:pathLst>
                <a:path extrusionOk="0" h="6607" w="6607">
                  <a:moveTo>
                    <a:pt x="3289" y="0"/>
                  </a:moveTo>
                  <a:cubicBezTo>
                    <a:pt x="1468" y="0"/>
                    <a:pt x="0" y="1468"/>
                    <a:pt x="0" y="3289"/>
                  </a:cubicBezTo>
                  <a:cubicBezTo>
                    <a:pt x="0" y="5138"/>
                    <a:pt x="1468" y="6606"/>
                    <a:pt x="3289" y="6606"/>
                  </a:cubicBezTo>
                  <a:cubicBezTo>
                    <a:pt x="5139" y="6606"/>
                    <a:pt x="6607" y="5138"/>
                    <a:pt x="6607" y="3289"/>
                  </a:cubicBezTo>
                  <a:cubicBezTo>
                    <a:pt x="6607" y="1468"/>
                    <a:pt x="5139" y="0"/>
                    <a:pt x="3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3"/>
            <p:cNvSpPr/>
            <p:nvPr/>
          </p:nvSpPr>
          <p:spPr>
            <a:xfrm>
              <a:off x="2403550" y="1526300"/>
              <a:ext cx="73425" cy="73425"/>
            </a:xfrm>
            <a:custGeom>
              <a:rect b="b" l="l" r="r" t="t"/>
              <a:pathLst>
                <a:path extrusionOk="0" h="2937" w="2937">
                  <a:moveTo>
                    <a:pt x="1469" y="0"/>
                  </a:moveTo>
                  <a:cubicBezTo>
                    <a:pt x="735" y="0"/>
                    <a:pt x="1" y="734"/>
                    <a:pt x="1" y="1469"/>
                  </a:cubicBezTo>
                  <a:cubicBezTo>
                    <a:pt x="1" y="2584"/>
                    <a:pt x="735" y="2937"/>
                    <a:pt x="1469" y="2937"/>
                  </a:cubicBezTo>
                  <a:cubicBezTo>
                    <a:pt x="2203" y="2937"/>
                    <a:pt x="2937" y="2584"/>
                    <a:pt x="2937" y="1469"/>
                  </a:cubicBezTo>
                  <a:cubicBezTo>
                    <a:pt x="2937" y="734"/>
                    <a:pt x="2203" y="0"/>
                    <a:pt x="14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3394525" y="1526300"/>
              <a:ext cx="73425" cy="73425"/>
            </a:xfrm>
            <a:custGeom>
              <a:rect b="b" l="l" r="r" t="t"/>
              <a:pathLst>
                <a:path extrusionOk="0" h="2937" w="2937">
                  <a:moveTo>
                    <a:pt x="1468" y="0"/>
                  </a:moveTo>
                  <a:cubicBezTo>
                    <a:pt x="734" y="0"/>
                    <a:pt x="0" y="734"/>
                    <a:pt x="0" y="1469"/>
                  </a:cubicBezTo>
                  <a:cubicBezTo>
                    <a:pt x="0" y="2584"/>
                    <a:pt x="734" y="2937"/>
                    <a:pt x="1468" y="2937"/>
                  </a:cubicBezTo>
                  <a:cubicBezTo>
                    <a:pt x="2202" y="2937"/>
                    <a:pt x="2936" y="2584"/>
                    <a:pt x="2936" y="1469"/>
                  </a:cubicBezTo>
                  <a:cubicBezTo>
                    <a:pt x="2936" y="734"/>
                    <a:pt x="2202" y="0"/>
                    <a:pt x="14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2835175" y="1563000"/>
              <a:ext cx="63875" cy="146825"/>
            </a:xfrm>
            <a:custGeom>
              <a:rect b="b" l="l" r="r" t="t"/>
              <a:pathLst>
                <a:path extrusionOk="0" h="5873" w="2555">
                  <a:moveTo>
                    <a:pt x="2203" y="1"/>
                  </a:moveTo>
                  <a:lnTo>
                    <a:pt x="0" y="5873"/>
                  </a:lnTo>
                  <a:lnTo>
                    <a:pt x="353" y="5873"/>
                  </a:lnTo>
                  <a:lnTo>
                    <a:pt x="2555" y="382"/>
                  </a:lnTo>
                  <a:lnTo>
                    <a:pt x="22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3"/>
            <p:cNvSpPr/>
            <p:nvPr/>
          </p:nvSpPr>
          <p:spPr>
            <a:xfrm>
              <a:off x="2788925" y="1140925"/>
              <a:ext cx="110125" cy="403750"/>
            </a:xfrm>
            <a:custGeom>
              <a:rect b="b" l="l" r="r" t="t"/>
              <a:pathLst>
                <a:path extrusionOk="0" h="16150" w="4405">
                  <a:moveTo>
                    <a:pt x="382" y="1"/>
                  </a:moveTo>
                  <a:cubicBezTo>
                    <a:pt x="1" y="1"/>
                    <a:pt x="1" y="382"/>
                    <a:pt x="1" y="735"/>
                  </a:cubicBezTo>
                  <a:lnTo>
                    <a:pt x="3671" y="15797"/>
                  </a:lnTo>
                  <a:cubicBezTo>
                    <a:pt x="3671" y="16149"/>
                    <a:pt x="3671" y="16149"/>
                    <a:pt x="4053" y="16149"/>
                  </a:cubicBezTo>
                  <a:cubicBezTo>
                    <a:pt x="4405" y="16149"/>
                    <a:pt x="4405" y="16149"/>
                    <a:pt x="4405" y="15797"/>
                  </a:cubicBezTo>
                  <a:lnTo>
                    <a:pt x="1116" y="382"/>
                  </a:lnTo>
                  <a:cubicBezTo>
                    <a:pt x="1116" y="1"/>
                    <a:pt x="735" y="1"/>
                    <a:pt x="382" y="1"/>
                  </a:cubicBezTo>
                  <a:close/>
                </a:path>
              </a:pathLst>
            </a:custGeom>
            <a:solidFill>
              <a:srgbClr val="256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3"/>
            <p:cNvSpPr/>
            <p:nvPr/>
          </p:nvSpPr>
          <p:spPr>
            <a:xfrm>
              <a:off x="2908575" y="1352325"/>
              <a:ext cx="128475" cy="63900"/>
            </a:xfrm>
            <a:custGeom>
              <a:rect b="b" l="l" r="r" t="t"/>
              <a:pathLst>
                <a:path extrusionOk="0" h="2556" w="5139">
                  <a:moveTo>
                    <a:pt x="1821" y="1"/>
                  </a:moveTo>
                  <a:cubicBezTo>
                    <a:pt x="1821" y="1"/>
                    <a:pt x="1" y="2555"/>
                    <a:pt x="735" y="2555"/>
                  </a:cubicBezTo>
                  <a:lnTo>
                    <a:pt x="5139" y="2555"/>
                  </a:lnTo>
                  <a:lnTo>
                    <a:pt x="5139" y="2203"/>
                  </a:lnTo>
                  <a:lnTo>
                    <a:pt x="2937" y="1087"/>
                  </a:lnTo>
                  <a:lnTo>
                    <a:pt x="32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3"/>
            <p:cNvSpPr/>
            <p:nvPr/>
          </p:nvSpPr>
          <p:spPr>
            <a:xfrm>
              <a:off x="2725075" y="975775"/>
              <a:ext cx="403750" cy="385400"/>
            </a:xfrm>
            <a:custGeom>
              <a:rect b="b" l="l" r="r" t="t"/>
              <a:pathLst>
                <a:path extrusionOk="0" h="15416" w="16150">
                  <a:moveTo>
                    <a:pt x="0" y="0"/>
                  </a:moveTo>
                  <a:cubicBezTo>
                    <a:pt x="0" y="0"/>
                    <a:pt x="734" y="5520"/>
                    <a:pt x="2555" y="5872"/>
                  </a:cubicBezTo>
                  <a:cubicBezTo>
                    <a:pt x="4757" y="6254"/>
                    <a:pt x="10629" y="6988"/>
                    <a:pt x="10629" y="6988"/>
                  </a:cubicBezTo>
                  <a:lnTo>
                    <a:pt x="8427" y="15415"/>
                  </a:lnTo>
                  <a:lnTo>
                    <a:pt x="10629" y="15415"/>
                  </a:lnTo>
                  <a:cubicBezTo>
                    <a:pt x="10629" y="15415"/>
                    <a:pt x="16149" y="7341"/>
                    <a:pt x="15033" y="5138"/>
                  </a:cubicBezTo>
                  <a:cubicBezTo>
                    <a:pt x="13565" y="2584"/>
                    <a:pt x="6607" y="2202"/>
                    <a:pt x="6607" y="734"/>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3"/>
            <p:cNvSpPr/>
            <p:nvPr/>
          </p:nvSpPr>
          <p:spPr>
            <a:xfrm>
              <a:off x="2798475" y="1168825"/>
              <a:ext cx="532200" cy="18375"/>
            </a:xfrm>
            <a:custGeom>
              <a:rect b="b" l="l" r="r" t="t"/>
              <a:pathLst>
                <a:path extrusionOk="0" h="735" w="21288">
                  <a:moveTo>
                    <a:pt x="734" y="0"/>
                  </a:moveTo>
                  <a:cubicBezTo>
                    <a:pt x="353" y="0"/>
                    <a:pt x="0" y="0"/>
                    <a:pt x="0" y="353"/>
                  </a:cubicBezTo>
                  <a:cubicBezTo>
                    <a:pt x="0" y="734"/>
                    <a:pt x="353" y="734"/>
                    <a:pt x="734" y="734"/>
                  </a:cubicBezTo>
                  <a:lnTo>
                    <a:pt x="20554" y="734"/>
                  </a:lnTo>
                  <a:cubicBezTo>
                    <a:pt x="20906" y="734"/>
                    <a:pt x="21288" y="734"/>
                    <a:pt x="21288" y="353"/>
                  </a:cubicBezTo>
                  <a:cubicBezTo>
                    <a:pt x="21288" y="0"/>
                    <a:pt x="20906" y="0"/>
                    <a:pt x="20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3"/>
            <p:cNvSpPr/>
            <p:nvPr/>
          </p:nvSpPr>
          <p:spPr>
            <a:xfrm>
              <a:off x="2725075" y="975775"/>
              <a:ext cx="302450" cy="165175"/>
            </a:xfrm>
            <a:custGeom>
              <a:rect b="b" l="l" r="r" t="t"/>
              <a:pathLst>
                <a:path extrusionOk="0" h="6607" w="12098">
                  <a:moveTo>
                    <a:pt x="0" y="0"/>
                  </a:moveTo>
                  <a:cubicBezTo>
                    <a:pt x="0" y="0"/>
                    <a:pt x="734" y="5520"/>
                    <a:pt x="2555" y="5872"/>
                  </a:cubicBezTo>
                  <a:cubicBezTo>
                    <a:pt x="3670" y="5872"/>
                    <a:pt x="5872" y="6254"/>
                    <a:pt x="7341" y="6607"/>
                  </a:cubicBezTo>
                  <a:lnTo>
                    <a:pt x="12097" y="2936"/>
                  </a:lnTo>
                  <a:cubicBezTo>
                    <a:pt x="9543" y="2202"/>
                    <a:pt x="6607" y="1468"/>
                    <a:pt x="6607" y="734"/>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3"/>
            <p:cNvSpPr/>
            <p:nvPr/>
          </p:nvSpPr>
          <p:spPr>
            <a:xfrm>
              <a:off x="3192650" y="975775"/>
              <a:ext cx="138025" cy="165175"/>
            </a:xfrm>
            <a:custGeom>
              <a:rect b="b" l="l" r="r" t="t"/>
              <a:pathLst>
                <a:path extrusionOk="0" h="6607" w="5521">
                  <a:moveTo>
                    <a:pt x="735" y="0"/>
                  </a:moveTo>
                  <a:cubicBezTo>
                    <a:pt x="382" y="0"/>
                    <a:pt x="1" y="0"/>
                    <a:pt x="1" y="382"/>
                  </a:cubicBezTo>
                  <a:cubicBezTo>
                    <a:pt x="1" y="734"/>
                    <a:pt x="382" y="734"/>
                    <a:pt x="382" y="734"/>
                  </a:cubicBezTo>
                  <a:lnTo>
                    <a:pt x="735" y="1116"/>
                  </a:lnTo>
                  <a:cubicBezTo>
                    <a:pt x="2203" y="1116"/>
                    <a:pt x="4405" y="1468"/>
                    <a:pt x="4405" y="6254"/>
                  </a:cubicBezTo>
                  <a:cubicBezTo>
                    <a:pt x="4405" y="6607"/>
                    <a:pt x="4787" y="6607"/>
                    <a:pt x="4787" y="6607"/>
                  </a:cubicBezTo>
                  <a:cubicBezTo>
                    <a:pt x="5139" y="6607"/>
                    <a:pt x="5521" y="6607"/>
                    <a:pt x="5521" y="6254"/>
                  </a:cubicBezTo>
                  <a:cubicBezTo>
                    <a:pt x="5521" y="734"/>
                    <a:pt x="2203" y="382"/>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3"/>
            <p:cNvSpPr/>
            <p:nvPr/>
          </p:nvSpPr>
          <p:spPr>
            <a:xfrm>
              <a:off x="3302750" y="1122575"/>
              <a:ext cx="138025" cy="458800"/>
            </a:xfrm>
            <a:custGeom>
              <a:rect b="b" l="l" r="r" t="t"/>
              <a:pathLst>
                <a:path extrusionOk="0" h="18352" w="5521">
                  <a:moveTo>
                    <a:pt x="383" y="0"/>
                  </a:moveTo>
                  <a:cubicBezTo>
                    <a:pt x="383" y="0"/>
                    <a:pt x="1" y="0"/>
                    <a:pt x="1" y="382"/>
                  </a:cubicBezTo>
                  <a:cubicBezTo>
                    <a:pt x="1" y="735"/>
                    <a:pt x="1" y="12479"/>
                    <a:pt x="4787" y="17999"/>
                  </a:cubicBezTo>
                  <a:cubicBezTo>
                    <a:pt x="4787" y="17999"/>
                    <a:pt x="4787" y="18352"/>
                    <a:pt x="5139" y="18352"/>
                  </a:cubicBezTo>
                  <a:cubicBezTo>
                    <a:pt x="5139" y="18352"/>
                    <a:pt x="5139" y="17999"/>
                    <a:pt x="5521" y="17999"/>
                  </a:cubicBezTo>
                  <a:lnTo>
                    <a:pt x="5521" y="17265"/>
                  </a:lnTo>
                  <a:cubicBezTo>
                    <a:pt x="1117" y="12127"/>
                    <a:pt x="1117" y="382"/>
                    <a:pt x="1117" y="382"/>
                  </a:cubicBezTo>
                  <a:cubicBezTo>
                    <a:pt x="1117" y="0"/>
                    <a:pt x="735" y="0"/>
                    <a:pt x="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3"/>
            <p:cNvSpPr/>
            <p:nvPr/>
          </p:nvSpPr>
          <p:spPr>
            <a:xfrm>
              <a:off x="3339475" y="1085875"/>
              <a:ext cx="55075" cy="73425"/>
            </a:xfrm>
            <a:custGeom>
              <a:rect b="b" l="l" r="r" t="t"/>
              <a:pathLst>
                <a:path extrusionOk="0" h="2937" w="2203">
                  <a:moveTo>
                    <a:pt x="2202" y="0"/>
                  </a:moveTo>
                  <a:cubicBezTo>
                    <a:pt x="1116" y="0"/>
                    <a:pt x="0" y="734"/>
                    <a:pt x="0" y="1468"/>
                  </a:cubicBezTo>
                  <a:cubicBezTo>
                    <a:pt x="0" y="2203"/>
                    <a:pt x="1116" y="2937"/>
                    <a:pt x="2202" y="2937"/>
                  </a:cubicBezTo>
                  <a:lnTo>
                    <a:pt x="2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3"/>
            <p:cNvSpPr/>
            <p:nvPr/>
          </p:nvSpPr>
          <p:spPr>
            <a:xfrm>
              <a:off x="2394750" y="1471250"/>
              <a:ext cx="605600" cy="91775"/>
            </a:xfrm>
            <a:custGeom>
              <a:rect b="b" l="l" r="r" t="t"/>
              <a:pathLst>
                <a:path extrusionOk="0" h="3671" w="24224">
                  <a:moveTo>
                    <a:pt x="20172" y="0"/>
                  </a:moveTo>
                  <a:cubicBezTo>
                    <a:pt x="16149" y="0"/>
                    <a:pt x="1821" y="2202"/>
                    <a:pt x="1821" y="2202"/>
                  </a:cubicBezTo>
                  <a:cubicBezTo>
                    <a:pt x="1821" y="2202"/>
                    <a:pt x="1679" y="2175"/>
                    <a:pt x="1475" y="2175"/>
                  </a:cubicBezTo>
                  <a:cubicBezTo>
                    <a:pt x="946" y="2175"/>
                    <a:pt x="0" y="2358"/>
                    <a:pt x="0" y="3671"/>
                  </a:cubicBezTo>
                  <a:lnTo>
                    <a:pt x="24224" y="3671"/>
                  </a:lnTo>
                  <a:cubicBezTo>
                    <a:pt x="24224" y="3671"/>
                    <a:pt x="23842" y="0"/>
                    <a:pt x="20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3"/>
            <p:cNvSpPr/>
            <p:nvPr/>
          </p:nvSpPr>
          <p:spPr>
            <a:xfrm>
              <a:off x="2871875" y="1214325"/>
              <a:ext cx="458800" cy="312000"/>
            </a:xfrm>
            <a:custGeom>
              <a:rect b="b" l="l" r="r" t="t"/>
              <a:pathLst>
                <a:path extrusionOk="0" h="12480" w="18352">
                  <a:moveTo>
                    <a:pt x="17970" y="1"/>
                  </a:moveTo>
                  <a:cubicBezTo>
                    <a:pt x="15768" y="1"/>
                    <a:pt x="14300" y="2203"/>
                    <a:pt x="12832" y="4405"/>
                  </a:cubicBezTo>
                  <a:cubicBezTo>
                    <a:pt x="11745" y="6255"/>
                    <a:pt x="10630" y="7723"/>
                    <a:pt x="9161" y="8809"/>
                  </a:cubicBezTo>
                  <a:cubicBezTo>
                    <a:pt x="5873" y="11745"/>
                    <a:pt x="735" y="11745"/>
                    <a:pt x="353" y="11745"/>
                  </a:cubicBezTo>
                  <a:cubicBezTo>
                    <a:pt x="353" y="11745"/>
                    <a:pt x="0" y="11745"/>
                    <a:pt x="0" y="12127"/>
                  </a:cubicBezTo>
                  <a:cubicBezTo>
                    <a:pt x="0" y="12479"/>
                    <a:pt x="353" y="12479"/>
                    <a:pt x="353" y="12479"/>
                  </a:cubicBezTo>
                  <a:cubicBezTo>
                    <a:pt x="735" y="12479"/>
                    <a:pt x="6225" y="12479"/>
                    <a:pt x="9895" y="9925"/>
                  </a:cubicBezTo>
                  <a:cubicBezTo>
                    <a:pt x="11364" y="8457"/>
                    <a:pt x="12479" y="6607"/>
                    <a:pt x="13566" y="5139"/>
                  </a:cubicBezTo>
                  <a:cubicBezTo>
                    <a:pt x="15034" y="2937"/>
                    <a:pt x="16150" y="735"/>
                    <a:pt x="17970" y="735"/>
                  </a:cubicBezTo>
                  <a:cubicBezTo>
                    <a:pt x="18352" y="735"/>
                    <a:pt x="18352" y="735"/>
                    <a:pt x="18352" y="382"/>
                  </a:cubicBezTo>
                  <a:cubicBezTo>
                    <a:pt x="18352" y="1"/>
                    <a:pt x="18352" y="1"/>
                    <a:pt x="17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3"/>
            <p:cNvSpPr/>
            <p:nvPr/>
          </p:nvSpPr>
          <p:spPr>
            <a:xfrm>
              <a:off x="2431450" y="1187175"/>
              <a:ext cx="394200" cy="375850"/>
            </a:xfrm>
            <a:custGeom>
              <a:rect b="b" l="l" r="r" t="t"/>
              <a:pathLst>
                <a:path extrusionOk="0" h="15034" w="15768">
                  <a:moveTo>
                    <a:pt x="15034" y="0"/>
                  </a:moveTo>
                  <a:cubicBezTo>
                    <a:pt x="7341" y="2555"/>
                    <a:pt x="353" y="13565"/>
                    <a:pt x="0" y="14299"/>
                  </a:cubicBezTo>
                  <a:cubicBezTo>
                    <a:pt x="0" y="14299"/>
                    <a:pt x="0" y="14681"/>
                    <a:pt x="353" y="15034"/>
                  </a:cubicBezTo>
                  <a:cubicBezTo>
                    <a:pt x="734" y="15034"/>
                    <a:pt x="734" y="15034"/>
                    <a:pt x="734" y="14681"/>
                  </a:cubicBezTo>
                  <a:cubicBezTo>
                    <a:pt x="1087" y="14681"/>
                    <a:pt x="7693" y="3289"/>
                    <a:pt x="15415" y="1087"/>
                  </a:cubicBezTo>
                  <a:cubicBezTo>
                    <a:pt x="15768" y="1087"/>
                    <a:pt x="15768" y="734"/>
                    <a:pt x="15768" y="353"/>
                  </a:cubicBezTo>
                  <a:cubicBezTo>
                    <a:pt x="15768" y="353"/>
                    <a:pt x="15415" y="0"/>
                    <a:pt x="15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3"/>
            <p:cNvSpPr/>
            <p:nvPr/>
          </p:nvSpPr>
          <p:spPr>
            <a:xfrm>
              <a:off x="2431450" y="1168825"/>
              <a:ext cx="385400" cy="385400"/>
            </a:xfrm>
            <a:custGeom>
              <a:rect b="b" l="l" r="r" t="t"/>
              <a:pathLst>
                <a:path extrusionOk="0" h="15416" w="15416">
                  <a:moveTo>
                    <a:pt x="3289" y="0"/>
                  </a:moveTo>
                  <a:lnTo>
                    <a:pt x="2937" y="353"/>
                  </a:lnTo>
                  <a:lnTo>
                    <a:pt x="0" y="15033"/>
                  </a:lnTo>
                  <a:lnTo>
                    <a:pt x="0" y="15415"/>
                  </a:lnTo>
                  <a:lnTo>
                    <a:pt x="353" y="15415"/>
                  </a:lnTo>
                  <a:lnTo>
                    <a:pt x="3671" y="734"/>
                  </a:lnTo>
                  <a:lnTo>
                    <a:pt x="15034" y="734"/>
                  </a:lnTo>
                  <a:cubicBezTo>
                    <a:pt x="15034" y="734"/>
                    <a:pt x="15415" y="734"/>
                    <a:pt x="15415" y="353"/>
                  </a:cubicBezTo>
                  <a:lnTo>
                    <a:pt x="150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3"/>
            <p:cNvSpPr/>
            <p:nvPr/>
          </p:nvSpPr>
          <p:spPr>
            <a:xfrm>
              <a:off x="2413100" y="1159275"/>
              <a:ext cx="275300" cy="27925"/>
            </a:xfrm>
            <a:custGeom>
              <a:rect b="b" l="l" r="r" t="t"/>
              <a:pathLst>
                <a:path extrusionOk="0" h="1117" w="11012">
                  <a:moveTo>
                    <a:pt x="353" y="1"/>
                  </a:moveTo>
                  <a:cubicBezTo>
                    <a:pt x="0" y="1"/>
                    <a:pt x="0" y="382"/>
                    <a:pt x="0" y="735"/>
                  </a:cubicBezTo>
                  <a:cubicBezTo>
                    <a:pt x="0" y="1116"/>
                    <a:pt x="0" y="1116"/>
                    <a:pt x="353" y="1116"/>
                  </a:cubicBezTo>
                  <a:lnTo>
                    <a:pt x="10277" y="1116"/>
                  </a:lnTo>
                  <a:cubicBezTo>
                    <a:pt x="10629" y="1116"/>
                    <a:pt x="11011" y="1116"/>
                    <a:pt x="11011" y="735"/>
                  </a:cubicBezTo>
                  <a:cubicBezTo>
                    <a:pt x="11011" y="382"/>
                    <a:pt x="10629" y="1"/>
                    <a:pt x="10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3"/>
            <p:cNvSpPr/>
            <p:nvPr/>
          </p:nvSpPr>
          <p:spPr>
            <a:xfrm>
              <a:off x="2725075" y="1113775"/>
              <a:ext cx="137275" cy="36725"/>
            </a:xfrm>
            <a:custGeom>
              <a:rect b="b" l="l" r="r" t="t"/>
              <a:pathLst>
                <a:path extrusionOk="0" h="1469" w="5491">
                  <a:moveTo>
                    <a:pt x="0" y="0"/>
                  </a:moveTo>
                  <a:lnTo>
                    <a:pt x="0" y="1468"/>
                  </a:lnTo>
                  <a:lnTo>
                    <a:pt x="5491" y="1468"/>
                  </a:lnTo>
                  <a:lnTo>
                    <a:pt x="5491" y="0"/>
                  </a:lnTo>
                  <a:close/>
                </a:path>
              </a:pathLst>
            </a:custGeom>
            <a:solidFill>
              <a:srgbClr val="9E6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3"/>
            <p:cNvSpPr/>
            <p:nvPr/>
          </p:nvSpPr>
          <p:spPr>
            <a:xfrm>
              <a:off x="2431450" y="957425"/>
              <a:ext cx="201875" cy="201875"/>
            </a:xfrm>
            <a:custGeom>
              <a:rect b="b" l="l" r="r" t="t"/>
              <a:pathLst>
                <a:path extrusionOk="0" h="8075" w="8075">
                  <a:moveTo>
                    <a:pt x="0" y="0"/>
                  </a:moveTo>
                  <a:lnTo>
                    <a:pt x="0" y="8075"/>
                  </a:lnTo>
                  <a:lnTo>
                    <a:pt x="8075" y="8075"/>
                  </a:lnTo>
                  <a:lnTo>
                    <a:pt x="80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3"/>
            <p:cNvSpPr/>
            <p:nvPr/>
          </p:nvSpPr>
          <p:spPr>
            <a:xfrm>
              <a:off x="2532000" y="957425"/>
              <a:ext cx="9575" cy="201875"/>
            </a:xfrm>
            <a:custGeom>
              <a:rect b="b" l="l" r="r" t="t"/>
              <a:pathLst>
                <a:path extrusionOk="0" h="8075" w="383">
                  <a:moveTo>
                    <a:pt x="1" y="0"/>
                  </a:moveTo>
                  <a:lnTo>
                    <a:pt x="1" y="8075"/>
                  </a:lnTo>
                  <a:lnTo>
                    <a:pt x="383" y="8075"/>
                  </a:lnTo>
                  <a:lnTo>
                    <a:pt x="3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3"/>
            <p:cNvSpPr/>
            <p:nvPr/>
          </p:nvSpPr>
          <p:spPr>
            <a:xfrm>
              <a:off x="2460875" y="875200"/>
              <a:ext cx="181275" cy="84800"/>
            </a:xfrm>
            <a:custGeom>
              <a:rect b="b" l="l" r="r" t="t"/>
              <a:pathLst>
                <a:path extrusionOk="0" h="3392" w="7251">
                  <a:moveTo>
                    <a:pt x="5" y="791"/>
                  </a:moveTo>
                  <a:lnTo>
                    <a:pt x="5" y="791"/>
                  </a:lnTo>
                  <a:cubicBezTo>
                    <a:pt x="1" y="1067"/>
                    <a:pt x="94" y="1439"/>
                    <a:pt x="287" y="1813"/>
                  </a:cubicBezTo>
                  <a:lnTo>
                    <a:pt x="287" y="1813"/>
                  </a:lnTo>
                  <a:cubicBezTo>
                    <a:pt x="104" y="1458"/>
                    <a:pt x="10" y="1103"/>
                    <a:pt x="5" y="791"/>
                  </a:cubicBezTo>
                  <a:close/>
                  <a:moveTo>
                    <a:pt x="291" y="1"/>
                  </a:moveTo>
                  <a:cubicBezTo>
                    <a:pt x="96" y="181"/>
                    <a:pt x="1" y="462"/>
                    <a:pt x="5" y="791"/>
                  </a:cubicBezTo>
                  <a:lnTo>
                    <a:pt x="5" y="791"/>
                  </a:lnTo>
                  <a:cubicBezTo>
                    <a:pt x="10" y="527"/>
                    <a:pt x="105" y="353"/>
                    <a:pt x="291" y="353"/>
                  </a:cubicBezTo>
                  <a:lnTo>
                    <a:pt x="644" y="353"/>
                  </a:lnTo>
                  <a:cubicBezTo>
                    <a:pt x="1378" y="353"/>
                    <a:pt x="2494" y="2203"/>
                    <a:pt x="2846" y="3289"/>
                  </a:cubicBezTo>
                  <a:lnTo>
                    <a:pt x="3228" y="3289"/>
                  </a:lnTo>
                  <a:cubicBezTo>
                    <a:pt x="3962" y="2937"/>
                    <a:pt x="4696" y="2203"/>
                    <a:pt x="5048" y="1821"/>
                  </a:cubicBezTo>
                  <a:cubicBezTo>
                    <a:pt x="5430" y="1469"/>
                    <a:pt x="5782" y="735"/>
                    <a:pt x="6164" y="735"/>
                  </a:cubicBezTo>
                  <a:lnTo>
                    <a:pt x="6164" y="735"/>
                  </a:lnTo>
                  <a:cubicBezTo>
                    <a:pt x="5782" y="735"/>
                    <a:pt x="5430" y="1087"/>
                    <a:pt x="4696" y="1469"/>
                  </a:cubicBezTo>
                  <a:cubicBezTo>
                    <a:pt x="4314" y="2203"/>
                    <a:pt x="3962" y="2555"/>
                    <a:pt x="3228" y="2937"/>
                  </a:cubicBezTo>
                  <a:lnTo>
                    <a:pt x="2846" y="2937"/>
                  </a:lnTo>
                  <a:cubicBezTo>
                    <a:pt x="2846" y="2555"/>
                    <a:pt x="1760" y="353"/>
                    <a:pt x="644" y="1"/>
                  </a:cubicBezTo>
                  <a:close/>
                  <a:moveTo>
                    <a:pt x="6164" y="735"/>
                  </a:moveTo>
                  <a:lnTo>
                    <a:pt x="6516" y="1087"/>
                  </a:lnTo>
                  <a:cubicBezTo>
                    <a:pt x="6516" y="1087"/>
                    <a:pt x="6898" y="1469"/>
                    <a:pt x="6516" y="1821"/>
                  </a:cubicBezTo>
                  <a:cubicBezTo>
                    <a:pt x="5782" y="2555"/>
                    <a:pt x="3962" y="3289"/>
                    <a:pt x="3228" y="3289"/>
                  </a:cubicBezTo>
                  <a:cubicBezTo>
                    <a:pt x="4314" y="3289"/>
                    <a:pt x="5782" y="2937"/>
                    <a:pt x="6516" y="2203"/>
                  </a:cubicBezTo>
                  <a:cubicBezTo>
                    <a:pt x="7250" y="1469"/>
                    <a:pt x="6898" y="1087"/>
                    <a:pt x="6898" y="1087"/>
                  </a:cubicBezTo>
                  <a:cubicBezTo>
                    <a:pt x="6516" y="735"/>
                    <a:pt x="6164" y="735"/>
                    <a:pt x="6164" y="735"/>
                  </a:cubicBezTo>
                  <a:close/>
                  <a:moveTo>
                    <a:pt x="291" y="1821"/>
                  </a:moveTo>
                  <a:cubicBezTo>
                    <a:pt x="580" y="2734"/>
                    <a:pt x="1379" y="3391"/>
                    <a:pt x="2255" y="3391"/>
                  </a:cubicBezTo>
                  <a:cubicBezTo>
                    <a:pt x="2450" y="3391"/>
                    <a:pt x="2648" y="3359"/>
                    <a:pt x="2846" y="3289"/>
                  </a:cubicBezTo>
                  <a:cubicBezTo>
                    <a:pt x="1760" y="3289"/>
                    <a:pt x="1026" y="2555"/>
                    <a:pt x="291" y="18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3"/>
            <p:cNvSpPr/>
            <p:nvPr/>
          </p:nvSpPr>
          <p:spPr>
            <a:xfrm>
              <a:off x="3082550" y="966950"/>
              <a:ext cx="183525" cy="45550"/>
            </a:xfrm>
            <a:custGeom>
              <a:rect b="b" l="l" r="r" t="t"/>
              <a:pathLst>
                <a:path extrusionOk="0" h="1822" w="7341">
                  <a:moveTo>
                    <a:pt x="6254" y="1"/>
                  </a:moveTo>
                  <a:cubicBezTo>
                    <a:pt x="5520" y="1"/>
                    <a:pt x="2937" y="1087"/>
                    <a:pt x="2937" y="1087"/>
                  </a:cubicBezTo>
                  <a:lnTo>
                    <a:pt x="0" y="735"/>
                  </a:lnTo>
                  <a:lnTo>
                    <a:pt x="382" y="1821"/>
                  </a:lnTo>
                  <a:lnTo>
                    <a:pt x="5139" y="1821"/>
                  </a:lnTo>
                  <a:cubicBezTo>
                    <a:pt x="6254" y="1821"/>
                    <a:pt x="6607" y="735"/>
                    <a:pt x="6607" y="735"/>
                  </a:cubicBezTo>
                  <a:lnTo>
                    <a:pt x="6988" y="735"/>
                  </a:lnTo>
                  <a:cubicBezTo>
                    <a:pt x="6988" y="735"/>
                    <a:pt x="7341" y="1"/>
                    <a:pt x="6254"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3"/>
            <p:cNvSpPr/>
            <p:nvPr/>
          </p:nvSpPr>
          <p:spPr>
            <a:xfrm>
              <a:off x="2798475" y="1636400"/>
              <a:ext cx="155650" cy="71225"/>
            </a:xfrm>
            <a:custGeom>
              <a:rect b="b" l="l" r="r" t="t"/>
              <a:pathLst>
                <a:path extrusionOk="0" h="2849" w="6226">
                  <a:moveTo>
                    <a:pt x="734" y="1"/>
                  </a:moveTo>
                  <a:lnTo>
                    <a:pt x="734" y="1469"/>
                  </a:lnTo>
                  <a:cubicBezTo>
                    <a:pt x="734" y="1469"/>
                    <a:pt x="0" y="2203"/>
                    <a:pt x="734" y="2585"/>
                  </a:cubicBezTo>
                  <a:cubicBezTo>
                    <a:pt x="911" y="2761"/>
                    <a:pt x="2012" y="2849"/>
                    <a:pt x="3113" y="2849"/>
                  </a:cubicBezTo>
                  <a:cubicBezTo>
                    <a:pt x="4214" y="2849"/>
                    <a:pt x="5315" y="2761"/>
                    <a:pt x="5491" y="2585"/>
                  </a:cubicBezTo>
                  <a:cubicBezTo>
                    <a:pt x="6225" y="1850"/>
                    <a:pt x="2936" y="1469"/>
                    <a:pt x="2936" y="1116"/>
                  </a:cubicBezTo>
                  <a:cubicBezTo>
                    <a:pt x="2555" y="382"/>
                    <a:pt x="2555" y="1"/>
                    <a:pt x="2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3"/>
            <p:cNvSpPr/>
            <p:nvPr/>
          </p:nvSpPr>
          <p:spPr>
            <a:xfrm>
              <a:off x="2688375" y="957425"/>
              <a:ext cx="201875" cy="688550"/>
            </a:xfrm>
            <a:custGeom>
              <a:rect b="b" l="l" r="r" t="t"/>
              <a:pathLst>
                <a:path extrusionOk="0" h="27542" w="8075">
                  <a:moveTo>
                    <a:pt x="734" y="0"/>
                  </a:moveTo>
                  <a:lnTo>
                    <a:pt x="734" y="0"/>
                  </a:lnTo>
                  <a:cubicBezTo>
                    <a:pt x="0" y="2584"/>
                    <a:pt x="352" y="5872"/>
                    <a:pt x="1468" y="9190"/>
                  </a:cubicBezTo>
                  <a:cubicBezTo>
                    <a:pt x="2555" y="12479"/>
                    <a:pt x="4757" y="27541"/>
                    <a:pt x="4757" y="27541"/>
                  </a:cubicBezTo>
                  <a:lnTo>
                    <a:pt x="7693" y="27541"/>
                  </a:lnTo>
                  <a:cubicBezTo>
                    <a:pt x="7693" y="27541"/>
                    <a:pt x="8075" y="16149"/>
                    <a:pt x="7693" y="13595"/>
                  </a:cubicBezTo>
                  <a:lnTo>
                    <a:pt x="7693" y="1116"/>
                  </a:lnTo>
                  <a:lnTo>
                    <a:pt x="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3"/>
            <p:cNvSpPr/>
            <p:nvPr/>
          </p:nvSpPr>
          <p:spPr>
            <a:xfrm>
              <a:off x="2678825" y="644900"/>
              <a:ext cx="284825" cy="361175"/>
            </a:xfrm>
            <a:custGeom>
              <a:rect b="b" l="l" r="r" t="t"/>
              <a:pathLst>
                <a:path extrusionOk="0" h="14447" w="11393">
                  <a:moveTo>
                    <a:pt x="7969" y="1"/>
                  </a:moveTo>
                  <a:cubicBezTo>
                    <a:pt x="7041" y="1"/>
                    <a:pt x="3595" y="3814"/>
                    <a:pt x="1850" y="6629"/>
                  </a:cubicBezTo>
                  <a:cubicBezTo>
                    <a:pt x="0" y="9565"/>
                    <a:pt x="382" y="11415"/>
                    <a:pt x="382" y="12883"/>
                  </a:cubicBezTo>
                  <a:cubicBezTo>
                    <a:pt x="0" y="13969"/>
                    <a:pt x="4052" y="13969"/>
                    <a:pt x="5520" y="13969"/>
                  </a:cubicBezTo>
                  <a:cubicBezTo>
                    <a:pt x="6988" y="13969"/>
                    <a:pt x="7750" y="14447"/>
                    <a:pt x="8575" y="14447"/>
                  </a:cubicBezTo>
                  <a:cubicBezTo>
                    <a:pt x="8773" y="14447"/>
                    <a:pt x="8975" y="14419"/>
                    <a:pt x="9191" y="14351"/>
                  </a:cubicBezTo>
                  <a:cubicBezTo>
                    <a:pt x="10277" y="13969"/>
                    <a:pt x="10277" y="8831"/>
                    <a:pt x="10659" y="7010"/>
                  </a:cubicBezTo>
                  <a:cubicBezTo>
                    <a:pt x="11011" y="5161"/>
                    <a:pt x="11393" y="2958"/>
                    <a:pt x="11393" y="2958"/>
                  </a:cubicBezTo>
                  <a:cubicBezTo>
                    <a:pt x="11393" y="1872"/>
                    <a:pt x="9191" y="22"/>
                    <a:pt x="8075" y="22"/>
                  </a:cubicBezTo>
                  <a:cubicBezTo>
                    <a:pt x="8044" y="8"/>
                    <a:pt x="8009" y="1"/>
                    <a:pt x="796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3"/>
            <p:cNvSpPr/>
            <p:nvPr/>
          </p:nvSpPr>
          <p:spPr>
            <a:xfrm>
              <a:off x="2899025" y="515050"/>
              <a:ext cx="156375" cy="176675"/>
            </a:xfrm>
            <a:custGeom>
              <a:rect b="b" l="l" r="r" t="t"/>
              <a:pathLst>
                <a:path extrusionOk="0" h="7067" w="6255">
                  <a:moveTo>
                    <a:pt x="2364" y="1"/>
                  </a:moveTo>
                  <a:cubicBezTo>
                    <a:pt x="1271" y="1"/>
                    <a:pt x="686" y="915"/>
                    <a:pt x="383" y="1546"/>
                  </a:cubicBezTo>
                  <a:cubicBezTo>
                    <a:pt x="383" y="1928"/>
                    <a:pt x="1" y="5216"/>
                    <a:pt x="1" y="5216"/>
                  </a:cubicBezTo>
                  <a:lnTo>
                    <a:pt x="2585" y="7066"/>
                  </a:lnTo>
                  <a:cubicBezTo>
                    <a:pt x="2585" y="7066"/>
                    <a:pt x="2585" y="6684"/>
                    <a:pt x="2937" y="6332"/>
                  </a:cubicBezTo>
                  <a:cubicBezTo>
                    <a:pt x="3319" y="5950"/>
                    <a:pt x="3671" y="5950"/>
                    <a:pt x="4405" y="5950"/>
                  </a:cubicBezTo>
                  <a:cubicBezTo>
                    <a:pt x="5139" y="5950"/>
                    <a:pt x="5873" y="5598"/>
                    <a:pt x="5873" y="5216"/>
                  </a:cubicBezTo>
                  <a:lnTo>
                    <a:pt x="5873" y="3396"/>
                  </a:lnTo>
                  <a:lnTo>
                    <a:pt x="6255" y="3014"/>
                  </a:lnTo>
                  <a:lnTo>
                    <a:pt x="5521" y="2662"/>
                  </a:lnTo>
                  <a:cubicBezTo>
                    <a:pt x="5521" y="2662"/>
                    <a:pt x="4405" y="460"/>
                    <a:pt x="2937" y="78"/>
                  </a:cubicBezTo>
                  <a:cubicBezTo>
                    <a:pt x="2732" y="25"/>
                    <a:pt x="2541" y="1"/>
                    <a:pt x="2364"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3"/>
            <p:cNvSpPr/>
            <p:nvPr/>
          </p:nvSpPr>
          <p:spPr>
            <a:xfrm>
              <a:off x="2871875" y="535350"/>
              <a:ext cx="110125" cy="103575"/>
            </a:xfrm>
            <a:custGeom>
              <a:rect b="b" l="l" r="r" t="t"/>
              <a:pathLst>
                <a:path extrusionOk="0" h="4143" w="4405">
                  <a:moveTo>
                    <a:pt x="1821" y="0"/>
                  </a:moveTo>
                  <a:cubicBezTo>
                    <a:pt x="0" y="734"/>
                    <a:pt x="735" y="2584"/>
                    <a:pt x="1087" y="2936"/>
                  </a:cubicBezTo>
                  <a:cubicBezTo>
                    <a:pt x="1401" y="3540"/>
                    <a:pt x="2687" y="4143"/>
                    <a:pt x="3346" y="4143"/>
                  </a:cubicBezTo>
                  <a:cubicBezTo>
                    <a:pt x="3489" y="4143"/>
                    <a:pt x="3603" y="4115"/>
                    <a:pt x="3671" y="4052"/>
                  </a:cubicBezTo>
                  <a:cubicBezTo>
                    <a:pt x="4023" y="3318"/>
                    <a:pt x="4023" y="2936"/>
                    <a:pt x="4405" y="2202"/>
                  </a:cubicBezTo>
                  <a:cubicBezTo>
                    <a:pt x="4405" y="1468"/>
                    <a:pt x="4023" y="1116"/>
                    <a:pt x="3289" y="734"/>
                  </a:cubicBezTo>
                  <a:cubicBezTo>
                    <a:pt x="2203" y="382"/>
                    <a:pt x="1821" y="0"/>
                    <a:pt x="18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3"/>
            <p:cNvSpPr/>
            <p:nvPr/>
          </p:nvSpPr>
          <p:spPr>
            <a:xfrm>
              <a:off x="2633300" y="627100"/>
              <a:ext cx="330350" cy="330350"/>
            </a:xfrm>
            <a:custGeom>
              <a:rect b="b" l="l" r="r" t="t"/>
              <a:pathLst>
                <a:path extrusionOk="0" h="13214" w="13214">
                  <a:moveTo>
                    <a:pt x="10278" y="0"/>
                  </a:moveTo>
                  <a:cubicBezTo>
                    <a:pt x="9543" y="0"/>
                    <a:pt x="8428" y="382"/>
                    <a:pt x="6607" y="2202"/>
                  </a:cubicBezTo>
                  <a:cubicBezTo>
                    <a:pt x="4758" y="4052"/>
                    <a:pt x="2937" y="5139"/>
                    <a:pt x="1821" y="6607"/>
                  </a:cubicBezTo>
                  <a:cubicBezTo>
                    <a:pt x="735" y="8075"/>
                    <a:pt x="1087" y="8809"/>
                    <a:pt x="1087" y="8809"/>
                  </a:cubicBezTo>
                  <a:lnTo>
                    <a:pt x="1" y="9191"/>
                  </a:lnTo>
                  <a:lnTo>
                    <a:pt x="4758" y="13213"/>
                  </a:lnTo>
                  <a:cubicBezTo>
                    <a:pt x="4758" y="13213"/>
                    <a:pt x="6226" y="11745"/>
                    <a:pt x="6960" y="11393"/>
                  </a:cubicBezTo>
                  <a:cubicBezTo>
                    <a:pt x="7694" y="10659"/>
                    <a:pt x="13214" y="5139"/>
                    <a:pt x="13214" y="3318"/>
                  </a:cubicBezTo>
                  <a:cubicBezTo>
                    <a:pt x="13214" y="1850"/>
                    <a:pt x="10278" y="0"/>
                    <a:pt x="10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3"/>
            <p:cNvSpPr/>
            <p:nvPr/>
          </p:nvSpPr>
          <p:spPr>
            <a:xfrm>
              <a:off x="2825625" y="691700"/>
              <a:ext cx="275300" cy="339150"/>
            </a:xfrm>
            <a:custGeom>
              <a:rect b="b" l="l" r="r" t="t"/>
              <a:pathLst>
                <a:path extrusionOk="0" h="13566" w="11012">
                  <a:moveTo>
                    <a:pt x="2585" y="0"/>
                  </a:moveTo>
                  <a:cubicBezTo>
                    <a:pt x="1" y="0"/>
                    <a:pt x="382" y="2936"/>
                    <a:pt x="1116" y="4757"/>
                  </a:cubicBezTo>
                  <a:cubicBezTo>
                    <a:pt x="1850" y="6607"/>
                    <a:pt x="2937" y="11363"/>
                    <a:pt x="4405" y="12479"/>
                  </a:cubicBezTo>
                  <a:cubicBezTo>
                    <a:pt x="5873" y="13565"/>
                    <a:pt x="11011" y="13565"/>
                    <a:pt x="11011" y="13565"/>
                  </a:cubicBezTo>
                  <a:lnTo>
                    <a:pt x="11011" y="11363"/>
                  </a:lnTo>
                  <a:lnTo>
                    <a:pt x="6607" y="9895"/>
                  </a:lnTo>
                  <a:cubicBezTo>
                    <a:pt x="6607" y="9895"/>
                    <a:pt x="6255" y="8427"/>
                    <a:pt x="5521" y="5872"/>
                  </a:cubicBezTo>
                  <a:cubicBezTo>
                    <a:pt x="5139" y="3289"/>
                    <a:pt x="4405" y="0"/>
                    <a:pt x="2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63"/>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 Distribution</a:t>
            </a:r>
            <a:endParaRPr/>
          </a:p>
        </p:txBody>
      </p:sp>
      <p:pic>
        <p:nvPicPr>
          <p:cNvPr id="960" name="Google Shape;960;p63"/>
          <p:cNvPicPr preferRelativeResize="0"/>
          <p:nvPr/>
        </p:nvPicPr>
        <p:blipFill>
          <a:blip r:embed="rId3">
            <a:alphaModFix/>
          </a:blip>
          <a:stretch>
            <a:fillRect/>
          </a:stretch>
        </p:blipFill>
        <p:spPr>
          <a:xfrm>
            <a:off x="129100" y="976325"/>
            <a:ext cx="2752063" cy="4014774"/>
          </a:xfrm>
          <a:prstGeom prst="rect">
            <a:avLst/>
          </a:prstGeom>
          <a:noFill/>
          <a:ln>
            <a:noFill/>
          </a:ln>
        </p:spPr>
      </p:pic>
      <p:pic>
        <p:nvPicPr>
          <p:cNvPr id="961" name="Google Shape;961;p63"/>
          <p:cNvPicPr preferRelativeResize="0"/>
          <p:nvPr/>
        </p:nvPicPr>
        <p:blipFill>
          <a:blip r:embed="rId4">
            <a:alphaModFix/>
          </a:blip>
          <a:stretch>
            <a:fillRect/>
          </a:stretch>
        </p:blipFill>
        <p:spPr>
          <a:xfrm>
            <a:off x="6353163" y="976325"/>
            <a:ext cx="2682830" cy="4014775"/>
          </a:xfrm>
          <a:prstGeom prst="rect">
            <a:avLst/>
          </a:prstGeom>
          <a:noFill/>
          <a:ln>
            <a:noFill/>
          </a:ln>
        </p:spPr>
      </p:pic>
      <p:sp>
        <p:nvSpPr>
          <p:cNvPr id="962" name="Google Shape;962;p63"/>
          <p:cNvSpPr txBox="1"/>
          <p:nvPr/>
        </p:nvSpPr>
        <p:spPr>
          <a:xfrm>
            <a:off x="3032700" y="976325"/>
            <a:ext cx="3142800" cy="23106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Across both new and existing customers, the largest group falls in the middle-aged adult category (34-54 years old).</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00000"/>
              </a:lnSpc>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We see a strong mix of middle-aged adults (34-54) and seniors (65+) among our new customers.</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00000"/>
              </a:lnSpc>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The old customers dataset has a minority of Seniors aged 65+.</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00000"/>
              </a:lnSpc>
              <a:spcBef>
                <a:spcPts val="1000"/>
              </a:spcBef>
              <a:spcAft>
                <a:spcPts val="10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both new and existing customers separately have roughly equal proportions of young adults (21-34) and mature adults (55-64).</a:t>
            </a:r>
            <a:endParaRPr sz="900">
              <a:solidFill>
                <a:schemeClr val="dk1"/>
              </a:solidFill>
              <a:latin typeface="IBM Plex Sans Medium"/>
              <a:ea typeface="IBM Plex Sans Medium"/>
              <a:cs typeface="IBM Plex Sans Medium"/>
              <a:sym typeface="IBM Plex Sans Medium"/>
            </a:endParaRPr>
          </a:p>
        </p:txBody>
      </p:sp>
      <p:sp>
        <p:nvSpPr>
          <p:cNvPr id="963" name="Google Shape;963;p63"/>
          <p:cNvSpPr txBox="1"/>
          <p:nvPr/>
        </p:nvSpPr>
        <p:spPr>
          <a:xfrm>
            <a:off x="3033150" y="4543200"/>
            <a:ext cx="307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Young adults = 21 - 34 		Middle adults = 34 -54</a:t>
            </a:r>
            <a:endParaRPr b="1" sz="800"/>
          </a:p>
          <a:p>
            <a:pPr indent="0" lvl="0" marL="0" rtl="0" algn="l">
              <a:spcBef>
                <a:spcPts val="0"/>
              </a:spcBef>
              <a:spcAft>
                <a:spcPts val="0"/>
              </a:spcAft>
              <a:buNone/>
            </a:pPr>
            <a:r>
              <a:rPr b="1" lang="en" sz="800"/>
              <a:t>Mature adults = 55 -64		Seniors = 65+</a:t>
            </a:r>
            <a:endParaRPr b="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grpSp>
        <p:nvGrpSpPr>
          <p:cNvPr id="968" name="Google Shape;968;p64"/>
          <p:cNvGrpSpPr/>
          <p:nvPr/>
        </p:nvGrpSpPr>
        <p:grpSpPr>
          <a:xfrm>
            <a:off x="2346143" y="2772448"/>
            <a:ext cx="5497278" cy="2474723"/>
            <a:chOff x="1931425" y="2372691"/>
            <a:chExt cx="6250458" cy="2813783"/>
          </a:xfrm>
        </p:grpSpPr>
        <p:grpSp>
          <p:nvGrpSpPr>
            <p:cNvPr id="969" name="Google Shape;969;p64"/>
            <p:cNvGrpSpPr/>
            <p:nvPr/>
          </p:nvGrpSpPr>
          <p:grpSpPr>
            <a:xfrm>
              <a:off x="1931425" y="4498374"/>
              <a:ext cx="6250458" cy="688100"/>
              <a:chOff x="2065036" y="4391024"/>
              <a:chExt cx="7925013" cy="872448"/>
            </a:xfrm>
          </p:grpSpPr>
          <p:sp>
            <p:nvSpPr>
              <p:cNvPr id="970" name="Google Shape;970;p64"/>
              <p:cNvSpPr/>
              <p:nvPr/>
            </p:nvSpPr>
            <p:spPr>
              <a:xfrm>
                <a:off x="2065036" y="4497381"/>
                <a:ext cx="7925013" cy="766092"/>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4"/>
              <p:cNvSpPr/>
              <p:nvPr/>
            </p:nvSpPr>
            <p:spPr>
              <a:xfrm>
                <a:off x="3069442" y="4715205"/>
                <a:ext cx="4036981" cy="124300"/>
              </a:xfrm>
              <a:custGeom>
                <a:rect b="b" l="l" r="r" t="t"/>
                <a:pathLst>
                  <a:path extrusionOk="0" h="618" w="20071">
                    <a:moveTo>
                      <a:pt x="5072" y="73"/>
                    </a:moveTo>
                    <a:lnTo>
                      <a:pt x="5072" y="73"/>
                    </a:lnTo>
                    <a:cubicBezTo>
                      <a:pt x="4928" y="110"/>
                      <a:pt x="4748" y="110"/>
                      <a:pt x="4603" y="110"/>
                    </a:cubicBezTo>
                    <a:cubicBezTo>
                      <a:pt x="4783" y="110"/>
                      <a:pt x="4928" y="110"/>
                      <a:pt x="5072" y="73"/>
                    </a:cubicBezTo>
                    <a:close/>
                    <a:moveTo>
                      <a:pt x="14456" y="73"/>
                    </a:moveTo>
                    <a:cubicBezTo>
                      <a:pt x="14601" y="110"/>
                      <a:pt x="14746" y="110"/>
                      <a:pt x="14853" y="110"/>
                    </a:cubicBezTo>
                    <a:cubicBezTo>
                      <a:pt x="14746" y="110"/>
                      <a:pt x="14601" y="110"/>
                      <a:pt x="14491" y="73"/>
                    </a:cubicBezTo>
                    <a:close/>
                    <a:moveTo>
                      <a:pt x="15288" y="73"/>
                    </a:moveTo>
                    <a:cubicBezTo>
                      <a:pt x="15143" y="110"/>
                      <a:pt x="14998" y="110"/>
                      <a:pt x="14853" y="110"/>
                    </a:cubicBezTo>
                    <a:cubicBezTo>
                      <a:pt x="15036" y="110"/>
                      <a:pt x="15181" y="110"/>
                      <a:pt x="15326" y="73"/>
                    </a:cubicBezTo>
                    <a:close/>
                    <a:moveTo>
                      <a:pt x="18693" y="38"/>
                    </a:moveTo>
                    <a:cubicBezTo>
                      <a:pt x="18041" y="38"/>
                      <a:pt x="17244" y="38"/>
                      <a:pt x="16413" y="73"/>
                    </a:cubicBezTo>
                    <a:lnTo>
                      <a:pt x="16085" y="73"/>
                    </a:lnTo>
                    <a:cubicBezTo>
                      <a:pt x="15905" y="145"/>
                      <a:pt x="15761" y="183"/>
                      <a:pt x="15578" y="217"/>
                    </a:cubicBezTo>
                    <a:cubicBezTo>
                      <a:pt x="15761" y="255"/>
                      <a:pt x="15868" y="290"/>
                      <a:pt x="15833" y="328"/>
                    </a:cubicBezTo>
                    <a:cubicBezTo>
                      <a:pt x="15833" y="349"/>
                      <a:pt x="15819" y="357"/>
                      <a:pt x="15791" y="360"/>
                    </a:cubicBezTo>
                    <a:lnTo>
                      <a:pt x="15791" y="360"/>
                    </a:lnTo>
                    <a:cubicBezTo>
                      <a:pt x="18257" y="288"/>
                      <a:pt x="20035" y="182"/>
                      <a:pt x="20035" y="145"/>
                    </a:cubicBezTo>
                    <a:cubicBezTo>
                      <a:pt x="20070" y="73"/>
                      <a:pt x="19528" y="38"/>
                      <a:pt x="18693" y="38"/>
                    </a:cubicBezTo>
                    <a:close/>
                    <a:moveTo>
                      <a:pt x="15791" y="360"/>
                    </a:moveTo>
                    <a:cubicBezTo>
                      <a:pt x="15768" y="361"/>
                      <a:pt x="15746" y="362"/>
                      <a:pt x="15723" y="362"/>
                    </a:cubicBezTo>
                    <a:cubicBezTo>
                      <a:pt x="15751" y="362"/>
                      <a:pt x="15774" y="362"/>
                      <a:pt x="15791" y="360"/>
                    </a:cubicBezTo>
                    <a:close/>
                    <a:moveTo>
                      <a:pt x="3551" y="110"/>
                    </a:moveTo>
                    <a:cubicBezTo>
                      <a:pt x="1777" y="183"/>
                      <a:pt x="401" y="217"/>
                      <a:pt x="291" y="255"/>
                    </a:cubicBezTo>
                    <a:cubicBezTo>
                      <a:pt x="1" y="328"/>
                      <a:pt x="1305" y="362"/>
                      <a:pt x="1595" y="362"/>
                    </a:cubicBezTo>
                    <a:cubicBezTo>
                      <a:pt x="256" y="545"/>
                      <a:pt x="1560" y="617"/>
                      <a:pt x="3951" y="617"/>
                    </a:cubicBezTo>
                    <a:lnTo>
                      <a:pt x="4638" y="617"/>
                    </a:lnTo>
                    <a:cubicBezTo>
                      <a:pt x="3623" y="580"/>
                      <a:pt x="2682" y="507"/>
                      <a:pt x="2682" y="507"/>
                    </a:cubicBezTo>
                    <a:cubicBezTo>
                      <a:pt x="2429" y="362"/>
                      <a:pt x="3226" y="290"/>
                      <a:pt x="4241" y="255"/>
                    </a:cubicBezTo>
                    <a:cubicBezTo>
                      <a:pt x="4023" y="255"/>
                      <a:pt x="3768" y="183"/>
                      <a:pt x="3551" y="110"/>
                    </a:cubicBezTo>
                    <a:close/>
                    <a:moveTo>
                      <a:pt x="10254" y="0"/>
                    </a:moveTo>
                    <a:cubicBezTo>
                      <a:pt x="9023" y="0"/>
                      <a:pt x="7391" y="38"/>
                      <a:pt x="5835" y="73"/>
                    </a:cubicBezTo>
                    <a:cubicBezTo>
                      <a:pt x="5580" y="145"/>
                      <a:pt x="5290" y="217"/>
                      <a:pt x="5038" y="255"/>
                    </a:cubicBezTo>
                    <a:cubicBezTo>
                      <a:pt x="6087" y="255"/>
                      <a:pt x="7066" y="362"/>
                      <a:pt x="6956" y="507"/>
                    </a:cubicBezTo>
                    <a:cubicBezTo>
                      <a:pt x="6921" y="545"/>
                      <a:pt x="6777" y="580"/>
                      <a:pt x="6594" y="617"/>
                    </a:cubicBezTo>
                    <a:cubicBezTo>
                      <a:pt x="9023" y="580"/>
                      <a:pt x="11848" y="507"/>
                      <a:pt x="14274" y="435"/>
                    </a:cubicBezTo>
                    <a:cubicBezTo>
                      <a:pt x="13442" y="400"/>
                      <a:pt x="12573" y="328"/>
                      <a:pt x="12573" y="328"/>
                    </a:cubicBezTo>
                    <a:cubicBezTo>
                      <a:pt x="12355" y="217"/>
                      <a:pt x="13080" y="145"/>
                      <a:pt x="13912" y="145"/>
                    </a:cubicBezTo>
                    <a:cubicBezTo>
                      <a:pt x="13839" y="145"/>
                      <a:pt x="13767" y="110"/>
                      <a:pt x="13732" y="73"/>
                    </a:cubicBezTo>
                    <a:cubicBezTo>
                      <a:pt x="13115" y="73"/>
                      <a:pt x="12607" y="73"/>
                      <a:pt x="12245" y="38"/>
                    </a:cubicBezTo>
                    <a:cubicBezTo>
                      <a:pt x="11883" y="0"/>
                      <a:pt x="11158" y="0"/>
                      <a:pt x="1025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4"/>
              <p:cNvSpPr/>
              <p:nvPr/>
            </p:nvSpPr>
            <p:spPr>
              <a:xfrm>
                <a:off x="3754504" y="4846344"/>
                <a:ext cx="2237225" cy="73011"/>
              </a:xfrm>
              <a:custGeom>
                <a:rect b="b" l="l" r="r" t="t"/>
                <a:pathLst>
                  <a:path extrusionOk="0" h="363" w="11123">
                    <a:moveTo>
                      <a:pt x="8694" y="0"/>
                    </a:moveTo>
                    <a:cubicBezTo>
                      <a:pt x="5472" y="0"/>
                      <a:pt x="0" y="217"/>
                      <a:pt x="255" y="328"/>
                    </a:cubicBezTo>
                    <a:cubicBezTo>
                      <a:pt x="255" y="328"/>
                      <a:pt x="2718" y="362"/>
                      <a:pt x="5289" y="362"/>
                    </a:cubicBezTo>
                    <a:cubicBezTo>
                      <a:pt x="7970" y="362"/>
                      <a:pt x="10723" y="328"/>
                      <a:pt x="10978" y="145"/>
                    </a:cubicBezTo>
                    <a:cubicBezTo>
                      <a:pt x="11123" y="38"/>
                      <a:pt x="10109" y="0"/>
                      <a:pt x="869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4"/>
              <p:cNvSpPr/>
              <p:nvPr/>
            </p:nvSpPr>
            <p:spPr>
              <a:xfrm>
                <a:off x="5568933" y="4919154"/>
                <a:ext cx="473673" cy="36807"/>
              </a:xfrm>
              <a:custGeom>
                <a:rect b="b" l="l" r="r" t="t"/>
                <a:pathLst>
                  <a:path extrusionOk="0" h="183" w="2355">
                    <a:moveTo>
                      <a:pt x="1232" y="0"/>
                    </a:moveTo>
                    <a:cubicBezTo>
                      <a:pt x="615" y="0"/>
                      <a:pt x="1" y="38"/>
                      <a:pt x="180" y="111"/>
                    </a:cubicBezTo>
                    <a:cubicBezTo>
                      <a:pt x="180" y="111"/>
                      <a:pt x="1050" y="183"/>
                      <a:pt x="1667" y="183"/>
                    </a:cubicBezTo>
                    <a:cubicBezTo>
                      <a:pt x="1992" y="183"/>
                      <a:pt x="2247" y="145"/>
                      <a:pt x="2282" y="111"/>
                    </a:cubicBezTo>
                    <a:cubicBezTo>
                      <a:pt x="2354" y="38"/>
                      <a:pt x="1774" y="0"/>
                      <a:pt x="123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4"/>
              <p:cNvSpPr/>
              <p:nvPr/>
            </p:nvSpPr>
            <p:spPr>
              <a:xfrm>
                <a:off x="5940227" y="4788015"/>
                <a:ext cx="291646" cy="14683"/>
              </a:xfrm>
              <a:custGeom>
                <a:rect b="b" l="l" r="r" t="t"/>
                <a:pathLst>
                  <a:path extrusionOk="0" h="73" w="1450">
                    <a:moveTo>
                      <a:pt x="1450" y="0"/>
                    </a:moveTo>
                    <a:lnTo>
                      <a:pt x="1450" y="0"/>
                    </a:lnTo>
                    <a:cubicBezTo>
                      <a:pt x="980" y="38"/>
                      <a:pt x="508" y="38"/>
                      <a:pt x="1" y="73"/>
                    </a:cubicBezTo>
                    <a:lnTo>
                      <a:pt x="580" y="73"/>
                    </a:lnTo>
                    <a:cubicBezTo>
                      <a:pt x="943" y="73"/>
                      <a:pt x="1270" y="73"/>
                      <a:pt x="1450"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4"/>
              <p:cNvSpPr/>
              <p:nvPr/>
            </p:nvSpPr>
            <p:spPr>
              <a:xfrm>
                <a:off x="5554452" y="4744168"/>
                <a:ext cx="706587" cy="58530"/>
              </a:xfrm>
              <a:custGeom>
                <a:rect b="b" l="l" r="r" t="t"/>
                <a:pathLst>
                  <a:path extrusionOk="0" h="291" w="3513">
                    <a:moveTo>
                      <a:pt x="1557" y="1"/>
                    </a:moveTo>
                    <a:cubicBezTo>
                      <a:pt x="725" y="1"/>
                      <a:pt x="0" y="73"/>
                      <a:pt x="218" y="184"/>
                    </a:cubicBezTo>
                    <a:cubicBezTo>
                      <a:pt x="218" y="184"/>
                      <a:pt x="1087" y="256"/>
                      <a:pt x="1919" y="291"/>
                    </a:cubicBezTo>
                    <a:cubicBezTo>
                      <a:pt x="2426" y="256"/>
                      <a:pt x="2898" y="256"/>
                      <a:pt x="3368" y="218"/>
                    </a:cubicBezTo>
                    <a:cubicBezTo>
                      <a:pt x="3440" y="218"/>
                      <a:pt x="3478" y="218"/>
                      <a:pt x="3478" y="184"/>
                    </a:cubicBezTo>
                    <a:cubicBezTo>
                      <a:pt x="3513" y="146"/>
                      <a:pt x="3406" y="111"/>
                      <a:pt x="3223" y="73"/>
                    </a:cubicBezTo>
                    <a:cubicBezTo>
                      <a:pt x="3006" y="111"/>
                      <a:pt x="2754" y="146"/>
                      <a:pt x="2498" y="146"/>
                    </a:cubicBezTo>
                    <a:cubicBezTo>
                      <a:pt x="2174" y="146"/>
                      <a:pt x="1846" y="111"/>
                      <a:pt x="1557"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4"/>
              <p:cNvSpPr/>
              <p:nvPr/>
            </p:nvSpPr>
            <p:spPr>
              <a:xfrm>
                <a:off x="4002100" y="4839304"/>
                <a:ext cx="393621" cy="7241"/>
              </a:xfrm>
              <a:custGeom>
                <a:rect b="b" l="l" r="r" t="t"/>
                <a:pathLst>
                  <a:path extrusionOk="0" h="36" w="1957">
                    <a:moveTo>
                      <a:pt x="1" y="0"/>
                    </a:moveTo>
                    <a:cubicBezTo>
                      <a:pt x="328" y="0"/>
                      <a:pt x="691" y="35"/>
                      <a:pt x="1015" y="35"/>
                    </a:cubicBezTo>
                    <a:cubicBezTo>
                      <a:pt x="1415" y="35"/>
                      <a:pt x="1740" y="0"/>
                      <a:pt x="195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4"/>
              <p:cNvSpPr/>
              <p:nvPr/>
            </p:nvSpPr>
            <p:spPr>
              <a:xfrm>
                <a:off x="3557997" y="4766494"/>
                <a:ext cx="932864" cy="73011"/>
              </a:xfrm>
              <a:custGeom>
                <a:rect b="b" l="l" r="r" t="t"/>
                <a:pathLst>
                  <a:path extrusionOk="0" h="363" w="4638">
                    <a:moveTo>
                      <a:pt x="1812" y="0"/>
                    </a:moveTo>
                    <a:cubicBezTo>
                      <a:pt x="797" y="35"/>
                      <a:pt x="0" y="107"/>
                      <a:pt x="253" y="252"/>
                    </a:cubicBezTo>
                    <a:cubicBezTo>
                      <a:pt x="253" y="252"/>
                      <a:pt x="1194" y="325"/>
                      <a:pt x="2209" y="362"/>
                    </a:cubicBezTo>
                    <a:lnTo>
                      <a:pt x="4165" y="362"/>
                    </a:lnTo>
                    <a:cubicBezTo>
                      <a:pt x="4348" y="325"/>
                      <a:pt x="4492" y="290"/>
                      <a:pt x="4527" y="252"/>
                    </a:cubicBezTo>
                    <a:cubicBezTo>
                      <a:pt x="4637" y="107"/>
                      <a:pt x="3658" y="0"/>
                      <a:pt x="2609" y="0"/>
                    </a:cubicBezTo>
                    <a:cubicBezTo>
                      <a:pt x="2464" y="35"/>
                      <a:pt x="2319" y="35"/>
                      <a:pt x="2174" y="35"/>
                    </a:cubicBezTo>
                    <a:cubicBezTo>
                      <a:pt x="2064" y="35"/>
                      <a:pt x="1919" y="35"/>
                      <a:pt x="1812"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4"/>
              <p:cNvSpPr/>
              <p:nvPr/>
            </p:nvSpPr>
            <p:spPr>
              <a:xfrm>
                <a:off x="3943771" y="4729687"/>
                <a:ext cx="146024" cy="7844"/>
              </a:xfrm>
              <a:custGeom>
                <a:rect b="b" l="l" r="r" t="t"/>
                <a:pathLst>
                  <a:path extrusionOk="0" h="39" w="726">
                    <a:moveTo>
                      <a:pt x="725" y="1"/>
                    </a:moveTo>
                    <a:cubicBezTo>
                      <a:pt x="473" y="1"/>
                      <a:pt x="218" y="1"/>
                      <a:pt x="1" y="38"/>
                    </a:cubicBezTo>
                    <a:lnTo>
                      <a:pt x="256" y="38"/>
                    </a:lnTo>
                    <a:cubicBezTo>
                      <a:pt x="401" y="38"/>
                      <a:pt x="581" y="38"/>
                      <a:pt x="7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4"/>
              <p:cNvSpPr/>
              <p:nvPr/>
            </p:nvSpPr>
            <p:spPr>
              <a:xfrm>
                <a:off x="3031078" y="4835756"/>
                <a:ext cx="170661" cy="15348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4"/>
              <p:cNvSpPr/>
              <p:nvPr/>
            </p:nvSpPr>
            <p:spPr>
              <a:xfrm>
                <a:off x="3096364" y="4965511"/>
                <a:ext cx="112574" cy="41888"/>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4"/>
              <p:cNvSpPr/>
              <p:nvPr/>
            </p:nvSpPr>
            <p:spPr>
              <a:xfrm>
                <a:off x="7020420" y="4391024"/>
                <a:ext cx="178024" cy="153971"/>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4"/>
              <p:cNvSpPr/>
              <p:nvPr/>
            </p:nvSpPr>
            <p:spPr>
              <a:xfrm>
                <a:off x="7085380" y="4521106"/>
                <a:ext cx="113065" cy="47615"/>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4"/>
              <p:cNvSpPr/>
              <p:nvPr/>
            </p:nvSpPr>
            <p:spPr>
              <a:xfrm>
                <a:off x="3321676" y="4841156"/>
                <a:ext cx="118792" cy="41397"/>
              </a:xfrm>
              <a:custGeom>
                <a:rect b="b" l="l" r="r" t="t"/>
                <a:pathLst>
                  <a:path extrusionOk="0" h="253" w="726">
                    <a:moveTo>
                      <a:pt x="218" y="1"/>
                    </a:moveTo>
                    <a:cubicBezTo>
                      <a:pt x="218" y="1"/>
                      <a:pt x="1" y="253"/>
                      <a:pt x="218" y="253"/>
                    </a:cubicBezTo>
                    <a:lnTo>
                      <a:pt x="725" y="253"/>
                    </a:lnTo>
                    <a:cubicBezTo>
                      <a:pt x="725" y="253"/>
                      <a:pt x="543" y="1"/>
                      <a:pt x="47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4"/>
              <p:cNvSpPr/>
              <p:nvPr/>
            </p:nvSpPr>
            <p:spPr>
              <a:xfrm>
                <a:off x="7417375" y="4989236"/>
                <a:ext cx="112901" cy="47451"/>
              </a:xfrm>
              <a:custGeom>
                <a:rect b="b" l="l" r="r" t="t"/>
                <a:pathLst>
                  <a:path extrusionOk="0" h="290" w="690">
                    <a:moveTo>
                      <a:pt x="218" y="0"/>
                    </a:moveTo>
                    <a:cubicBezTo>
                      <a:pt x="218" y="0"/>
                      <a:pt x="0" y="290"/>
                      <a:pt x="218" y="290"/>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4"/>
              <p:cNvSpPr/>
              <p:nvPr/>
            </p:nvSpPr>
            <p:spPr>
              <a:xfrm>
                <a:off x="7198281" y="4941785"/>
                <a:ext cx="118628" cy="47451"/>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64"/>
            <p:cNvGrpSpPr/>
            <p:nvPr/>
          </p:nvGrpSpPr>
          <p:grpSpPr>
            <a:xfrm>
              <a:off x="3195988" y="2372691"/>
              <a:ext cx="2647864" cy="2477480"/>
              <a:chOff x="6056304" y="3038932"/>
              <a:chExt cx="1334878" cy="1248982"/>
            </a:xfrm>
          </p:grpSpPr>
          <p:sp>
            <p:nvSpPr>
              <p:cNvPr id="987" name="Google Shape;987;p64"/>
              <p:cNvSpPr/>
              <p:nvPr/>
            </p:nvSpPr>
            <p:spPr>
              <a:xfrm>
                <a:off x="6693852" y="3899725"/>
                <a:ext cx="140190" cy="158657"/>
              </a:xfrm>
              <a:custGeom>
                <a:rect b="b" l="l" r="r" t="t"/>
                <a:pathLst>
                  <a:path extrusionOk="0" h="8153" w="7204">
                    <a:moveTo>
                      <a:pt x="4328" y="1"/>
                    </a:moveTo>
                    <a:lnTo>
                      <a:pt x="1" y="2458"/>
                    </a:lnTo>
                    <a:lnTo>
                      <a:pt x="3337" y="8153"/>
                    </a:lnTo>
                    <a:lnTo>
                      <a:pt x="7204" y="5501"/>
                    </a:lnTo>
                    <a:lnTo>
                      <a:pt x="4328"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4"/>
              <p:cNvSpPr/>
              <p:nvPr/>
            </p:nvSpPr>
            <p:spPr>
              <a:xfrm>
                <a:off x="6746550" y="3993231"/>
                <a:ext cx="234182" cy="130616"/>
              </a:xfrm>
              <a:custGeom>
                <a:rect b="b" l="l" r="r" t="t"/>
                <a:pathLst>
                  <a:path extrusionOk="0" h="6712" w="12034">
                    <a:moveTo>
                      <a:pt x="4456" y="0"/>
                    </a:moveTo>
                    <a:cubicBezTo>
                      <a:pt x="4389" y="0"/>
                      <a:pt x="4321" y="17"/>
                      <a:pt x="4258" y="54"/>
                    </a:cubicBezTo>
                    <a:lnTo>
                      <a:pt x="266" y="2287"/>
                    </a:lnTo>
                    <a:cubicBezTo>
                      <a:pt x="70" y="2384"/>
                      <a:pt x="1" y="2635"/>
                      <a:pt x="98" y="2831"/>
                    </a:cubicBezTo>
                    <a:lnTo>
                      <a:pt x="2262" y="6712"/>
                    </a:lnTo>
                    <a:lnTo>
                      <a:pt x="12034" y="1268"/>
                    </a:lnTo>
                    <a:cubicBezTo>
                      <a:pt x="12034" y="1268"/>
                      <a:pt x="11635" y="44"/>
                      <a:pt x="10287" y="44"/>
                    </a:cubicBezTo>
                    <a:cubicBezTo>
                      <a:pt x="9980" y="44"/>
                      <a:pt x="9625" y="107"/>
                      <a:pt x="9214" y="262"/>
                    </a:cubicBezTo>
                    <a:cubicBezTo>
                      <a:pt x="7556" y="899"/>
                      <a:pt x="6911" y="1278"/>
                      <a:pt x="6353" y="1278"/>
                    </a:cubicBezTo>
                    <a:cubicBezTo>
                      <a:pt x="6164" y="1278"/>
                      <a:pt x="5985" y="1234"/>
                      <a:pt x="5780" y="1142"/>
                    </a:cubicBezTo>
                    <a:cubicBezTo>
                      <a:pt x="5319" y="947"/>
                      <a:pt x="4998" y="514"/>
                      <a:pt x="4803" y="207"/>
                    </a:cubicBezTo>
                    <a:cubicBezTo>
                      <a:pt x="4727" y="75"/>
                      <a:pt x="4594" y="0"/>
                      <a:pt x="44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4"/>
              <p:cNvSpPr/>
              <p:nvPr/>
            </p:nvSpPr>
            <p:spPr>
              <a:xfrm>
                <a:off x="6783505" y="4013547"/>
                <a:ext cx="212153" cy="126879"/>
              </a:xfrm>
              <a:custGeom>
                <a:rect b="b" l="l" r="r" t="t"/>
                <a:pathLst>
                  <a:path extrusionOk="0" h="6520" w="10902">
                    <a:moveTo>
                      <a:pt x="10539" y="0"/>
                    </a:moveTo>
                    <a:lnTo>
                      <a:pt x="0" y="5878"/>
                    </a:lnTo>
                    <a:lnTo>
                      <a:pt x="363" y="6520"/>
                    </a:lnTo>
                    <a:lnTo>
                      <a:pt x="10902" y="657"/>
                    </a:lnTo>
                    <a:lnTo>
                      <a:pt x="105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4"/>
              <p:cNvSpPr/>
              <p:nvPr/>
            </p:nvSpPr>
            <p:spPr>
              <a:xfrm>
                <a:off x="6837292" y="4016427"/>
                <a:ext cx="7881" cy="6753"/>
              </a:xfrm>
              <a:custGeom>
                <a:rect b="b" l="l" r="r" t="t"/>
                <a:pathLst>
                  <a:path extrusionOk="0" h="347" w="405">
                    <a:moveTo>
                      <a:pt x="194" y="1"/>
                    </a:moveTo>
                    <a:cubicBezTo>
                      <a:pt x="166" y="1"/>
                      <a:pt x="138" y="7"/>
                      <a:pt x="112" y="20"/>
                    </a:cubicBezTo>
                    <a:cubicBezTo>
                      <a:pt x="28" y="62"/>
                      <a:pt x="0" y="174"/>
                      <a:pt x="42" y="258"/>
                    </a:cubicBezTo>
                    <a:cubicBezTo>
                      <a:pt x="80" y="315"/>
                      <a:pt x="139" y="346"/>
                      <a:pt x="199" y="346"/>
                    </a:cubicBezTo>
                    <a:cubicBezTo>
                      <a:pt x="226" y="346"/>
                      <a:pt x="253" y="340"/>
                      <a:pt x="279" y="327"/>
                    </a:cubicBezTo>
                    <a:cubicBezTo>
                      <a:pt x="363" y="271"/>
                      <a:pt x="405" y="174"/>
                      <a:pt x="349" y="90"/>
                    </a:cubicBezTo>
                    <a:cubicBezTo>
                      <a:pt x="320" y="32"/>
                      <a:pt x="258" y="1"/>
                      <a:pt x="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4"/>
              <p:cNvSpPr/>
              <p:nvPr/>
            </p:nvSpPr>
            <p:spPr>
              <a:xfrm>
                <a:off x="6853853" y="4024464"/>
                <a:ext cx="7628" cy="6869"/>
              </a:xfrm>
              <a:custGeom>
                <a:rect b="b" l="l" r="r" t="t"/>
                <a:pathLst>
                  <a:path extrusionOk="0" h="353" w="392">
                    <a:moveTo>
                      <a:pt x="193" y="0"/>
                    </a:moveTo>
                    <a:cubicBezTo>
                      <a:pt x="166" y="0"/>
                      <a:pt x="138" y="8"/>
                      <a:pt x="112" y="25"/>
                    </a:cubicBezTo>
                    <a:cubicBezTo>
                      <a:pt x="28" y="68"/>
                      <a:pt x="0" y="180"/>
                      <a:pt x="43" y="263"/>
                    </a:cubicBezTo>
                    <a:cubicBezTo>
                      <a:pt x="71" y="321"/>
                      <a:pt x="133" y="352"/>
                      <a:pt x="196" y="352"/>
                    </a:cubicBezTo>
                    <a:cubicBezTo>
                      <a:pt x="225" y="352"/>
                      <a:pt x="253" y="346"/>
                      <a:pt x="279" y="333"/>
                    </a:cubicBezTo>
                    <a:cubicBezTo>
                      <a:pt x="363" y="277"/>
                      <a:pt x="391" y="180"/>
                      <a:pt x="350" y="96"/>
                    </a:cubicBezTo>
                    <a:cubicBezTo>
                      <a:pt x="311" y="38"/>
                      <a:pt x="253"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4"/>
              <p:cNvSpPr/>
              <p:nvPr/>
            </p:nvSpPr>
            <p:spPr>
              <a:xfrm>
                <a:off x="6875317" y="4023043"/>
                <a:ext cx="7881" cy="6928"/>
              </a:xfrm>
              <a:custGeom>
                <a:rect b="b" l="l" r="r" t="t"/>
                <a:pathLst>
                  <a:path extrusionOk="0" h="356" w="405">
                    <a:moveTo>
                      <a:pt x="207" y="0"/>
                    </a:moveTo>
                    <a:cubicBezTo>
                      <a:pt x="175" y="0"/>
                      <a:pt x="142" y="9"/>
                      <a:pt x="112" y="29"/>
                    </a:cubicBezTo>
                    <a:cubicBezTo>
                      <a:pt x="29" y="71"/>
                      <a:pt x="1" y="182"/>
                      <a:pt x="42" y="266"/>
                    </a:cubicBezTo>
                    <a:cubicBezTo>
                      <a:pt x="81" y="324"/>
                      <a:pt x="140" y="355"/>
                      <a:pt x="200" y="355"/>
                    </a:cubicBezTo>
                    <a:cubicBezTo>
                      <a:pt x="227" y="355"/>
                      <a:pt x="254" y="349"/>
                      <a:pt x="280" y="336"/>
                    </a:cubicBezTo>
                    <a:cubicBezTo>
                      <a:pt x="377" y="280"/>
                      <a:pt x="405" y="182"/>
                      <a:pt x="349" y="85"/>
                    </a:cubicBezTo>
                    <a:cubicBezTo>
                      <a:pt x="322" y="31"/>
                      <a:pt x="26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4"/>
              <p:cNvSpPr/>
              <p:nvPr/>
            </p:nvSpPr>
            <p:spPr>
              <a:xfrm>
                <a:off x="6897054" y="4014948"/>
                <a:ext cx="7628" cy="6869"/>
              </a:xfrm>
              <a:custGeom>
                <a:rect b="b" l="l" r="r" t="t"/>
                <a:pathLst>
                  <a:path extrusionOk="0" h="353" w="392">
                    <a:moveTo>
                      <a:pt x="194" y="1"/>
                    </a:moveTo>
                    <a:cubicBezTo>
                      <a:pt x="166" y="1"/>
                      <a:pt x="138" y="9"/>
                      <a:pt x="112" y="26"/>
                    </a:cubicBezTo>
                    <a:cubicBezTo>
                      <a:pt x="28" y="68"/>
                      <a:pt x="0" y="179"/>
                      <a:pt x="42" y="263"/>
                    </a:cubicBezTo>
                    <a:cubicBezTo>
                      <a:pt x="71" y="321"/>
                      <a:pt x="134" y="352"/>
                      <a:pt x="197" y="352"/>
                    </a:cubicBezTo>
                    <a:cubicBezTo>
                      <a:pt x="225" y="352"/>
                      <a:pt x="254" y="346"/>
                      <a:pt x="280" y="334"/>
                    </a:cubicBezTo>
                    <a:cubicBezTo>
                      <a:pt x="363" y="278"/>
                      <a:pt x="391" y="179"/>
                      <a:pt x="349" y="96"/>
                    </a:cubicBezTo>
                    <a:cubicBezTo>
                      <a:pt x="311" y="38"/>
                      <a:pt x="253" y="1"/>
                      <a:pt x="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4"/>
              <p:cNvSpPr/>
              <p:nvPr/>
            </p:nvSpPr>
            <p:spPr>
              <a:xfrm>
                <a:off x="6790024" y="4017089"/>
                <a:ext cx="191253" cy="107847"/>
              </a:xfrm>
              <a:custGeom>
                <a:rect b="b" l="l" r="r" t="t"/>
                <a:pathLst>
                  <a:path extrusionOk="0" h="5542" w="9828">
                    <a:moveTo>
                      <a:pt x="9772" y="0"/>
                    </a:moveTo>
                    <a:lnTo>
                      <a:pt x="0" y="5430"/>
                    </a:lnTo>
                    <a:lnTo>
                      <a:pt x="56" y="5541"/>
                    </a:lnTo>
                    <a:lnTo>
                      <a:pt x="9828" y="97"/>
                    </a:lnTo>
                    <a:lnTo>
                      <a:pt x="97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4"/>
              <p:cNvSpPr/>
              <p:nvPr/>
            </p:nvSpPr>
            <p:spPr>
              <a:xfrm>
                <a:off x="6788117" y="4092866"/>
                <a:ext cx="81790" cy="51627"/>
              </a:xfrm>
              <a:custGeom>
                <a:rect b="b" l="l" r="r" t="t"/>
                <a:pathLst>
                  <a:path extrusionOk="0" h="2653" w="4203">
                    <a:moveTo>
                      <a:pt x="3937" y="0"/>
                    </a:moveTo>
                    <a:lnTo>
                      <a:pt x="0" y="2220"/>
                    </a:lnTo>
                    <a:lnTo>
                      <a:pt x="238" y="2652"/>
                    </a:lnTo>
                    <a:lnTo>
                      <a:pt x="4202" y="461"/>
                    </a:lnTo>
                    <a:lnTo>
                      <a:pt x="3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4"/>
              <p:cNvSpPr/>
              <p:nvPr/>
            </p:nvSpPr>
            <p:spPr>
              <a:xfrm>
                <a:off x="6498824" y="3613683"/>
                <a:ext cx="336853" cy="417261"/>
              </a:xfrm>
              <a:custGeom>
                <a:rect b="b" l="l" r="r" t="t"/>
                <a:pathLst>
                  <a:path extrusionOk="0" h="21442" w="17310">
                    <a:moveTo>
                      <a:pt x="0" y="0"/>
                    </a:moveTo>
                    <a:lnTo>
                      <a:pt x="11391" y="21442"/>
                    </a:lnTo>
                    <a:lnTo>
                      <a:pt x="17310" y="17812"/>
                    </a:lnTo>
                    <a:lnTo>
                      <a:pt x="7831" y="83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4"/>
              <p:cNvSpPr/>
              <p:nvPr/>
            </p:nvSpPr>
            <p:spPr>
              <a:xfrm>
                <a:off x="7130671" y="4029835"/>
                <a:ext cx="47288" cy="47288"/>
              </a:xfrm>
              <a:custGeom>
                <a:rect b="b" l="l" r="r" t="t"/>
                <a:pathLst>
                  <a:path extrusionOk="0" h="2430" w="2430">
                    <a:moveTo>
                      <a:pt x="1214" y="1"/>
                    </a:moveTo>
                    <a:cubicBezTo>
                      <a:pt x="544" y="1"/>
                      <a:pt x="0" y="546"/>
                      <a:pt x="0" y="1216"/>
                    </a:cubicBezTo>
                    <a:cubicBezTo>
                      <a:pt x="0" y="1886"/>
                      <a:pt x="544" y="2430"/>
                      <a:pt x="1214" y="2430"/>
                    </a:cubicBezTo>
                    <a:cubicBezTo>
                      <a:pt x="1884" y="2430"/>
                      <a:pt x="2429" y="1886"/>
                      <a:pt x="2429" y="1216"/>
                    </a:cubicBezTo>
                    <a:cubicBezTo>
                      <a:pt x="2429" y="546"/>
                      <a:pt x="1884" y="1"/>
                      <a:pt x="12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4"/>
              <p:cNvSpPr/>
              <p:nvPr/>
            </p:nvSpPr>
            <p:spPr>
              <a:xfrm>
                <a:off x="6374125" y="4029835"/>
                <a:ext cx="47288" cy="47288"/>
              </a:xfrm>
              <a:custGeom>
                <a:rect b="b" l="l" r="r" t="t"/>
                <a:pathLst>
                  <a:path extrusionOk="0" h="2430" w="2430">
                    <a:moveTo>
                      <a:pt x="1215" y="1"/>
                    </a:moveTo>
                    <a:cubicBezTo>
                      <a:pt x="545" y="1"/>
                      <a:pt x="0" y="546"/>
                      <a:pt x="0" y="1216"/>
                    </a:cubicBezTo>
                    <a:cubicBezTo>
                      <a:pt x="0" y="1886"/>
                      <a:pt x="545" y="2430"/>
                      <a:pt x="1215" y="2430"/>
                    </a:cubicBezTo>
                    <a:cubicBezTo>
                      <a:pt x="1885" y="2430"/>
                      <a:pt x="2429" y="1886"/>
                      <a:pt x="2429" y="1216"/>
                    </a:cubicBezTo>
                    <a:cubicBezTo>
                      <a:pt x="2429" y="546"/>
                      <a:pt x="1885" y="1"/>
                      <a:pt x="1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4"/>
              <p:cNvSpPr/>
              <p:nvPr/>
            </p:nvSpPr>
            <p:spPr>
              <a:xfrm>
                <a:off x="6909255" y="3806006"/>
                <a:ext cx="481927" cy="481907"/>
              </a:xfrm>
              <a:custGeom>
                <a:rect b="b" l="l" r="r" t="t"/>
                <a:pathLst>
                  <a:path extrusionOk="0" h="24764" w="24765">
                    <a:moveTo>
                      <a:pt x="12383" y="825"/>
                    </a:moveTo>
                    <a:cubicBezTo>
                      <a:pt x="18762" y="825"/>
                      <a:pt x="23941" y="6017"/>
                      <a:pt x="23941" y="12383"/>
                    </a:cubicBezTo>
                    <a:cubicBezTo>
                      <a:pt x="23941" y="18761"/>
                      <a:pt x="18762" y="23941"/>
                      <a:pt x="12383" y="23941"/>
                    </a:cubicBezTo>
                    <a:cubicBezTo>
                      <a:pt x="6018" y="23941"/>
                      <a:pt x="825" y="18761"/>
                      <a:pt x="825" y="12383"/>
                    </a:cubicBezTo>
                    <a:cubicBezTo>
                      <a:pt x="825" y="6017"/>
                      <a:pt x="6018" y="825"/>
                      <a:pt x="12383" y="825"/>
                    </a:cubicBezTo>
                    <a:close/>
                    <a:moveTo>
                      <a:pt x="12383" y="0"/>
                    </a:moveTo>
                    <a:cubicBezTo>
                      <a:pt x="5557" y="0"/>
                      <a:pt x="1" y="5556"/>
                      <a:pt x="1" y="12383"/>
                    </a:cubicBezTo>
                    <a:cubicBezTo>
                      <a:pt x="1" y="19208"/>
                      <a:pt x="5557" y="24764"/>
                      <a:pt x="12383" y="24764"/>
                    </a:cubicBezTo>
                    <a:cubicBezTo>
                      <a:pt x="19209" y="24764"/>
                      <a:pt x="24765" y="19208"/>
                      <a:pt x="24765" y="12383"/>
                    </a:cubicBezTo>
                    <a:cubicBezTo>
                      <a:pt x="24765" y="5556"/>
                      <a:pt x="19209" y="0"/>
                      <a:pt x="1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4"/>
              <p:cNvSpPr/>
              <p:nvPr/>
            </p:nvSpPr>
            <p:spPr>
              <a:xfrm>
                <a:off x="6970107" y="3612554"/>
                <a:ext cx="193432" cy="448806"/>
              </a:xfrm>
              <a:custGeom>
                <a:rect b="b" l="l" r="r" t="t"/>
                <a:pathLst>
                  <a:path extrusionOk="0" h="23063" w="9940">
                    <a:moveTo>
                      <a:pt x="478" y="1"/>
                    </a:moveTo>
                    <a:cubicBezTo>
                      <a:pt x="426" y="1"/>
                      <a:pt x="373" y="10"/>
                      <a:pt x="322" y="30"/>
                    </a:cubicBezTo>
                    <a:cubicBezTo>
                      <a:pt x="112" y="114"/>
                      <a:pt x="1" y="352"/>
                      <a:pt x="99" y="561"/>
                    </a:cubicBezTo>
                    <a:lnTo>
                      <a:pt x="9074" y="22812"/>
                    </a:lnTo>
                    <a:cubicBezTo>
                      <a:pt x="9145" y="22966"/>
                      <a:pt x="9298" y="23063"/>
                      <a:pt x="9465" y="23063"/>
                    </a:cubicBezTo>
                    <a:cubicBezTo>
                      <a:pt x="9521" y="23063"/>
                      <a:pt x="9577" y="23063"/>
                      <a:pt x="9619" y="23035"/>
                    </a:cubicBezTo>
                    <a:cubicBezTo>
                      <a:pt x="9828" y="22951"/>
                      <a:pt x="9940" y="22715"/>
                      <a:pt x="9856" y="22491"/>
                    </a:cubicBezTo>
                    <a:lnTo>
                      <a:pt x="866" y="254"/>
                    </a:lnTo>
                    <a:cubicBezTo>
                      <a:pt x="803" y="95"/>
                      <a:pt x="643" y="1"/>
                      <a:pt x="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4"/>
              <p:cNvSpPr/>
              <p:nvPr/>
            </p:nvSpPr>
            <p:spPr>
              <a:xfrm>
                <a:off x="6568355" y="3643632"/>
                <a:ext cx="477568" cy="422905"/>
              </a:xfrm>
              <a:custGeom>
                <a:rect b="b" l="l" r="r" t="t"/>
                <a:pathLst>
                  <a:path extrusionOk="0" h="21732" w="24541">
                    <a:moveTo>
                      <a:pt x="477" y="1"/>
                    </a:moveTo>
                    <a:cubicBezTo>
                      <a:pt x="421" y="1"/>
                      <a:pt x="363" y="13"/>
                      <a:pt x="308" y="39"/>
                    </a:cubicBezTo>
                    <a:cubicBezTo>
                      <a:pt x="98" y="123"/>
                      <a:pt x="1" y="374"/>
                      <a:pt x="84" y="583"/>
                    </a:cubicBezTo>
                    <a:lnTo>
                      <a:pt x="9088" y="21480"/>
                    </a:lnTo>
                    <a:cubicBezTo>
                      <a:pt x="9143" y="21620"/>
                      <a:pt x="9255" y="21704"/>
                      <a:pt x="9395" y="21732"/>
                    </a:cubicBezTo>
                    <a:lnTo>
                      <a:pt x="9465" y="21732"/>
                    </a:lnTo>
                    <a:cubicBezTo>
                      <a:pt x="9577" y="21732"/>
                      <a:pt x="9688" y="21689"/>
                      <a:pt x="9772" y="21606"/>
                    </a:cubicBezTo>
                    <a:lnTo>
                      <a:pt x="24373" y="6418"/>
                    </a:lnTo>
                    <a:cubicBezTo>
                      <a:pt x="24541" y="6251"/>
                      <a:pt x="24526" y="5986"/>
                      <a:pt x="24359" y="5832"/>
                    </a:cubicBezTo>
                    <a:cubicBezTo>
                      <a:pt x="24284" y="5750"/>
                      <a:pt x="24182" y="5711"/>
                      <a:pt x="24078" y="5711"/>
                    </a:cubicBezTo>
                    <a:cubicBezTo>
                      <a:pt x="23970" y="5711"/>
                      <a:pt x="23858" y="5754"/>
                      <a:pt x="23773" y="5832"/>
                    </a:cubicBezTo>
                    <a:lnTo>
                      <a:pt x="9605" y="20587"/>
                    </a:lnTo>
                    <a:lnTo>
                      <a:pt x="852" y="248"/>
                    </a:lnTo>
                    <a:cubicBezTo>
                      <a:pt x="780" y="95"/>
                      <a:pt x="63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4"/>
              <p:cNvSpPr/>
              <p:nvPr/>
            </p:nvSpPr>
            <p:spPr>
              <a:xfrm>
                <a:off x="6385275" y="3711761"/>
                <a:ext cx="642452" cy="354775"/>
              </a:xfrm>
              <a:custGeom>
                <a:rect b="b" l="l" r="r" t="t"/>
                <a:pathLst>
                  <a:path extrusionOk="0" h="18231" w="33014">
                    <a:moveTo>
                      <a:pt x="11391" y="0"/>
                    </a:moveTo>
                    <a:cubicBezTo>
                      <a:pt x="11237" y="0"/>
                      <a:pt x="11112" y="84"/>
                      <a:pt x="11041" y="196"/>
                    </a:cubicBezTo>
                    <a:lnTo>
                      <a:pt x="84" y="17337"/>
                    </a:lnTo>
                    <a:cubicBezTo>
                      <a:pt x="0" y="17462"/>
                      <a:pt x="0" y="17617"/>
                      <a:pt x="69" y="17756"/>
                    </a:cubicBezTo>
                    <a:cubicBezTo>
                      <a:pt x="140" y="17881"/>
                      <a:pt x="279" y="17965"/>
                      <a:pt x="419" y="17965"/>
                    </a:cubicBezTo>
                    <a:lnTo>
                      <a:pt x="18873" y="18231"/>
                    </a:lnTo>
                    <a:cubicBezTo>
                      <a:pt x="19096" y="18231"/>
                      <a:pt x="19292" y="18049"/>
                      <a:pt x="19292" y="17825"/>
                    </a:cubicBezTo>
                    <a:cubicBezTo>
                      <a:pt x="19292" y="17602"/>
                      <a:pt x="19110" y="17407"/>
                      <a:pt x="18886" y="17407"/>
                    </a:cubicBezTo>
                    <a:lnTo>
                      <a:pt x="1186" y="17155"/>
                    </a:lnTo>
                    <a:lnTo>
                      <a:pt x="11614" y="838"/>
                    </a:lnTo>
                    <a:lnTo>
                      <a:pt x="32594" y="838"/>
                    </a:lnTo>
                    <a:cubicBezTo>
                      <a:pt x="32818" y="838"/>
                      <a:pt x="33013" y="656"/>
                      <a:pt x="33013" y="419"/>
                    </a:cubicBezTo>
                    <a:cubicBezTo>
                      <a:pt x="33013" y="196"/>
                      <a:pt x="32818" y="0"/>
                      <a:pt x="32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4"/>
              <p:cNvSpPr/>
              <p:nvPr/>
            </p:nvSpPr>
            <p:spPr>
              <a:xfrm>
                <a:off x="6461325" y="3613683"/>
                <a:ext cx="210830" cy="55909"/>
              </a:xfrm>
              <a:custGeom>
                <a:rect b="b" l="l" r="r" t="t"/>
                <a:pathLst>
                  <a:path extrusionOk="0" h="2873" w="10834">
                    <a:moveTo>
                      <a:pt x="489" y="0"/>
                    </a:moveTo>
                    <a:cubicBezTo>
                      <a:pt x="210" y="0"/>
                      <a:pt x="1" y="252"/>
                      <a:pt x="57" y="517"/>
                    </a:cubicBezTo>
                    <a:cubicBezTo>
                      <a:pt x="168" y="1215"/>
                      <a:pt x="671" y="1718"/>
                      <a:pt x="1201" y="2081"/>
                    </a:cubicBezTo>
                    <a:cubicBezTo>
                      <a:pt x="1829" y="2500"/>
                      <a:pt x="2569" y="2736"/>
                      <a:pt x="3323" y="2792"/>
                    </a:cubicBezTo>
                    <a:cubicBezTo>
                      <a:pt x="3813" y="2834"/>
                      <a:pt x="4508" y="2873"/>
                      <a:pt x="5318" y="2873"/>
                    </a:cubicBezTo>
                    <a:cubicBezTo>
                      <a:pt x="6125" y="2873"/>
                      <a:pt x="7045" y="2834"/>
                      <a:pt x="7985" y="2723"/>
                    </a:cubicBezTo>
                    <a:cubicBezTo>
                      <a:pt x="10833" y="2360"/>
                      <a:pt x="10651" y="0"/>
                      <a:pt x="106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4"/>
              <p:cNvSpPr/>
              <p:nvPr/>
            </p:nvSpPr>
            <p:spPr>
              <a:xfrm>
                <a:off x="6156795" y="3806006"/>
                <a:ext cx="481927" cy="481907"/>
              </a:xfrm>
              <a:custGeom>
                <a:rect b="b" l="l" r="r" t="t"/>
                <a:pathLst>
                  <a:path extrusionOk="0" h="24764" w="24765">
                    <a:moveTo>
                      <a:pt x="12383" y="825"/>
                    </a:moveTo>
                    <a:cubicBezTo>
                      <a:pt x="18749" y="825"/>
                      <a:pt x="23942" y="6017"/>
                      <a:pt x="23942" y="12383"/>
                    </a:cubicBezTo>
                    <a:cubicBezTo>
                      <a:pt x="23942" y="18761"/>
                      <a:pt x="18749" y="23941"/>
                      <a:pt x="12383" y="23941"/>
                    </a:cubicBezTo>
                    <a:cubicBezTo>
                      <a:pt x="6003" y="23941"/>
                      <a:pt x="825" y="18761"/>
                      <a:pt x="825" y="12383"/>
                    </a:cubicBezTo>
                    <a:cubicBezTo>
                      <a:pt x="825" y="6017"/>
                      <a:pt x="6003" y="825"/>
                      <a:pt x="12383" y="825"/>
                    </a:cubicBezTo>
                    <a:close/>
                    <a:moveTo>
                      <a:pt x="12383" y="0"/>
                    </a:moveTo>
                    <a:cubicBezTo>
                      <a:pt x="5557" y="0"/>
                      <a:pt x="1" y="5556"/>
                      <a:pt x="1" y="12383"/>
                    </a:cubicBezTo>
                    <a:cubicBezTo>
                      <a:pt x="1" y="19208"/>
                      <a:pt x="5557" y="24764"/>
                      <a:pt x="12383" y="24764"/>
                    </a:cubicBezTo>
                    <a:cubicBezTo>
                      <a:pt x="19209" y="24764"/>
                      <a:pt x="24765" y="19208"/>
                      <a:pt x="24765" y="12383"/>
                    </a:cubicBezTo>
                    <a:cubicBezTo>
                      <a:pt x="24765" y="5556"/>
                      <a:pt x="19209" y="0"/>
                      <a:pt x="1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4"/>
              <p:cNvSpPr/>
              <p:nvPr/>
            </p:nvSpPr>
            <p:spPr>
              <a:xfrm>
                <a:off x="6953274" y="3563437"/>
                <a:ext cx="104072" cy="74707"/>
              </a:xfrm>
              <a:custGeom>
                <a:rect b="b" l="l" r="r" t="t"/>
                <a:pathLst>
                  <a:path extrusionOk="0" h="3839" w="5348">
                    <a:moveTo>
                      <a:pt x="5277" y="0"/>
                    </a:moveTo>
                    <a:lnTo>
                      <a:pt x="419" y="391"/>
                    </a:lnTo>
                    <a:cubicBezTo>
                      <a:pt x="279" y="405"/>
                      <a:pt x="154" y="475"/>
                      <a:pt x="84" y="600"/>
                    </a:cubicBezTo>
                    <a:cubicBezTo>
                      <a:pt x="15" y="712"/>
                      <a:pt x="0" y="851"/>
                      <a:pt x="56" y="978"/>
                    </a:cubicBezTo>
                    <a:lnTo>
                      <a:pt x="1243" y="3839"/>
                    </a:lnTo>
                    <a:lnTo>
                      <a:pt x="2025" y="3518"/>
                    </a:lnTo>
                    <a:lnTo>
                      <a:pt x="1061" y="1186"/>
                    </a:lnTo>
                    <a:lnTo>
                      <a:pt x="5347" y="838"/>
                    </a:lnTo>
                    <a:lnTo>
                      <a:pt x="5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4"/>
              <p:cNvSpPr/>
              <p:nvPr/>
            </p:nvSpPr>
            <p:spPr>
              <a:xfrm>
                <a:off x="7048628" y="3563437"/>
                <a:ext cx="16327" cy="16307"/>
              </a:xfrm>
              <a:custGeom>
                <a:rect b="b" l="l" r="r" t="t"/>
                <a:pathLst>
                  <a:path extrusionOk="0" h="838" w="839">
                    <a:moveTo>
                      <a:pt x="419" y="0"/>
                    </a:moveTo>
                    <a:cubicBezTo>
                      <a:pt x="181" y="0"/>
                      <a:pt x="1" y="181"/>
                      <a:pt x="1" y="419"/>
                    </a:cubicBezTo>
                    <a:cubicBezTo>
                      <a:pt x="1" y="643"/>
                      <a:pt x="181" y="838"/>
                      <a:pt x="419" y="838"/>
                    </a:cubicBezTo>
                    <a:cubicBezTo>
                      <a:pt x="643" y="838"/>
                      <a:pt x="838" y="643"/>
                      <a:pt x="838" y="419"/>
                    </a:cubicBezTo>
                    <a:cubicBezTo>
                      <a:pt x="838" y="181"/>
                      <a:pt x="643"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4"/>
              <p:cNvSpPr/>
              <p:nvPr/>
            </p:nvSpPr>
            <p:spPr>
              <a:xfrm>
                <a:off x="6078313" y="3729392"/>
                <a:ext cx="512888" cy="13058"/>
              </a:xfrm>
              <a:custGeom>
                <a:rect b="b" l="l" r="r" t="t"/>
                <a:pathLst>
                  <a:path extrusionOk="0" h="671" w="26356">
                    <a:moveTo>
                      <a:pt x="0" y="1"/>
                    </a:moveTo>
                    <a:lnTo>
                      <a:pt x="0" y="671"/>
                    </a:lnTo>
                    <a:lnTo>
                      <a:pt x="25937" y="671"/>
                    </a:lnTo>
                    <a:lnTo>
                      <a:pt x="263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4"/>
              <p:cNvSpPr/>
              <p:nvPr/>
            </p:nvSpPr>
            <p:spPr>
              <a:xfrm>
                <a:off x="6167401" y="3742430"/>
                <a:ext cx="239883" cy="315953"/>
              </a:xfrm>
              <a:custGeom>
                <a:rect b="b" l="l" r="r" t="t"/>
                <a:pathLst>
                  <a:path extrusionOk="0" h="16236" w="12327">
                    <a:moveTo>
                      <a:pt x="1" y="1"/>
                    </a:moveTo>
                    <a:lnTo>
                      <a:pt x="1" y="8600"/>
                    </a:lnTo>
                    <a:cubicBezTo>
                      <a:pt x="1" y="8754"/>
                      <a:pt x="85" y="8893"/>
                      <a:pt x="224" y="8977"/>
                    </a:cubicBezTo>
                    <a:lnTo>
                      <a:pt x="11671" y="16166"/>
                    </a:lnTo>
                    <a:cubicBezTo>
                      <a:pt x="11727" y="16208"/>
                      <a:pt x="11810" y="16236"/>
                      <a:pt x="11880" y="16236"/>
                    </a:cubicBezTo>
                    <a:cubicBezTo>
                      <a:pt x="11963" y="16236"/>
                      <a:pt x="12034" y="16208"/>
                      <a:pt x="12103" y="16166"/>
                    </a:cubicBezTo>
                    <a:cubicBezTo>
                      <a:pt x="12243" y="16096"/>
                      <a:pt x="12326" y="15942"/>
                      <a:pt x="12326" y="15789"/>
                    </a:cubicBezTo>
                    <a:lnTo>
                      <a:pt x="12313" y="1"/>
                    </a:lnTo>
                    <a:lnTo>
                      <a:pt x="11433" y="1"/>
                    </a:lnTo>
                    <a:lnTo>
                      <a:pt x="11447" y="15035"/>
                    </a:lnTo>
                    <a:lnTo>
                      <a:pt x="880" y="8349"/>
                    </a:lnTo>
                    <a:lnTo>
                      <a:pt x="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4"/>
              <p:cNvSpPr/>
              <p:nvPr/>
            </p:nvSpPr>
            <p:spPr>
              <a:xfrm>
                <a:off x="6101120" y="3449888"/>
                <a:ext cx="337125" cy="279523"/>
              </a:xfrm>
              <a:custGeom>
                <a:rect b="b" l="l" r="r" t="t"/>
                <a:pathLst>
                  <a:path extrusionOk="0" h="14364" w="17324">
                    <a:moveTo>
                      <a:pt x="1" y="1"/>
                    </a:moveTo>
                    <a:lnTo>
                      <a:pt x="1" y="14364"/>
                    </a:lnTo>
                    <a:lnTo>
                      <a:pt x="17324" y="14364"/>
                    </a:lnTo>
                    <a:lnTo>
                      <a:pt x="173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4"/>
              <p:cNvSpPr/>
              <p:nvPr/>
            </p:nvSpPr>
            <p:spPr>
              <a:xfrm>
                <a:off x="6056304" y="3394738"/>
                <a:ext cx="341737" cy="55169"/>
              </a:xfrm>
              <a:custGeom>
                <a:rect b="b" l="l" r="r" t="t"/>
                <a:pathLst>
                  <a:path extrusionOk="0" h="2835" w="17561">
                    <a:moveTo>
                      <a:pt x="0" y="0"/>
                    </a:moveTo>
                    <a:lnTo>
                      <a:pt x="0" y="2835"/>
                    </a:lnTo>
                    <a:lnTo>
                      <a:pt x="17561" y="2835"/>
                    </a:lnTo>
                    <a:lnTo>
                      <a:pt x="175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4"/>
              <p:cNvSpPr/>
              <p:nvPr/>
            </p:nvSpPr>
            <p:spPr>
              <a:xfrm>
                <a:off x="6195929" y="3288526"/>
                <a:ext cx="140715" cy="106232"/>
              </a:xfrm>
              <a:custGeom>
                <a:rect b="b" l="l" r="r" t="t"/>
                <a:pathLst>
                  <a:path extrusionOk="0" h="5459" w="7231">
                    <a:moveTo>
                      <a:pt x="0" y="1"/>
                    </a:moveTo>
                    <a:lnTo>
                      <a:pt x="0" y="5458"/>
                    </a:lnTo>
                    <a:lnTo>
                      <a:pt x="7231" y="5458"/>
                    </a:lnTo>
                    <a:lnTo>
                      <a:pt x="72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4"/>
              <p:cNvSpPr/>
              <p:nvPr/>
            </p:nvSpPr>
            <p:spPr>
              <a:xfrm>
                <a:off x="6232612" y="3288253"/>
                <a:ext cx="24461" cy="447969"/>
              </a:xfrm>
              <a:custGeom>
                <a:rect b="b" l="l" r="r" t="t"/>
                <a:pathLst>
                  <a:path extrusionOk="0" h="23020" w="1257">
                    <a:moveTo>
                      <a:pt x="1047" y="0"/>
                    </a:moveTo>
                    <a:lnTo>
                      <a:pt x="0" y="23005"/>
                    </a:lnTo>
                    <a:lnTo>
                      <a:pt x="209" y="23019"/>
                    </a:lnTo>
                    <a:lnTo>
                      <a:pt x="1256" y="15"/>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4"/>
              <p:cNvSpPr/>
              <p:nvPr/>
            </p:nvSpPr>
            <p:spPr>
              <a:xfrm>
                <a:off x="6278498" y="3288526"/>
                <a:ext cx="23118" cy="453924"/>
              </a:xfrm>
              <a:custGeom>
                <a:rect b="b" l="l" r="r" t="t"/>
                <a:pathLst>
                  <a:path extrusionOk="0" h="23326" w="1188">
                    <a:moveTo>
                      <a:pt x="1" y="1"/>
                    </a:moveTo>
                    <a:lnTo>
                      <a:pt x="978" y="23326"/>
                    </a:lnTo>
                    <a:lnTo>
                      <a:pt x="1188" y="23326"/>
                    </a:lnTo>
                    <a:lnTo>
                      <a:pt x="2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4"/>
              <p:cNvSpPr/>
              <p:nvPr/>
            </p:nvSpPr>
            <p:spPr>
              <a:xfrm>
                <a:off x="6741938" y="3134500"/>
                <a:ext cx="95626" cy="151905"/>
              </a:xfrm>
              <a:custGeom>
                <a:rect b="b" l="l" r="r" t="t"/>
                <a:pathLst>
                  <a:path extrusionOk="0" h="7806" w="4914">
                    <a:moveTo>
                      <a:pt x="2751" y="0"/>
                    </a:moveTo>
                    <a:lnTo>
                      <a:pt x="307" y="2457"/>
                    </a:lnTo>
                    <a:lnTo>
                      <a:pt x="0" y="7008"/>
                    </a:lnTo>
                    <a:lnTo>
                      <a:pt x="2639" y="7762"/>
                    </a:lnTo>
                    <a:cubicBezTo>
                      <a:pt x="2740" y="7791"/>
                      <a:pt x="2843" y="7805"/>
                      <a:pt x="2944" y="7805"/>
                    </a:cubicBezTo>
                    <a:cubicBezTo>
                      <a:pt x="3374" y="7805"/>
                      <a:pt x="3778" y="7552"/>
                      <a:pt x="3937" y="7134"/>
                    </a:cubicBezTo>
                    <a:cubicBezTo>
                      <a:pt x="3992" y="6967"/>
                      <a:pt x="4063" y="6785"/>
                      <a:pt x="4132" y="6561"/>
                    </a:cubicBezTo>
                    <a:cubicBezTo>
                      <a:pt x="4509" y="5431"/>
                      <a:pt x="4355" y="5040"/>
                      <a:pt x="4635" y="2904"/>
                    </a:cubicBezTo>
                    <a:cubicBezTo>
                      <a:pt x="4914" y="769"/>
                      <a:pt x="2751" y="0"/>
                      <a:pt x="2751"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4"/>
              <p:cNvSpPr/>
              <p:nvPr/>
            </p:nvSpPr>
            <p:spPr>
              <a:xfrm>
                <a:off x="6822074" y="3221155"/>
                <a:ext cx="16872" cy="26641"/>
              </a:xfrm>
              <a:custGeom>
                <a:rect b="b" l="l" r="r" t="t"/>
                <a:pathLst>
                  <a:path extrusionOk="0" h="1369" w="867">
                    <a:moveTo>
                      <a:pt x="182" y="1"/>
                    </a:moveTo>
                    <a:lnTo>
                      <a:pt x="1" y="1369"/>
                    </a:lnTo>
                    <a:lnTo>
                      <a:pt x="684" y="1146"/>
                    </a:lnTo>
                    <a:cubicBezTo>
                      <a:pt x="824" y="1103"/>
                      <a:pt x="866" y="950"/>
                      <a:pt x="796" y="838"/>
                    </a:cubicBezTo>
                    <a:lnTo>
                      <a:pt x="182"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4"/>
              <p:cNvSpPr/>
              <p:nvPr/>
            </p:nvSpPr>
            <p:spPr>
              <a:xfrm>
                <a:off x="6656625" y="3207572"/>
                <a:ext cx="114950" cy="108957"/>
              </a:xfrm>
              <a:custGeom>
                <a:rect b="b" l="l" r="r" t="t"/>
                <a:pathLst>
                  <a:path extrusionOk="0" h="5599" w="5907">
                    <a:moveTo>
                      <a:pt x="3840" y="1"/>
                    </a:moveTo>
                    <a:lnTo>
                      <a:pt x="1" y="5054"/>
                    </a:lnTo>
                    <a:lnTo>
                      <a:pt x="3421" y="5598"/>
                    </a:lnTo>
                    <a:lnTo>
                      <a:pt x="5906" y="2402"/>
                    </a:lnTo>
                    <a:lnTo>
                      <a:pt x="3840"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4"/>
              <p:cNvSpPr/>
              <p:nvPr/>
            </p:nvSpPr>
            <p:spPr>
              <a:xfrm>
                <a:off x="6662074" y="3121501"/>
                <a:ext cx="166539" cy="132678"/>
              </a:xfrm>
              <a:custGeom>
                <a:rect b="b" l="l" r="r" t="t"/>
                <a:pathLst>
                  <a:path extrusionOk="0" h="6818" w="8558">
                    <a:moveTo>
                      <a:pt x="4869" y="1"/>
                    </a:moveTo>
                    <a:cubicBezTo>
                      <a:pt x="3604" y="1"/>
                      <a:pt x="2337" y="540"/>
                      <a:pt x="1634" y="1855"/>
                    </a:cubicBezTo>
                    <a:cubicBezTo>
                      <a:pt x="0" y="4884"/>
                      <a:pt x="1759" y="6782"/>
                      <a:pt x="1759" y="6782"/>
                    </a:cubicBezTo>
                    <a:cubicBezTo>
                      <a:pt x="1878" y="6806"/>
                      <a:pt x="1994" y="6817"/>
                      <a:pt x="2106" y="6817"/>
                    </a:cubicBezTo>
                    <a:cubicBezTo>
                      <a:pt x="3451" y="6817"/>
                      <a:pt x="4272" y="5247"/>
                      <a:pt x="4272" y="5247"/>
                    </a:cubicBezTo>
                    <a:lnTo>
                      <a:pt x="4662" y="4940"/>
                    </a:lnTo>
                    <a:lnTo>
                      <a:pt x="8558" y="2218"/>
                    </a:lnTo>
                    <a:cubicBezTo>
                      <a:pt x="8163" y="915"/>
                      <a:pt x="6517" y="1"/>
                      <a:pt x="48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4"/>
              <p:cNvSpPr/>
              <p:nvPr/>
            </p:nvSpPr>
            <p:spPr>
              <a:xfrm>
                <a:off x="6771809" y="3127708"/>
                <a:ext cx="74726" cy="70367"/>
              </a:xfrm>
              <a:custGeom>
                <a:rect b="b" l="l" r="r" t="t"/>
                <a:pathLst>
                  <a:path extrusionOk="0" h="3616" w="3840">
                    <a:moveTo>
                      <a:pt x="922" y="1"/>
                    </a:moveTo>
                    <a:lnTo>
                      <a:pt x="1" y="3030"/>
                    </a:lnTo>
                    <a:lnTo>
                      <a:pt x="3505" y="3616"/>
                    </a:lnTo>
                    <a:cubicBezTo>
                      <a:pt x="3505" y="3616"/>
                      <a:pt x="3840" y="922"/>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4"/>
              <p:cNvSpPr/>
              <p:nvPr/>
            </p:nvSpPr>
            <p:spPr>
              <a:xfrm>
                <a:off x="6737034" y="3268696"/>
                <a:ext cx="18506" cy="15763"/>
              </a:xfrm>
              <a:custGeom>
                <a:rect b="b" l="l" r="r" t="t"/>
                <a:pathLst>
                  <a:path extrusionOk="0" h="810" w="951">
                    <a:moveTo>
                      <a:pt x="1" y="0"/>
                    </a:moveTo>
                    <a:lnTo>
                      <a:pt x="574" y="810"/>
                    </a:lnTo>
                    <a:lnTo>
                      <a:pt x="950" y="30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4"/>
              <p:cNvSpPr/>
              <p:nvPr/>
            </p:nvSpPr>
            <p:spPr>
              <a:xfrm>
                <a:off x="6809581" y="3214909"/>
                <a:ext cx="10333" cy="8913"/>
              </a:xfrm>
              <a:custGeom>
                <a:rect b="b" l="l" r="r" t="t"/>
                <a:pathLst>
                  <a:path extrusionOk="0" h="458" w="531">
                    <a:moveTo>
                      <a:pt x="274" y="0"/>
                    </a:moveTo>
                    <a:cubicBezTo>
                      <a:pt x="194" y="0"/>
                      <a:pt x="117" y="38"/>
                      <a:pt x="70" y="112"/>
                    </a:cubicBezTo>
                    <a:cubicBezTo>
                      <a:pt x="0" y="210"/>
                      <a:pt x="42" y="350"/>
                      <a:pt x="140" y="419"/>
                    </a:cubicBezTo>
                    <a:cubicBezTo>
                      <a:pt x="181" y="445"/>
                      <a:pt x="226" y="458"/>
                      <a:pt x="270" y="458"/>
                    </a:cubicBezTo>
                    <a:cubicBezTo>
                      <a:pt x="345" y="458"/>
                      <a:pt x="417" y="420"/>
                      <a:pt x="461" y="350"/>
                    </a:cubicBezTo>
                    <a:cubicBezTo>
                      <a:pt x="531" y="238"/>
                      <a:pt x="488" y="99"/>
                      <a:pt x="391" y="28"/>
                    </a:cubicBezTo>
                    <a:cubicBezTo>
                      <a:pt x="354" y="10"/>
                      <a:pt x="314" y="0"/>
                      <a:pt x="2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4"/>
              <p:cNvSpPr/>
              <p:nvPr/>
            </p:nvSpPr>
            <p:spPr>
              <a:xfrm>
                <a:off x="6796796" y="3199321"/>
                <a:ext cx="25298" cy="7998"/>
              </a:xfrm>
              <a:custGeom>
                <a:rect b="b" l="l" r="r" t="t"/>
                <a:pathLst>
                  <a:path extrusionOk="0" h="411" w="1300">
                    <a:moveTo>
                      <a:pt x="825" y="1"/>
                    </a:moveTo>
                    <a:cubicBezTo>
                      <a:pt x="605" y="1"/>
                      <a:pt x="320" y="39"/>
                      <a:pt x="1" y="174"/>
                    </a:cubicBezTo>
                    <a:lnTo>
                      <a:pt x="99" y="410"/>
                    </a:lnTo>
                    <a:cubicBezTo>
                      <a:pt x="391" y="284"/>
                      <a:pt x="648" y="249"/>
                      <a:pt x="842" y="249"/>
                    </a:cubicBezTo>
                    <a:cubicBezTo>
                      <a:pt x="1075" y="249"/>
                      <a:pt x="1216" y="299"/>
                      <a:pt x="1216" y="299"/>
                    </a:cubicBezTo>
                    <a:lnTo>
                      <a:pt x="1300" y="62"/>
                    </a:lnTo>
                    <a:cubicBezTo>
                      <a:pt x="1284" y="62"/>
                      <a:pt x="1106" y="1"/>
                      <a:pt x="8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4"/>
              <p:cNvSpPr/>
              <p:nvPr/>
            </p:nvSpPr>
            <p:spPr>
              <a:xfrm>
                <a:off x="6720474" y="3186769"/>
                <a:ext cx="45926" cy="40555"/>
              </a:xfrm>
              <a:custGeom>
                <a:rect b="b" l="l" r="r" t="t"/>
                <a:pathLst>
                  <a:path extrusionOk="0" h="2084" w="2360">
                    <a:moveTo>
                      <a:pt x="1178" y="1"/>
                    </a:moveTo>
                    <a:cubicBezTo>
                      <a:pt x="778" y="1"/>
                      <a:pt x="399" y="233"/>
                      <a:pt x="224" y="623"/>
                    </a:cubicBezTo>
                    <a:cubicBezTo>
                      <a:pt x="1" y="1154"/>
                      <a:pt x="238" y="1768"/>
                      <a:pt x="755" y="1991"/>
                    </a:cubicBezTo>
                    <a:cubicBezTo>
                      <a:pt x="894" y="2054"/>
                      <a:pt x="1040" y="2083"/>
                      <a:pt x="1182" y="2083"/>
                    </a:cubicBezTo>
                    <a:cubicBezTo>
                      <a:pt x="1582" y="2083"/>
                      <a:pt x="1962" y="1852"/>
                      <a:pt x="2136" y="1461"/>
                    </a:cubicBezTo>
                    <a:cubicBezTo>
                      <a:pt x="2359" y="944"/>
                      <a:pt x="2123" y="330"/>
                      <a:pt x="1606" y="93"/>
                    </a:cubicBezTo>
                    <a:cubicBezTo>
                      <a:pt x="1466" y="30"/>
                      <a:pt x="1320" y="1"/>
                      <a:pt x="1178"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4"/>
              <p:cNvSpPr/>
              <p:nvPr/>
            </p:nvSpPr>
            <p:spPr>
              <a:xfrm>
                <a:off x="6737034" y="3196966"/>
                <a:ext cx="16599" cy="17144"/>
              </a:xfrm>
              <a:custGeom>
                <a:rect b="b" l="l" r="r" t="t"/>
                <a:pathLst>
                  <a:path extrusionOk="0" h="881" w="853">
                    <a:moveTo>
                      <a:pt x="1" y="1"/>
                    </a:moveTo>
                    <a:lnTo>
                      <a:pt x="1" y="169"/>
                    </a:lnTo>
                    <a:cubicBezTo>
                      <a:pt x="29" y="169"/>
                      <a:pt x="671" y="196"/>
                      <a:pt x="685" y="881"/>
                    </a:cubicBezTo>
                    <a:lnTo>
                      <a:pt x="853" y="866"/>
                    </a:lnTo>
                    <a:cubicBezTo>
                      <a:pt x="838" y="43"/>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4"/>
              <p:cNvSpPr/>
              <p:nvPr/>
            </p:nvSpPr>
            <p:spPr>
              <a:xfrm>
                <a:off x="6612918" y="3038932"/>
                <a:ext cx="134741" cy="118356"/>
              </a:xfrm>
              <a:custGeom>
                <a:rect b="b" l="l" r="r" t="t"/>
                <a:pathLst>
                  <a:path extrusionOk="0" h="6082" w="6924">
                    <a:moveTo>
                      <a:pt x="3461" y="0"/>
                    </a:moveTo>
                    <a:cubicBezTo>
                      <a:pt x="2297" y="0"/>
                      <a:pt x="1189" y="678"/>
                      <a:pt x="683" y="1812"/>
                    </a:cubicBezTo>
                    <a:cubicBezTo>
                      <a:pt x="0" y="3348"/>
                      <a:pt x="698" y="5149"/>
                      <a:pt x="2233" y="5819"/>
                    </a:cubicBezTo>
                    <a:cubicBezTo>
                      <a:pt x="2637" y="5998"/>
                      <a:pt x="3057" y="6082"/>
                      <a:pt x="3470" y="6082"/>
                    </a:cubicBezTo>
                    <a:cubicBezTo>
                      <a:pt x="4639" y="6082"/>
                      <a:pt x="5748" y="5404"/>
                      <a:pt x="6254" y="4269"/>
                    </a:cubicBezTo>
                    <a:cubicBezTo>
                      <a:pt x="6924" y="2734"/>
                      <a:pt x="6226" y="934"/>
                      <a:pt x="4690" y="264"/>
                    </a:cubicBezTo>
                    <a:cubicBezTo>
                      <a:pt x="4290" y="85"/>
                      <a:pt x="3872" y="0"/>
                      <a:pt x="3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4"/>
              <p:cNvSpPr/>
              <p:nvPr/>
            </p:nvSpPr>
            <p:spPr>
              <a:xfrm>
                <a:off x="6514295" y="3292924"/>
                <a:ext cx="237431" cy="214021"/>
              </a:xfrm>
              <a:custGeom>
                <a:rect b="b" l="l" r="r" t="t"/>
                <a:pathLst>
                  <a:path extrusionOk="0" h="10998" w="12201">
                    <a:moveTo>
                      <a:pt x="8059" y="0"/>
                    </a:moveTo>
                    <a:cubicBezTo>
                      <a:pt x="7608" y="0"/>
                      <a:pt x="6264" y="201"/>
                      <a:pt x="4482" y="2287"/>
                    </a:cubicBezTo>
                    <a:cubicBezTo>
                      <a:pt x="1536" y="5721"/>
                      <a:pt x="0" y="10593"/>
                      <a:pt x="0" y="10593"/>
                    </a:cubicBezTo>
                    <a:lnTo>
                      <a:pt x="5961" y="10998"/>
                    </a:lnTo>
                    <a:cubicBezTo>
                      <a:pt x="5961" y="10998"/>
                      <a:pt x="7482" y="8234"/>
                      <a:pt x="9284" y="7648"/>
                    </a:cubicBezTo>
                    <a:cubicBezTo>
                      <a:pt x="11070" y="7061"/>
                      <a:pt x="12201" y="4088"/>
                      <a:pt x="10972" y="1128"/>
                    </a:cubicBezTo>
                    <a:lnTo>
                      <a:pt x="8223" y="12"/>
                    </a:lnTo>
                    <a:cubicBezTo>
                      <a:pt x="8223" y="12"/>
                      <a:pt x="8166" y="0"/>
                      <a:pt x="8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4"/>
              <p:cNvSpPr/>
              <p:nvPr/>
            </p:nvSpPr>
            <p:spPr>
              <a:xfrm>
                <a:off x="6628661" y="3317638"/>
                <a:ext cx="179577" cy="197811"/>
              </a:xfrm>
              <a:custGeom>
                <a:rect b="b" l="l" r="r" t="t"/>
                <a:pathLst>
                  <a:path extrusionOk="0" h="10165" w="9228">
                    <a:moveTo>
                      <a:pt x="2684" y="0"/>
                    </a:moveTo>
                    <a:cubicBezTo>
                      <a:pt x="2149" y="0"/>
                      <a:pt x="1608" y="180"/>
                      <a:pt x="1159" y="556"/>
                    </a:cubicBezTo>
                    <a:cubicBezTo>
                      <a:pt x="84" y="1450"/>
                      <a:pt x="1" y="3055"/>
                      <a:pt x="978" y="4061"/>
                    </a:cubicBezTo>
                    <a:lnTo>
                      <a:pt x="6143" y="9616"/>
                    </a:lnTo>
                    <a:cubicBezTo>
                      <a:pt x="6487" y="9986"/>
                      <a:pt x="6946" y="10165"/>
                      <a:pt x="7403" y="10165"/>
                    </a:cubicBezTo>
                    <a:cubicBezTo>
                      <a:pt x="7982" y="10165"/>
                      <a:pt x="8557" y="9877"/>
                      <a:pt x="8892" y="9323"/>
                    </a:cubicBezTo>
                    <a:cubicBezTo>
                      <a:pt x="9227" y="8764"/>
                      <a:pt x="9227" y="8066"/>
                      <a:pt x="8879" y="7522"/>
                    </a:cubicBezTo>
                    <a:lnTo>
                      <a:pt x="4719" y="1129"/>
                    </a:lnTo>
                    <a:cubicBezTo>
                      <a:pt x="4260" y="395"/>
                      <a:pt x="3477" y="0"/>
                      <a:pt x="268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4"/>
              <p:cNvSpPr/>
              <p:nvPr/>
            </p:nvSpPr>
            <p:spPr>
              <a:xfrm>
                <a:off x="6738669" y="3452807"/>
                <a:ext cx="230115" cy="113627"/>
              </a:xfrm>
              <a:custGeom>
                <a:rect b="b" l="l" r="r" t="t"/>
                <a:pathLst>
                  <a:path extrusionOk="0" h="5839" w="11825">
                    <a:moveTo>
                      <a:pt x="1970" y="0"/>
                    </a:moveTo>
                    <a:cubicBezTo>
                      <a:pt x="1539" y="0"/>
                      <a:pt x="1109" y="166"/>
                      <a:pt x="782" y="493"/>
                    </a:cubicBezTo>
                    <a:cubicBezTo>
                      <a:pt x="1" y="1302"/>
                      <a:pt x="238" y="2642"/>
                      <a:pt x="1243" y="3145"/>
                    </a:cubicBezTo>
                    <a:lnTo>
                      <a:pt x="10721" y="5838"/>
                    </a:lnTo>
                    <a:lnTo>
                      <a:pt x="11825" y="4163"/>
                    </a:lnTo>
                    <a:lnTo>
                      <a:pt x="3002" y="353"/>
                    </a:lnTo>
                    <a:cubicBezTo>
                      <a:pt x="2697" y="117"/>
                      <a:pt x="2333" y="0"/>
                      <a:pt x="1970"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4"/>
              <p:cNvSpPr/>
              <p:nvPr/>
            </p:nvSpPr>
            <p:spPr>
              <a:xfrm>
                <a:off x="6947299" y="3533819"/>
                <a:ext cx="82686" cy="86889"/>
              </a:xfrm>
              <a:custGeom>
                <a:rect b="b" l="l" r="r" t="t"/>
                <a:pathLst>
                  <a:path extrusionOk="0" h="4465" w="4249">
                    <a:moveTo>
                      <a:pt x="1104" y="0"/>
                    </a:moveTo>
                    <a:lnTo>
                      <a:pt x="0" y="1675"/>
                    </a:lnTo>
                    <a:lnTo>
                      <a:pt x="1215" y="2053"/>
                    </a:lnTo>
                    <a:cubicBezTo>
                      <a:pt x="1215" y="2053"/>
                      <a:pt x="1201" y="3895"/>
                      <a:pt x="1871" y="4370"/>
                    </a:cubicBezTo>
                    <a:cubicBezTo>
                      <a:pt x="1964" y="4434"/>
                      <a:pt x="2078" y="4464"/>
                      <a:pt x="2205" y="4464"/>
                    </a:cubicBezTo>
                    <a:cubicBezTo>
                      <a:pt x="2991" y="4464"/>
                      <a:pt x="4248" y="3315"/>
                      <a:pt x="3840" y="1969"/>
                    </a:cubicBezTo>
                    <a:cubicBezTo>
                      <a:pt x="3477" y="769"/>
                      <a:pt x="1104" y="0"/>
                      <a:pt x="110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4"/>
              <p:cNvSpPr/>
              <p:nvPr/>
            </p:nvSpPr>
            <p:spPr>
              <a:xfrm>
                <a:off x="6614806" y="3311897"/>
                <a:ext cx="122248" cy="118161"/>
              </a:xfrm>
              <a:custGeom>
                <a:rect b="b" l="l" r="r" t="t"/>
                <a:pathLst>
                  <a:path extrusionOk="0" h="6072" w="6282">
                    <a:moveTo>
                      <a:pt x="2764" y="0"/>
                    </a:moveTo>
                    <a:cubicBezTo>
                      <a:pt x="2764" y="0"/>
                      <a:pt x="0" y="1424"/>
                      <a:pt x="0" y="1731"/>
                    </a:cubicBezTo>
                    <a:cubicBezTo>
                      <a:pt x="0" y="2038"/>
                      <a:pt x="796" y="4523"/>
                      <a:pt x="796" y="4523"/>
                    </a:cubicBezTo>
                    <a:lnTo>
                      <a:pt x="1439" y="6072"/>
                    </a:lnTo>
                    <a:lnTo>
                      <a:pt x="6282" y="2722"/>
                    </a:lnTo>
                    <a:cubicBezTo>
                      <a:pt x="6282" y="2722"/>
                      <a:pt x="5198" y="445"/>
                      <a:pt x="5100" y="445"/>
                    </a:cubicBezTo>
                    <a:cubicBezTo>
                      <a:pt x="5098" y="445"/>
                      <a:pt x="5097" y="446"/>
                      <a:pt x="5096" y="447"/>
                    </a:cubicBezTo>
                    <a:cubicBezTo>
                      <a:pt x="5092" y="450"/>
                      <a:pt x="5082" y="451"/>
                      <a:pt x="5067" y="451"/>
                    </a:cubicBezTo>
                    <a:cubicBezTo>
                      <a:pt x="4794" y="451"/>
                      <a:pt x="2764" y="0"/>
                      <a:pt x="2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4"/>
              <p:cNvSpPr/>
              <p:nvPr/>
            </p:nvSpPr>
            <p:spPr>
              <a:xfrm>
                <a:off x="6634636" y="3381428"/>
                <a:ext cx="32887" cy="33977"/>
              </a:xfrm>
              <a:custGeom>
                <a:rect b="b" l="l" r="r" t="t"/>
                <a:pathLst>
                  <a:path extrusionOk="0" h="1746" w="1690">
                    <a:moveTo>
                      <a:pt x="154" y="1"/>
                    </a:moveTo>
                    <a:lnTo>
                      <a:pt x="1" y="140"/>
                    </a:lnTo>
                    <a:lnTo>
                      <a:pt x="1550" y="1745"/>
                    </a:lnTo>
                    <a:lnTo>
                      <a:pt x="1689" y="15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4"/>
              <p:cNvSpPr/>
              <p:nvPr/>
            </p:nvSpPr>
            <p:spPr>
              <a:xfrm>
                <a:off x="6461870" y="3499044"/>
                <a:ext cx="403698" cy="208105"/>
              </a:xfrm>
              <a:custGeom>
                <a:rect b="b" l="l" r="r" t="t"/>
                <a:pathLst>
                  <a:path extrusionOk="0" h="10694" w="20745">
                    <a:moveTo>
                      <a:pt x="2694" y="1"/>
                    </a:moveTo>
                    <a:cubicBezTo>
                      <a:pt x="600" y="1229"/>
                      <a:pt x="1" y="2584"/>
                      <a:pt x="14" y="3742"/>
                    </a:cubicBezTo>
                    <a:cubicBezTo>
                      <a:pt x="29" y="5208"/>
                      <a:pt x="727" y="6688"/>
                      <a:pt x="2499" y="7274"/>
                    </a:cubicBezTo>
                    <a:lnTo>
                      <a:pt x="16193" y="10582"/>
                    </a:lnTo>
                    <a:cubicBezTo>
                      <a:pt x="16473" y="10657"/>
                      <a:pt x="16756" y="10693"/>
                      <a:pt x="17036" y="10693"/>
                    </a:cubicBezTo>
                    <a:cubicBezTo>
                      <a:pt x="18260" y="10693"/>
                      <a:pt x="19414" y="9997"/>
                      <a:pt x="19948" y="8837"/>
                    </a:cubicBezTo>
                    <a:cubicBezTo>
                      <a:pt x="20744" y="7120"/>
                      <a:pt x="19864" y="5096"/>
                      <a:pt x="18077" y="4482"/>
                    </a:cubicBezTo>
                    <a:lnTo>
                      <a:pt x="8655" y="1411"/>
                    </a:lnTo>
                    <a:lnTo>
                      <a:pt x="8655" y="406"/>
                    </a:lnTo>
                    <a:lnTo>
                      <a:pt x="26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4"/>
              <p:cNvSpPr/>
              <p:nvPr/>
            </p:nvSpPr>
            <p:spPr>
              <a:xfrm>
                <a:off x="6586005" y="3699249"/>
                <a:ext cx="157023" cy="151321"/>
              </a:xfrm>
              <a:custGeom>
                <a:rect b="b" l="l" r="r" t="t"/>
                <a:pathLst>
                  <a:path extrusionOk="0" h="7776" w="8069">
                    <a:moveTo>
                      <a:pt x="4412" y="1"/>
                    </a:moveTo>
                    <a:lnTo>
                      <a:pt x="0" y="4900"/>
                    </a:lnTo>
                    <a:lnTo>
                      <a:pt x="3700" y="7776"/>
                    </a:lnTo>
                    <a:lnTo>
                      <a:pt x="8069" y="3365"/>
                    </a:lnTo>
                    <a:lnTo>
                      <a:pt x="4412"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4"/>
              <p:cNvSpPr/>
              <p:nvPr/>
            </p:nvSpPr>
            <p:spPr>
              <a:xfrm>
                <a:off x="6533307" y="3779365"/>
                <a:ext cx="189365" cy="214371"/>
              </a:xfrm>
              <a:custGeom>
                <a:rect b="b" l="l" r="r" t="t"/>
                <a:pathLst>
                  <a:path extrusionOk="0" h="11016" w="9731">
                    <a:moveTo>
                      <a:pt x="3332" y="0"/>
                    </a:moveTo>
                    <a:cubicBezTo>
                      <a:pt x="3227" y="0"/>
                      <a:pt x="3122" y="42"/>
                      <a:pt x="3044" y="128"/>
                    </a:cubicBezTo>
                    <a:lnTo>
                      <a:pt x="0" y="3366"/>
                    </a:lnTo>
                    <a:lnTo>
                      <a:pt x="8139" y="11016"/>
                    </a:lnTo>
                    <a:cubicBezTo>
                      <a:pt x="8139" y="11016"/>
                      <a:pt x="9731" y="9899"/>
                      <a:pt x="8251" y="8028"/>
                    </a:cubicBezTo>
                    <a:cubicBezTo>
                      <a:pt x="6771" y="6171"/>
                      <a:pt x="6269" y="5907"/>
                      <a:pt x="6366" y="5027"/>
                    </a:cubicBezTo>
                    <a:cubicBezTo>
                      <a:pt x="6422" y="4524"/>
                      <a:pt x="6743" y="4092"/>
                      <a:pt x="6980" y="3813"/>
                    </a:cubicBezTo>
                    <a:cubicBezTo>
                      <a:pt x="7120" y="3645"/>
                      <a:pt x="7106" y="3394"/>
                      <a:pt x="6952" y="3254"/>
                    </a:cubicBezTo>
                    <a:lnTo>
                      <a:pt x="3616" y="113"/>
                    </a:lnTo>
                    <a:cubicBezTo>
                      <a:pt x="3535" y="38"/>
                      <a:pt x="3433" y="0"/>
                      <a:pt x="33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4"/>
              <p:cNvSpPr/>
              <p:nvPr/>
            </p:nvSpPr>
            <p:spPr>
              <a:xfrm>
                <a:off x="6517545" y="3839146"/>
                <a:ext cx="180939" cy="171443"/>
              </a:xfrm>
              <a:custGeom>
                <a:rect b="b" l="l" r="r" t="t"/>
                <a:pathLst>
                  <a:path extrusionOk="0" h="8810" w="9298">
                    <a:moveTo>
                      <a:pt x="503" y="0"/>
                    </a:moveTo>
                    <a:lnTo>
                      <a:pt x="1" y="545"/>
                    </a:lnTo>
                    <a:lnTo>
                      <a:pt x="8795" y="8809"/>
                    </a:lnTo>
                    <a:lnTo>
                      <a:pt x="9298" y="8264"/>
                    </a:lnTo>
                    <a:lnTo>
                      <a:pt x="5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4"/>
              <p:cNvSpPr/>
              <p:nvPr/>
            </p:nvSpPr>
            <p:spPr>
              <a:xfrm>
                <a:off x="6644132" y="3857964"/>
                <a:ext cx="7375" cy="6947"/>
              </a:xfrm>
              <a:custGeom>
                <a:rect b="b" l="l" r="r" t="t"/>
                <a:pathLst>
                  <a:path extrusionOk="0" h="357" w="379">
                    <a:moveTo>
                      <a:pt x="183" y="0"/>
                    </a:moveTo>
                    <a:cubicBezTo>
                      <a:pt x="137" y="0"/>
                      <a:pt x="92" y="18"/>
                      <a:pt x="57" y="53"/>
                    </a:cubicBezTo>
                    <a:cubicBezTo>
                      <a:pt x="1" y="122"/>
                      <a:pt x="1" y="234"/>
                      <a:pt x="71" y="304"/>
                    </a:cubicBezTo>
                    <a:cubicBezTo>
                      <a:pt x="106" y="339"/>
                      <a:pt x="151" y="356"/>
                      <a:pt x="196" y="356"/>
                    </a:cubicBezTo>
                    <a:cubicBezTo>
                      <a:pt x="242" y="356"/>
                      <a:pt x="287" y="339"/>
                      <a:pt x="322" y="304"/>
                    </a:cubicBezTo>
                    <a:cubicBezTo>
                      <a:pt x="378" y="220"/>
                      <a:pt x="378" y="122"/>
                      <a:pt x="308" y="53"/>
                    </a:cubicBezTo>
                    <a:cubicBezTo>
                      <a:pt x="273" y="18"/>
                      <a:pt x="228"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4"/>
              <p:cNvSpPr/>
              <p:nvPr/>
            </p:nvSpPr>
            <p:spPr>
              <a:xfrm>
                <a:off x="6641427" y="3876159"/>
                <a:ext cx="7356" cy="6830"/>
              </a:xfrm>
              <a:custGeom>
                <a:rect b="b" l="l" r="r" t="t"/>
                <a:pathLst>
                  <a:path extrusionOk="0" h="351" w="378">
                    <a:moveTo>
                      <a:pt x="182" y="1"/>
                    </a:moveTo>
                    <a:cubicBezTo>
                      <a:pt x="137" y="1"/>
                      <a:pt x="91" y="18"/>
                      <a:pt x="56" y="53"/>
                    </a:cubicBezTo>
                    <a:cubicBezTo>
                      <a:pt x="0" y="123"/>
                      <a:pt x="0" y="235"/>
                      <a:pt x="71" y="304"/>
                    </a:cubicBezTo>
                    <a:cubicBezTo>
                      <a:pt x="102" y="336"/>
                      <a:pt x="142" y="350"/>
                      <a:pt x="182" y="350"/>
                    </a:cubicBezTo>
                    <a:cubicBezTo>
                      <a:pt x="232" y="350"/>
                      <a:pt x="283" y="329"/>
                      <a:pt x="322" y="291"/>
                    </a:cubicBezTo>
                    <a:cubicBezTo>
                      <a:pt x="378" y="220"/>
                      <a:pt x="378" y="109"/>
                      <a:pt x="307" y="53"/>
                    </a:cubicBezTo>
                    <a:cubicBezTo>
                      <a:pt x="273" y="18"/>
                      <a:pt x="227"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4"/>
              <p:cNvSpPr/>
              <p:nvPr/>
            </p:nvSpPr>
            <p:spPr>
              <a:xfrm>
                <a:off x="6649309" y="3896262"/>
                <a:ext cx="7336" cy="6947"/>
              </a:xfrm>
              <a:custGeom>
                <a:rect b="b" l="l" r="r" t="t"/>
                <a:pathLst>
                  <a:path extrusionOk="0" h="357" w="377">
                    <a:moveTo>
                      <a:pt x="182" y="1"/>
                    </a:moveTo>
                    <a:cubicBezTo>
                      <a:pt x="136" y="1"/>
                      <a:pt x="91" y="18"/>
                      <a:pt x="56" y="53"/>
                    </a:cubicBezTo>
                    <a:cubicBezTo>
                      <a:pt x="1" y="123"/>
                      <a:pt x="1" y="235"/>
                      <a:pt x="70" y="304"/>
                    </a:cubicBezTo>
                    <a:cubicBezTo>
                      <a:pt x="105" y="339"/>
                      <a:pt x="150" y="357"/>
                      <a:pt x="196" y="357"/>
                    </a:cubicBezTo>
                    <a:cubicBezTo>
                      <a:pt x="241" y="357"/>
                      <a:pt x="286" y="339"/>
                      <a:pt x="321" y="304"/>
                    </a:cubicBezTo>
                    <a:cubicBezTo>
                      <a:pt x="377" y="220"/>
                      <a:pt x="377" y="123"/>
                      <a:pt x="308" y="53"/>
                    </a:cubicBezTo>
                    <a:cubicBezTo>
                      <a:pt x="272" y="18"/>
                      <a:pt x="227"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4"/>
              <p:cNvSpPr/>
              <p:nvPr/>
            </p:nvSpPr>
            <p:spPr>
              <a:xfrm>
                <a:off x="6663436" y="3914418"/>
                <a:ext cx="7628" cy="6869"/>
              </a:xfrm>
              <a:custGeom>
                <a:rect b="b" l="l" r="r" t="t"/>
                <a:pathLst>
                  <a:path extrusionOk="0" h="353" w="392">
                    <a:moveTo>
                      <a:pt x="204" y="1"/>
                    </a:moveTo>
                    <a:cubicBezTo>
                      <a:pt x="156" y="1"/>
                      <a:pt x="107" y="18"/>
                      <a:pt x="70" y="55"/>
                    </a:cubicBezTo>
                    <a:cubicBezTo>
                      <a:pt x="0" y="125"/>
                      <a:pt x="0" y="236"/>
                      <a:pt x="70" y="307"/>
                    </a:cubicBezTo>
                    <a:cubicBezTo>
                      <a:pt x="107" y="338"/>
                      <a:pt x="148" y="352"/>
                      <a:pt x="188" y="352"/>
                    </a:cubicBezTo>
                    <a:cubicBezTo>
                      <a:pt x="236" y="352"/>
                      <a:pt x="283" y="331"/>
                      <a:pt x="321" y="292"/>
                    </a:cubicBezTo>
                    <a:cubicBezTo>
                      <a:pt x="391" y="223"/>
                      <a:pt x="391" y="111"/>
                      <a:pt x="321" y="41"/>
                    </a:cubicBezTo>
                    <a:cubicBezTo>
                      <a:pt x="288" y="15"/>
                      <a:pt x="246"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4"/>
              <p:cNvSpPr/>
              <p:nvPr/>
            </p:nvSpPr>
            <p:spPr>
              <a:xfrm>
                <a:off x="6532510" y="3844031"/>
                <a:ext cx="160000" cy="150796"/>
              </a:xfrm>
              <a:custGeom>
                <a:rect b="b" l="l" r="r" t="t"/>
                <a:pathLst>
                  <a:path extrusionOk="0" h="7749" w="8222">
                    <a:moveTo>
                      <a:pt x="84" y="1"/>
                    </a:moveTo>
                    <a:lnTo>
                      <a:pt x="0" y="84"/>
                    </a:lnTo>
                    <a:lnTo>
                      <a:pt x="8152" y="7749"/>
                    </a:lnTo>
                    <a:lnTo>
                      <a:pt x="8221" y="7650"/>
                    </a:lnTo>
                    <a:lnTo>
                      <a:pt x="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4"/>
              <p:cNvSpPr/>
              <p:nvPr/>
            </p:nvSpPr>
            <p:spPr>
              <a:xfrm>
                <a:off x="6514295" y="3845938"/>
                <a:ext cx="71185" cy="67662"/>
              </a:xfrm>
              <a:custGeom>
                <a:rect b="b" l="l" r="r" t="t"/>
                <a:pathLst>
                  <a:path extrusionOk="0" h="3477" w="3658">
                    <a:moveTo>
                      <a:pt x="350" y="1"/>
                    </a:moveTo>
                    <a:lnTo>
                      <a:pt x="0" y="377"/>
                    </a:lnTo>
                    <a:lnTo>
                      <a:pt x="3295" y="3476"/>
                    </a:lnTo>
                    <a:lnTo>
                      <a:pt x="3658" y="3085"/>
                    </a:lnTo>
                    <a:lnTo>
                      <a:pt x="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4"/>
              <p:cNvSpPr/>
              <p:nvPr/>
            </p:nvSpPr>
            <p:spPr>
              <a:xfrm>
                <a:off x="6605309" y="3603097"/>
                <a:ext cx="231165" cy="233637"/>
              </a:xfrm>
              <a:custGeom>
                <a:rect b="b" l="l" r="r" t="t"/>
                <a:pathLst>
                  <a:path extrusionOk="0" h="12006" w="11879">
                    <a:moveTo>
                      <a:pt x="7706" y="0"/>
                    </a:moveTo>
                    <a:lnTo>
                      <a:pt x="0" y="7608"/>
                    </a:lnTo>
                    <a:lnTo>
                      <a:pt x="4676" y="12005"/>
                    </a:lnTo>
                    <a:lnTo>
                      <a:pt x="11879" y="4453"/>
                    </a:lnTo>
                    <a:lnTo>
                      <a:pt x="770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4"/>
              <p:cNvSpPr/>
              <p:nvPr/>
            </p:nvSpPr>
            <p:spPr>
              <a:xfrm>
                <a:off x="6674568" y="3650365"/>
                <a:ext cx="32887" cy="32323"/>
              </a:xfrm>
              <a:custGeom>
                <a:rect b="b" l="l" r="r" t="t"/>
                <a:pathLst>
                  <a:path extrusionOk="0" h="1661" w="1690">
                    <a:moveTo>
                      <a:pt x="1536" y="0"/>
                    </a:moveTo>
                    <a:lnTo>
                      <a:pt x="0" y="1521"/>
                    </a:lnTo>
                    <a:lnTo>
                      <a:pt x="140" y="1661"/>
                    </a:lnTo>
                    <a:lnTo>
                      <a:pt x="1690" y="140"/>
                    </a:lnTo>
                    <a:lnTo>
                      <a:pt x="15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4"/>
              <p:cNvSpPr/>
              <p:nvPr/>
            </p:nvSpPr>
            <p:spPr>
              <a:xfrm>
                <a:off x="6622142" y="3731572"/>
                <a:ext cx="97261" cy="83970"/>
              </a:xfrm>
              <a:custGeom>
                <a:rect b="b" l="l" r="r" t="t"/>
                <a:pathLst>
                  <a:path extrusionOk="0" h="4315" w="4998">
                    <a:moveTo>
                      <a:pt x="126" y="1"/>
                    </a:moveTo>
                    <a:lnTo>
                      <a:pt x="1" y="168"/>
                    </a:lnTo>
                    <a:lnTo>
                      <a:pt x="4858" y="4315"/>
                    </a:lnTo>
                    <a:lnTo>
                      <a:pt x="4998" y="4160"/>
                    </a:lnTo>
                    <a:lnTo>
                      <a:pt x="1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64"/>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Bike Related Purchases</a:t>
            </a:r>
            <a:endParaRPr/>
          </a:p>
        </p:txBody>
      </p:sp>
      <p:pic>
        <p:nvPicPr>
          <p:cNvPr id="1045" name="Google Shape;1045;p64"/>
          <p:cNvPicPr preferRelativeResize="0"/>
          <p:nvPr/>
        </p:nvPicPr>
        <p:blipFill>
          <a:blip r:embed="rId3">
            <a:alphaModFix/>
          </a:blip>
          <a:stretch>
            <a:fillRect/>
          </a:stretch>
        </p:blipFill>
        <p:spPr>
          <a:xfrm>
            <a:off x="152400" y="978279"/>
            <a:ext cx="2651759" cy="3849624"/>
          </a:xfrm>
          <a:prstGeom prst="rect">
            <a:avLst/>
          </a:prstGeom>
          <a:noFill/>
          <a:ln>
            <a:noFill/>
          </a:ln>
        </p:spPr>
      </p:pic>
      <p:pic>
        <p:nvPicPr>
          <p:cNvPr id="1046" name="Google Shape;1046;p64"/>
          <p:cNvPicPr preferRelativeResize="0"/>
          <p:nvPr/>
        </p:nvPicPr>
        <p:blipFill>
          <a:blip r:embed="rId4">
            <a:alphaModFix/>
          </a:blip>
          <a:stretch>
            <a:fillRect/>
          </a:stretch>
        </p:blipFill>
        <p:spPr>
          <a:xfrm>
            <a:off x="6340800" y="976325"/>
            <a:ext cx="2650799" cy="3853532"/>
          </a:xfrm>
          <a:prstGeom prst="rect">
            <a:avLst/>
          </a:prstGeom>
          <a:noFill/>
          <a:ln>
            <a:noFill/>
          </a:ln>
        </p:spPr>
      </p:pic>
      <p:sp>
        <p:nvSpPr>
          <p:cNvPr id="1047" name="Google Shape;1047;p64"/>
          <p:cNvSpPr txBox="1"/>
          <p:nvPr/>
        </p:nvSpPr>
        <p:spPr>
          <a:xfrm>
            <a:off x="2994625" y="823925"/>
            <a:ext cx="31557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IBM Plex Sans"/>
                <a:ea typeface="IBM Plex Sans"/>
                <a:cs typeface="IBM Plex Sans"/>
                <a:sym typeface="IBM Plex Sans"/>
              </a:rPr>
              <a:t>Old Customers Dataset</a:t>
            </a:r>
            <a:endParaRPr sz="1700">
              <a:solidFill>
                <a:schemeClr val="dk1"/>
              </a:solidFill>
              <a:latin typeface="IBM Plex Sans"/>
              <a:ea typeface="IBM Plex Sans"/>
              <a:cs typeface="IBM Plex Sans"/>
              <a:sym typeface="IBM Plex Sans"/>
            </a:endParaRPr>
          </a:p>
        </p:txBody>
      </p:sp>
      <p:sp>
        <p:nvSpPr>
          <p:cNvPr id="1048" name="Google Shape;1048;p64"/>
          <p:cNvSpPr txBox="1"/>
          <p:nvPr/>
        </p:nvSpPr>
        <p:spPr>
          <a:xfrm>
            <a:off x="3001075" y="1515575"/>
            <a:ext cx="3142800" cy="14796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In the past 3 years, our data shows that female customers purchased slightly more bikes than male customers.</a:t>
            </a:r>
            <a:endParaRPr sz="900">
              <a:solidFill>
                <a:schemeClr val="dk1"/>
              </a:solidFill>
              <a:latin typeface="IBM Plex Sans Medium"/>
              <a:ea typeface="IBM Plex Sans Medium"/>
              <a:cs typeface="IBM Plex Sans Medium"/>
              <a:sym typeface="IBM Plex Sans Medium"/>
            </a:endParaRPr>
          </a:p>
          <a:p>
            <a:pPr indent="-285750" lvl="0" marL="457200" rtl="0" algn="l">
              <a:spcBef>
                <a:spcPts val="1000"/>
              </a:spcBef>
              <a:spcAft>
                <a:spcPts val="10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Specifically, females made about 5,000 more bike-related purchases than males. This translates to 2.54% of all purchases made during that time.</a:t>
            </a:r>
            <a:endParaRPr sz="9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pic>
        <p:nvPicPr>
          <p:cNvPr id="1053" name="Google Shape;1053;p65"/>
          <p:cNvPicPr preferRelativeResize="0"/>
          <p:nvPr/>
        </p:nvPicPr>
        <p:blipFill rotWithShape="1">
          <a:blip r:embed="rId3">
            <a:alphaModFix/>
          </a:blip>
          <a:srcRect b="39" l="0" r="0" t="39"/>
          <a:stretch/>
        </p:blipFill>
        <p:spPr>
          <a:xfrm>
            <a:off x="152400" y="976325"/>
            <a:ext cx="2651759" cy="3982165"/>
          </a:xfrm>
          <a:prstGeom prst="rect">
            <a:avLst/>
          </a:prstGeom>
          <a:noFill/>
          <a:ln>
            <a:noFill/>
          </a:ln>
        </p:spPr>
      </p:pic>
      <p:pic>
        <p:nvPicPr>
          <p:cNvPr id="1054" name="Google Shape;1054;p65"/>
          <p:cNvPicPr preferRelativeResize="0"/>
          <p:nvPr/>
        </p:nvPicPr>
        <p:blipFill>
          <a:blip r:embed="rId4">
            <a:alphaModFix/>
          </a:blip>
          <a:stretch>
            <a:fillRect/>
          </a:stretch>
        </p:blipFill>
        <p:spPr>
          <a:xfrm>
            <a:off x="6340800" y="976325"/>
            <a:ext cx="2650800" cy="3973096"/>
          </a:xfrm>
          <a:prstGeom prst="rect">
            <a:avLst/>
          </a:prstGeom>
          <a:noFill/>
          <a:ln>
            <a:noFill/>
          </a:ln>
        </p:spPr>
      </p:pic>
      <p:sp>
        <p:nvSpPr>
          <p:cNvPr id="1055" name="Google Shape;1055;p65"/>
          <p:cNvSpPr txBox="1"/>
          <p:nvPr/>
        </p:nvSpPr>
        <p:spPr>
          <a:xfrm>
            <a:off x="3000600" y="1529475"/>
            <a:ext cx="3142800" cy="14796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In our new customer data, we've noticed a trend over the past 3 years: female customers are making slightly more bike-related purchases than males.</a:t>
            </a:r>
            <a:endParaRPr sz="900">
              <a:solidFill>
                <a:schemeClr val="dk1"/>
              </a:solidFill>
              <a:latin typeface="IBM Plex Sans Medium"/>
              <a:ea typeface="IBM Plex Sans Medium"/>
              <a:cs typeface="IBM Plex Sans Medium"/>
              <a:sym typeface="IBM Plex Sans Medium"/>
            </a:endParaRPr>
          </a:p>
          <a:p>
            <a:pPr indent="-285750" lvl="0" marL="457200" rtl="0" algn="l">
              <a:spcBef>
                <a:spcPts val="1000"/>
              </a:spcBef>
              <a:spcAft>
                <a:spcPts val="10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Specifically, females have made roughly 1400 more bike purchases compared to males during this time period. This translates to about 2.96% of all bike purchases.</a:t>
            </a:r>
            <a:endParaRPr sz="900">
              <a:solidFill>
                <a:schemeClr val="dk1"/>
              </a:solidFill>
              <a:latin typeface="IBM Plex Sans Medium"/>
              <a:ea typeface="IBM Plex Sans Medium"/>
              <a:cs typeface="IBM Plex Sans Medium"/>
              <a:sym typeface="IBM Plex Sans Medium"/>
            </a:endParaRPr>
          </a:p>
        </p:txBody>
      </p:sp>
      <p:sp>
        <p:nvSpPr>
          <p:cNvPr id="1056" name="Google Shape;1056;p65"/>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Bike Related Purchases</a:t>
            </a:r>
            <a:endParaRPr/>
          </a:p>
        </p:txBody>
      </p:sp>
      <p:sp>
        <p:nvSpPr>
          <p:cNvPr id="1057" name="Google Shape;1057;p65"/>
          <p:cNvSpPr txBox="1"/>
          <p:nvPr/>
        </p:nvSpPr>
        <p:spPr>
          <a:xfrm>
            <a:off x="2994625" y="823925"/>
            <a:ext cx="31557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IBM Plex Sans"/>
                <a:ea typeface="IBM Plex Sans"/>
                <a:cs typeface="IBM Plex Sans"/>
                <a:sym typeface="IBM Plex Sans"/>
              </a:rPr>
              <a:t>New </a:t>
            </a:r>
            <a:r>
              <a:rPr lang="en" sz="1700">
                <a:solidFill>
                  <a:schemeClr val="dk1"/>
                </a:solidFill>
                <a:latin typeface="IBM Plex Sans"/>
                <a:ea typeface="IBM Plex Sans"/>
                <a:cs typeface="IBM Plex Sans"/>
                <a:sym typeface="IBM Plex Sans"/>
              </a:rPr>
              <a:t>Customers Dataset</a:t>
            </a:r>
            <a:endParaRPr sz="1700">
              <a:solidFill>
                <a:schemeClr val="dk1"/>
              </a:solidFill>
              <a:latin typeface="IBM Plex Sans"/>
              <a:ea typeface="IBM Plex Sans"/>
              <a:cs typeface="IBM Plex Sans"/>
              <a:sym typeface="IBM Plex Sans"/>
            </a:endParaRPr>
          </a:p>
        </p:txBody>
      </p:sp>
      <p:grpSp>
        <p:nvGrpSpPr>
          <p:cNvPr id="1058" name="Google Shape;1058;p65"/>
          <p:cNvGrpSpPr/>
          <p:nvPr/>
        </p:nvGrpSpPr>
        <p:grpSpPr>
          <a:xfrm>
            <a:off x="3327511" y="3507271"/>
            <a:ext cx="2488897" cy="1451233"/>
            <a:chOff x="6296900" y="1765650"/>
            <a:chExt cx="407575" cy="237650"/>
          </a:xfrm>
        </p:grpSpPr>
        <p:sp>
          <p:nvSpPr>
            <p:cNvPr id="1059" name="Google Shape;1059;p65"/>
            <p:cNvSpPr/>
            <p:nvPr/>
          </p:nvSpPr>
          <p:spPr>
            <a:xfrm>
              <a:off x="6399275" y="1805850"/>
              <a:ext cx="38050" cy="23575"/>
            </a:xfrm>
            <a:custGeom>
              <a:rect b="b" l="l" r="r" t="t"/>
              <a:pathLst>
                <a:path extrusionOk="0" h="943" w="1522">
                  <a:moveTo>
                    <a:pt x="0" y="0"/>
                  </a:moveTo>
                  <a:lnTo>
                    <a:pt x="145" y="907"/>
                  </a:lnTo>
                  <a:lnTo>
                    <a:pt x="1304" y="942"/>
                  </a:lnTo>
                  <a:lnTo>
                    <a:pt x="1522" y="3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5"/>
            <p:cNvSpPr/>
            <p:nvPr/>
          </p:nvSpPr>
          <p:spPr>
            <a:xfrm>
              <a:off x="6395650" y="1799550"/>
              <a:ext cx="43500" cy="7250"/>
            </a:xfrm>
            <a:custGeom>
              <a:rect b="b" l="l" r="r" t="t"/>
              <a:pathLst>
                <a:path extrusionOk="0" h="290" w="1740">
                  <a:moveTo>
                    <a:pt x="0" y="0"/>
                  </a:moveTo>
                  <a:lnTo>
                    <a:pt x="0" y="252"/>
                  </a:lnTo>
                  <a:lnTo>
                    <a:pt x="1739" y="290"/>
                  </a:lnTo>
                  <a:lnTo>
                    <a:pt x="1739" y="72"/>
                  </a:lnTo>
                  <a:lnTo>
                    <a:pt x="0" y="0"/>
                  </a:ln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5"/>
            <p:cNvSpPr/>
            <p:nvPr/>
          </p:nvSpPr>
          <p:spPr>
            <a:xfrm>
              <a:off x="6549600" y="1849300"/>
              <a:ext cx="154875" cy="154000"/>
            </a:xfrm>
            <a:custGeom>
              <a:rect b="b" l="l" r="r" t="t"/>
              <a:pathLst>
                <a:path extrusionOk="0" h="6160" w="6195">
                  <a:moveTo>
                    <a:pt x="3079" y="218"/>
                  </a:moveTo>
                  <a:cubicBezTo>
                    <a:pt x="4673" y="218"/>
                    <a:pt x="5942" y="1522"/>
                    <a:pt x="5942" y="3082"/>
                  </a:cubicBezTo>
                  <a:cubicBezTo>
                    <a:pt x="5942" y="4638"/>
                    <a:pt x="4673" y="5942"/>
                    <a:pt x="3079" y="5942"/>
                  </a:cubicBezTo>
                  <a:cubicBezTo>
                    <a:pt x="1522" y="5942"/>
                    <a:pt x="253" y="4638"/>
                    <a:pt x="253" y="3082"/>
                  </a:cubicBezTo>
                  <a:cubicBezTo>
                    <a:pt x="253" y="1522"/>
                    <a:pt x="1522" y="218"/>
                    <a:pt x="3079" y="218"/>
                  </a:cubicBezTo>
                  <a:close/>
                  <a:moveTo>
                    <a:pt x="3079" y="1"/>
                  </a:moveTo>
                  <a:cubicBezTo>
                    <a:pt x="1377" y="1"/>
                    <a:pt x="1" y="1378"/>
                    <a:pt x="1" y="3082"/>
                  </a:cubicBezTo>
                  <a:cubicBezTo>
                    <a:pt x="1" y="4783"/>
                    <a:pt x="1377" y="6159"/>
                    <a:pt x="3079" y="6159"/>
                  </a:cubicBezTo>
                  <a:cubicBezTo>
                    <a:pt x="4783" y="6159"/>
                    <a:pt x="6194" y="4783"/>
                    <a:pt x="6194" y="3082"/>
                  </a:cubicBezTo>
                  <a:cubicBezTo>
                    <a:pt x="6194" y="1378"/>
                    <a:pt x="4783" y="1"/>
                    <a:pt x="3079" y="1"/>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5"/>
            <p:cNvSpPr/>
            <p:nvPr/>
          </p:nvSpPr>
          <p:spPr>
            <a:xfrm>
              <a:off x="6296900" y="1849300"/>
              <a:ext cx="154925" cy="154000"/>
            </a:xfrm>
            <a:custGeom>
              <a:rect b="b" l="l" r="r" t="t"/>
              <a:pathLst>
                <a:path extrusionOk="0" h="6160" w="6197">
                  <a:moveTo>
                    <a:pt x="3081" y="218"/>
                  </a:moveTo>
                  <a:cubicBezTo>
                    <a:pt x="4675" y="218"/>
                    <a:pt x="5941" y="1522"/>
                    <a:pt x="5941" y="3082"/>
                  </a:cubicBezTo>
                  <a:cubicBezTo>
                    <a:pt x="5941" y="4638"/>
                    <a:pt x="4675" y="5942"/>
                    <a:pt x="3081" y="5942"/>
                  </a:cubicBezTo>
                  <a:cubicBezTo>
                    <a:pt x="1522" y="5942"/>
                    <a:pt x="255" y="4638"/>
                    <a:pt x="255" y="3082"/>
                  </a:cubicBezTo>
                  <a:cubicBezTo>
                    <a:pt x="255" y="1522"/>
                    <a:pt x="1522" y="218"/>
                    <a:pt x="3081" y="218"/>
                  </a:cubicBezTo>
                  <a:close/>
                  <a:moveTo>
                    <a:pt x="3081" y="1"/>
                  </a:moveTo>
                  <a:cubicBezTo>
                    <a:pt x="1415" y="1"/>
                    <a:pt x="0" y="1378"/>
                    <a:pt x="0" y="3082"/>
                  </a:cubicBezTo>
                  <a:cubicBezTo>
                    <a:pt x="0" y="4783"/>
                    <a:pt x="1415" y="6159"/>
                    <a:pt x="3081" y="6159"/>
                  </a:cubicBezTo>
                  <a:cubicBezTo>
                    <a:pt x="4782" y="6159"/>
                    <a:pt x="6196" y="4783"/>
                    <a:pt x="6196" y="3082"/>
                  </a:cubicBezTo>
                  <a:cubicBezTo>
                    <a:pt x="6196" y="1378"/>
                    <a:pt x="4782" y="1"/>
                    <a:pt x="3081" y="1"/>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5"/>
            <p:cNvSpPr/>
            <p:nvPr/>
          </p:nvSpPr>
          <p:spPr>
            <a:xfrm>
              <a:off x="6303275" y="1854750"/>
              <a:ext cx="142175" cy="143125"/>
            </a:xfrm>
            <a:custGeom>
              <a:rect b="b" l="l" r="r" t="t"/>
              <a:pathLst>
                <a:path extrusionOk="0" h="5725" w="5687">
                  <a:moveTo>
                    <a:pt x="2826" y="255"/>
                  </a:moveTo>
                  <a:cubicBezTo>
                    <a:pt x="4275" y="255"/>
                    <a:pt x="5469" y="1415"/>
                    <a:pt x="5469" y="2864"/>
                  </a:cubicBezTo>
                  <a:cubicBezTo>
                    <a:pt x="5469" y="4313"/>
                    <a:pt x="4275" y="5472"/>
                    <a:pt x="2826" y="5472"/>
                  </a:cubicBezTo>
                  <a:cubicBezTo>
                    <a:pt x="1412" y="5472"/>
                    <a:pt x="218" y="4313"/>
                    <a:pt x="218" y="2864"/>
                  </a:cubicBezTo>
                  <a:cubicBezTo>
                    <a:pt x="218" y="1415"/>
                    <a:pt x="1412" y="255"/>
                    <a:pt x="2826" y="255"/>
                  </a:cubicBezTo>
                  <a:close/>
                  <a:moveTo>
                    <a:pt x="2826" y="0"/>
                  </a:moveTo>
                  <a:cubicBezTo>
                    <a:pt x="1267" y="0"/>
                    <a:pt x="0" y="1304"/>
                    <a:pt x="0" y="2864"/>
                  </a:cubicBezTo>
                  <a:cubicBezTo>
                    <a:pt x="0" y="4420"/>
                    <a:pt x="1267" y="5724"/>
                    <a:pt x="2826" y="5724"/>
                  </a:cubicBezTo>
                  <a:cubicBezTo>
                    <a:pt x="4420" y="5724"/>
                    <a:pt x="5686" y="4420"/>
                    <a:pt x="5686" y="2864"/>
                  </a:cubicBezTo>
                  <a:cubicBezTo>
                    <a:pt x="5686" y="1304"/>
                    <a:pt x="4420" y="0"/>
                    <a:pt x="28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5"/>
            <p:cNvSpPr/>
            <p:nvPr/>
          </p:nvSpPr>
          <p:spPr>
            <a:xfrm>
              <a:off x="6555900" y="1854750"/>
              <a:ext cx="142250" cy="143125"/>
            </a:xfrm>
            <a:custGeom>
              <a:rect b="b" l="l" r="r" t="t"/>
              <a:pathLst>
                <a:path extrusionOk="0" h="5725" w="5690">
                  <a:moveTo>
                    <a:pt x="2827" y="255"/>
                  </a:moveTo>
                  <a:cubicBezTo>
                    <a:pt x="4276" y="255"/>
                    <a:pt x="5473" y="1415"/>
                    <a:pt x="5473" y="2864"/>
                  </a:cubicBezTo>
                  <a:cubicBezTo>
                    <a:pt x="5473" y="4313"/>
                    <a:pt x="4276" y="5472"/>
                    <a:pt x="2827" y="5472"/>
                  </a:cubicBezTo>
                  <a:cubicBezTo>
                    <a:pt x="1378" y="5472"/>
                    <a:pt x="218" y="4313"/>
                    <a:pt x="218" y="2864"/>
                  </a:cubicBezTo>
                  <a:cubicBezTo>
                    <a:pt x="218" y="1415"/>
                    <a:pt x="1378" y="255"/>
                    <a:pt x="2827" y="255"/>
                  </a:cubicBezTo>
                  <a:close/>
                  <a:moveTo>
                    <a:pt x="2827" y="0"/>
                  </a:moveTo>
                  <a:cubicBezTo>
                    <a:pt x="1270" y="0"/>
                    <a:pt x="1" y="1304"/>
                    <a:pt x="1" y="2864"/>
                  </a:cubicBezTo>
                  <a:cubicBezTo>
                    <a:pt x="1" y="4420"/>
                    <a:pt x="1270" y="5724"/>
                    <a:pt x="2827" y="5724"/>
                  </a:cubicBezTo>
                  <a:cubicBezTo>
                    <a:pt x="4421" y="5724"/>
                    <a:pt x="5690" y="4420"/>
                    <a:pt x="5690" y="2864"/>
                  </a:cubicBezTo>
                  <a:cubicBezTo>
                    <a:pt x="5690" y="1304"/>
                    <a:pt x="4421" y="0"/>
                    <a:pt x="28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5"/>
            <p:cNvSpPr/>
            <p:nvPr/>
          </p:nvSpPr>
          <p:spPr>
            <a:xfrm>
              <a:off x="6440925" y="1765650"/>
              <a:ext cx="36250" cy="35725"/>
            </a:xfrm>
            <a:custGeom>
              <a:rect b="b" l="l" r="r" t="t"/>
              <a:pathLst>
                <a:path extrusionOk="0" h="1429" w="1450">
                  <a:moveTo>
                    <a:pt x="948" y="0"/>
                  </a:moveTo>
                  <a:cubicBezTo>
                    <a:pt x="636" y="0"/>
                    <a:pt x="349" y="206"/>
                    <a:pt x="253" y="521"/>
                  </a:cubicBezTo>
                  <a:lnTo>
                    <a:pt x="1" y="1356"/>
                  </a:lnTo>
                  <a:lnTo>
                    <a:pt x="146" y="1428"/>
                  </a:lnTo>
                  <a:lnTo>
                    <a:pt x="398" y="559"/>
                  </a:lnTo>
                  <a:cubicBezTo>
                    <a:pt x="463" y="298"/>
                    <a:pt x="705" y="154"/>
                    <a:pt x="965" y="154"/>
                  </a:cubicBezTo>
                  <a:cubicBezTo>
                    <a:pt x="993" y="154"/>
                    <a:pt x="1022" y="156"/>
                    <a:pt x="1050" y="159"/>
                  </a:cubicBezTo>
                  <a:lnTo>
                    <a:pt x="1412" y="269"/>
                  </a:lnTo>
                  <a:lnTo>
                    <a:pt x="1450" y="124"/>
                  </a:lnTo>
                  <a:lnTo>
                    <a:pt x="1088" y="14"/>
                  </a:lnTo>
                  <a:cubicBezTo>
                    <a:pt x="1041" y="5"/>
                    <a:pt x="994"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5"/>
            <p:cNvSpPr/>
            <p:nvPr/>
          </p:nvSpPr>
          <p:spPr>
            <a:xfrm>
              <a:off x="6373925" y="1794975"/>
              <a:ext cx="260850" cy="144925"/>
            </a:xfrm>
            <a:custGeom>
              <a:rect b="b" l="l" r="r" t="t"/>
              <a:pathLst>
                <a:path extrusionOk="0" h="5797" w="10434">
                  <a:moveTo>
                    <a:pt x="2571" y="1125"/>
                  </a:moveTo>
                  <a:cubicBezTo>
                    <a:pt x="3005" y="2319"/>
                    <a:pt x="4637" y="3551"/>
                    <a:pt x="6593" y="3588"/>
                  </a:cubicBezTo>
                  <a:lnTo>
                    <a:pt x="5941" y="5434"/>
                  </a:lnTo>
                  <a:lnTo>
                    <a:pt x="2318" y="1849"/>
                  </a:lnTo>
                  <a:cubicBezTo>
                    <a:pt x="2391" y="1594"/>
                    <a:pt x="2498" y="1342"/>
                    <a:pt x="2571" y="1125"/>
                  </a:cubicBezTo>
                  <a:close/>
                  <a:moveTo>
                    <a:pt x="7463" y="1849"/>
                  </a:moveTo>
                  <a:lnTo>
                    <a:pt x="9961" y="5144"/>
                  </a:lnTo>
                  <a:lnTo>
                    <a:pt x="6158" y="5544"/>
                  </a:lnTo>
                  <a:lnTo>
                    <a:pt x="7463" y="1849"/>
                  </a:lnTo>
                  <a:close/>
                  <a:moveTo>
                    <a:pt x="2681" y="0"/>
                  </a:moveTo>
                  <a:cubicBezTo>
                    <a:pt x="2281" y="1342"/>
                    <a:pt x="1087" y="4820"/>
                    <a:pt x="0" y="5000"/>
                  </a:cubicBezTo>
                  <a:lnTo>
                    <a:pt x="35" y="5255"/>
                  </a:lnTo>
                  <a:cubicBezTo>
                    <a:pt x="869" y="5072"/>
                    <a:pt x="1666" y="3478"/>
                    <a:pt x="2208" y="2102"/>
                  </a:cubicBezTo>
                  <a:lnTo>
                    <a:pt x="5941" y="5797"/>
                  </a:lnTo>
                  <a:lnTo>
                    <a:pt x="10433" y="5362"/>
                  </a:lnTo>
                  <a:lnTo>
                    <a:pt x="7570" y="1594"/>
                  </a:lnTo>
                  <a:lnTo>
                    <a:pt x="7787" y="980"/>
                  </a:lnTo>
                  <a:lnTo>
                    <a:pt x="7570" y="908"/>
                  </a:lnTo>
                  <a:lnTo>
                    <a:pt x="6700" y="3371"/>
                  </a:lnTo>
                  <a:cubicBezTo>
                    <a:pt x="4599" y="3333"/>
                    <a:pt x="2860" y="1922"/>
                    <a:pt x="2716" y="690"/>
                  </a:cubicBezTo>
                  <a:cubicBezTo>
                    <a:pt x="2826" y="328"/>
                    <a:pt x="2898" y="111"/>
                    <a:pt x="2898" y="73"/>
                  </a:cubicBezTo>
                  <a:lnTo>
                    <a:pt x="2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5"/>
            <p:cNvSpPr/>
            <p:nvPr/>
          </p:nvSpPr>
          <p:spPr>
            <a:xfrm>
              <a:off x="6501575" y="1912700"/>
              <a:ext cx="45300" cy="45325"/>
            </a:xfrm>
            <a:custGeom>
              <a:rect b="b" l="l" r="r" t="t"/>
              <a:pathLst>
                <a:path extrusionOk="0" h="1813" w="1812">
                  <a:moveTo>
                    <a:pt x="908" y="1"/>
                  </a:moveTo>
                  <a:cubicBezTo>
                    <a:pt x="400" y="1"/>
                    <a:pt x="0" y="401"/>
                    <a:pt x="0" y="908"/>
                  </a:cubicBezTo>
                  <a:cubicBezTo>
                    <a:pt x="0" y="1415"/>
                    <a:pt x="400" y="1812"/>
                    <a:pt x="908" y="1812"/>
                  </a:cubicBezTo>
                  <a:cubicBezTo>
                    <a:pt x="1415" y="1812"/>
                    <a:pt x="1812" y="1415"/>
                    <a:pt x="1812" y="908"/>
                  </a:cubicBezTo>
                  <a:cubicBezTo>
                    <a:pt x="1812" y="401"/>
                    <a:pt x="1415" y="1"/>
                    <a:pt x="9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5"/>
            <p:cNvSpPr/>
            <p:nvPr/>
          </p:nvSpPr>
          <p:spPr>
            <a:xfrm>
              <a:off x="6363050" y="1914525"/>
              <a:ext cx="22625" cy="23575"/>
            </a:xfrm>
            <a:custGeom>
              <a:rect b="b" l="l" r="r" t="t"/>
              <a:pathLst>
                <a:path extrusionOk="0" h="943" w="905">
                  <a:moveTo>
                    <a:pt x="435" y="0"/>
                  </a:moveTo>
                  <a:cubicBezTo>
                    <a:pt x="180" y="0"/>
                    <a:pt x="0" y="218"/>
                    <a:pt x="0" y="473"/>
                  </a:cubicBezTo>
                  <a:cubicBezTo>
                    <a:pt x="0" y="725"/>
                    <a:pt x="180" y="942"/>
                    <a:pt x="435" y="942"/>
                  </a:cubicBezTo>
                  <a:cubicBezTo>
                    <a:pt x="725" y="942"/>
                    <a:pt x="905" y="725"/>
                    <a:pt x="905" y="473"/>
                  </a:cubicBezTo>
                  <a:cubicBezTo>
                    <a:pt x="905" y="218"/>
                    <a:pt x="725" y="0"/>
                    <a:pt x="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5"/>
            <p:cNvSpPr/>
            <p:nvPr/>
          </p:nvSpPr>
          <p:spPr>
            <a:xfrm>
              <a:off x="6617500" y="1914525"/>
              <a:ext cx="23575" cy="23575"/>
            </a:xfrm>
            <a:custGeom>
              <a:rect b="b" l="l" r="r" t="t"/>
              <a:pathLst>
                <a:path extrusionOk="0" h="943" w="943">
                  <a:moveTo>
                    <a:pt x="473" y="0"/>
                  </a:moveTo>
                  <a:cubicBezTo>
                    <a:pt x="183" y="0"/>
                    <a:pt x="0" y="218"/>
                    <a:pt x="0" y="473"/>
                  </a:cubicBezTo>
                  <a:cubicBezTo>
                    <a:pt x="0" y="725"/>
                    <a:pt x="183" y="942"/>
                    <a:pt x="473" y="942"/>
                  </a:cubicBezTo>
                  <a:cubicBezTo>
                    <a:pt x="725" y="942"/>
                    <a:pt x="942" y="725"/>
                    <a:pt x="942" y="473"/>
                  </a:cubicBezTo>
                  <a:cubicBezTo>
                    <a:pt x="942" y="218"/>
                    <a:pt x="725" y="0"/>
                    <a:pt x="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5"/>
            <p:cNvSpPr/>
            <p:nvPr/>
          </p:nvSpPr>
          <p:spPr>
            <a:xfrm>
              <a:off x="6542375" y="1810400"/>
              <a:ext cx="40725" cy="10900"/>
            </a:xfrm>
            <a:custGeom>
              <a:rect b="b" l="l" r="r" t="t"/>
              <a:pathLst>
                <a:path extrusionOk="0" h="436" w="1629">
                  <a:moveTo>
                    <a:pt x="217" y="1"/>
                  </a:moveTo>
                  <a:cubicBezTo>
                    <a:pt x="107" y="1"/>
                    <a:pt x="0" y="108"/>
                    <a:pt x="0" y="218"/>
                  </a:cubicBezTo>
                  <a:cubicBezTo>
                    <a:pt x="0" y="325"/>
                    <a:pt x="107" y="435"/>
                    <a:pt x="217" y="435"/>
                  </a:cubicBezTo>
                  <a:lnTo>
                    <a:pt x="1411" y="435"/>
                  </a:lnTo>
                  <a:cubicBezTo>
                    <a:pt x="1522" y="435"/>
                    <a:pt x="1629" y="325"/>
                    <a:pt x="1629" y="218"/>
                  </a:cubicBezTo>
                  <a:cubicBezTo>
                    <a:pt x="1629" y="108"/>
                    <a:pt x="1522" y="1"/>
                    <a:pt x="14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66"/>
          <p:cNvSpPr txBox="1"/>
          <p:nvPr>
            <p:ph type="title"/>
          </p:nvPr>
        </p:nvSpPr>
        <p:spPr>
          <a:xfrm>
            <a:off x="1937375" y="251225"/>
            <a:ext cx="526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 Industry Distribution</a:t>
            </a:r>
            <a:endParaRPr/>
          </a:p>
        </p:txBody>
      </p:sp>
      <p:sp>
        <p:nvSpPr>
          <p:cNvPr id="1076" name="Google Shape;1076;p66"/>
          <p:cNvSpPr txBox="1"/>
          <p:nvPr/>
        </p:nvSpPr>
        <p:spPr>
          <a:xfrm>
            <a:off x="5845400" y="1692900"/>
            <a:ext cx="3142800" cy="21624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Nearly half (around 48%) of our customers come from manufacturing and financial services.</a:t>
            </a:r>
            <a:endParaRPr sz="900">
              <a:solidFill>
                <a:schemeClr val="dk1"/>
              </a:solidFill>
              <a:latin typeface="IBM Plex Sans Medium"/>
              <a:ea typeface="IBM Plex Sans Medium"/>
              <a:cs typeface="IBM Plex Sans Medium"/>
              <a:sym typeface="IBM Plex Sans Medium"/>
            </a:endParaRPr>
          </a:p>
          <a:p>
            <a:pPr indent="-285750" lvl="0" marL="457200" rtl="0" algn="l">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The health and retail sectors together make up another 30%.</a:t>
            </a:r>
            <a:endParaRPr sz="900">
              <a:solidFill>
                <a:schemeClr val="dk1"/>
              </a:solidFill>
              <a:latin typeface="IBM Plex Sans Medium"/>
              <a:ea typeface="IBM Plex Sans Medium"/>
              <a:cs typeface="IBM Plex Sans Medium"/>
              <a:sym typeface="IBM Plex Sans Medium"/>
            </a:endParaRPr>
          </a:p>
          <a:p>
            <a:pPr indent="-285750" lvl="0" marL="457200" rtl="0" algn="l">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Manufacturing is our biggest group, with roughly a quarter (24.46%) of all our customers.</a:t>
            </a:r>
            <a:endParaRPr sz="900">
              <a:solidFill>
                <a:schemeClr val="dk1"/>
              </a:solidFill>
              <a:latin typeface="IBM Plex Sans Medium"/>
              <a:ea typeface="IBM Plex Sans Medium"/>
              <a:cs typeface="IBM Plex Sans Medium"/>
              <a:sym typeface="IBM Plex Sans Medium"/>
            </a:endParaRPr>
          </a:p>
          <a:p>
            <a:pPr indent="-285750" lvl="0" marL="457200" rtl="0" algn="l">
              <a:spcBef>
                <a:spcPts val="1000"/>
              </a:spcBef>
              <a:spcAft>
                <a:spcPts val="10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Telecommunications is on the smaller side, accounting for 2.21%.</a:t>
            </a:r>
            <a:endParaRPr sz="900">
              <a:solidFill>
                <a:schemeClr val="dk1"/>
              </a:solidFill>
              <a:latin typeface="IBM Plex Sans Medium"/>
              <a:ea typeface="IBM Plex Sans Medium"/>
              <a:cs typeface="IBM Plex Sans Medium"/>
              <a:sym typeface="IBM Plex Sans Medium"/>
            </a:endParaRPr>
          </a:p>
        </p:txBody>
      </p:sp>
      <p:pic>
        <p:nvPicPr>
          <p:cNvPr id="1077" name="Google Shape;1077;p66"/>
          <p:cNvPicPr preferRelativeResize="0"/>
          <p:nvPr/>
        </p:nvPicPr>
        <p:blipFill>
          <a:blip r:embed="rId3">
            <a:alphaModFix/>
          </a:blip>
          <a:stretch>
            <a:fillRect/>
          </a:stretch>
        </p:blipFill>
        <p:spPr>
          <a:xfrm>
            <a:off x="152400" y="1433525"/>
            <a:ext cx="5540600" cy="3549447"/>
          </a:xfrm>
          <a:prstGeom prst="rect">
            <a:avLst/>
          </a:prstGeom>
          <a:noFill/>
          <a:ln>
            <a:noFill/>
          </a:ln>
        </p:spPr>
      </p:pic>
      <p:sp>
        <p:nvSpPr>
          <p:cNvPr id="1078" name="Google Shape;1078;p66"/>
          <p:cNvSpPr txBox="1"/>
          <p:nvPr/>
        </p:nvSpPr>
        <p:spPr>
          <a:xfrm>
            <a:off x="2994150" y="823925"/>
            <a:ext cx="31557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IBM Plex Sans"/>
                <a:ea typeface="IBM Plex Sans"/>
                <a:cs typeface="IBM Plex Sans"/>
                <a:sym typeface="IBM Plex Sans"/>
              </a:rPr>
              <a:t>Old </a:t>
            </a:r>
            <a:r>
              <a:rPr lang="en" sz="1700">
                <a:solidFill>
                  <a:schemeClr val="dk1"/>
                </a:solidFill>
                <a:latin typeface="IBM Plex Sans"/>
                <a:ea typeface="IBM Plex Sans"/>
                <a:cs typeface="IBM Plex Sans"/>
                <a:sym typeface="IBM Plex Sans"/>
              </a:rPr>
              <a:t>Customers Dataset</a:t>
            </a:r>
            <a:endParaRPr sz="1700">
              <a:solidFill>
                <a:schemeClr val="dk1"/>
              </a:solidFill>
              <a:latin typeface="IBM Plex Sans"/>
              <a:ea typeface="IBM Plex Sans"/>
              <a:cs typeface="IBM Plex Sans"/>
              <a:sym typeface="IBM Plex Sans"/>
            </a:endParaRPr>
          </a:p>
        </p:txBody>
      </p:sp>
      <p:grpSp>
        <p:nvGrpSpPr>
          <p:cNvPr id="1079" name="Google Shape;1079;p66"/>
          <p:cNvGrpSpPr/>
          <p:nvPr/>
        </p:nvGrpSpPr>
        <p:grpSpPr>
          <a:xfrm>
            <a:off x="6714757" y="4493976"/>
            <a:ext cx="1404086" cy="357488"/>
            <a:chOff x="6905032" y="4493976"/>
            <a:chExt cx="1404086" cy="357488"/>
          </a:xfrm>
        </p:grpSpPr>
        <p:grpSp>
          <p:nvGrpSpPr>
            <p:cNvPr id="1080" name="Google Shape;1080;p66"/>
            <p:cNvGrpSpPr/>
            <p:nvPr/>
          </p:nvGrpSpPr>
          <p:grpSpPr>
            <a:xfrm>
              <a:off x="7292028" y="4495233"/>
              <a:ext cx="277992" cy="354974"/>
              <a:chOff x="5353403" y="3785609"/>
              <a:chExt cx="277992" cy="354974"/>
            </a:xfrm>
          </p:grpSpPr>
          <p:sp>
            <p:nvSpPr>
              <p:cNvPr id="1081" name="Google Shape;1081;p66"/>
              <p:cNvSpPr/>
              <p:nvPr/>
            </p:nvSpPr>
            <p:spPr>
              <a:xfrm>
                <a:off x="5476734" y="3952562"/>
                <a:ext cx="33232" cy="15998"/>
              </a:xfrm>
              <a:custGeom>
                <a:rect b="b" l="l" r="r" t="t"/>
                <a:pathLst>
                  <a:path extrusionOk="0" h="505" w="1049">
                    <a:moveTo>
                      <a:pt x="189" y="0"/>
                    </a:moveTo>
                    <a:cubicBezTo>
                      <a:pt x="154" y="0"/>
                      <a:pt x="117" y="10"/>
                      <a:pt x="84" y="29"/>
                    </a:cubicBezTo>
                    <a:cubicBezTo>
                      <a:pt x="12" y="64"/>
                      <a:pt x="0" y="171"/>
                      <a:pt x="48" y="255"/>
                    </a:cubicBezTo>
                    <a:cubicBezTo>
                      <a:pt x="155" y="398"/>
                      <a:pt x="334" y="505"/>
                      <a:pt x="536" y="505"/>
                    </a:cubicBezTo>
                    <a:cubicBezTo>
                      <a:pt x="727" y="505"/>
                      <a:pt x="917" y="410"/>
                      <a:pt x="1024" y="255"/>
                    </a:cubicBezTo>
                    <a:cubicBezTo>
                      <a:pt x="1048" y="171"/>
                      <a:pt x="1024" y="76"/>
                      <a:pt x="953" y="29"/>
                    </a:cubicBezTo>
                    <a:cubicBezTo>
                      <a:pt x="924" y="10"/>
                      <a:pt x="890" y="0"/>
                      <a:pt x="856" y="0"/>
                    </a:cubicBezTo>
                    <a:cubicBezTo>
                      <a:pt x="805" y="0"/>
                      <a:pt x="755" y="21"/>
                      <a:pt x="727" y="64"/>
                    </a:cubicBezTo>
                    <a:cubicBezTo>
                      <a:pt x="691" y="124"/>
                      <a:pt x="608" y="171"/>
                      <a:pt x="524" y="171"/>
                    </a:cubicBezTo>
                    <a:cubicBezTo>
                      <a:pt x="429" y="171"/>
                      <a:pt x="346" y="136"/>
                      <a:pt x="310" y="64"/>
                    </a:cubicBezTo>
                    <a:cubicBezTo>
                      <a:pt x="289" y="21"/>
                      <a:pt x="241" y="0"/>
                      <a:pt x="18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6"/>
              <p:cNvSpPr/>
              <p:nvPr/>
            </p:nvSpPr>
            <p:spPr>
              <a:xfrm>
                <a:off x="5457124" y="3902540"/>
                <a:ext cx="10201" cy="15872"/>
              </a:xfrm>
              <a:custGeom>
                <a:rect b="b" l="l" r="r" t="t"/>
                <a:pathLst>
                  <a:path extrusionOk="0" h="501" w="322">
                    <a:moveTo>
                      <a:pt x="155" y="0"/>
                    </a:moveTo>
                    <a:cubicBezTo>
                      <a:pt x="72" y="0"/>
                      <a:pt x="0" y="72"/>
                      <a:pt x="0" y="167"/>
                    </a:cubicBezTo>
                    <a:lnTo>
                      <a:pt x="0" y="346"/>
                    </a:lnTo>
                    <a:cubicBezTo>
                      <a:pt x="0" y="429"/>
                      <a:pt x="72" y="500"/>
                      <a:pt x="155" y="500"/>
                    </a:cubicBezTo>
                    <a:cubicBezTo>
                      <a:pt x="250" y="500"/>
                      <a:pt x="322" y="429"/>
                      <a:pt x="322" y="346"/>
                    </a:cubicBezTo>
                    <a:lnTo>
                      <a:pt x="322" y="167"/>
                    </a:lnTo>
                    <a:cubicBezTo>
                      <a:pt x="322" y="72"/>
                      <a:pt x="250" y="0"/>
                      <a:pt x="155"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6"/>
              <p:cNvSpPr/>
              <p:nvPr/>
            </p:nvSpPr>
            <p:spPr>
              <a:xfrm>
                <a:off x="5518234" y="3902540"/>
                <a:ext cx="10581" cy="15872"/>
              </a:xfrm>
              <a:custGeom>
                <a:rect b="b" l="l" r="r" t="t"/>
                <a:pathLst>
                  <a:path extrusionOk="0" h="501" w="334">
                    <a:moveTo>
                      <a:pt x="167" y="0"/>
                    </a:moveTo>
                    <a:cubicBezTo>
                      <a:pt x="72" y="0"/>
                      <a:pt x="0" y="72"/>
                      <a:pt x="0" y="167"/>
                    </a:cubicBezTo>
                    <a:lnTo>
                      <a:pt x="0" y="346"/>
                    </a:lnTo>
                    <a:cubicBezTo>
                      <a:pt x="0" y="429"/>
                      <a:pt x="72" y="500"/>
                      <a:pt x="167" y="500"/>
                    </a:cubicBezTo>
                    <a:cubicBezTo>
                      <a:pt x="250" y="500"/>
                      <a:pt x="333" y="429"/>
                      <a:pt x="333" y="346"/>
                    </a:cubicBezTo>
                    <a:lnTo>
                      <a:pt x="333" y="167"/>
                    </a:lnTo>
                    <a:cubicBezTo>
                      <a:pt x="333" y="72"/>
                      <a:pt x="250"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6"/>
              <p:cNvSpPr/>
              <p:nvPr/>
            </p:nvSpPr>
            <p:spPr>
              <a:xfrm>
                <a:off x="5353403" y="3785609"/>
                <a:ext cx="277992" cy="354974"/>
              </a:xfrm>
              <a:custGeom>
                <a:rect b="b" l="l" r="r" t="t"/>
                <a:pathLst>
                  <a:path extrusionOk="0" h="11205" w="8775">
                    <a:moveTo>
                      <a:pt x="2822" y="846"/>
                    </a:moveTo>
                    <a:lnTo>
                      <a:pt x="2822" y="2274"/>
                    </a:lnTo>
                    <a:cubicBezTo>
                      <a:pt x="2822" y="2274"/>
                      <a:pt x="2822" y="2286"/>
                      <a:pt x="2810" y="2286"/>
                    </a:cubicBezTo>
                    <a:lnTo>
                      <a:pt x="2453" y="2286"/>
                    </a:lnTo>
                    <a:cubicBezTo>
                      <a:pt x="2453" y="2286"/>
                      <a:pt x="2441" y="2286"/>
                      <a:pt x="2441" y="2274"/>
                    </a:cubicBezTo>
                    <a:lnTo>
                      <a:pt x="2441" y="1215"/>
                    </a:lnTo>
                    <a:lnTo>
                      <a:pt x="2453" y="1215"/>
                    </a:lnTo>
                    <a:cubicBezTo>
                      <a:pt x="2453" y="1155"/>
                      <a:pt x="2477" y="1096"/>
                      <a:pt x="2524" y="1072"/>
                    </a:cubicBezTo>
                    <a:lnTo>
                      <a:pt x="2822" y="846"/>
                    </a:lnTo>
                    <a:close/>
                    <a:moveTo>
                      <a:pt x="4739" y="322"/>
                    </a:moveTo>
                    <a:cubicBezTo>
                      <a:pt x="4739" y="322"/>
                      <a:pt x="4763" y="322"/>
                      <a:pt x="4763" y="346"/>
                    </a:cubicBezTo>
                    <a:lnTo>
                      <a:pt x="4763" y="2274"/>
                    </a:lnTo>
                    <a:cubicBezTo>
                      <a:pt x="4763" y="2274"/>
                      <a:pt x="4763" y="2286"/>
                      <a:pt x="4739" y="2286"/>
                    </a:cubicBezTo>
                    <a:lnTo>
                      <a:pt x="4048" y="2286"/>
                    </a:lnTo>
                    <a:cubicBezTo>
                      <a:pt x="4048" y="2286"/>
                      <a:pt x="4024" y="2286"/>
                      <a:pt x="4024" y="2274"/>
                    </a:cubicBezTo>
                    <a:lnTo>
                      <a:pt x="4024" y="346"/>
                    </a:lnTo>
                    <a:cubicBezTo>
                      <a:pt x="4024" y="334"/>
                      <a:pt x="4030" y="328"/>
                      <a:pt x="4033" y="328"/>
                    </a:cubicBezTo>
                    <a:cubicBezTo>
                      <a:pt x="4036" y="328"/>
                      <a:pt x="4036" y="334"/>
                      <a:pt x="4024" y="346"/>
                    </a:cubicBezTo>
                    <a:lnTo>
                      <a:pt x="4739" y="322"/>
                    </a:lnTo>
                    <a:close/>
                    <a:moveTo>
                      <a:pt x="5965" y="846"/>
                    </a:moveTo>
                    <a:lnTo>
                      <a:pt x="6263" y="1072"/>
                    </a:lnTo>
                    <a:cubicBezTo>
                      <a:pt x="6310" y="1096"/>
                      <a:pt x="6334" y="1155"/>
                      <a:pt x="6334" y="1215"/>
                    </a:cubicBezTo>
                    <a:lnTo>
                      <a:pt x="6334" y="2274"/>
                    </a:lnTo>
                    <a:cubicBezTo>
                      <a:pt x="6334" y="2274"/>
                      <a:pt x="6334" y="2286"/>
                      <a:pt x="6322" y="2286"/>
                    </a:cubicBezTo>
                    <a:lnTo>
                      <a:pt x="5965" y="2286"/>
                    </a:lnTo>
                    <a:cubicBezTo>
                      <a:pt x="5965" y="2286"/>
                      <a:pt x="5953" y="2286"/>
                      <a:pt x="5953" y="2274"/>
                    </a:cubicBezTo>
                    <a:lnTo>
                      <a:pt x="5953" y="846"/>
                    </a:lnTo>
                    <a:close/>
                    <a:moveTo>
                      <a:pt x="5072" y="596"/>
                    </a:moveTo>
                    <a:cubicBezTo>
                      <a:pt x="5263" y="631"/>
                      <a:pt x="5441" y="715"/>
                      <a:pt x="5620" y="822"/>
                    </a:cubicBezTo>
                    <a:lnTo>
                      <a:pt x="5620" y="2274"/>
                    </a:lnTo>
                    <a:cubicBezTo>
                      <a:pt x="5620" y="2465"/>
                      <a:pt x="5775" y="2620"/>
                      <a:pt x="5965" y="2620"/>
                    </a:cubicBezTo>
                    <a:lnTo>
                      <a:pt x="6322" y="2620"/>
                    </a:lnTo>
                    <a:cubicBezTo>
                      <a:pt x="6513" y="2620"/>
                      <a:pt x="6668" y="2465"/>
                      <a:pt x="6668" y="2274"/>
                    </a:cubicBezTo>
                    <a:lnTo>
                      <a:pt x="6668" y="1798"/>
                    </a:lnTo>
                    <a:cubicBezTo>
                      <a:pt x="6870" y="2155"/>
                      <a:pt x="7001" y="2572"/>
                      <a:pt x="7037" y="2989"/>
                    </a:cubicBezTo>
                    <a:lnTo>
                      <a:pt x="6501" y="2989"/>
                    </a:lnTo>
                    <a:cubicBezTo>
                      <a:pt x="6406" y="2989"/>
                      <a:pt x="6334" y="3060"/>
                      <a:pt x="6334" y="3155"/>
                    </a:cubicBezTo>
                    <a:cubicBezTo>
                      <a:pt x="6334" y="3239"/>
                      <a:pt x="6406" y="3310"/>
                      <a:pt x="6501" y="3310"/>
                    </a:cubicBezTo>
                    <a:lnTo>
                      <a:pt x="6858" y="3310"/>
                    </a:lnTo>
                    <a:lnTo>
                      <a:pt x="6858" y="3536"/>
                    </a:lnTo>
                    <a:cubicBezTo>
                      <a:pt x="6799" y="3572"/>
                      <a:pt x="6763" y="3632"/>
                      <a:pt x="6763" y="3691"/>
                    </a:cubicBezTo>
                    <a:cubicBezTo>
                      <a:pt x="6763" y="3775"/>
                      <a:pt x="6846" y="3846"/>
                      <a:pt x="6929" y="3846"/>
                    </a:cubicBezTo>
                    <a:cubicBezTo>
                      <a:pt x="7001" y="3846"/>
                      <a:pt x="7084" y="3882"/>
                      <a:pt x="7144" y="3941"/>
                    </a:cubicBezTo>
                    <a:cubicBezTo>
                      <a:pt x="7203" y="4001"/>
                      <a:pt x="7215" y="4072"/>
                      <a:pt x="7215" y="4144"/>
                    </a:cubicBezTo>
                    <a:cubicBezTo>
                      <a:pt x="7203" y="4287"/>
                      <a:pt x="7060" y="4406"/>
                      <a:pt x="6918" y="4406"/>
                    </a:cubicBezTo>
                    <a:lnTo>
                      <a:pt x="6846" y="4406"/>
                    </a:lnTo>
                    <a:lnTo>
                      <a:pt x="6846" y="4394"/>
                    </a:lnTo>
                    <a:cubicBezTo>
                      <a:pt x="6846" y="4298"/>
                      <a:pt x="6763" y="4227"/>
                      <a:pt x="6679" y="4227"/>
                    </a:cubicBezTo>
                    <a:cubicBezTo>
                      <a:pt x="6584" y="4227"/>
                      <a:pt x="6513" y="4298"/>
                      <a:pt x="6513" y="4394"/>
                    </a:cubicBezTo>
                    <a:cubicBezTo>
                      <a:pt x="6513" y="5096"/>
                      <a:pt x="6156" y="5763"/>
                      <a:pt x="5572" y="6144"/>
                    </a:cubicBezTo>
                    <a:lnTo>
                      <a:pt x="5572" y="6108"/>
                    </a:lnTo>
                    <a:lnTo>
                      <a:pt x="5489" y="5370"/>
                    </a:lnTo>
                    <a:cubicBezTo>
                      <a:pt x="5441" y="5013"/>
                      <a:pt x="5155" y="4763"/>
                      <a:pt x="4798" y="4763"/>
                    </a:cubicBezTo>
                    <a:lnTo>
                      <a:pt x="3989" y="4763"/>
                    </a:lnTo>
                    <a:cubicBezTo>
                      <a:pt x="3631" y="4763"/>
                      <a:pt x="3334" y="5025"/>
                      <a:pt x="3298" y="5370"/>
                    </a:cubicBezTo>
                    <a:lnTo>
                      <a:pt x="3215" y="6108"/>
                    </a:lnTo>
                    <a:lnTo>
                      <a:pt x="3215" y="6144"/>
                    </a:lnTo>
                    <a:cubicBezTo>
                      <a:pt x="2977" y="5965"/>
                      <a:pt x="2774" y="5763"/>
                      <a:pt x="2619" y="5525"/>
                    </a:cubicBezTo>
                    <a:cubicBezTo>
                      <a:pt x="2393" y="5180"/>
                      <a:pt x="2274" y="4787"/>
                      <a:pt x="2274" y="4370"/>
                    </a:cubicBezTo>
                    <a:cubicBezTo>
                      <a:pt x="2274" y="4287"/>
                      <a:pt x="2203" y="4203"/>
                      <a:pt x="2107" y="4203"/>
                    </a:cubicBezTo>
                    <a:cubicBezTo>
                      <a:pt x="2024" y="4203"/>
                      <a:pt x="1941" y="4287"/>
                      <a:pt x="1941" y="4370"/>
                    </a:cubicBezTo>
                    <a:lnTo>
                      <a:pt x="1941" y="4394"/>
                    </a:lnTo>
                    <a:lnTo>
                      <a:pt x="1846" y="4394"/>
                    </a:lnTo>
                    <a:cubicBezTo>
                      <a:pt x="1762" y="4394"/>
                      <a:pt x="1691" y="4358"/>
                      <a:pt x="1631" y="4298"/>
                    </a:cubicBezTo>
                    <a:cubicBezTo>
                      <a:pt x="1572" y="4239"/>
                      <a:pt x="1560" y="4167"/>
                      <a:pt x="1560" y="4096"/>
                    </a:cubicBezTo>
                    <a:cubicBezTo>
                      <a:pt x="1572" y="3953"/>
                      <a:pt x="1703" y="3834"/>
                      <a:pt x="1857" y="3834"/>
                    </a:cubicBezTo>
                    <a:cubicBezTo>
                      <a:pt x="1941" y="3834"/>
                      <a:pt x="2024" y="3763"/>
                      <a:pt x="2024" y="3667"/>
                    </a:cubicBezTo>
                    <a:cubicBezTo>
                      <a:pt x="2024" y="3596"/>
                      <a:pt x="1976" y="3536"/>
                      <a:pt x="1905" y="3525"/>
                    </a:cubicBezTo>
                    <a:lnTo>
                      <a:pt x="1905" y="3310"/>
                    </a:lnTo>
                    <a:lnTo>
                      <a:pt x="5775" y="3310"/>
                    </a:lnTo>
                    <a:cubicBezTo>
                      <a:pt x="5858" y="3310"/>
                      <a:pt x="5929" y="3239"/>
                      <a:pt x="5929" y="3155"/>
                    </a:cubicBezTo>
                    <a:cubicBezTo>
                      <a:pt x="5929" y="3060"/>
                      <a:pt x="5858" y="2989"/>
                      <a:pt x="5775" y="2989"/>
                    </a:cubicBezTo>
                    <a:lnTo>
                      <a:pt x="1726" y="2989"/>
                    </a:lnTo>
                    <a:cubicBezTo>
                      <a:pt x="1750" y="2572"/>
                      <a:pt x="1869" y="2155"/>
                      <a:pt x="2096" y="1798"/>
                    </a:cubicBezTo>
                    <a:lnTo>
                      <a:pt x="2096" y="2274"/>
                    </a:lnTo>
                    <a:cubicBezTo>
                      <a:pt x="2096" y="2465"/>
                      <a:pt x="2238" y="2620"/>
                      <a:pt x="2441" y="2620"/>
                    </a:cubicBezTo>
                    <a:lnTo>
                      <a:pt x="2798" y="2620"/>
                    </a:lnTo>
                    <a:cubicBezTo>
                      <a:pt x="2989" y="2620"/>
                      <a:pt x="3131" y="2465"/>
                      <a:pt x="3131" y="2274"/>
                    </a:cubicBezTo>
                    <a:lnTo>
                      <a:pt x="3131" y="822"/>
                    </a:lnTo>
                    <a:cubicBezTo>
                      <a:pt x="3310" y="727"/>
                      <a:pt x="3489" y="655"/>
                      <a:pt x="3691" y="596"/>
                    </a:cubicBezTo>
                    <a:lnTo>
                      <a:pt x="3691" y="2274"/>
                    </a:lnTo>
                    <a:cubicBezTo>
                      <a:pt x="3691" y="2465"/>
                      <a:pt x="3834" y="2620"/>
                      <a:pt x="4024" y="2620"/>
                    </a:cubicBezTo>
                    <a:lnTo>
                      <a:pt x="4727" y="2620"/>
                    </a:lnTo>
                    <a:cubicBezTo>
                      <a:pt x="4917" y="2620"/>
                      <a:pt x="5072" y="2465"/>
                      <a:pt x="5072" y="2274"/>
                    </a:cubicBezTo>
                    <a:lnTo>
                      <a:pt x="5072" y="596"/>
                    </a:lnTo>
                    <a:close/>
                    <a:moveTo>
                      <a:pt x="4822" y="5072"/>
                    </a:moveTo>
                    <a:cubicBezTo>
                      <a:pt x="5001" y="5072"/>
                      <a:pt x="5155" y="5203"/>
                      <a:pt x="5179" y="5406"/>
                    </a:cubicBezTo>
                    <a:lnTo>
                      <a:pt x="5263" y="6144"/>
                    </a:lnTo>
                    <a:cubicBezTo>
                      <a:pt x="5263" y="6275"/>
                      <a:pt x="5191" y="6430"/>
                      <a:pt x="5060" y="6501"/>
                    </a:cubicBezTo>
                    <a:lnTo>
                      <a:pt x="4560" y="6739"/>
                    </a:lnTo>
                    <a:cubicBezTo>
                      <a:pt x="4513" y="6763"/>
                      <a:pt x="4459" y="6775"/>
                      <a:pt x="4404" y="6775"/>
                    </a:cubicBezTo>
                    <a:cubicBezTo>
                      <a:pt x="4349" y="6775"/>
                      <a:pt x="4292" y="6763"/>
                      <a:pt x="4239" y="6739"/>
                    </a:cubicBezTo>
                    <a:lnTo>
                      <a:pt x="3751" y="6501"/>
                    </a:lnTo>
                    <a:cubicBezTo>
                      <a:pt x="3608" y="6430"/>
                      <a:pt x="3536" y="6299"/>
                      <a:pt x="3548" y="6144"/>
                    </a:cubicBezTo>
                    <a:lnTo>
                      <a:pt x="3643" y="5406"/>
                    </a:lnTo>
                    <a:cubicBezTo>
                      <a:pt x="3655" y="5227"/>
                      <a:pt x="3822" y="5072"/>
                      <a:pt x="4001" y="5072"/>
                    </a:cubicBezTo>
                    <a:close/>
                    <a:moveTo>
                      <a:pt x="5489" y="6561"/>
                    </a:moveTo>
                    <a:lnTo>
                      <a:pt x="5489" y="7120"/>
                    </a:lnTo>
                    <a:cubicBezTo>
                      <a:pt x="5489" y="7370"/>
                      <a:pt x="5620" y="7608"/>
                      <a:pt x="5822" y="7716"/>
                    </a:cubicBezTo>
                    <a:cubicBezTo>
                      <a:pt x="5465" y="8168"/>
                      <a:pt x="4953" y="8418"/>
                      <a:pt x="4405" y="8418"/>
                    </a:cubicBezTo>
                    <a:cubicBezTo>
                      <a:pt x="3846" y="8418"/>
                      <a:pt x="3334" y="8168"/>
                      <a:pt x="3000" y="7739"/>
                    </a:cubicBezTo>
                    <a:cubicBezTo>
                      <a:pt x="3215" y="7620"/>
                      <a:pt x="3346" y="7394"/>
                      <a:pt x="3346" y="7144"/>
                    </a:cubicBezTo>
                    <a:lnTo>
                      <a:pt x="3346" y="6573"/>
                    </a:lnTo>
                    <a:lnTo>
                      <a:pt x="3370" y="6573"/>
                    </a:lnTo>
                    <a:cubicBezTo>
                      <a:pt x="3429" y="6668"/>
                      <a:pt x="3524" y="6727"/>
                      <a:pt x="3608" y="6787"/>
                    </a:cubicBezTo>
                    <a:lnTo>
                      <a:pt x="4096" y="7025"/>
                    </a:lnTo>
                    <a:cubicBezTo>
                      <a:pt x="4203" y="7073"/>
                      <a:pt x="4310" y="7096"/>
                      <a:pt x="4417" y="7096"/>
                    </a:cubicBezTo>
                    <a:cubicBezTo>
                      <a:pt x="4513" y="7096"/>
                      <a:pt x="4620" y="7073"/>
                      <a:pt x="4727" y="7025"/>
                    </a:cubicBezTo>
                    <a:lnTo>
                      <a:pt x="5215" y="6787"/>
                    </a:lnTo>
                    <a:cubicBezTo>
                      <a:pt x="5322" y="6739"/>
                      <a:pt x="5394" y="6668"/>
                      <a:pt x="5453" y="6573"/>
                    </a:cubicBezTo>
                    <a:cubicBezTo>
                      <a:pt x="5465" y="6573"/>
                      <a:pt x="5465" y="6573"/>
                      <a:pt x="5489" y="6561"/>
                    </a:cubicBezTo>
                    <a:close/>
                    <a:moveTo>
                      <a:pt x="2298" y="7966"/>
                    </a:moveTo>
                    <a:lnTo>
                      <a:pt x="2298" y="9299"/>
                    </a:lnTo>
                    <a:lnTo>
                      <a:pt x="2107" y="9299"/>
                    </a:lnTo>
                    <a:cubicBezTo>
                      <a:pt x="1976" y="9299"/>
                      <a:pt x="1857" y="9347"/>
                      <a:pt x="1750" y="9406"/>
                    </a:cubicBezTo>
                    <a:lnTo>
                      <a:pt x="1750" y="8120"/>
                    </a:lnTo>
                    <a:lnTo>
                      <a:pt x="2298" y="7966"/>
                    </a:lnTo>
                    <a:close/>
                    <a:moveTo>
                      <a:pt x="6501" y="7966"/>
                    </a:moveTo>
                    <a:lnTo>
                      <a:pt x="7049" y="8120"/>
                    </a:lnTo>
                    <a:lnTo>
                      <a:pt x="7049" y="9406"/>
                    </a:lnTo>
                    <a:cubicBezTo>
                      <a:pt x="6941" y="9347"/>
                      <a:pt x="6822" y="9299"/>
                      <a:pt x="6691" y="9299"/>
                    </a:cubicBezTo>
                    <a:lnTo>
                      <a:pt x="6501" y="9299"/>
                    </a:lnTo>
                    <a:lnTo>
                      <a:pt x="6501" y="7966"/>
                    </a:lnTo>
                    <a:close/>
                    <a:moveTo>
                      <a:pt x="4048" y="0"/>
                    </a:moveTo>
                    <a:cubicBezTo>
                      <a:pt x="3881" y="0"/>
                      <a:pt x="3762" y="96"/>
                      <a:pt x="3715" y="250"/>
                    </a:cubicBezTo>
                    <a:cubicBezTo>
                      <a:pt x="3477" y="310"/>
                      <a:pt x="3239" y="381"/>
                      <a:pt x="3036" y="500"/>
                    </a:cubicBezTo>
                    <a:cubicBezTo>
                      <a:pt x="3012" y="500"/>
                      <a:pt x="3012" y="488"/>
                      <a:pt x="3000" y="488"/>
                    </a:cubicBezTo>
                    <a:cubicBezTo>
                      <a:pt x="2965" y="468"/>
                      <a:pt x="2922" y="456"/>
                      <a:pt x="2878" y="456"/>
                    </a:cubicBezTo>
                    <a:cubicBezTo>
                      <a:pt x="2819" y="456"/>
                      <a:pt x="2757" y="477"/>
                      <a:pt x="2703" y="524"/>
                    </a:cubicBezTo>
                    <a:lnTo>
                      <a:pt x="2322" y="798"/>
                    </a:lnTo>
                    <a:cubicBezTo>
                      <a:pt x="2179" y="905"/>
                      <a:pt x="2107" y="1060"/>
                      <a:pt x="2107" y="1215"/>
                    </a:cubicBezTo>
                    <a:lnTo>
                      <a:pt x="2107" y="1227"/>
                    </a:lnTo>
                    <a:cubicBezTo>
                      <a:pt x="1691" y="1727"/>
                      <a:pt x="1453" y="2346"/>
                      <a:pt x="1405" y="2989"/>
                    </a:cubicBezTo>
                    <a:lnTo>
                      <a:pt x="1214" y="2989"/>
                    </a:lnTo>
                    <a:cubicBezTo>
                      <a:pt x="1131" y="2989"/>
                      <a:pt x="1048" y="3060"/>
                      <a:pt x="1048" y="3155"/>
                    </a:cubicBezTo>
                    <a:cubicBezTo>
                      <a:pt x="1048" y="3239"/>
                      <a:pt x="1131" y="3310"/>
                      <a:pt x="1214" y="3310"/>
                    </a:cubicBezTo>
                    <a:lnTo>
                      <a:pt x="1572" y="3310"/>
                    </a:lnTo>
                    <a:lnTo>
                      <a:pt x="1572" y="3584"/>
                    </a:lnTo>
                    <a:cubicBezTo>
                      <a:pt x="1381" y="3667"/>
                      <a:pt x="1250" y="3846"/>
                      <a:pt x="1226" y="4060"/>
                    </a:cubicBezTo>
                    <a:cubicBezTo>
                      <a:pt x="1214" y="4227"/>
                      <a:pt x="1274" y="4406"/>
                      <a:pt x="1381" y="4525"/>
                    </a:cubicBezTo>
                    <a:cubicBezTo>
                      <a:pt x="1500" y="4644"/>
                      <a:pt x="1667" y="4715"/>
                      <a:pt x="1822" y="4715"/>
                    </a:cubicBezTo>
                    <a:lnTo>
                      <a:pt x="1941" y="4715"/>
                    </a:lnTo>
                    <a:cubicBezTo>
                      <a:pt x="1988" y="5060"/>
                      <a:pt x="2119" y="5394"/>
                      <a:pt x="2298" y="5691"/>
                    </a:cubicBezTo>
                    <a:cubicBezTo>
                      <a:pt x="2477" y="5965"/>
                      <a:pt x="2703" y="6203"/>
                      <a:pt x="2977" y="6382"/>
                    </a:cubicBezTo>
                    <a:lnTo>
                      <a:pt x="2977" y="7144"/>
                    </a:lnTo>
                    <a:cubicBezTo>
                      <a:pt x="2977" y="7311"/>
                      <a:pt x="2869" y="7442"/>
                      <a:pt x="2715" y="7477"/>
                    </a:cubicBezTo>
                    <a:lnTo>
                      <a:pt x="869" y="8037"/>
                    </a:lnTo>
                    <a:cubicBezTo>
                      <a:pt x="357" y="8180"/>
                      <a:pt x="0" y="8656"/>
                      <a:pt x="0" y="9192"/>
                    </a:cubicBezTo>
                    <a:lnTo>
                      <a:pt x="0" y="11037"/>
                    </a:lnTo>
                    <a:cubicBezTo>
                      <a:pt x="0" y="11133"/>
                      <a:pt x="71" y="11204"/>
                      <a:pt x="155" y="11204"/>
                    </a:cubicBezTo>
                    <a:cubicBezTo>
                      <a:pt x="250" y="11204"/>
                      <a:pt x="322" y="11133"/>
                      <a:pt x="322" y="11037"/>
                    </a:cubicBezTo>
                    <a:lnTo>
                      <a:pt x="322" y="9192"/>
                    </a:lnTo>
                    <a:cubicBezTo>
                      <a:pt x="322" y="8811"/>
                      <a:pt x="595" y="8454"/>
                      <a:pt x="964" y="8347"/>
                    </a:cubicBezTo>
                    <a:lnTo>
                      <a:pt x="1393" y="8216"/>
                    </a:lnTo>
                    <a:lnTo>
                      <a:pt x="1393" y="11037"/>
                    </a:lnTo>
                    <a:cubicBezTo>
                      <a:pt x="1393" y="11133"/>
                      <a:pt x="1465" y="11204"/>
                      <a:pt x="1560" y="11204"/>
                    </a:cubicBezTo>
                    <a:cubicBezTo>
                      <a:pt x="1643" y="11204"/>
                      <a:pt x="1715" y="11133"/>
                      <a:pt x="1715" y="11037"/>
                    </a:cubicBezTo>
                    <a:lnTo>
                      <a:pt x="1715" y="9978"/>
                    </a:lnTo>
                    <a:cubicBezTo>
                      <a:pt x="1715" y="9787"/>
                      <a:pt x="1881" y="9621"/>
                      <a:pt x="2084" y="9621"/>
                    </a:cubicBezTo>
                    <a:lnTo>
                      <a:pt x="2774" y="9621"/>
                    </a:lnTo>
                    <a:cubicBezTo>
                      <a:pt x="2869" y="9621"/>
                      <a:pt x="2941" y="9549"/>
                      <a:pt x="2941" y="9466"/>
                    </a:cubicBezTo>
                    <a:cubicBezTo>
                      <a:pt x="2941" y="9371"/>
                      <a:pt x="2869" y="9299"/>
                      <a:pt x="2774" y="9299"/>
                    </a:cubicBezTo>
                    <a:lnTo>
                      <a:pt x="2584" y="9299"/>
                    </a:lnTo>
                    <a:lnTo>
                      <a:pt x="2584" y="7858"/>
                    </a:lnTo>
                    <a:lnTo>
                      <a:pt x="2631" y="7835"/>
                    </a:lnTo>
                    <a:cubicBezTo>
                      <a:pt x="3012" y="8406"/>
                      <a:pt x="3655" y="8751"/>
                      <a:pt x="4358" y="8751"/>
                    </a:cubicBezTo>
                    <a:cubicBezTo>
                      <a:pt x="5060" y="8751"/>
                      <a:pt x="5679" y="8406"/>
                      <a:pt x="6084" y="7835"/>
                    </a:cubicBezTo>
                    <a:lnTo>
                      <a:pt x="6120" y="7858"/>
                    </a:lnTo>
                    <a:lnTo>
                      <a:pt x="6120" y="9299"/>
                    </a:lnTo>
                    <a:lnTo>
                      <a:pt x="3477" y="9299"/>
                    </a:lnTo>
                    <a:cubicBezTo>
                      <a:pt x="3381" y="9299"/>
                      <a:pt x="3310" y="9371"/>
                      <a:pt x="3310" y="9466"/>
                    </a:cubicBezTo>
                    <a:cubicBezTo>
                      <a:pt x="3310" y="9549"/>
                      <a:pt x="3381" y="9621"/>
                      <a:pt x="3477" y="9621"/>
                    </a:cubicBezTo>
                    <a:lnTo>
                      <a:pt x="6632" y="9621"/>
                    </a:lnTo>
                    <a:cubicBezTo>
                      <a:pt x="6822" y="9621"/>
                      <a:pt x="6989" y="9787"/>
                      <a:pt x="6989" y="9978"/>
                    </a:cubicBezTo>
                    <a:lnTo>
                      <a:pt x="6989" y="11037"/>
                    </a:lnTo>
                    <a:cubicBezTo>
                      <a:pt x="6989" y="11133"/>
                      <a:pt x="7060" y="11204"/>
                      <a:pt x="7156" y="11204"/>
                    </a:cubicBezTo>
                    <a:cubicBezTo>
                      <a:pt x="7239" y="11204"/>
                      <a:pt x="7310" y="11133"/>
                      <a:pt x="7310" y="11037"/>
                    </a:cubicBezTo>
                    <a:lnTo>
                      <a:pt x="7310" y="8216"/>
                    </a:lnTo>
                    <a:lnTo>
                      <a:pt x="7751" y="8347"/>
                    </a:lnTo>
                    <a:cubicBezTo>
                      <a:pt x="8120" y="8454"/>
                      <a:pt x="8382" y="8811"/>
                      <a:pt x="8382" y="9192"/>
                    </a:cubicBezTo>
                    <a:lnTo>
                      <a:pt x="8382" y="11037"/>
                    </a:lnTo>
                    <a:cubicBezTo>
                      <a:pt x="8382" y="11133"/>
                      <a:pt x="8465" y="11204"/>
                      <a:pt x="8549" y="11204"/>
                    </a:cubicBezTo>
                    <a:cubicBezTo>
                      <a:pt x="8644" y="11204"/>
                      <a:pt x="8715" y="11133"/>
                      <a:pt x="8715" y="11037"/>
                    </a:cubicBezTo>
                    <a:lnTo>
                      <a:pt x="8715" y="9192"/>
                    </a:lnTo>
                    <a:cubicBezTo>
                      <a:pt x="8775" y="8656"/>
                      <a:pt x="8418" y="8180"/>
                      <a:pt x="7894" y="8037"/>
                    </a:cubicBezTo>
                    <a:lnTo>
                      <a:pt x="6048" y="7489"/>
                    </a:lnTo>
                    <a:cubicBezTo>
                      <a:pt x="5906" y="7442"/>
                      <a:pt x="5798" y="7287"/>
                      <a:pt x="5798" y="7144"/>
                    </a:cubicBezTo>
                    <a:lnTo>
                      <a:pt x="5798" y="6382"/>
                    </a:lnTo>
                    <a:cubicBezTo>
                      <a:pt x="6358" y="6001"/>
                      <a:pt x="6739" y="5382"/>
                      <a:pt x="6822" y="4715"/>
                    </a:cubicBezTo>
                    <a:lnTo>
                      <a:pt x="6929" y="4715"/>
                    </a:lnTo>
                    <a:cubicBezTo>
                      <a:pt x="7263" y="4715"/>
                      <a:pt x="7525" y="4477"/>
                      <a:pt x="7561" y="4179"/>
                    </a:cubicBezTo>
                    <a:cubicBezTo>
                      <a:pt x="7572" y="4013"/>
                      <a:pt x="7513" y="3834"/>
                      <a:pt x="7406" y="3715"/>
                    </a:cubicBezTo>
                    <a:cubicBezTo>
                      <a:pt x="7346" y="3656"/>
                      <a:pt x="7287" y="3608"/>
                      <a:pt x="7215" y="3572"/>
                    </a:cubicBezTo>
                    <a:lnTo>
                      <a:pt x="7215" y="3310"/>
                    </a:lnTo>
                    <a:lnTo>
                      <a:pt x="7572" y="3310"/>
                    </a:lnTo>
                    <a:cubicBezTo>
                      <a:pt x="7656" y="3310"/>
                      <a:pt x="7739" y="3239"/>
                      <a:pt x="7739" y="3155"/>
                    </a:cubicBezTo>
                    <a:cubicBezTo>
                      <a:pt x="7739" y="3060"/>
                      <a:pt x="7656" y="2989"/>
                      <a:pt x="7572" y="2989"/>
                    </a:cubicBezTo>
                    <a:lnTo>
                      <a:pt x="7382" y="2989"/>
                    </a:lnTo>
                    <a:cubicBezTo>
                      <a:pt x="7346" y="2346"/>
                      <a:pt x="7096" y="1727"/>
                      <a:pt x="6679" y="1227"/>
                    </a:cubicBezTo>
                    <a:lnTo>
                      <a:pt x="6679" y="1215"/>
                    </a:lnTo>
                    <a:cubicBezTo>
                      <a:pt x="6679" y="1048"/>
                      <a:pt x="6608" y="905"/>
                      <a:pt x="6465" y="798"/>
                    </a:cubicBezTo>
                    <a:lnTo>
                      <a:pt x="6084" y="524"/>
                    </a:lnTo>
                    <a:cubicBezTo>
                      <a:pt x="6024" y="487"/>
                      <a:pt x="5964" y="463"/>
                      <a:pt x="5900" y="463"/>
                    </a:cubicBezTo>
                    <a:cubicBezTo>
                      <a:pt x="5864" y="463"/>
                      <a:pt x="5826" y="471"/>
                      <a:pt x="5786" y="488"/>
                    </a:cubicBezTo>
                    <a:cubicBezTo>
                      <a:pt x="5775" y="488"/>
                      <a:pt x="5775" y="500"/>
                      <a:pt x="5751" y="500"/>
                    </a:cubicBezTo>
                    <a:cubicBezTo>
                      <a:pt x="5536" y="381"/>
                      <a:pt x="5310" y="310"/>
                      <a:pt x="5072" y="250"/>
                    </a:cubicBezTo>
                    <a:cubicBezTo>
                      <a:pt x="5024" y="96"/>
                      <a:pt x="4905" y="0"/>
                      <a:pt x="473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6"/>
              <p:cNvSpPr/>
              <p:nvPr/>
            </p:nvSpPr>
            <p:spPr>
              <a:xfrm>
                <a:off x="5420533" y="4102440"/>
                <a:ext cx="10581" cy="10201"/>
              </a:xfrm>
              <a:custGeom>
                <a:rect b="b" l="l" r="r" t="t"/>
                <a:pathLst>
                  <a:path extrusionOk="0" h="322" w="334">
                    <a:moveTo>
                      <a:pt x="167" y="1"/>
                    </a:moveTo>
                    <a:cubicBezTo>
                      <a:pt x="84" y="1"/>
                      <a:pt x="0" y="72"/>
                      <a:pt x="0" y="167"/>
                    </a:cubicBezTo>
                    <a:cubicBezTo>
                      <a:pt x="0" y="251"/>
                      <a:pt x="84" y="322"/>
                      <a:pt x="167" y="322"/>
                    </a:cubicBezTo>
                    <a:cubicBezTo>
                      <a:pt x="262" y="322"/>
                      <a:pt x="334" y="251"/>
                      <a:pt x="334" y="167"/>
                    </a:cubicBezTo>
                    <a:cubicBezTo>
                      <a:pt x="334"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6"/>
              <p:cNvSpPr/>
              <p:nvPr/>
            </p:nvSpPr>
            <p:spPr>
              <a:xfrm>
                <a:off x="5554064" y="4102440"/>
                <a:ext cx="10201" cy="10201"/>
              </a:xfrm>
              <a:custGeom>
                <a:rect b="b" l="l" r="r" t="t"/>
                <a:pathLst>
                  <a:path extrusionOk="0" h="322" w="322">
                    <a:moveTo>
                      <a:pt x="167" y="1"/>
                    </a:moveTo>
                    <a:cubicBezTo>
                      <a:pt x="72" y="1"/>
                      <a:pt x="0" y="72"/>
                      <a:pt x="0" y="167"/>
                    </a:cubicBezTo>
                    <a:cubicBezTo>
                      <a:pt x="0" y="251"/>
                      <a:pt x="72" y="322"/>
                      <a:pt x="167" y="322"/>
                    </a:cubicBezTo>
                    <a:cubicBezTo>
                      <a:pt x="250" y="322"/>
                      <a:pt x="322" y="251"/>
                      <a:pt x="322" y="167"/>
                    </a:cubicBezTo>
                    <a:cubicBezTo>
                      <a:pt x="322" y="72"/>
                      <a:pt x="274"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66"/>
            <p:cNvGrpSpPr/>
            <p:nvPr/>
          </p:nvGrpSpPr>
          <p:grpSpPr>
            <a:xfrm>
              <a:off x="8048835" y="4499763"/>
              <a:ext cx="260283" cy="345914"/>
              <a:chOff x="8055961" y="2881842"/>
              <a:chExt cx="260283" cy="345914"/>
            </a:xfrm>
          </p:grpSpPr>
          <p:sp>
            <p:nvSpPr>
              <p:cNvPr id="1088" name="Google Shape;1088;p66"/>
              <p:cNvSpPr/>
              <p:nvPr/>
            </p:nvSpPr>
            <p:spPr>
              <a:xfrm>
                <a:off x="8055961" y="2881842"/>
                <a:ext cx="260283" cy="345914"/>
              </a:xfrm>
              <a:custGeom>
                <a:rect b="b" l="l" r="r" t="t"/>
                <a:pathLst>
                  <a:path extrusionOk="0" h="10919" w="8216">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6"/>
              <p:cNvSpPr/>
              <p:nvPr/>
            </p:nvSpPr>
            <p:spPr>
              <a:xfrm>
                <a:off x="8164591" y="3033589"/>
                <a:ext cx="43402" cy="15396"/>
              </a:xfrm>
              <a:custGeom>
                <a:rect b="b" l="l" r="r" t="t"/>
                <a:pathLst>
                  <a:path extrusionOk="0" h="486" w="137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6"/>
              <p:cNvSpPr/>
              <p:nvPr/>
            </p:nvSpPr>
            <p:spPr>
              <a:xfrm>
                <a:off x="8213632" y="2995383"/>
                <a:ext cx="10581" cy="15492"/>
              </a:xfrm>
              <a:custGeom>
                <a:rect b="b" l="l" r="r" t="t"/>
                <a:pathLst>
                  <a:path extrusionOk="0" h="489" w="334">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6"/>
              <p:cNvSpPr/>
              <p:nvPr/>
            </p:nvSpPr>
            <p:spPr>
              <a:xfrm>
                <a:off x="8088401" y="3165758"/>
                <a:ext cx="21511" cy="61998"/>
              </a:xfrm>
              <a:custGeom>
                <a:rect b="b" l="l" r="r" t="t"/>
                <a:pathLst>
                  <a:path extrusionOk="0" h="1957" w="679">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66"/>
            <p:cNvGrpSpPr/>
            <p:nvPr/>
          </p:nvGrpSpPr>
          <p:grpSpPr>
            <a:xfrm>
              <a:off x="7655152" y="4493976"/>
              <a:ext cx="357520" cy="357488"/>
              <a:chOff x="1305327" y="2894211"/>
              <a:chExt cx="357520" cy="357488"/>
            </a:xfrm>
          </p:grpSpPr>
          <p:sp>
            <p:nvSpPr>
              <p:cNvPr id="1093" name="Google Shape;1093;p66"/>
              <p:cNvSpPr/>
              <p:nvPr/>
            </p:nvSpPr>
            <p:spPr>
              <a:xfrm>
                <a:off x="1305709" y="2975600"/>
                <a:ext cx="281379" cy="275336"/>
              </a:xfrm>
              <a:custGeom>
                <a:rect b="b" l="l" r="r" t="t"/>
                <a:pathLst>
                  <a:path extrusionOk="0" h="8657" w="8847">
                    <a:moveTo>
                      <a:pt x="167" y="1"/>
                    </a:moveTo>
                    <a:cubicBezTo>
                      <a:pt x="84" y="1"/>
                      <a:pt x="1" y="84"/>
                      <a:pt x="1" y="168"/>
                    </a:cubicBezTo>
                    <a:lnTo>
                      <a:pt x="1" y="8085"/>
                    </a:lnTo>
                    <a:cubicBezTo>
                      <a:pt x="1" y="8395"/>
                      <a:pt x="262" y="8657"/>
                      <a:pt x="572" y="8657"/>
                    </a:cubicBezTo>
                    <a:lnTo>
                      <a:pt x="8680" y="8657"/>
                    </a:lnTo>
                    <a:cubicBezTo>
                      <a:pt x="8775" y="8657"/>
                      <a:pt x="8847" y="8573"/>
                      <a:pt x="8847" y="8490"/>
                    </a:cubicBezTo>
                    <a:cubicBezTo>
                      <a:pt x="8835" y="8395"/>
                      <a:pt x="8764" y="8323"/>
                      <a:pt x="8668" y="8323"/>
                    </a:cubicBezTo>
                    <a:lnTo>
                      <a:pt x="560" y="8323"/>
                    </a:lnTo>
                    <a:cubicBezTo>
                      <a:pt x="429" y="8323"/>
                      <a:pt x="334" y="8216"/>
                      <a:pt x="334" y="8097"/>
                    </a:cubicBezTo>
                    <a:lnTo>
                      <a:pt x="334" y="168"/>
                    </a:lnTo>
                    <a:cubicBezTo>
                      <a:pt x="334" y="84"/>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6"/>
              <p:cNvSpPr/>
              <p:nvPr/>
            </p:nvSpPr>
            <p:spPr>
              <a:xfrm>
                <a:off x="1305327" y="2894211"/>
                <a:ext cx="357520" cy="357488"/>
              </a:xfrm>
              <a:custGeom>
                <a:rect b="b" l="l" r="r" t="t"/>
                <a:pathLst>
                  <a:path extrusionOk="0" h="11240" w="11241">
                    <a:moveTo>
                      <a:pt x="572" y="0"/>
                    </a:moveTo>
                    <a:cubicBezTo>
                      <a:pt x="251" y="0"/>
                      <a:pt x="1" y="262"/>
                      <a:pt x="1" y="572"/>
                    </a:cubicBezTo>
                    <a:lnTo>
                      <a:pt x="1" y="2060"/>
                    </a:lnTo>
                    <a:cubicBezTo>
                      <a:pt x="1" y="2143"/>
                      <a:pt x="72" y="2215"/>
                      <a:pt x="167" y="2215"/>
                    </a:cubicBezTo>
                    <a:cubicBezTo>
                      <a:pt x="263" y="2215"/>
                      <a:pt x="334" y="2143"/>
                      <a:pt x="334" y="2060"/>
                    </a:cubicBezTo>
                    <a:lnTo>
                      <a:pt x="334" y="572"/>
                    </a:lnTo>
                    <a:cubicBezTo>
                      <a:pt x="334" y="417"/>
                      <a:pt x="453" y="333"/>
                      <a:pt x="572" y="333"/>
                    </a:cubicBezTo>
                    <a:cubicBezTo>
                      <a:pt x="620" y="333"/>
                      <a:pt x="679" y="345"/>
                      <a:pt x="739" y="405"/>
                    </a:cubicBezTo>
                    <a:lnTo>
                      <a:pt x="1048" y="714"/>
                    </a:lnTo>
                    <a:lnTo>
                      <a:pt x="596" y="1167"/>
                    </a:lnTo>
                    <a:cubicBezTo>
                      <a:pt x="501" y="1262"/>
                      <a:pt x="572" y="1441"/>
                      <a:pt x="715" y="1441"/>
                    </a:cubicBezTo>
                    <a:cubicBezTo>
                      <a:pt x="834" y="1441"/>
                      <a:pt x="858" y="1357"/>
                      <a:pt x="1286" y="953"/>
                    </a:cubicBezTo>
                    <a:lnTo>
                      <a:pt x="1822" y="1488"/>
                    </a:lnTo>
                    <a:lnTo>
                      <a:pt x="1644" y="1667"/>
                    </a:lnTo>
                    <a:cubicBezTo>
                      <a:pt x="1584" y="1726"/>
                      <a:pt x="1584" y="1834"/>
                      <a:pt x="1644" y="1905"/>
                    </a:cubicBezTo>
                    <a:cubicBezTo>
                      <a:pt x="1673" y="1935"/>
                      <a:pt x="1715" y="1950"/>
                      <a:pt x="1758" y="1950"/>
                    </a:cubicBezTo>
                    <a:cubicBezTo>
                      <a:pt x="1801" y="1950"/>
                      <a:pt x="1846" y="1935"/>
                      <a:pt x="1882" y="1905"/>
                    </a:cubicBezTo>
                    <a:lnTo>
                      <a:pt x="2060" y="1726"/>
                    </a:lnTo>
                    <a:lnTo>
                      <a:pt x="2596" y="2262"/>
                    </a:lnTo>
                    <a:lnTo>
                      <a:pt x="2144" y="2715"/>
                    </a:lnTo>
                    <a:cubicBezTo>
                      <a:pt x="2084" y="2774"/>
                      <a:pt x="2084" y="2881"/>
                      <a:pt x="2144" y="2953"/>
                    </a:cubicBezTo>
                    <a:cubicBezTo>
                      <a:pt x="2173" y="2983"/>
                      <a:pt x="2215" y="2997"/>
                      <a:pt x="2258" y="2997"/>
                    </a:cubicBezTo>
                    <a:cubicBezTo>
                      <a:pt x="2301" y="2997"/>
                      <a:pt x="2346" y="2983"/>
                      <a:pt x="2382" y="2953"/>
                    </a:cubicBezTo>
                    <a:lnTo>
                      <a:pt x="2834" y="2500"/>
                    </a:lnTo>
                    <a:lnTo>
                      <a:pt x="3370" y="3036"/>
                    </a:lnTo>
                    <a:lnTo>
                      <a:pt x="3191" y="3215"/>
                    </a:lnTo>
                    <a:cubicBezTo>
                      <a:pt x="3132" y="3274"/>
                      <a:pt x="3132" y="3381"/>
                      <a:pt x="3191" y="3453"/>
                    </a:cubicBezTo>
                    <a:cubicBezTo>
                      <a:pt x="3221" y="3483"/>
                      <a:pt x="3263" y="3498"/>
                      <a:pt x="3306" y="3498"/>
                    </a:cubicBezTo>
                    <a:cubicBezTo>
                      <a:pt x="3349" y="3498"/>
                      <a:pt x="3394" y="3483"/>
                      <a:pt x="3430" y="3453"/>
                    </a:cubicBezTo>
                    <a:lnTo>
                      <a:pt x="3608" y="3274"/>
                    </a:lnTo>
                    <a:lnTo>
                      <a:pt x="4144" y="3810"/>
                    </a:lnTo>
                    <a:lnTo>
                      <a:pt x="3692" y="4262"/>
                    </a:lnTo>
                    <a:cubicBezTo>
                      <a:pt x="3632" y="4322"/>
                      <a:pt x="3632" y="4429"/>
                      <a:pt x="3692" y="4501"/>
                    </a:cubicBezTo>
                    <a:cubicBezTo>
                      <a:pt x="3721" y="4530"/>
                      <a:pt x="3763" y="4545"/>
                      <a:pt x="3806" y="4545"/>
                    </a:cubicBezTo>
                    <a:cubicBezTo>
                      <a:pt x="3849" y="4545"/>
                      <a:pt x="3894" y="4530"/>
                      <a:pt x="3930" y="4501"/>
                    </a:cubicBezTo>
                    <a:lnTo>
                      <a:pt x="4382" y="4048"/>
                    </a:lnTo>
                    <a:lnTo>
                      <a:pt x="4918" y="4584"/>
                    </a:lnTo>
                    <a:lnTo>
                      <a:pt x="4739" y="4763"/>
                    </a:lnTo>
                    <a:cubicBezTo>
                      <a:pt x="4680" y="4822"/>
                      <a:pt x="4680" y="4929"/>
                      <a:pt x="4739" y="5001"/>
                    </a:cubicBezTo>
                    <a:cubicBezTo>
                      <a:pt x="4769" y="5030"/>
                      <a:pt x="4811" y="5045"/>
                      <a:pt x="4854" y="5045"/>
                    </a:cubicBezTo>
                    <a:cubicBezTo>
                      <a:pt x="4897" y="5045"/>
                      <a:pt x="4942" y="5030"/>
                      <a:pt x="4977" y="5001"/>
                    </a:cubicBezTo>
                    <a:lnTo>
                      <a:pt x="5156" y="4822"/>
                    </a:lnTo>
                    <a:lnTo>
                      <a:pt x="5692" y="5358"/>
                    </a:lnTo>
                    <a:lnTo>
                      <a:pt x="5239" y="5810"/>
                    </a:lnTo>
                    <a:cubicBezTo>
                      <a:pt x="5180" y="5870"/>
                      <a:pt x="5180" y="5977"/>
                      <a:pt x="5239" y="6048"/>
                    </a:cubicBezTo>
                    <a:cubicBezTo>
                      <a:pt x="5269" y="6078"/>
                      <a:pt x="5311" y="6093"/>
                      <a:pt x="5354" y="6093"/>
                    </a:cubicBezTo>
                    <a:cubicBezTo>
                      <a:pt x="5397" y="6093"/>
                      <a:pt x="5442" y="6078"/>
                      <a:pt x="5477" y="6048"/>
                    </a:cubicBezTo>
                    <a:lnTo>
                      <a:pt x="5930" y="5596"/>
                    </a:lnTo>
                    <a:lnTo>
                      <a:pt x="6466" y="6132"/>
                    </a:lnTo>
                    <a:lnTo>
                      <a:pt x="6287" y="6310"/>
                    </a:lnTo>
                    <a:cubicBezTo>
                      <a:pt x="6228" y="6370"/>
                      <a:pt x="6228" y="6477"/>
                      <a:pt x="6287" y="6548"/>
                    </a:cubicBezTo>
                    <a:cubicBezTo>
                      <a:pt x="6317" y="6578"/>
                      <a:pt x="6359" y="6593"/>
                      <a:pt x="6402" y="6593"/>
                    </a:cubicBezTo>
                    <a:cubicBezTo>
                      <a:pt x="6445" y="6593"/>
                      <a:pt x="6490" y="6578"/>
                      <a:pt x="6525" y="6548"/>
                    </a:cubicBezTo>
                    <a:lnTo>
                      <a:pt x="6704" y="6370"/>
                    </a:lnTo>
                    <a:lnTo>
                      <a:pt x="7240" y="6906"/>
                    </a:lnTo>
                    <a:lnTo>
                      <a:pt x="6787" y="7358"/>
                    </a:lnTo>
                    <a:cubicBezTo>
                      <a:pt x="6728" y="7418"/>
                      <a:pt x="6728" y="7525"/>
                      <a:pt x="6787" y="7596"/>
                    </a:cubicBezTo>
                    <a:cubicBezTo>
                      <a:pt x="6817" y="7626"/>
                      <a:pt x="6859" y="7641"/>
                      <a:pt x="6902" y="7641"/>
                    </a:cubicBezTo>
                    <a:cubicBezTo>
                      <a:pt x="6945" y="7641"/>
                      <a:pt x="6990" y="7626"/>
                      <a:pt x="7025" y="7596"/>
                    </a:cubicBezTo>
                    <a:lnTo>
                      <a:pt x="7478" y="7144"/>
                    </a:lnTo>
                    <a:lnTo>
                      <a:pt x="8014" y="7680"/>
                    </a:lnTo>
                    <a:lnTo>
                      <a:pt x="7763" y="7787"/>
                    </a:lnTo>
                    <a:cubicBezTo>
                      <a:pt x="7704" y="7846"/>
                      <a:pt x="7704" y="7953"/>
                      <a:pt x="7763" y="8025"/>
                    </a:cubicBezTo>
                    <a:cubicBezTo>
                      <a:pt x="7787" y="8055"/>
                      <a:pt x="7826" y="8069"/>
                      <a:pt x="7869" y="8069"/>
                    </a:cubicBezTo>
                    <a:cubicBezTo>
                      <a:pt x="7912" y="8069"/>
                      <a:pt x="7960" y="8055"/>
                      <a:pt x="8002" y="8025"/>
                    </a:cubicBezTo>
                    <a:lnTo>
                      <a:pt x="8180" y="7846"/>
                    </a:lnTo>
                    <a:lnTo>
                      <a:pt x="8716" y="8382"/>
                    </a:lnTo>
                    <a:lnTo>
                      <a:pt x="8264" y="8834"/>
                    </a:lnTo>
                    <a:cubicBezTo>
                      <a:pt x="8204" y="8894"/>
                      <a:pt x="8204" y="8989"/>
                      <a:pt x="8264" y="9073"/>
                    </a:cubicBezTo>
                    <a:cubicBezTo>
                      <a:pt x="8293" y="9102"/>
                      <a:pt x="8335" y="9117"/>
                      <a:pt x="8378" y="9117"/>
                    </a:cubicBezTo>
                    <a:cubicBezTo>
                      <a:pt x="8421" y="9117"/>
                      <a:pt x="8466" y="9102"/>
                      <a:pt x="8502" y="9073"/>
                    </a:cubicBezTo>
                    <a:lnTo>
                      <a:pt x="8954" y="8620"/>
                    </a:lnTo>
                    <a:lnTo>
                      <a:pt x="9490" y="9156"/>
                    </a:lnTo>
                    <a:lnTo>
                      <a:pt x="9311" y="9335"/>
                    </a:lnTo>
                    <a:cubicBezTo>
                      <a:pt x="9252" y="9394"/>
                      <a:pt x="9252" y="9501"/>
                      <a:pt x="9311" y="9573"/>
                    </a:cubicBezTo>
                    <a:cubicBezTo>
                      <a:pt x="9335" y="9608"/>
                      <a:pt x="9383" y="9620"/>
                      <a:pt x="9430" y="9620"/>
                    </a:cubicBezTo>
                    <a:cubicBezTo>
                      <a:pt x="9466" y="9620"/>
                      <a:pt x="9514" y="9608"/>
                      <a:pt x="9549" y="9573"/>
                    </a:cubicBezTo>
                    <a:lnTo>
                      <a:pt x="9728" y="9394"/>
                    </a:lnTo>
                    <a:lnTo>
                      <a:pt x="10264" y="9930"/>
                    </a:lnTo>
                    <a:lnTo>
                      <a:pt x="9811" y="10382"/>
                    </a:lnTo>
                    <a:cubicBezTo>
                      <a:pt x="9752" y="10442"/>
                      <a:pt x="9752" y="10537"/>
                      <a:pt x="9811" y="10620"/>
                    </a:cubicBezTo>
                    <a:cubicBezTo>
                      <a:pt x="9847" y="10644"/>
                      <a:pt x="9883" y="10656"/>
                      <a:pt x="9930" y="10656"/>
                    </a:cubicBezTo>
                    <a:cubicBezTo>
                      <a:pt x="9978" y="10656"/>
                      <a:pt x="10026" y="10644"/>
                      <a:pt x="10049" y="10620"/>
                    </a:cubicBezTo>
                    <a:lnTo>
                      <a:pt x="10502" y="10168"/>
                    </a:lnTo>
                    <a:lnTo>
                      <a:pt x="10835" y="10513"/>
                    </a:lnTo>
                    <a:cubicBezTo>
                      <a:pt x="10895" y="10573"/>
                      <a:pt x="10919" y="10632"/>
                      <a:pt x="10919" y="10680"/>
                    </a:cubicBezTo>
                    <a:cubicBezTo>
                      <a:pt x="10919" y="10799"/>
                      <a:pt x="10823" y="10918"/>
                      <a:pt x="10681" y="10918"/>
                    </a:cubicBezTo>
                    <a:lnTo>
                      <a:pt x="9395" y="10918"/>
                    </a:lnTo>
                    <a:cubicBezTo>
                      <a:pt x="9311" y="10918"/>
                      <a:pt x="9228" y="10989"/>
                      <a:pt x="9228" y="11073"/>
                    </a:cubicBezTo>
                    <a:cubicBezTo>
                      <a:pt x="9228" y="11168"/>
                      <a:pt x="9311" y="11240"/>
                      <a:pt x="9395" y="11240"/>
                    </a:cubicBezTo>
                    <a:lnTo>
                      <a:pt x="10681" y="11240"/>
                    </a:lnTo>
                    <a:cubicBezTo>
                      <a:pt x="10990" y="11240"/>
                      <a:pt x="11240" y="10989"/>
                      <a:pt x="11240" y="10680"/>
                    </a:cubicBezTo>
                    <a:cubicBezTo>
                      <a:pt x="11192" y="10501"/>
                      <a:pt x="11133" y="10358"/>
                      <a:pt x="11038" y="10239"/>
                    </a:cubicBezTo>
                    <a:lnTo>
                      <a:pt x="965" y="167"/>
                    </a:lnTo>
                    <a:cubicBezTo>
                      <a:pt x="870" y="60"/>
                      <a:pt x="715" y="0"/>
                      <a:pt x="572"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6"/>
              <p:cNvSpPr/>
              <p:nvPr/>
            </p:nvSpPr>
            <p:spPr>
              <a:xfrm>
                <a:off x="1366679" y="3029191"/>
                <a:ext cx="57981" cy="70289"/>
              </a:xfrm>
              <a:custGeom>
                <a:rect b="b" l="l" r="r" t="t"/>
                <a:pathLst>
                  <a:path extrusionOk="0" h="2210" w="1823">
                    <a:moveTo>
                      <a:pt x="164" y="1"/>
                    </a:moveTo>
                    <a:cubicBezTo>
                      <a:pt x="140" y="1"/>
                      <a:pt x="116" y="6"/>
                      <a:pt x="96" y="18"/>
                    </a:cubicBezTo>
                    <a:cubicBezTo>
                      <a:pt x="36" y="42"/>
                      <a:pt x="0" y="102"/>
                      <a:pt x="0" y="161"/>
                    </a:cubicBezTo>
                    <a:lnTo>
                      <a:pt x="0" y="2043"/>
                    </a:lnTo>
                    <a:cubicBezTo>
                      <a:pt x="0" y="2126"/>
                      <a:pt x="72" y="2209"/>
                      <a:pt x="155" y="2209"/>
                    </a:cubicBezTo>
                    <a:cubicBezTo>
                      <a:pt x="250" y="2209"/>
                      <a:pt x="322" y="2126"/>
                      <a:pt x="322" y="2043"/>
                    </a:cubicBezTo>
                    <a:lnTo>
                      <a:pt x="322" y="566"/>
                    </a:lnTo>
                    <a:lnTo>
                      <a:pt x="1513" y="1757"/>
                    </a:lnTo>
                    <a:cubicBezTo>
                      <a:pt x="1542" y="1787"/>
                      <a:pt x="1584" y="1801"/>
                      <a:pt x="1627" y="1801"/>
                    </a:cubicBezTo>
                    <a:cubicBezTo>
                      <a:pt x="1670" y="1801"/>
                      <a:pt x="1715" y="1787"/>
                      <a:pt x="1751" y="1757"/>
                    </a:cubicBezTo>
                    <a:cubicBezTo>
                      <a:pt x="1822" y="1697"/>
                      <a:pt x="1810" y="1590"/>
                      <a:pt x="1751" y="1519"/>
                    </a:cubicBezTo>
                    <a:lnTo>
                      <a:pt x="274" y="42"/>
                    </a:lnTo>
                    <a:cubicBezTo>
                      <a:pt x="251" y="19"/>
                      <a:pt x="208" y="1"/>
                      <a:pt x="164"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6"/>
              <p:cNvSpPr/>
              <p:nvPr/>
            </p:nvSpPr>
            <p:spPr>
              <a:xfrm>
                <a:off x="1428031" y="3091211"/>
                <a:ext cx="100377" cy="99518"/>
              </a:xfrm>
              <a:custGeom>
                <a:rect b="b" l="l" r="r" t="t"/>
                <a:pathLst>
                  <a:path extrusionOk="0" h="3129" w="3156">
                    <a:moveTo>
                      <a:pt x="183" y="0"/>
                    </a:moveTo>
                    <a:cubicBezTo>
                      <a:pt x="140" y="0"/>
                      <a:pt x="95" y="15"/>
                      <a:pt x="60" y="45"/>
                    </a:cubicBezTo>
                    <a:cubicBezTo>
                      <a:pt x="0" y="104"/>
                      <a:pt x="0" y="212"/>
                      <a:pt x="60" y="283"/>
                    </a:cubicBezTo>
                    <a:lnTo>
                      <a:pt x="2572" y="2795"/>
                    </a:lnTo>
                    <a:lnTo>
                      <a:pt x="655" y="2795"/>
                    </a:lnTo>
                    <a:cubicBezTo>
                      <a:pt x="560" y="2795"/>
                      <a:pt x="488" y="2879"/>
                      <a:pt x="488" y="2962"/>
                    </a:cubicBezTo>
                    <a:cubicBezTo>
                      <a:pt x="488" y="3057"/>
                      <a:pt x="560" y="3129"/>
                      <a:pt x="655" y="3129"/>
                    </a:cubicBezTo>
                    <a:lnTo>
                      <a:pt x="2977" y="3129"/>
                    </a:lnTo>
                    <a:cubicBezTo>
                      <a:pt x="3048" y="3129"/>
                      <a:pt x="3108" y="3081"/>
                      <a:pt x="3132" y="3021"/>
                    </a:cubicBezTo>
                    <a:cubicBezTo>
                      <a:pt x="3155" y="2962"/>
                      <a:pt x="3143" y="2902"/>
                      <a:pt x="3096" y="2843"/>
                    </a:cubicBezTo>
                    <a:lnTo>
                      <a:pt x="298" y="45"/>
                    </a:lnTo>
                    <a:cubicBezTo>
                      <a:pt x="268" y="15"/>
                      <a:pt x="226" y="0"/>
                      <a:pt x="18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6"/>
              <p:cNvSpPr/>
              <p:nvPr/>
            </p:nvSpPr>
            <p:spPr>
              <a:xfrm>
                <a:off x="1366297" y="3110040"/>
                <a:ext cx="66663" cy="80689"/>
              </a:xfrm>
              <a:custGeom>
                <a:rect b="b" l="l" r="r" t="t"/>
                <a:pathLst>
                  <a:path extrusionOk="0" h="2537" w="2096">
                    <a:moveTo>
                      <a:pt x="167" y="1"/>
                    </a:moveTo>
                    <a:cubicBezTo>
                      <a:pt x="84" y="1"/>
                      <a:pt x="1" y="72"/>
                      <a:pt x="1" y="167"/>
                    </a:cubicBezTo>
                    <a:lnTo>
                      <a:pt x="1" y="2370"/>
                    </a:lnTo>
                    <a:cubicBezTo>
                      <a:pt x="1" y="2418"/>
                      <a:pt x="24" y="2453"/>
                      <a:pt x="48" y="2489"/>
                    </a:cubicBezTo>
                    <a:cubicBezTo>
                      <a:pt x="84" y="2513"/>
                      <a:pt x="120" y="2537"/>
                      <a:pt x="167" y="2537"/>
                    </a:cubicBezTo>
                    <a:lnTo>
                      <a:pt x="1929" y="2537"/>
                    </a:lnTo>
                    <a:cubicBezTo>
                      <a:pt x="2013" y="2537"/>
                      <a:pt x="2096" y="2453"/>
                      <a:pt x="2096" y="2370"/>
                    </a:cubicBezTo>
                    <a:cubicBezTo>
                      <a:pt x="2096" y="2287"/>
                      <a:pt x="2013" y="2203"/>
                      <a:pt x="1929" y="2203"/>
                    </a:cubicBezTo>
                    <a:lnTo>
                      <a:pt x="334" y="2203"/>
                    </a:lnTo>
                    <a:lnTo>
                      <a:pt x="334" y="167"/>
                    </a:lnTo>
                    <a:cubicBezTo>
                      <a:pt x="334"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66"/>
            <p:cNvGrpSpPr/>
            <p:nvPr/>
          </p:nvGrpSpPr>
          <p:grpSpPr>
            <a:xfrm>
              <a:off x="6905032" y="4506284"/>
              <a:ext cx="301861" cy="332871"/>
              <a:chOff x="1396957" y="4287365"/>
              <a:chExt cx="301861" cy="332871"/>
            </a:xfrm>
          </p:grpSpPr>
          <p:sp>
            <p:nvSpPr>
              <p:cNvPr id="1099" name="Google Shape;1099;p66"/>
              <p:cNvSpPr/>
              <p:nvPr/>
            </p:nvSpPr>
            <p:spPr>
              <a:xfrm>
                <a:off x="1396957" y="4287365"/>
                <a:ext cx="301861" cy="332871"/>
              </a:xfrm>
              <a:custGeom>
                <a:rect b="b" l="l" r="r" t="t"/>
                <a:pathLst>
                  <a:path extrusionOk="0" h="10466" w="9491">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6"/>
              <p:cNvSpPr/>
              <p:nvPr/>
            </p:nvSpPr>
            <p:spPr>
              <a:xfrm>
                <a:off x="1689309" y="4378614"/>
                <a:ext cx="9510" cy="46976"/>
              </a:xfrm>
              <a:custGeom>
                <a:rect b="b" l="l" r="r" t="t"/>
                <a:pathLst>
                  <a:path extrusionOk="0" h="1477" w="299">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6"/>
              <p:cNvSpPr/>
              <p:nvPr/>
            </p:nvSpPr>
            <p:spPr>
              <a:xfrm>
                <a:off x="1520424" y="4385420"/>
                <a:ext cx="33363" cy="32982"/>
              </a:xfrm>
              <a:custGeom>
                <a:rect b="b" l="l" r="r" t="t"/>
                <a:pathLst>
                  <a:path extrusionOk="0" h="1037" w="1049">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6"/>
              <p:cNvSpPr/>
              <p:nvPr/>
            </p:nvSpPr>
            <p:spPr>
              <a:xfrm>
                <a:off x="1563202" y="4398683"/>
                <a:ext cx="34508" cy="9510"/>
              </a:xfrm>
              <a:custGeom>
                <a:rect b="b" l="l" r="r" t="t"/>
                <a:pathLst>
                  <a:path extrusionOk="0" h="299" w="1085">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6"/>
              <p:cNvSpPr/>
              <p:nvPr/>
            </p:nvSpPr>
            <p:spPr>
              <a:xfrm>
                <a:off x="1563965" y="4410037"/>
                <a:ext cx="92807" cy="9510"/>
              </a:xfrm>
              <a:custGeom>
                <a:rect b="b" l="l" r="r" t="t"/>
                <a:pathLst>
                  <a:path extrusionOk="0" h="299" w="2918">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6"/>
              <p:cNvSpPr/>
              <p:nvPr/>
            </p:nvSpPr>
            <p:spPr>
              <a:xfrm>
                <a:off x="1563202" y="4385039"/>
                <a:ext cx="10273" cy="9510"/>
              </a:xfrm>
              <a:custGeom>
                <a:rect b="b" l="l" r="r" t="t"/>
                <a:pathLst>
                  <a:path extrusionOk="0" h="299" w="323">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6"/>
              <p:cNvSpPr/>
              <p:nvPr/>
            </p:nvSpPr>
            <p:spPr>
              <a:xfrm>
                <a:off x="1520424" y="4436944"/>
                <a:ext cx="33363" cy="33332"/>
              </a:xfrm>
              <a:custGeom>
                <a:rect b="b" l="l" r="r" t="t"/>
                <a:pathLst>
                  <a:path extrusionOk="0" h="1048" w="1049">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6"/>
              <p:cNvSpPr/>
              <p:nvPr/>
            </p:nvSpPr>
            <p:spPr>
              <a:xfrm>
                <a:off x="1563202" y="4450175"/>
                <a:ext cx="34508" cy="9510"/>
              </a:xfrm>
              <a:custGeom>
                <a:rect b="b" l="l" r="r" t="t"/>
                <a:pathLst>
                  <a:path extrusionOk="0" h="299" w="1085">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6"/>
              <p:cNvSpPr/>
              <p:nvPr/>
            </p:nvSpPr>
            <p:spPr>
              <a:xfrm>
                <a:off x="1563965" y="4461530"/>
                <a:ext cx="92807" cy="9510"/>
              </a:xfrm>
              <a:custGeom>
                <a:rect b="b" l="l" r="r" t="t"/>
                <a:pathLst>
                  <a:path extrusionOk="0" h="299" w="2918">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6"/>
              <p:cNvSpPr/>
              <p:nvPr/>
            </p:nvSpPr>
            <p:spPr>
              <a:xfrm>
                <a:off x="1563202" y="4436563"/>
                <a:ext cx="10273" cy="9478"/>
              </a:xfrm>
              <a:custGeom>
                <a:rect b="b" l="l" r="r" t="t"/>
                <a:pathLst>
                  <a:path extrusionOk="0" h="298" w="323">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6"/>
              <p:cNvSpPr/>
              <p:nvPr/>
            </p:nvSpPr>
            <p:spPr>
              <a:xfrm>
                <a:off x="1520424" y="4488437"/>
                <a:ext cx="33363" cy="33332"/>
              </a:xfrm>
              <a:custGeom>
                <a:rect b="b" l="l" r="r" t="t"/>
                <a:pathLst>
                  <a:path extrusionOk="0" h="1048" w="1049">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6"/>
              <p:cNvSpPr/>
              <p:nvPr/>
            </p:nvSpPr>
            <p:spPr>
              <a:xfrm>
                <a:off x="1563202" y="4501667"/>
                <a:ext cx="34508" cy="9510"/>
              </a:xfrm>
              <a:custGeom>
                <a:rect b="b" l="l" r="r" t="t"/>
                <a:pathLst>
                  <a:path extrusionOk="0" h="299" w="1085">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6"/>
              <p:cNvSpPr/>
              <p:nvPr/>
            </p:nvSpPr>
            <p:spPr>
              <a:xfrm>
                <a:off x="1563202" y="4513785"/>
                <a:ext cx="93570" cy="9510"/>
              </a:xfrm>
              <a:custGeom>
                <a:rect b="b" l="l" r="r" t="t"/>
                <a:pathLst>
                  <a:path extrusionOk="0" h="299" w="2942">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6"/>
              <p:cNvSpPr/>
              <p:nvPr/>
            </p:nvSpPr>
            <p:spPr>
              <a:xfrm>
                <a:off x="1563202" y="4488055"/>
                <a:ext cx="10273" cy="9478"/>
              </a:xfrm>
              <a:custGeom>
                <a:rect b="b" l="l" r="r" t="t"/>
                <a:pathLst>
                  <a:path extrusionOk="0" h="298" w="323">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6"/>
              <p:cNvSpPr/>
              <p:nvPr/>
            </p:nvSpPr>
            <p:spPr>
              <a:xfrm>
                <a:off x="1522682" y="4318025"/>
                <a:ext cx="141659" cy="37912"/>
              </a:xfrm>
              <a:custGeom>
                <a:rect b="b" l="l" r="r" t="t"/>
                <a:pathLst>
                  <a:path extrusionOk="0" h="1192" w="4454">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67"/>
          <p:cNvSpPr txBox="1"/>
          <p:nvPr>
            <p:ph type="title"/>
          </p:nvPr>
        </p:nvSpPr>
        <p:spPr>
          <a:xfrm>
            <a:off x="1937375" y="251225"/>
            <a:ext cx="526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 Industry Distribution</a:t>
            </a:r>
            <a:endParaRPr/>
          </a:p>
        </p:txBody>
      </p:sp>
      <p:sp>
        <p:nvSpPr>
          <p:cNvPr id="1119" name="Google Shape;1119;p67"/>
          <p:cNvSpPr txBox="1"/>
          <p:nvPr/>
        </p:nvSpPr>
        <p:spPr>
          <a:xfrm>
            <a:off x="5677700" y="1540500"/>
            <a:ext cx="3310500" cy="2611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Similar to our existing customers, new customers in manufacturing and financial services make up about half (around 50%) of our data. The health and retail sectors come in second at roughly 28%.</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2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Within the new customer group, financial services takes the lead with nearly a quarter (24.69%) of the total. Manufacturing follows closely behind at 24.33% – it's almost a tie! </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000"/>
              </a:spcBef>
              <a:spcAft>
                <a:spcPts val="12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Telecommunications rounds out the group with a smaller share, contributing around 3% of the new customers.</a:t>
            </a:r>
            <a:endParaRPr sz="900">
              <a:solidFill>
                <a:schemeClr val="dk1"/>
              </a:solidFill>
              <a:latin typeface="IBM Plex Sans Medium"/>
              <a:ea typeface="IBM Plex Sans Medium"/>
              <a:cs typeface="IBM Plex Sans Medium"/>
              <a:sym typeface="IBM Plex Sans Medium"/>
            </a:endParaRPr>
          </a:p>
        </p:txBody>
      </p:sp>
      <p:pic>
        <p:nvPicPr>
          <p:cNvPr id="1120" name="Google Shape;1120;p67"/>
          <p:cNvPicPr preferRelativeResize="0"/>
          <p:nvPr/>
        </p:nvPicPr>
        <p:blipFill>
          <a:blip r:embed="rId3">
            <a:alphaModFix/>
          </a:blip>
          <a:stretch>
            <a:fillRect/>
          </a:stretch>
        </p:blipFill>
        <p:spPr>
          <a:xfrm>
            <a:off x="152400" y="1281125"/>
            <a:ext cx="5262776" cy="3772875"/>
          </a:xfrm>
          <a:prstGeom prst="rect">
            <a:avLst/>
          </a:prstGeom>
          <a:noFill/>
          <a:ln>
            <a:noFill/>
          </a:ln>
        </p:spPr>
      </p:pic>
      <p:sp>
        <p:nvSpPr>
          <p:cNvPr id="1121" name="Google Shape;1121;p67"/>
          <p:cNvSpPr txBox="1"/>
          <p:nvPr/>
        </p:nvSpPr>
        <p:spPr>
          <a:xfrm>
            <a:off x="2994150" y="823925"/>
            <a:ext cx="31557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IBM Plex Sans"/>
                <a:ea typeface="IBM Plex Sans"/>
                <a:cs typeface="IBM Plex Sans"/>
                <a:sym typeface="IBM Plex Sans"/>
              </a:rPr>
              <a:t>New </a:t>
            </a:r>
            <a:r>
              <a:rPr lang="en" sz="1700">
                <a:solidFill>
                  <a:schemeClr val="dk1"/>
                </a:solidFill>
                <a:latin typeface="IBM Plex Sans"/>
                <a:ea typeface="IBM Plex Sans"/>
                <a:cs typeface="IBM Plex Sans"/>
                <a:sym typeface="IBM Plex Sans"/>
              </a:rPr>
              <a:t>Customers Dataset</a:t>
            </a:r>
            <a:endParaRPr sz="1700">
              <a:solidFill>
                <a:schemeClr val="dk1"/>
              </a:solidFill>
              <a:latin typeface="IBM Plex Sans"/>
              <a:ea typeface="IBM Plex Sans"/>
              <a:cs typeface="IBM Plex Sans"/>
              <a:sym typeface="IBM Plex Sans"/>
            </a:endParaRPr>
          </a:p>
        </p:txBody>
      </p:sp>
      <p:grpSp>
        <p:nvGrpSpPr>
          <p:cNvPr id="1122" name="Google Shape;1122;p67"/>
          <p:cNvGrpSpPr/>
          <p:nvPr/>
        </p:nvGrpSpPr>
        <p:grpSpPr>
          <a:xfrm>
            <a:off x="6630907" y="4493976"/>
            <a:ext cx="1404086" cy="357488"/>
            <a:chOff x="6905032" y="4493976"/>
            <a:chExt cx="1404086" cy="357488"/>
          </a:xfrm>
        </p:grpSpPr>
        <p:grpSp>
          <p:nvGrpSpPr>
            <p:cNvPr id="1123" name="Google Shape;1123;p67"/>
            <p:cNvGrpSpPr/>
            <p:nvPr/>
          </p:nvGrpSpPr>
          <p:grpSpPr>
            <a:xfrm>
              <a:off x="7292028" y="4495233"/>
              <a:ext cx="277992" cy="354974"/>
              <a:chOff x="5353403" y="3785609"/>
              <a:chExt cx="277992" cy="354974"/>
            </a:xfrm>
          </p:grpSpPr>
          <p:sp>
            <p:nvSpPr>
              <p:cNvPr id="1124" name="Google Shape;1124;p67"/>
              <p:cNvSpPr/>
              <p:nvPr/>
            </p:nvSpPr>
            <p:spPr>
              <a:xfrm>
                <a:off x="5476734" y="3952562"/>
                <a:ext cx="33232" cy="15998"/>
              </a:xfrm>
              <a:custGeom>
                <a:rect b="b" l="l" r="r" t="t"/>
                <a:pathLst>
                  <a:path extrusionOk="0" h="505" w="1049">
                    <a:moveTo>
                      <a:pt x="189" y="0"/>
                    </a:moveTo>
                    <a:cubicBezTo>
                      <a:pt x="154" y="0"/>
                      <a:pt x="117" y="10"/>
                      <a:pt x="84" y="29"/>
                    </a:cubicBezTo>
                    <a:cubicBezTo>
                      <a:pt x="12" y="64"/>
                      <a:pt x="0" y="171"/>
                      <a:pt x="48" y="255"/>
                    </a:cubicBezTo>
                    <a:cubicBezTo>
                      <a:pt x="155" y="398"/>
                      <a:pt x="334" y="505"/>
                      <a:pt x="536" y="505"/>
                    </a:cubicBezTo>
                    <a:cubicBezTo>
                      <a:pt x="727" y="505"/>
                      <a:pt x="917" y="410"/>
                      <a:pt x="1024" y="255"/>
                    </a:cubicBezTo>
                    <a:cubicBezTo>
                      <a:pt x="1048" y="171"/>
                      <a:pt x="1024" y="76"/>
                      <a:pt x="953" y="29"/>
                    </a:cubicBezTo>
                    <a:cubicBezTo>
                      <a:pt x="924" y="10"/>
                      <a:pt x="890" y="0"/>
                      <a:pt x="856" y="0"/>
                    </a:cubicBezTo>
                    <a:cubicBezTo>
                      <a:pt x="805" y="0"/>
                      <a:pt x="755" y="21"/>
                      <a:pt x="727" y="64"/>
                    </a:cubicBezTo>
                    <a:cubicBezTo>
                      <a:pt x="691" y="124"/>
                      <a:pt x="608" y="171"/>
                      <a:pt x="524" y="171"/>
                    </a:cubicBezTo>
                    <a:cubicBezTo>
                      <a:pt x="429" y="171"/>
                      <a:pt x="346" y="136"/>
                      <a:pt x="310" y="64"/>
                    </a:cubicBezTo>
                    <a:cubicBezTo>
                      <a:pt x="289" y="21"/>
                      <a:pt x="241" y="0"/>
                      <a:pt x="18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7"/>
              <p:cNvSpPr/>
              <p:nvPr/>
            </p:nvSpPr>
            <p:spPr>
              <a:xfrm>
                <a:off x="5457124" y="3902540"/>
                <a:ext cx="10201" cy="15872"/>
              </a:xfrm>
              <a:custGeom>
                <a:rect b="b" l="l" r="r" t="t"/>
                <a:pathLst>
                  <a:path extrusionOk="0" h="501" w="322">
                    <a:moveTo>
                      <a:pt x="155" y="0"/>
                    </a:moveTo>
                    <a:cubicBezTo>
                      <a:pt x="72" y="0"/>
                      <a:pt x="0" y="72"/>
                      <a:pt x="0" y="167"/>
                    </a:cubicBezTo>
                    <a:lnTo>
                      <a:pt x="0" y="346"/>
                    </a:lnTo>
                    <a:cubicBezTo>
                      <a:pt x="0" y="429"/>
                      <a:pt x="72" y="500"/>
                      <a:pt x="155" y="500"/>
                    </a:cubicBezTo>
                    <a:cubicBezTo>
                      <a:pt x="250" y="500"/>
                      <a:pt x="322" y="429"/>
                      <a:pt x="322" y="346"/>
                    </a:cubicBezTo>
                    <a:lnTo>
                      <a:pt x="322" y="167"/>
                    </a:lnTo>
                    <a:cubicBezTo>
                      <a:pt x="322" y="72"/>
                      <a:pt x="250" y="0"/>
                      <a:pt x="155"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7"/>
              <p:cNvSpPr/>
              <p:nvPr/>
            </p:nvSpPr>
            <p:spPr>
              <a:xfrm>
                <a:off x="5518234" y="3902540"/>
                <a:ext cx="10581" cy="15872"/>
              </a:xfrm>
              <a:custGeom>
                <a:rect b="b" l="l" r="r" t="t"/>
                <a:pathLst>
                  <a:path extrusionOk="0" h="501" w="334">
                    <a:moveTo>
                      <a:pt x="167" y="0"/>
                    </a:moveTo>
                    <a:cubicBezTo>
                      <a:pt x="72" y="0"/>
                      <a:pt x="0" y="72"/>
                      <a:pt x="0" y="167"/>
                    </a:cubicBezTo>
                    <a:lnTo>
                      <a:pt x="0" y="346"/>
                    </a:lnTo>
                    <a:cubicBezTo>
                      <a:pt x="0" y="429"/>
                      <a:pt x="72" y="500"/>
                      <a:pt x="167" y="500"/>
                    </a:cubicBezTo>
                    <a:cubicBezTo>
                      <a:pt x="250" y="500"/>
                      <a:pt x="333" y="429"/>
                      <a:pt x="333" y="346"/>
                    </a:cubicBezTo>
                    <a:lnTo>
                      <a:pt x="333" y="167"/>
                    </a:lnTo>
                    <a:cubicBezTo>
                      <a:pt x="333" y="72"/>
                      <a:pt x="250"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7"/>
              <p:cNvSpPr/>
              <p:nvPr/>
            </p:nvSpPr>
            <p:spPr>
              <a:xfrm>
                <a:off x="5353403" y="3785609"/>
                <a:ext cx="277992" cy="354974"/>
              </a:xfrm>
              <a:custGeom>
                <a:rect b="b" l="l" r="r" t="t"/>
                <a:pathLst>
                  <a:path extrusionOk="0" h="11205" w="8775">
                    <a:moveTo>
                      <a:pt x="2822" y="846"/>
                    </a:moveTo>
                    <a:lnTo>
                      <a:pt x="2822" y="2274"/>
                    </a:lnTo>
                    <a:cubicBezTo>
                      <a:pt x="2822" y="2274"/>
                      <a:pt x="2822" y="2286"/>
                      <a:pt x="2810" y="2286"/>
                    </a:cubicBezTo>
                    <a:lnTo>
                      <a:pt x="2453" y="2286"/>
                    </a:lnTo>
                    <a:cubicBezTo>
                      <a:pt x="2453" y="2286"/>
                      <a:pt x="2441" y="2286"/>
                      <a:pt x="2441" y="2274"/>
                    </a:cubicBezTo>
                    <a:lnTo>
                      <a:pt x="2441" y="1215"/>
                    </a:lnTo>
                    <a:lnTo>
                      <a:pt x="2453" y="1215"/>
                    </a:lnTo>
                    <a:cubicBezTo>
                      <a:pt x="2453" y="1155"/>
                      <a:pt x="2477" y="1096"/>
                      <a:pt x="2524" y="1072"/>
                    </a:cubicBezTo>
                    <a:lnTo>
                      <a:pt x="2822" y="846"/>
                    </a:lnTo>
                    <a:close/>
                    <a:moveTo>
                      <a:pt x="4739" y="322"/>
                    </a:moveTo>
                    <a:cubicBezTo>
                      <a:pt x="4739" y="322"/>
                      <a:pt x="4763" y="322"/>
                      <a:pt x="4763" y="346"/>
                    </a:cubicBezTo>
                    <a:lnTo>
                      <a:pt x="4763" y="2274"/>
                    </a:lnTo>
                    <a:cubicBezTo>
                      <a:pt x="4763" y="2274"/>
                      <a:pt x="4763" y="2286"/>
                      <a:pt x="4739" y="2286"/>
                    </a:cubicBezTo>
                    <a:lnTo>
                      <a:pt x="4048" y="2286"/>
                    </a:lnTo>
                    <a:cubicBezTo>
                      <a:pt x="4048" y="2286"/>
                      <a:pt x="4024" y="2286"/>
                      <a:pt x="4024" y="2274"/>
                    </a:cubicBezTo>
                    <a:lnTo>
                      <a:pt x="4024" y="346"/>
                    </a:lnTo>
                    <a:cubicBezTo>
                      <a:pt x="4024" y="334"/>
                      <a:pt x="4030" y="328"/>
                      <a:pt x="4033" y="328"/>
                    </a:cubicBezTo>
                    <a:cubicBezTo>
                      <a:pt x="4036" y="328"/>
                      <a:pt x="4036" y="334"/>
                      <a:pt x="4024" y="346"/>
                    </a:cubicBezTo>
                    <a:lnTo>
                      <a:pt x="4739" y="322"/>
                    </a:lnTo>
                    <a:close/>
                    <a:moveTo>
                      <a:pt x="5965" y="846"/>
                    </a:moveTo>
                    <a:lnTo>
                      <a:pt x="6263" y="1072"/>
                    </a:lnTo>
                    <a:cubicBezTo>
                      <a:pt x="6310" y="1096"/>
                      <a:pt x="6334" y="1155"/>
                      <a:pt x="6334" y="1215"/>
                    </a:cubicBezTo>
                    <a:lnTo>
                      <a:pt x="6334" y="2274"/>
                    </a:lnTo>
                    <a:cubicBezTo>
                      <a:pt x="6334" y="2274"/>
                      <a:pt x="6334" y="2286"/>
                      <a:pt x="6322" y="2286"/>
                    </a:cubicBezTo>
                    <a:lnTo>
                      <a:pt x="5965" y="2286"/>
                    </a:lnTo>
                    <a:cubicBezTo>
                      <a:pt x="5965" y="2286"/>
                      <a:pt x="5953" y="2286"/>
                      <a:pt x="5953" y="2274"/>
                    </a:cubicBezTo>
                    <a:lnTo>
                      <a:pt x="5953" y="846"/>
                    </a:lnTo>
                    <a:close/>
                    <a:moveTo>
                      <a:pt x="5072" y="596"/>
                    </a:moveTo>
                    <a:cubicBezTo>
                      <a:pt x="5263" y="631"/>
                      <a:pt x="5441" y="715"/>
                      <a:pt x="5620" y="822"/>
                    </a:cubicBezTo>
                    <a:lnTo>
                      <a:pt x="5620" y="2274"/>
                    </a:lnTo>
                    <a:cubicBezTo>
                      <a:pt x="5620" y="2465"/>
                      <a:pt x="5775" y="2620"/>
                      <a:pt x="5965" y="2620"/>
                    </a:cubicBezTo>
                    <a:lnTo>
                      <a:pt x="6322" y="2620"/>
                    </a:lnTo>
                    <a:cubicBezTo>
                      <a:pt x="6513" y="2620"/>
                      <a:pt x="6668" y="2465"/>
                      <a:pt x="6668" y="2274"/>
                    </a:cubicBezTo>
                    <a:lnTo>
                      <a:pt x="6668" y="1798"/>
                    </a:lnTo>
                    <a:cubicBezTo>
                      <a:pt x="6870" y="2155"/>
                      <a:pt x="7001" y="2572"/>
                      <a:pt x="7037" y="2989"/>
                    </a:cubicBezTo>
                    <a:lnTo>
                      <a:pt x="6501" y="2989"/>
                    </a:lnTo>
                    <a:cubicBezTo>
                      <a:pt x="6406" y="2989"/>
                      <a:pt x="6334" y="3060"/>
                      <a:pt x="6334" y="3155"/>
                    </a:cubicBezTo>
                    <a:cubicBezTo>
                      <a:pt x="6334" y="3239"/>
                      <a:pt x="6406" y="3310"/>
                      <a:pt x="6501" y="3310"/>
                    </a:cubicBezTo>
                    <a:lnTo>
                      <a:pt x="6858" y="3310"/>
                    </a:lnTo>
                    <a:lnTo>
                      <a:pt x="6858" y="3536"/>
                    </a:lnTo>
                    <a:cubicBezTo>
                      <a:pt x="6799" y="3572"/>
                      <a:pt x="6763" y="3632"/>
                      <a:pt x="6763" y="3691"/>
                    </a:cubicBezTo>
                    <a:cubicBezTo>
                      <a:pt x="6763" y="3775"/>
                      <a:pt x="6846" y="3846"/>
                      <a:pt x="6929" y="3846"/>
                    </a:cubicBezTo>
                    <a:cubicBezTo>
                      <a:pt x="7001" y="3846"/>
                      <a:pt x="7084" y="3882"/>
                      <a:pt x="7144" y="3941"/>
                    </a:cubicBezTo>
                    <a:cubicBezTo>
                      <a:pt x="7203" y="4001"/>
                      <a:pt x="7215" y="4072"/>
                      <a:pt x="7215" y="4144"/>
                    </a:cubicBezTo>
                    <a:cubicBezTo>
                      <a:pt x="7203" y="4287"/>
                      <a:pt x="7060" y="4406"/>
                      <a:pt x="6918" y="4406"/>
                    </a:cubicBezTo>
                    <a:lnTo>
                      <a:pt x="6846" y="4406"/>
                    </a:lnTo>
                    <a:lnTo>
                      <a:pt x="6846" y="4394"/>
                    </a:lnTo>
                    <a:cubicBezTo>
                      <a:pt x="6846" y="4298"/>
                      <a:pt x="6763" y="4227"/>
                      <a:pt x="6679" y="4227"/>
                    </a:cubicBezTo>
                    <a:cubicBezTo>
                      <a:pt x="6584" y="4227"/>
                      <a:pt x="6513" y="4298"/>
                      <a:pt x="6513" y="4394"/>
                    </a:cubicBezTo>
                    <a:cubicBezTo>
                      <a:pt x="6513" y="5096"/>
                      <a:pt x="6156" y="5763"/>
                      <a:pt x="5572" y="6144"/>
                    </a:cubicBezTo>
                    <a:lnTo>
                      <a:pt x="5572" y="6108"/>
                    </a:lnTo>
                    <a:lnTo>
                      <a:pt x="5489" y="5370"/>
                    </a:lnTo>
                    <a:cubicBezTo>
                      <a:pt x="5441" y="5013"/>
                      <a:pt x="5155" y="4763"/>
                      <a:pt x="4798" y="4763"/>
                    </a:cubicBezTo>
                    <a:lnTo>
                      <a:pt x="3989" y="4763"/>
                    </a:lnTo>
                    <a:cubicBezTo>
                      <a:pt x="3631" y="4763"/>
                      <a:pt x="3334" y="5025"/>
                      <a:pt x="3298" y="5370"/>
                    </a:cubicBezTo>
                    <a:lnTo>
                      <a:pt x="3215" y="6108"/>
                    </a:lnTo>
                    <a:lnTo>
                      <a:pt x="3215" y="6144"/>
                    </a:lnTo>
                    <a:cubicBezTo>
                      <a:pt x="2977" y="5965"/>
                      <a:pt x="2774" y="5763"/>
                      <a:pt x="2619" y="5525"/>
                    </a:cubicBezTo>
                    <a:cubicBezTo>
                      <a:pt x="2393" y="5180"/>
                      <a:pt x="2274" y="4787"/>
                      <a:pt x="2274" y="4370"/>
                    </a:cubicBezTo>
                    <a:cubicBezTo>
                      <a:pt x="2274" y="4287"/>
                      <a:pt x="2203" y="4203"/>
                      <a:pt x="2107" y="4203"/>
                    </a:cubicBezTo>
                    <a:cubicBezTo>
                      <a:pt x="2024" y="4203"/>
                      <a:pt x="1941" y="4287"/>
                      <a:pt x="1941" y="4370"/>
                    </a:cubicBezTo>
                    <a:lnTo>
                      <a:pt x="1941" y="4394"/>
                    </a:lnTo>
                    <a:lnTo>
                      <a:pt x="1846" y="4394"/>
                    </a:lnTo>
                    <a:cubicBezTo>
                      <a:pt x="1762" y="4394"/>
                      <a:pt x="1691" y="4358"/>
                      <a:pt x="1631" y="4298"/>
                    </a:cubicBezTo>
                    <a:cubicBezTo>
                      <a:pt x="1572" y="4239"/>
                      <a:pt x="1560" y="4167"/>
                      <a:pt x="1560" y="4096"/>
                    </a:cubicBezTo>
                    <a:cubicBezTo>
                      <a:pt x="1572" y="3953"/>
                      <a:pt x="1703" y="3834"/>
                      <a:pt x="1857" y="3834"/>
                    </a:cubicBezTo>
                    <a:cubicBezTo>
                      <a:pt x="1941" y="3834"/>
                      <a:pt x="2024" y="3763"/>
                      <a:pt x="2024" y="3667"/>
                    </a:cubicBezTo>
                    <a:cubicBezTo>
                      <a:pt x="2024" y="3596"/>
                      <a:pt x="1976" y="3536"/>
                      <a:pt x="1905" y="3525"/>
                    </a:cubicBezTo>
                    <a:lnTo>
                      <a:pt x="1905" y="3310"/>
                    </a:lnTo>
                    <a:lnTo>
                      <a:pt x="5775" y="3310"/>
                    </a:lnTo>
                    <a:cubicBezTo>
                      <a:pt x="5858" y="3310"/>
                      <a:pt x="5929" y="3239"/>
                      <a:pt x="5929" y="3155"/>
                    </a:cubicBezTo>
                    <a:cubicBezTo>
                      <a:pt x="5929" y="3060"/>
                      <a:pt x="5858" y="2989"/>
                      <a:pt x="5775" y="2989"/>
                    </a:cubicBezTo>
                    <a:lnTo>
                      <a:pt x="1726" y="2989"/>
                    </a:lnTo>
                    <a:cubicBezTo>
                      <a:pt x="1750" y="2572"/>
                      <a:pt x="1869" y="2155"/>
                      <a:pt x="2096" y="1798"/>
                    </a:cubicBezTo>
                    <a:lnTo>
                      <a:pt x="2096" y="2274"/>
                    </a:lnTo>
                    <a:cubicBezTo>
                      <a:pt x="2096" y="2465"/>
                      <a:pt x="2238" y="2620"/>
                      <a:pt x="2441" y="2620"/>
                    </a:cubicBezTo>
                    <a:lnTo>
                      <a:pt x="2798" y="2620"/>
                    </a:lnTo>
                    <a:cubicBezTo>
                      <a:pt x="2989" y="2620"/>
                      <a:pt x="3131" y="2465"/>
                      <a:pt x="3131" y="2274"/>
                    </a:cubicBezTo>
                    <a:lnTo>
                      <a:pt x="3131" y="822"/>
                    </a:lnTo>
                    <a:cubicBezTo>
                      <a:pt x="3310" y="727"/>
                      <a:pt x="3489" y="655"/>
                      <a:pt x="3691" y="596"/>
                    </a:cubicBezTo>
                    <a:lnTo>
                      <a:pt x="3691" y="2274"/>
                    </a:lnTo>
                    <a:cubicBezTo>
                      <a:pt x="3691" y="2465"/>
                      <a:pt x="3834" y="2620"/>
                      <a:pt x="4024" y="2620"/>
                    </a:cubicBezTo>
                    <a:lnTo>
                      <a:pt x="4727" y="2620"/>
                    </a:lnTo>
                    <a:cubicBezTo>
                      <a:pt x="4917" y="2620"/>
                      <a:pt x="5072" y="2465"/>
                      <a:pt x="5072" y="2274"/>
                    </a:cubicBezTo>
                    <a:lnTo>
                      <a:pt x="5072" y="596"/>
                    </a:lnTo>
                    <a:close/>
                    <a:moveTo>
                      <a:pt x="4822" y="5072"/>
                    </a:moveTo>
                    <a:cubicBezTo>
                      <a:pt x="5001" y="5072"/>
                      <a:pt x="5155" y="5203"/>
                      <a:pt x="5179" y="5406"/>
                    </a:cubicBezTo>
                    <a:lnTo>
                      <a:pt x="5263" y="6144"/>
                    </a:lnTo>
                    <a:cubicBezTo>
                      <a:pt x="5263" y="6275"/>
                      <a:pt x="5191" y="6430"/>
                      <a:pt x="5060" y="6501"/>
                    </a:cubicBezTo>
                    <a:lnTo>
                      <a:pt x="4560" y="6739"/>
                    </a:lnTo>
                    <a:cubicBezTo>
                      <a:pt x="4513" y="6763"/>
                      <a:pt x="4459" y="6775"/>
                      <a:pt x="4404" y="6775"/>
                    </a:cubicBezTo>
                    <a:cubicBezTo>
                      <a:pt x="4349" y="6775"/>
                      <a:pt x="4292" y="6763"/>
                      <a:pt x="4239" y="6739"/>
                    </a:cubicBezTo>
                    <a:lnTo>
                      <a:pt x="3751" y="6501"/>
                    </a:lnTo>
                    <a:cubicBezTo>
                      <a:pt x="3608" y="6430"/>
                      <a:pt x="3536" y="6299"/>
                      <a:pt x="3548" y="6144"/>
                    </a:cubicBezTo>
                    <a:lnTo>
                      <a:pt x="3643" y="5406"/>
                    </a:lnTo>
                    <a:cubicBezTo>
                      <a:pt x="3655" y="5227"/>
                      <a:pt x="3822" y="5072"/>
                      <a:pt x="4001" y="5072"/>
                    </a:cubicBezTo>
                    <a:close/>
                    <a:moveTo>
                      <a:pt x="5489" y="6561"/>
                    </a:moveTo>
                    <a:lnTo>
                      <a:pt x="5489" y="7120"/>
                    </a:lnTo>
                    <a:cubicBezTo>
                      <a:pt x="5489" y="7370"/>
                      <a:pt x="5620" y="7608"/>
                      <a:pt x="5822" y="7716"/>
                    </a:cubicBezTo>
                    <a:cubicBezTo>
                      <a:pt x="5465" y="8168"/>
                      <a:pt x="4953" y="8418"/>
                      <a:pt x="4405" y="8418"/>
                    </a:cubicBezTo>
                    <a:cubicBezTo>
                      <a:pt x="3846" y="8418"/>
                      <a:pt x="3334" y="8168"/>
                      <a:pt x="3000" y="7739"/>
                    </a:cubicBezTo>
                    <a:cubicBezTo>
                      <a:pt x="3215" y="7620"/>
                      <a:pt x="3346" y="7394"/>
                      <a:pt x="3346" y="7144"/>
                    </a:cubicBezTo>
                    <a:lnTo>
                      <a:pt x="3346" y="6573"/>
                    </a:lnTo>
                    <a:lnTo>
                      <a:pt x="3370" y="6573"/>
                    </a:lnTo>
                    <a:cubicBezTo>
                      <a:pt x="3429" y="6668"/>
                      <a:pt x="3524" y="6727"/>
                      <a:pt x="3608" y="6787"/>
                    </a:cubicBezTo>
                    <a:lnTo>
                      <a:pt x="4096" y="7025"/>
                    </a:lnTo>
                    <a:cubicBezTo>
                      <a:pt x="4203" y="7073"/>
                      <a:pt x="4310" y="7096"/>
                      <a:pt x="4417" y="7096"/>
                    </a:cubicBezTo>
                    <a:cubicBezTo>
                      <a:pt x="4513" y="7096"/>
                      <a:pt x="4620" y="7073"/>
                      <a:pt x="4727" y="7025"/>
                    </a:cubicBezTo>
                    <a:lnTo>
                      <a:pt x="5215" y="6787"/>
                    </a:lnTo>
                    <a:cubicBezTo>
                      <a:pt x="5322" y="6739"/>
                      <a:pt x="5394" y="6668"/>
                      <a:pt x="5453" y="6573"/>
                    </a:cubicBezTo>
                    <a:cubicBezTo>
                      <a:pt x="5465" y="6573"/>
                      <a:pt x="5465" y="6573"/>
                      <a:pt x="5489" y="6561"/>
                    </a:cubicBezTo>
                    <a:close/>
                    <a:moveTo>
                      <a:pt x="2298" y="7966"/>
                    </a:moveTo>
                    <a:lnTo>
                      <a:pt x="2298" y="9299"/>
                    </a:lnTo>
                    <a:lnTo>
                      <a:pt x="2107" y="9299"/>
                    </a:lnTo>
                    <a:cubicBezTo>
                      <a:pt x="1976" y="9299"/>
                      <a:pt x="1857" y="9347"/>
                      <a:pt x="1750" y="9406"/>
                    </a:cubicBezTo>
                    <a:lnTo>
                      <a:pt x="1750" y="8120"/>
                    </a:lnTo>
                    <a:lnTo>
                      <a:pt x="2298" y="7966"/>
                    </a:lnTo>
                    <a:close/>
                    <a:moveTo>
                      <a:pt x="6501" y="7966"/>
                    </a:moveTo>
                    <a:lnTo>
                      <a:pt x="7049" y="8120"/>
                    </a:lnTo>
                    <a:lnTo>
                      <a:pt x="7049" y="9406"/>
                    </a:lnTo>
                    <a:cubicBezTo>
                      <a:pt x="6941" y="9347"/>
                      <a:pt x="6822" y="9299"/>
                      <a:pt x="6691" y="9299"/>
                    </a:cubicBezTo>
                    <a:lnTo>
                      <a:pt x="6501" y="9299"/>
                    </a:lnTo>
                    <a:lnTo>
                      <a:pt x="6501" y="7966"/>
                    </a:lnTo>
                    <a:close/>
                    <a:moveTo>
                      <a:pt x="4048" y="0"/>
                    </a:moveTo>
                    <a:cubicBezTo>
                      <a:pt x="3881" y="0"/>
                      <a:pt x="3762" y="96"/>
                      <a:pt x="3715" y="250"/>
                    </a:cubicBezTo>
                    <a:cubicBezTo>
                      <a:pt x="3477" y="310"/>
                      <a:pt x="3239" y="381"/>
                      <a:pt x="3036" y="500"/>
                    </a:cubicBezTo>
                    <a:cubicBezTo>
                      <a:pt x="3012" y="500"/>
                      <a:pt x="3012" y="488"/>
                      <a:pt x="3000" y="488"/>
                    </a:cubicBezTo>
                    <a:cubicBezTo>
                      <a:pt x="2965" y="468"/>
                      <a:pt x="2922" y="456"/>
                      <a:pt x="2878" y="456"/>
                    </a:cubicBezTo>
                    <a:cubicBezTo>
                      <a:pt x="2819" y="456"/>
                      <a:pt x="2757" y="477"/>
                      <a:pt x="2703" y="524"/>
                    </a:cubicBezTo>
                    <a:lnTo>
                      <a:pt x="2322" y="798"/>
                    </a:lnTo>
                    <a:cubicBezTo>
                      <a:pt x="2179" y="905"/>
                      <a:pt x="2107" y="1060"/>
                      <a:pt x="2107" y="1215"/>
                    </a:cubicBezTo>
                    <a:lnTo>
                      <a:pt x="2107" y="1227"/>
                    </a:lnTo>
                    <a:cubicBezTo>
                      <a:pt x="1691" y="1727"/>
                      <a:pt x="1453" y="2346"/>
                      <a:pt x="1405" y="2989"/>
                    </a:cubicBezTo>
                    <a:lnTo>
                      <a:pt x="1214" y="2989"/>
                    </a:lnTo>
                    <a:cubicBezTo>
                      <a:pt x="1131" y="2989"/>
                      <a:pt x="1048" y="3060"/>
                      <a:pt x="1048" y="3155"/>
                    </a:cubicBezTo>
                    <a:cubicBezTo>
                      <a:pt x="1048" y="3239"/>
                      <a:pt x="1131" y="3310"/>
                      <a:pt x="1214" y="3310"/>
                    </a:cubicBezTo>
                    <a:lnTo>
                      <a:pt x="1572" y="3310"/>
                    </a:lnTo>
                    <a:lnTo>
                      <a:pt x="1572" y="3584"/>
                    </a:lnTo>
                    <a:cubicBezTo>
                      <a:pt x="1381" y="3667"/>
                      <a:pt x="1250" y="3846"/>
                      <a:pt x="1226" y="4060"/>
                    </a:cubicBezTo>
                    <a:cubicBezTo>
                      <a:pt x="1214" y="4227"/>
                      <a:pt x="1274" y="4406"/>
                      <a:pt x="1381" y="4525"/>
                    </a:cubicBezTo>
                    <a:cubicBezTo>
                      <a:pt x="1500" y="4644"/>
                      <a:pt x="1667" y="4715"/>
                      <a:pt x="1822" y="4715"/>
                    </a:cubicBezTo>
                    <a:lnTo>
                      <a:pt x="1941" y="4715"/>
                    </a:lnTo>
                    <a:cubicBezTo>
                      <a:pt x="1988" y="5060"/>
                      <a:pt x="2119" y="5394"/>
                      <a:pt x="2298" y="5691"/>
                    </a:cubicBezTo>
                    <a:cubicBezTo>
                      <a:pt x="2477" y="5965"/>
                      <a:pt x="2703" y="6203"/>
                      <a:pt x="2977" y="6382"/>
                    </a:cubicBezTo>
                    <a:lnTo>
                      <a:pt x="2977" y="7144"/>
                    </a:lnTo>
                    <a:cubicBezTo>
                      <a:pt x="2977" y="7311"/>
                      <a:pt x="2869" y="7442"/>
                      <a:pt x="2715" y="7477"/>
                    </a:cubicBezTo>
                    <a:lnTo>
                      <a:pt x="869" y="8037"/>
                    </a:lnTo>
                    <a:cubicBezTo>
                      <a:pt x="357" y="8180"/>
                      <a:pt x="0" y="8656"/>
                      <a:pt x="0" y="9192"/>
                    </a:cubicBezTo>
                    <a:lnTo>
                      <a:pt x="0" y="11037"/>
                    </a:lnTo>
                    <a:cubicBezTo>
                      <a:pt x="0" y="11133"/>
                      <a:pt x="71" y="11204"/>
                      <a:pt x="155" y="11204"/>
                    </a:cubicBezTo>
                    <a:cubicBezTo>
                      <a:pt x="250" y="11204"/>
                      <a:pt x="322" y="11133"/>
                      <a:pt x="322" y="11037"/>
                    </a:cubicBezTo>
                    <a:lnTo>
                      <a:pt x="322" y="9192"/>
                    </a:lnTo>
                    <a:cubicBezTo>
                      <a:pt x="322" y="8811"/>
                      <a:pt x="595" y="8454"/>
                      <a:pt x="964" y="8347"/>
                    </a:cubicBezTo>
                    <a:lnTo>
                      <a:pt x="1393" y="8216"/>
                    </a:lnTo>
                    <a:lnTo>
                      <a:pt x="1393" y="11037"/>
                    </a:lnTo>
                    <a:cubicBezTo>
                      <a:pt x="1393" y="11133"/>
                      <a:pt x="1465" y="11204"/>
                      <a:pt x="1560" y="11204"/>
                    </a:cubicBezTo>
                    <a:cubicBezTo>
                      <a:pt x="1643" y="11204"/>
                      <a:pt x="1715" y="11133"/>
                      <a:pt x="1715" y="11037"/>
                    </a:cubicBezTo>
                    <a:lnTo>
                      <a:pt x="1715" y="9978"/>
                    </a:lnTo>
                    <a:cubicBezTo>
                      <a:pt x="1715" y="9787"/>
                      <a:pt x="1881" y="9621"/>
                      <a:pt x="2084" y="9621"/>
                    </a:cubicBezTo>
                    <a:lnTo>
                      <a:pt x="2774" y="9621"/>
                    </a:lnTo>
                    <a:cubicBezTo>
                      <a:pt x="2869" y="9621"/>
                      <a:pt x="2941" y="9549"/>
                      <a:pt x="2941" y="9466"/>
                    </a:cubicBezTo>
                    <a:cubicBezTo>
                      <a:pt x="2941" y="9371"/>
                      <a:pt x="2869" y="9299"/>
                      <a:pt x="2774" y="9299"/>
                    </a:cubicBezTo>
                    <a:lnTo>
                      <a:pt x="2584" y="9299"/>
                    </a:lnTo>
                    <a:lnTo>
                      <a:pt x="2584" y="7858"/>
                    </a:lnTo>
                    <a:lnTo>
                      <a:pt x="2631" y="7835"/>
                    </a:lnTo>
                    <a:cubicBezTo>
                      <a:pt x="3012" y="8406"/>
                      <a:pt x="3655" y="8751"/>
                      <a:pt x="4358" y="8751"/>
                    </a:cubicBezTo>
                    <a:cubicBezTo>
                      <a:pt x="5060" y="8751"/>
                      <a:pt x="5679" y="8406"/>
                      <a:pt x="6084" y="7835"/>
                    </a:cubicBezTo>
                    <a:lnTo>
                      <a:pt x="6120" y="7858"/>
                    </a:lnTo>
                    <a:lnTo>
                      <a:pt x="6120" y="9299"/>
                    </a:lnTo>
                    <a:lnTo>
                      <a:pt x="3477" y="9299"/>
                    </a:lnTo>
                    <a:cubicBezTo>
                      <a:pt x="3381" y="9299"/>
                      <a:pt x="3310" y="9371"/>
                      <a:pt x="3310" y="9466"/>
                    </a:cubicBezTo>
                    <a:cubicBezTo>
                      <a:pt x="3310" y="9549"/>
                      <a:pt x="3381" y="9621"/>
                      <a:pt x="3477" y="9621"/>
                    </a:cubicBezTo>
                    <a:lnTo>
                      <a:pt x="6632" y="9621"/>
                    </a:lnTo>
                    <a:cubicBezTo>
                      <a:pt x="6822" y="9621"/>
                      <a:pt x="6989" y="9787"/>
                      <a:pt x="6989" y="9978"/>
                    </a:cubicBezTo>
                    <a:lnTo>
                      <a:pt x="6989" y="11037"/>
                    </a:lnTo>
                    <a:cubicBezTo>
                      <a:pt x="6989" y="11133"/>
                      <a:pt x="7060" y="11204"/>
                      <a:pt x="7156" y="11204"/>
                    </a:cubicBezTo>
                    <a:cubicBezTo>
                      <a:pt x="7239" y="11204"/>
                      <a:pt x="7310" y="11133"/>
                      <a:pt x="7310" y="11037"/>
                    </a:cubicBezTo>
                    <a:lnTo>
                      <a:pt x="7310" y="8216"/>
                    </a:lnTo>
                    <a:lnTo>
                      <a:pt x="7751" y="8347"/>
                    </a:lnTo>
                    <a:cubicBezTo>
                      <a:pt x="8120" y="8454"/>
                      <a:pt x="8382" y="8811"/>
                      <a:pt x="8382" y="9192"/>
                    </a:cubicBezTo>
                    <a:lnTo>
                      <a:pt x="8382" y="11037"/>
                    </a:lnTo>
                    <a:cubicBezTo>
                      <a:pt x="8382" y="11133"/>
                      <a:pt x="8465" y="11204"/>
                      <a:pt x="8549" y="11204"/>
                    </a:cubicBezTo>
                    <a:cubicBezTo>
                      <a:pt x="8644" y="11204"/>
                      <a:pt x="8715" y="11133"/>
                      <a:pt x="8715" y="11037"/>
                    </a:cubicBezTo>
                    <a:lnTo>
                      <a:pt x="8715" y="9192"/>
                    </a:lnTo>
                    <a:cubicBezTo>
                      <a:pt x="8775" y="8656"/>
                      <a:pt x="8418" y="8180"/>
                      <a:pt x="7894" y="8037"/>
                    </a:cubicBezTo>
                    <a:lnTo>
                      <a:pt x="6048" y="7489"/>
                    </a:lnTo>
                    <a:cubicBezTo>
                      <a:pt x="5906" y="7442"/>
                      <a:pt x="5798" y="7287"/>
                      <a:pt x="5798" y="7144"/>
                    </a:cubicBezTo>
                    <a:lnTo>
                      <a:pt x="5798" y="6382"/>
                    </a:lnTo>
                    <a:cubicBezTo>
                      <a:pt x="6358" y="6001"/>
                      <a:pt x="6739" y="5382"/>
                      <a:pt x="6822" y="4715"/>
                    </a:cubicBezTo>
                    <a:lnTo>
                      <a:pt x="6929" y="4715"/>
                    </a:lnTo>
                    <a:cubicBezTo>
                      <a:pt x="7263" y="4715"/>
                      <a:pt x="7525" y="4477"/>
                      <a:pt x="7561" y="4179"/>
                    </a:cubicBezTo>
                    <a:cubicBezTo>
                      <a:pt x="7572" y="4013"/>
                      <a:pt x="7513" y="3834"/>
                      <a:pt x="7406" y="3715"/>
                    </a:cubicBezTo>
                    <a:cubicBezTo>
                      <a:pt x="7346" y="3656"/>
                      <a:pt x="7287" y="3608"/>
                      <a:pt x="7215" y="3572"/>
                    </a:cubicBezTo>
                    <a:lnTo>
                      <a:pt x="7215" y="3310"/>
                    </a:lnTo>
                    <a:lnTo>
                      <a:pt x="7572" y="3310"/>
                    </a:lnTo>
                    <a:cubicBezTo>
                      <a:pt x="7656" y="3310"/>
                      <a:pt x="7739" y="3239"/>
                      <a:pt x="7739" y="3155"/>
                    </a:cubicBezTo>
                    <a:cubicBezTo>
                      <a:pt x="7739" y="3060"/>
                      <a:pt x="7656" y="2989"/>
                      <a:pt x="7572" y="2989"/>
                    </a:cubicBezTo>
                    <a:lnTo>
                      <a:pt x="7382" y="2989"/>
                    </a:lnTo>
                    <a:cubicBezTo>
                      <a:pt x="7346" y="2346"/>
                      <a:pt x="7096" y="1727"/>
                      <a:pt x="6679" y="1227"/>
                    </a:cubicBezTo>
                    <a:lnTo>
                      <a:pt x="6679" y="1215"/>
                    </a:lnTo>
                    <a:cubicBezTo>
                      <a:pt x="6679" y="1048"/>
                      <a:pt x="6608" y="905"/>
                      <a:pt x="6465" y="798"/>
                    </a:cubicBezTo>
                    <a:lnTo>
                      <a:pt x="6084" y="524"/>
                    </a:lnTo>
                    <a:cubicBezTo>
                      <a:pt x="6024" y="487"/>
                      <a:pt x="5964" y="463"/>
                      <a:pt x="5900" y="463"/>
                    </a:cubicBezTo>
                    <a:cubicBezTo>
                      <a:pt x="5864" y="463"/>
                      <a:pt x="5826" y="471"/>
                      <a:pt x="5786" y="488"/>
                    </a:cubicBezTo>
                    <a:cubicBezTo>
                      <a:pt x="5775" y="488"/>
                      <a:pt x="5775" y="500"/>
                      <a:pt x="5751" y="500"/>
                    </a:cubicBezTo>
                    <a:cubicBezTo>
                      <a:pt x="5536" y="381"/>
                      <a:pt x="5310" y="310"/>
                      <a:pt x="5072" y="250"/>
                    </a:cubicBezTo>
                    <a:cubicBezTo>
                      <a:pt x="5024" y="96"/>
                      <a:pt x="4905" y="0"/>
                      <a:pt x="473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7"/>
              <p:cNvSpPr/>
              <p:nvPr/>
            </p:nvSpPr>
            <p:spPr>
              <a:xfrm>
                <a:off x="5420533" y="4102440"/>
                <a:ext cx="10581" cy="10201"/>
              </a:xfrm>
              <a:custGeom>
                <a:rect b="b" l="l" r="r" t="t"/>
                <a:pathLst>
                  <a:path extrusionOk="0" h="322" w="334">
                    <a:moveTo>
                      <a:pt x="167" y="1"/>
                    </a:moveTo>
                    <a:cubicBezTo>
                      <a:pt x="84" y="1"/>
                      <a:pt x="0" y="72"/>
                      <a:pt x="0" y="167"/>
                    </a:cubicBezTo>
                    <a:cubicBezTo>
                      <a:pt x="0" y="251"/>
                      <a:pt x="84" y="322"/>
                      <a:pt x="167" y="322"/>
                    </a:cubicBezTo>
                    <a:cubicBezTo>
                      <a:pt x="262" y="322"/>
                      <a:pt x="334" y="251"/>
                      <a:pt x="334" y="167"/>
                    </a:cubicBezTo>
                    <a:cubicBezTo>
                      <a:pt x="334"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7"/>
              <p:cNvSpPr/>
              <p:nvPr/>
            </p:nvSpPr>
            <p:spPr>
              <a:xfrm>
                <a:off x="5554064" y="4102440"/>
                <a:ext cx="10201" cy="10201"/>
              </a:xfrm>
              <a:custGeom>
                <a:rect b="b" l="l" r="r" t="t"/>
                <a:pathLst>
                  <a:path extrusionOk="0" h="322" w="322">
                    <a:moveTo>
                      <a:pt x="167" y="1"/>
                    </a:moveTo>
                    <a:cubicBezTo>
                      <a:pt x="72" y="1"/>
                      <a:pt x="0" y="72"/>
                      <a:pt x="0" y="167"/>
                    </a:cubicBezTo>
                    <a:cubicBezTo>
                      <a:pt x="0" y="251"/>
                      <a:pt x="72" y="322"/>
                      <a:pt x="167" y="322"/>
                    </a:cubicBezTo>
                    <a:cubicBezTo>
                      <a:pt x="250" y="322"/>
                      <a:pt x="322" y="251"/>
                      <a:pt x="322" y="167"/>
                    </a:cubicBezTo>
                    <a:cubicBezTo>
                      <a:pt x="322" y="72"/>
                      <a:pt x="274"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67"/>
            <p:cNvGrpSpPr/>
            <p:nvPr/>
          </p:nvGrpSpPr>
          <p:grpSpPr>
            <a:xfrm>
              <a:off x="8048835" y="4499763"/>
              <a:ext cx="260283" cy="345914"/>
              <a:chOff x="8055961" y="2881842"/>
              <a:chExt cx="260283" cy="345914"/>
            </a:xfrm>
          </p:grpSpPr>
          <p:sp>
            <p:nvSpPr>
              <p:cNvPr id="1131" name="Google Shape;1131;p67"/>
              <p:cNvSpPr/>
              <p:nvPr/>
            </p:nvSpPr>
            <p:spPr>
              <a:xfrm>
                <a:off x="8055961" y="2881842"/>
                <a:ext cx="260283" cy="345914"/>
              </a:xfrm>
              <a:custGeom>
                <a:rect b="b" l="l" r="r" t="t"/>
                <a:pathLst>
                  <a:path extrusionOk="0" h="10919" w="8216">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7"/>
              <p:cNvSpPr/>
              <p:nvPr/>
            </p:nvSpPr>
            <p:spPr>
              <a:xfrm>
                <a:off x="8164591" y="3033589"/>
                <a:ext cx="43402" cy="15396"/>
              </a:xfrm>
              <a:custGeom>
                <a:rect b="b" l="l" r="r" t="t"/>
                <a:pathLst>
                  <a:path extrusionOk="0" h="486" w="137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7"/>
              <p:cNvSpPr/>
              <p:nvPr/>
            </p:nvSpPr>
            <p:spPr>
              <a:xfrm>
                <a:off x="8213632" y="2995383"/>
                <a:ext cx="10581" cy="15492"/>
              </a:xfrm>
              <a:custGeom>
                <a:rect b="b" l="l" r="r" t="t"/>
                <a:pathLst>
                  <a:path extrusionOk="0" h="489" w="334">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7"/>
              <p:cNvSpPr/>
              <p:nvPr/>
            </p:nvSpPr>
            <p:spPr>
              <a:xfrm>
                <a:off x="8088401" y="3165758"/>
                <a:ext cx="21511" cy="61998"/>
              </a:xfrm>
              <a:custGeom>
                <a:rect b="b" l="l" r="r" t="t"/>
                <a:pathLst>
                  <a:path extrusionOk="0" h="1957" w="679">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67"/>
            <p:cNvGrpSpPr/>
            <p:nvPr/>
          </p:nvGrpSpPr>
          <p:grpSpPr>
            <a:xfrm>
              <a:off x="7655152" y="4493976"/>
              <a:ext cx="357520" cy="357488"/>
              <a:chOff x="1305327" y="2894211"/>
              <a:chExt cx="357520" cy="357488"/>
            </a:xfrm>
          </p:grpSpPr>
          <p:sp>
            <p:nvSpPr>
              <p:cNvPr id="1136" name="Google Shape;1136;p67"/>
              <p:cNvSpPr/>
              <p:nvPr/>
            </p:nvSpPr>
            <p:spPr>
              <a:xfrm>
                <a:off x="1305709" y="2975600"/>
                <a:ext cx="281379" cy="275336"/>
              </a:xfrm>
              <a:custGeom>
                <a:rect b="b" l="l" r="r" t="t"/>
                <a:pathLst>
                  <a:path extrusionOk="0" h="8657" w="8847">
                    <a:moveTo>
                      <a:pt x="167" y="1"/>
                    </a:moveTo>
                    <a:cubicBezTo>
                      <a:pt x="84" y="1"/>
                      <a:pt x="1" y="84"/>
                      <a:pt x="1" y="168"/>
                    </a:cubicBezTo>
                    <a:lnTo>
                      <a:pt x="1" y="8085"/>
                    </a:lnTo>
                    <a:cubicBezTo>
                      <a:pt x="1" y="8395"/>
                      <a:pt x="262" y="8657"/>
                      <a:pt x="572" y="8657"/>
                    </a:cubicBezTo>
                    <a:lnTo>
                      <a:pt x="8680" y="8657"/>
                    </a:lnTo>
                    <a:cubicBezTo>
                      <a:pt x="8775" y="8657"/>
                      <a:pt x="8847" y="8573"/>
                      <a:pt x="8847" y="8490"/>
                    </a:cubicBezTo>
                    <a:cubicBezTo>
                      <a:pt x="8835" y="8395"/>
                      <a:pt x="8764" y="8323"/>
                      <a:pt x="8668" y="8323"/>
                    </a:cubicBezTo>
                    <a:lnTo>
                      <a:pt x="560" y="8323"/>
                    </a:lnTo>
                    <a:cubicBezTo>
                      <a:pt x="429" y="8323"/>
                      <a:pt x="334" y="8216"/>
                      <a:pt x="334" y="8097"/>
                    </a:cubicBezTo>
                    <a:lnTo>
                      <a:pt x="334" y="168"/>
                    </a:lnTo>
                    <a:cubicBezTo>
                      <a:pt x="334" y="84"/>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7"/>
              <p:cNvSpPr/>
              <p:nvPr/>
            </p:nvSpPr>
            <p:spPr>
              <a:xfrm>
                <a:off x="1305327" y="2894211"/>
                <a:ext cx="357520" cy="357488"/>
              </a:xfrm>
              <a:custGeom>
                <a:rect b="b" l="l" r="r" t="t"/>
                <a:pathLst>
                  <a:path extrusionOk="0" h="11240" w="11241">
                    <a:moveTo>
                      <a:pt x="572" y="0"/>
                    </a:moveTo>
                    <a:cubicBezTo>
                      <a:pt x="251" y="0"/>
                      <a:pt x="1" y="262"/>
                      <a:pt x="1" y="572"/>
                    </a:cubicBezTo>
                    <a:lnTo>
                      <a:pt x="1" y="2060"/>
                    </a:lnTo>
                    <a:cubicBezTo>
                      <a:pt x="1" y="2143"/>
                      <a:pt x="72" y="2215"/>
                      <a:pt x="167" y="2215"/>
                    </a:cubicBezTo>
                    <a:cubicBezTo>
                      <a:pt x="263" y="2215"/>
                      <a:pt x="334" y="2143"/>
                      <a:pt x="334" y="2060"/>
                    </a:cubicBezTo>
                    <a:lnTo>
                      <a:pt x="334" y="572"/>
                    </a:lnTo>
                    <a:cubicBezTo>
                      <a:pt x="334" y="417"/>
                      <a:pt x="453" y="333"/>
                      <a:pt x="572" y="333"/>
                    </a:cubicBezTo>
                    <a:cubicBezTo>
                      <a:pt x="620" y="333"/>
                      <a:pt x="679" y="345"/>
                      <a:pt x="739" y="405"/>
                    </a:cubicBezTo>
                    <a:lnTo>
                      <a:pt x="1048" y="714"/>
                    </a:lnTo>
                    <a:lnTo>
                      <a:pt x="596" y="1167"/>
                    </a:lnTo>
                    <a:cubicBezTo>
                      <a:pt x="501" y="1262"/>
                      <a:pt x="572" y="1441"/>
                      <a:pt x="715" y="1441"/>
                    </a:cubicBezTo>
                    <a:cubicBezTo>
                      <a:pt x="834" y="1441"/>
                      <a:pt x="858" y="1357"/>
                      <a:pt x="1286" y="953"/>
                    </a:cubicBezTo>
                    <a:lnTo>
                      <a:pt x="1822" y="1488"/>
                    </a:lnTo>
                    <a:lnTo>
                      <a:pt x="1644" y="1667"/>
                    </a:lnTo>
                    <a:cubicBezTo>
                      <a:pt x="1584" y="1726"/>
                      <a:pt x="1584" y="1834"/>
                      <a:pt x="1644" y="1905"/>
                    </a:cubicBezTo>
                    <a:cubicBezTo>
                      <a:pt x="1673" y="1935"/>
                      <a:pt x="1715" y="1950"/>
                      <a:pt x="1758" y="1950"/>
                    </a:cubicBezTo>
                    <a:cubicBezTo>
                      <a:pt x="1801" y="1950"/>
                      <a:pt x="1846" y="1935"/>
                      <a:pt x="1882" y="1905"/>
                    </a:cubicBezTo>
                    <a:lnTo>
                      <a:pt x="2060" y="1726"/>
                    </a:lnTo>
                    <a:lnTo>
                      <a:pt x="2596" y="2262"/>
                    </a:lnTo>
                    <a:lnTo>
                      <a:pt x="2144" y="2715"/>
                    </a:lnTo>
                    <a:cubicBezTo>
                      <a:pt x="2084" y="2774"/>
                      <a:pt x="2084" y="2881"/>
                      <a:pt x="2144" y="2953"/>
                    </a:cubicBezTo>
                    <a:cubicBezTo>
                      <a:pt x="2173" y="2983"/>
                      <a:pt x="2215" y="2997"/>
                      <a:pt x="2258" y="2997"/>
                    </a:cubicBezTo>
                    <a:cubicBezTo>
                      <a:pt x="2301" y="2997"/>
                      <a:pt x="2346" y="2983"/>
                      <a:pt x="2382" y="2953"/>
                    </a:cubicBezTo>
                    <a:lnTo>
                      <a:pt x="2834" y="2500"/>
                    </a:lnTo>
                    <a:lnTo>
                      <a:pt x="3370" y="3036"/>
                    </a:lnTo>
                    <a:lnTo>
                      <a:pt x="3191" y="3215"/>
                    </a:lnTo>
                    <a:cubicBezTo>
                      <a:pt x="3132" y="3274"/>
                      <a:pt x="3132" y="3381"/>
                      <a:pt x="3191" y="3453"/>
                    </a:cubicBezTo>
                    <a:cubicBezTo>
                      <a:pt x="3221" y="3483"/>
                      <a:pt x="3263" y="3498"/>
                      <a:pt x="3306" y="3498"/>
                    </a:cubicBezTo>
                    <a:cubicBezTo>
                      <a:pt x="3349" y="3498"/>
                      <a:pt x="3394" y="3483"/>
                      <a:pt x="3430" y="3453"/>
                    </a:cubicBezTo>
                    <a:lnTo>
                      <a:pt x="3608" y="3274"/>
                    </a:lnTo>
                    <a:lnTo>
                      <a:pt x="4144" y="3810"/>
                    </a:lnTo>
                    <a:lnTo>
                      <a:pt x="3692" y="4262"/>
                    </a:lnTo>
                    <a:cubicBezTo>
                      <a:pt x="3632" y="4322"/>
                      <a:pt x="3632" y="4429"/>
                      <a:pt x="3692" y="4501"/>
                    </a:cubicBezTo>
                    <a:cubicBezTo>
                      <a:pt x="3721" y="4530"/>
                      <a:pt x="3763" y="4545"/>
                      <a:pt x="3806" y="4545"/>
                    </a:cubicBezTo>
                    <a:cubicBezTo>
                      <a:pt x="3849" y="4545"/>
                      <a:pt x="3894" y="4530"/>
                      <a:pt x="3930" y="4501"/>
                    </a:cubicBezTo>
                    <a:lnTo>
                      <a:pt x="4382" y="4048"/>
                    </a:lnTo>
                    <a:lnTo>
                      <a:pt x="4918" y="4584"/>
                    </a:lnTo>
                    <a:lnTo>
                      <a:pt x="4739" y="4763"/>
                    </a:lnTo>
                    <a:cubicBezTo>
                      <a:pt x="4680" y="4822"/>
                      <a:pt x="4680" y="4929"/>
                      <a:pt x="4739" y="5001"/>
                    </a:cubicBezTo>
                    <a:cubicBezTo>
                      <a:pt x="4769" y="5030"/>
                      <a:pt x="4811" y="5045"/>
                      <a:pt x="4854" y="5045"/>
                    </a:cubicBezTo>
                    <a:cubicBezTo>
                      <a:pt x="4897" y="5045"/>
                      <a:pt x="4942" y="5030"/>
                      <a:pt x="4977" y="5001"/>
                    </a:cubicBezTo>
                    <a:lnTo>
                      <a:pt x="5156" y="4822"/>
                    </a:lnTo>
                    <a:lnTo>
                      <a:pt x="5692" y="5358"/>
                    </a:lnTo>
                    <a:lnTo>
                      <a:pt x="5239" y="5810"/>
                    </a:lnTo>
                    <a:cubicBezTo>
                      <a:pt x="5180" y="5870"/>
                      <a:pt x="5180" y="5977"/>
                      <a:pt x="5239" y="6048"/>
                    </a:cubicBezTo>
                    <a:cubicBezTo>
                      <a:pt x="5269" y="6078"/>
                      <a:pt x="5311" y="6093"/>
                      <a:pt x="5354" y="6093"/>
                    </a:cubicBezTo>
                    <a:cubicBezTo>
                      <a:pt x="5397" y="6093"/>
                      <a:pt x="5442" y="6078"/>
                      <a:pt x="5477" y="6048"/>
                    </a:cubicBezTo>
                    <a:lnTo>
                      <a:pt x="5930" y="5596"/>
                    </a:lnTo>
                    <a:lnTo>
                      <a:pt x="6466" y="6132"/>
                    </a:lnTo>
                    <a:lnTo>
                      <a:pt x="6287" y="6310"/>
                    </a:lnTo>
                    <a:cubicBezTo>
                      <a:pt x="6228" y="6370"/>
                      <a:pt x="6228" y="6477"/>
                      <a:pt x="6287" y="6548"/>
                    </a:cubicBezTo>
                    <a:cubicBezTo>
                      <a:pt x="6317" y="6578"/>
                      <a:pt x="6359" y="6593"/>
                      <a:pt x="6402" y="6593"/>
                    </a:cubicBezTo>
                    <a:cubicBezTo>
                      <a:pt x="6445" y="6593"/>
                      <a:pt x="6490" y="6578"/>
                      <a:pt x="6525" y="6548"/>
                    </a:cubicBezTo>
                    <a:lnTo>
                      <a:pt x="6704" y="6370"/>
                    </a:lnTo>
                    <a:lnTo>
                      <a:pt x="7240" y="6906"/>
                    </a:lnTo>
                    <a:lnTo>
                      <a:pt x="6787" y="7358"/>
                    </a:lnTo>
                    <a:cubicBezTo>
                      <a:pt x="6728" y="7418"/>
                      <a:pt x="6728" y="7525"/>
                      <a:pt x="6787" y="7596"/>
                    </a:cubicBezTo>
                    <a:cubicBezTo>
                      <a:pt x="6817" y="7626"/>
                      <a:pt x="6859" y="7641"/>
                      <a:pt x="6902" y="7641"/>
                    </a:cubicBezTo>
                    <a:cubicBezTo>
                      <a:pt x="6945" y="7641"/>
                      <a:pt x="6990" y="7626"/>
                      <a:pt x="7025" y="7596"/>
                    </a:cubicBezTo>
                    <a:lnTo>
                      <a:pt x="7478" y="7144"/>
                    </a:lnTo>
                    <a:lnTo>
                      <a:pt x="8014" y="7680"/>
                    </a:lnTo>
                    <a:lnTo>
                      <a:pt x="7763" y="7787"/>
                    </a:lnTo>
                    <a:cubicBezTo>
                      <a:pt x="7704" y="7846"/>
                      <a:pt x="7704" y="7953"/>
                      <a:pt x="7763" y="8025"/>
                    </a:cubicBezTo>
                    <a:cubicBezTo>
                      <a:pt x="7787" y="8055"/>
                      <a:pt x="7826" y="8069"/>
                      <a:pt x="7869" y="8069"/>
                    </a:cubicBezTo>
                    <a:cubicBezTo>
                      <a:pt x="7912" y="8069"/>
                      <a:pt x="7960" y="8055"/>
                      <a:pt x="8002" y="8025"/>
                    </a:cubicBezTo>
                    <a:lnTo>
                      <a:pt x="8180" y="7846"/>
                    </a:lnTo>
                    <a:lnTo>
                      <a:pt x="8716" y="8382"/>
                    </a:lnTo>
                    <a:lnTo>
                      <a:pt x="8264" y="8834"/>
                    </a:lnTo>
                    <a:cubicBezTo>
                      <a:pt x="8204" y="8894"/>
                      <a:pt x="8204" y="8989"/>
                      <a:pt x="8264" y="9073"/>
                    </a:cubicBezTo>
                    <a:cubicBezTo>
                      <a:pt x="8293" y="9102"/>
                      <a:pt x="8335" y="9117"/>
                      <a:pt x="8378" y="9117"/>
                    </a:cubicBezTo>
                    <a:cubicBezTo>
                      <a:pt x="8421" y="9117"/>
                      <a:pt x="8466" y="9102"/>
                      <a:pt x="8502" y="9073"/>
                    </a:cubicBezTo>
                    <a:lnTo>
                      <a:pt x="8954" y="8620"/>
                    </a:lnTo>
                    <a:lnTo>
                      <a:pt x="9490" y="9156"/>
                    </a:lnTo>
                    <a:lnTo>
                      <a:pt x="9311" y="9335"/>
                    </a:lnTo>
                    <a:cubicBezTo>
                      <a:pt x="9252" y="9394"/>
                      <a:pt x="9252" y="9501"/>
                      <a:pt x="9311" y="9573"/>
                    </a:cubicBezTo>
                    <a:cubicBezTo>
                      <a:pt x="9335" y="9608"/>
                      <a:pt x="9383" y="9620"/>
                      <a:pt x="9430" y="9620"/>
                    </a:cubicBezTo>
                    <a:cubicBezTo>
                      <a:pt x="9466" y="9620"/>
                      <a:pt x="9514" y="9608"/>
                      <a:pt x="9549" y="9573"/>
                    </a:cubicBezTo>
                    <a:lnTo>
                      <a:pt x="9728" y="9394"/>
                    </a:lnTo>
                    <a:lnTo>
                      <a:pt x="10264" y="9930"/>
                    </a:lnTo>
                    <a:lnTo>
                      <a:pt x="9811" y="10382"/>
                    </a:lnTo>
                    <a:cubicBezTo>
                      <a:pt x="9752" y="10442"/>
                      <a:pt x="9752" y="10537"/>
                      <a:pt x="9811" y="10620"/>
                    </a:cubicBezTo>
                    <a:cubicBezTo>
                      <a:pt x="9847" y="10644"/>
                      <a:pt x="9883" y="10656"/>
                      <a:pt x="9930" y="10656"/>
                    </a:cubicBezTo>
                    <a:cubicBezTo>
                      <a:pt x="9978" y="10656"/>
                      <a:pt x="10026" y="10644"/>
                      <a:pt x="10049" y="10620"/>
                    </a:cubicBezTo>
                    <a:lnTo>
                      <a:pt x="10502" y="10168"/>
                    </a:lnTo>
                    <a:lnTo>
                      <a:pt x="10835" y="10513"/>
                    </a:lnTo>
                    <a:cubicBezTo>
                      <a:pt x="10895" y="10573"/>
                      <a:pt x="10919" y="10632"/>
                      <a:pt x="10919" y="10680"/>
                    </a:cubicBezTo>
                    <a:cubicBezTo>
                      <a:pt x="10919" y="10799"/>
                      <a:pt x="10823" y="10918"/>
                      <a:pt x="10681" y="10918"/>
                    </a:cubicBezTo>
                    <a:lnTo>
                      <a:pt x="9395" y="10918"/>
                    </a:lnTo>
                    <a:cubicBezTo>
                      <a:pt x="9311" y="10918"/>
                      <a:pt x="9228" y="10989"/>
                      <a:pt x="9228" y="11073"/>
                    </a:cubicBezTo>
                    <a:cubicBezTo>
                      <a:pt x="9228" y="11168"/>
                      <a:pt x="9311" y="11240"/>
                      <a:pt x="9395" y="11240"/>
                    </a:cubicBezTo>
                    <a:lnTo>
                      <a:pt x="10681" y="11240"/>
                    </a:lnTo>
                    <a:cubicBezTo>
                      <a:pt x="10990" y="11240"/>
                      <a:pt x="11240" y="10989"/>
                      <a:pt x="11240" y="10680"/>
                    </a:cubicBezTo>
                    <a:cubicBezTo>
                      <a:pt x="11192" y="10501"/>
                      <a:pt x="11133" y="10358"/>
                      <a:pt x="11038" y="10239"/>
                    </a:cubicBezTo>
                    <a:lnTo>
                      <a:pt x="965" y="167"/>
                    </a:lnTo>
                    <a:cubicBezTo>
                      <a:pt x="870" y="60"/>
                      <a:pt x="715" y="0"/>
                      <a:pt x="572"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7"/>
              <p:cNvSpPr/>
              <p:nvPr/>
            </p:nvSpPr>
            <p:spPr>
              <a:xfrm>
                <a:off x="1366679" y="3029191"/>
                <a:ext cx="57981" cy="70289"/>
              </a:xfrm>
              <a:custGeom>
                <a:rect b="b" l="l" r="r" t="t"/>
                <a:pathLst>
                  <a:path extrusionOk="0" h="2210" w="1823">
                    <a:moveTo>
                      <a:pt x="164" y="1"/>
                    </a:moveTo>
                    <a:cubicBezTo>
                      <a:pt x="140" y="1"/>
                      <a:pt x="116" y="6"/>
                      <a:pt x="96" y="18"/>
                    </a:cubicBezTo>
                    <a:cubicBezTo>
                      <a:pt x="36" y="42"/>
                      <a:pt x="0" y="102"/>
                      <a:pt x="0" y="161"/>
                    </a:cubicBezTo>
                    <a:lnTo>
                      <a:pt x="0" y="2043"/>
                    </a:lnTo>
                    <a:cubicBezTo>
                      <a:pt x="0" y="2126"/>
                      <a:pt x="72" y="2209"/>
                      <a:pt x="155" y="2209"/>
                    </a:cubicBezTo>
                    <a:cubicBezTo>
                      <a:pt x="250" y="2209"/>
                      <a:pt x="322" y="2126"/>
                      <a:pt x="322" y="2043"/>
                    </a:cubicBezTo>
                    <a:lnTo>
                      <a:pt x="322" y="566"/>
                    </a:lnTo>
                    <a:lnTo>
                      <a:pt x="1513" y="1757"/>
                    </a:lnTo>
                    <a:cubicBezTo>
                      <a:pt x="1542" y="1787"/>
                      <a:pt x="1584" y="1801"/>
                      <a:pt x="1627" y="1801"/>
                    </a:cubicBezTo>
                    <a:cubicBezTo>
                      <a:pt x="1670" y="1801"/>
                      <a:pt x="1715" y="1787"/>
                      <a:pt x="1751" y="1757"/>
                    </a:cubicBezTo>
                    <a:cubicBezTo>
                      <a:pt x="1822" y="1697"/>
                      <a:pt x="1810" y="1590"/>
                      <a:pt x="1751" y="1519"/>
                    </a:cubicBezTo>
                    <a:lnTo>
                      <a:pt x="274" y="42"/>
                    </a:lnTo>
                    <a:cubicBezTo>
                      <a:pt x="251" y="19"/>
                      <a:pt x="208" y="1"/>
                      <a:pt x="164"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7"/>
              <p:cNvSpPr/>
              <p:nvPr/>
            </p:nvSpPr>
            <p:spPr>
              <a:xfrm>
                <a:off x="1428031" y="3091211"/>
                <a:ext cx="100377" cy="99518"/>
              </a:xfrm>
              <a:custGeom>
                <a:rect b="b" l="l" r="r" t="t"/>
                <a:pathLst>
                  <a:path extrusionOk="0" h="3129" w="3156">
                    <a:moveTo>
                      <a:pt x="183" y="0"/>
                    </a:moveTo>
                    <a:cubicBezTo>
                      <a:pt x="140" y="0"/>
                      <a:pt x="95" y="15"/>
                      <a:pt x="60" y="45"/>
                    </a:cubicBezTo>
                    <a:cubicBezTo>
                      <a:pt x="0" y="104"/>
                      <a:pt x="0" y="212"/>
                      <a:pt x="60" y="283"/>
                    </a:cubicBezTo>
                    <a:lnTo>
                      <a:pt x="2572" y="2795"/>
                    </a:lnTo>
                    <a:lnTo>
                      <a:pt x="655" y="2795"/>
                    </a:lnTo>
                    <a:cubicBezTo>
                      <a:pt x="560" y="2795"/>
                      <a:pt x="488" y="2879"/>
                      <a:pt x="488" y="2962"/>
                    </a:cubicBezTo>
                    <a:cubicBezTo>
                      <a:pt x="488" y="3057"/>
                      <a:pt x="560" y="3129"/>
                      <a:pt x="655" y="3129"/>
                    </a:cubicBezTo>
                    <a:lnTo>
                      <a:pt x="2977" y="3129"/>
                    </a:lnTo>
                    <a:cubicBezTo>
                      <a:pt x="3048" y="3129"/>
                      <a:pt x="3108" y="3081"/>
                      <a:pt x="3132" y="3021"/>
                    </a:cubicBezTo>
                    <a:cubicBezTo>
                      <a:pt x="3155" y="2962"/>
                      <a:pt x="3143" y="2902"/>
                      <a:pt x="3096" y="2843"/>
                    </a:cubicBezTo>
                    <a:lnTo>
                      <a:pt x="298" y="45"/>
                    </a:lnTo>
                    <a:cubicBezTo>
                      <a:pt x="268" y="15"/>
                      <a:pt x="226" y="0"/>
                      <a:pt x="18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7"/>
              <p:cNvSpPr/>
              <p:nvPr/>
            </p:nvSpPr>
            <p:spPr>
              <a:xfrm>
                <a:off x="1366297" y="3110040"/>
                <a:ext cx="66663" cy="80689"/>
              </a:xfrm>
              <a:custGeom>
                <a:rect b="b" l="l" r="r" t="t"/>
                <a:pathLst>
                  <a:path extrusionOk="0" h="2537" w="2096">
                    <a:moveTo>
                      <a:pt x="167" y="1"/>
                    </a:moveTo>
                    <a:cubicBezTo>
                      <a:pt x="84" y="1"/>
                      <a:pt x="1" y="72"/>
                      <a:pt x="1" y="167"/>
                    </a:cubicBezTo>
                    <a:lnTo>
                      <a:pt x="1" y="2370"/>
                    </a:lnTo>
                    <a:cubicBezTo>
                      <a:pt x="1" y="2418"/>
                      <a:pt x="24" y="2453"/>
                      <a:pt x="48" y="2489"/>
                    </a:cubicBezTo>
                    <a:cubicBezTo>
                      <a:pt x="84" y="2513"/>
                      <a:pt x="120" y="2537"/>
                      <a:pt x="167" y="2537"/>
                    </a:cubicBezTo>
                    <a:lnTo>
                      <a:pt x="1929" y="2537"/>
                    </a:lnTo>
                    <a:cubicBezTo>
                      <a:pt x="2013" y="2537"/>
                      <a:pt x="2096" y="2453"/>
                      <a:pt x="2096" y="2370"/>
                    </a:cubicBezTo>
                    <a:cubicBezTo>
                      <a:pt x="2096" y="2287"/>
                      <a:pt x="2013" y="2203"/>
                      <a:pt x="1929" y="2203"/>
                    </a:cubicBezTo>
                    <a:lnTo>
                      <a:pt x="334" y="2203"/>
                    </a:lnTo>
                    <a:lnTo>
                      <a:pt x="334" y="167"/>
                    </a:lnTo>
                    <a:cubicBezTo>
                      <a:pt x="334" y="72"/>
                      <a:pt x="262"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67"/>
            <p:cNvGrpSpPr/>
            <p:nvPr/>
          </p:nvGrpSpPr>
          <p:grpSpPr>
            <a:xfrm>
              <a:off x="6905032" y="4506284"/>
              <a:ext cx="301861" cy="332871"/>
              <a:chOff x="1396957" y="4287365"/>
              <a:chExt cx="301861" cy="332871"/>
            </a:xfrm>
          </p:grpSpPr>
          <p:sp>
            <p:nvSpPr>
              <p:cNvPr id="1142" name="Google Shape;1142;p67"/>
              <p:cNvSpPr/>
              <p:nvPr/>
            </p:nvSpPr>
            <p:spPr>
              <a:xfrm>
                <a:off x="1396957" y="4287365"/>
                <a:ext cx="301861" cy="332871"/>
              </a:xfrm>
              <a:custGeom>
                <a:rect b="b" l="l" r="r" t="t"/>
                <a:pathLst>
                  <a:path extrusionOk="0" h="10466" w="9491">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7"/>
              <p:cNvSpPr/>
              <p:nvPr/>
            </p:nvSpPr>
            <p:spPr>
              <a:xfrm>
                <a:off x="1689309" y="4378614"/>
                <a:ext cx="9510" cy="46976"/>
              </a:xfrm>
              <a:custGeom>
                <a:rect b="b" l="l" r="r" t="t"/>
                <a:pathLst>
                  <a:path extrusionOk="0" h="1477" w="299">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7"/>
              <p:cNvSpPr/>
              <p:nvPr/>
            </p:nvSpPr>
            <p:spPr>
              <a:xfrm>
                <a:off x="1520424" y="4385420"/>
                <a:ext cx="33363" cy="32982"/>
              </a:xfrm>
              <a:custGeom>
                <a:rect b="b" l="l" r="r" t="t"/>
                <a:pathLst>
                  <a:path extrusionOk="0" h="1037" w="1049">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7"/>
              <p:cNvSpPr/>
              <p:nvPr/>
            </p:nvSpPr>
            <p:spPr>
              <a:xfrm>
                <a:off x="1563202" y="4398683"/>
                <a:ext cx="34508" cy="9510"/>
              </a:xfrm>
              <a:custGeom>
                <a:rect b="b" l="l" r="r" t="t"/>
                <a:pathLst>
                  <a:path extrusionOk="0" h="299" w="1085">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7"/>
              <p:cNvSpPr/>
              <p:nvPr/>
            </p:nvSpPr>
            <p:spPr>
              <a:xfrm>
                <a:off x="1563965" y="4410037"/>
                <a:ext cx="92807" cy="9510"/>
              </a:xfrm>
              <a:custGeom>
                <a:rect b="b" l="l" r="r" t="t"/>
                <a:pathLst>
                  <a:path extrusionOk="0" h="299" w="2918">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7"/>
              <p:cNvSpPr/>
              <p:nvPr/>
            </p:nvSpPr>
            <p:spPr>
              <a:xfrm>
                <a:off x="1563202" y="4385039"/>
                <a:ext cx="10273" cy="9510"/>
              </a:xfrm>
              <a:custGeom>
                <a:rect b="b" l="l" r="r" t="t"/>
                <a:pathLst>
                  <a:path extrusionOk="0" h="299" w="323">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7"/>
              <p:cNvSpPr/>
              <p:nvPr/>
            </p:nvSpPr>
            <p:spPr>
              <a:xfrm>
                <a:off x="1520424" y="4436944"/>
                <a:ext cx="33363" cy="33332"/>
              </a:xfrm>
              <a:custGeom>
                <a:rect b="b" l="l" r="r" t="t"/>
                <a:pathLst>
                  <a:path extrusionOk="0" h="1048" w="1049">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7"/>
              <p:cNvSpPr/>
              <p:nvPr/>
            </p:nvSpPr>
            <p:spPr>
              <a:xfrm>
                <a:off x="1563202" y="4450175"/>
                <a:ext cx="34508" cy="9510"/>
              </a:xfrm>
              <a:custGeom>
                <a:rect b="b" l="l" r="r" t="t"/>
                <a:pathLst>
                  <a:path extrusionOk="0" h="299" w="1085">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7"/>
              <p:cNvSpPr/>
              <p:nvPr/>
            </p:nvSpPr>
            <p:spPr>
              <a:xfrm>
                <a:off x="1563965" y="4461530"/>
                <a:ext cx="92807" cy="9510"/>
              </a:xfrm>
              <a:custGeom>
                <a:rect b="b" l="l" r="r" t="t"/>
                <a:pathLst>
                  <a:path extrusionOk="0" h="299" w="2918">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7"/>
              <p:cNvSpPr/>
              <p:nvPr/>
            </p:nvSpPr>
            <p:spPr>
              <a:xfrm>
                <a:off x="1563202" y="4436563"/>
                <a:ext cx="10273" cy="9478"/>
              </a:xfrm>
              <a:custGeom>
                <a:rect b="b" l="l" r="r" t="t"/>
                <a:pathLst>
                  <a:path extrusionOk="0" h="298" w="323">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7"/>
              <p:cNvSpPr/>
              <p:nvPr/>
            </p:nvSpPr>
            <p:spPr>
              <a:xfrm>
                <a:off x="1520424" y="4488437"/>
                <a:ext cx="33363" cy="33332"/>
              </a:xfrm>
              <a:custGeom>
                <a:rect b="b" l="l" r="r" t="t"/>
                <a:pathLst>
                  <a:path extrusionOk="0" h="1048" w="1049">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7"/>
              <p:cNvSpPr/>
              <p:nvPr/>
            </p:nvSpPr>
            <p:spPr>
              <a:xfrm>
                <a:off x="1563202" y="4501667"/>
                <a:ext cx="34508" cy="9510"/>
              </a:xfrm>
              <a:custGeom>
                <a:rect b="b" l="l" r="r" t="t"/>
                <a:pathLst>
                  <a:path extrusionOk="0" h="299" w="1085">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7"/>
              <p:cNvSpPr/>
              <p:nvPr/>
            </p:nvSpPr>
            <p:spPr>
              <a:xfrm>
                <a:off x="1563202" y="4513785"/>
                <a:ext cx="93570" cy="9510"/>
              </a:xfrm>
              <a:custGeom>
                <a:rect b="b" l="l" r="r" t="t"/>
                <a:pathLst>
                  <a:path extrusionOk="0" h="299" w="2942">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1563202" y="4488055"/>
                <a:ext cx="10273" cy="9478"/>
              </a:xfrm>
              <a:custGeom>
                <a:rect b="b" l="l" r="r" t="t"/>
                <a:pathLst>
                  <a:path extrusionOk="0" h="298" w="323">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1522682" y="4318025"/>
                <a:ext cx="141659" cy="37912"/>
              </a:xfrm>
              <a:custGeom>
                <a:rect b="b" l="l" r="r" t="t"/>
                <a:pathLst>
                  <a:path extrusionOk="0" h="1192" w="4454">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68"/>
          <p:cNvSpPr txBox="1"/>
          <p:nvPr>
            <p:ph type="title"/>
          </p:nvPr>
        </p:nvSpPr>
        <p:spPr>
          <a:xfrm>
            <a:off x="1499250" y="251225"/>
            <a:ext cx="614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 Category by Wealth Segment</a:t>
            </a:r>
            <a:endParaRPr/>
          </a:p>
        </p:txBody>
      </p:sp>
      <p:grpSp>
        <p:nvGrpSpPr>
          <p:cNvPr id="1162" name="Google Shape;1162;p68"/>
          <p:cNvGrpSpPr/>
          <p:nvPr/>
        </p:nvGrpSpPr>
        <p:grpSpPr>
          <a:xfrm>
            <a:off x="148512" y="1513225"/>
            <a:ext cx="8846976" cy="3092700"/>
            <a:chOff x="152400" y="976325"/>
            <a:chExt cx="8846976" cy="3092700"/>
          </a:xfrm>
        </p:grpSpPr>
        <p:pic>
          <p:nvPicPr>
            <p:cNvPr id="1163" name="Google Shape;1163;p68"/>
            <p:cNvPicPr preferRelativeResize="0"/>
            <p:nvPr/>
          </p:nvPicPr>
          <p:blipFill>
            <a:blip r:embed="rId3">
              <a:alphaModFix/>
            </a:blip>
            <a:stretch>
              <a:fillRect/>
            </a:stretch>
          </p:blipFill>
          <p:spPr>
            <a:xfrm>
              <a:off x="152400" y="976325"/>
              <a:ext cx="2727900" cy="3092700"/>
            </a:xfrm>
            <a:prstGeom prst="rect">
              <a:avLst/>
            </a:prstGeom>
            <a:noFill/>
            <a:ln>
              <a:noFill/>
            </a:ln>
          </p:spPr>
        </p:pic>
        <p:pic>
          <p:nvPicPr>
            <p:cNvPr id="1164" name="Google Shape;1164;p68"/>
            <p:cNvPicPr preferRelativeResize="0"/>
            <p:nvPr/>
          </p:nvPicPr>
          <p:blipFill>
            <a:blip r:embed="rId4">
              <a:alphaModFix/>
            </a:blip>
            <a:stretch>
              <a:fillRect/>
            </a:stretch>
          </p:blipFill>
          <p:spPr>
            <a:xfrm>
              <a:off x="6264600" y="976325"/>
              <a:ext cx="2734776" cy="3090672"/>
            </a:xfrm>
            <a:prstGeom prst="rect">
              <a:avLst/>
            </a:prstGeom>
            <a:noFill/>
            <a:ln>
              <a:noFill/>
            </a:ln>
          </p:spPr>
        </p:pic>
      </p:grpSp>
      <p:sp>
        <p:nvSpPr>
          <p:cNvPr id="1165" name="Google Shape;1165;p68"/>
          <p:cNvSpPr txBox="1"/>
          <p:nvPr/>
        </p:nvSpPr>
        <p:spPr>
          <a:xfrm>
            <a:off x="3049550" y="1513225"/>
            <a:ext cx="3045000" cy="21975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The majority of our customers fall into the "mass customers" </a:t>
            </a:r>
            <a:r>
              <a:rPr lang="en" sz="900">
                <a:solidFill>
                  <a:schemeClr val="dk1"/>
                </a:solidFill>
                <a:latin typeface="IBM Plex Sans Medium"/>
                <a:ea typeface="IBM Plex Sans Medium"/>
                <a:cs typeface="IBM Plex Sans Medium"/>
                <a:sym typeface="IBM Plex Sans Medium"/>
              </a:rPr>
              <a:t>group</a:t>
            </a:r>
            <a:r>
              <a:rPr lang="en" sz="900">
                <a:solidFill>
                  <a:schemeClr val="dk1"/>
                </a:solidFill>
                <a:latin typeface="IBM Plex Sans Medium"/>
                <a:ea typeface="IBM Plex Sans Medium"/>
                <a:cs typeface="IBM Plex Sans Medium"/>
                <a:sym typeface="IBM Plex Sans Medium"/>
              </a:rPr>
              <a:t>. This includes both new and existing customers, and spans across all age categories.</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2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High-net-worth individuals make up the second-largest customer segment across most age </a:t>
            </a:r>
            <a:r>
              <a:rPr lang="en" sz="900">
                <a:solidFill>
                  <a:schemeClr val="dk1"/>
                </a:solidFill>
                <a:latin typeface="IBM Plex Sans Medium"/>
                <a:ea typeface="IBM Plex Sans Medium"/>
                <a:cs typeface="IBM Plex Sans Medium"/>
                <a:sym typeface="IBM Plex Sans Medium"/>
              </a:rPr>
              <a:t>categories</a:t>
            </a:r>
            <a:r>
              <a:rPr lang="en" sz="900">
                <a:solidFill>
                  <a:schemeClr val="dk1"/>
                </a:solidFill>
                <a:latin typeface="IBM Plex Sans Medium"/>
                <a:ea typeface="IBM Plex Sans Medium"/>
                <a:cs typeface="IBM Plex Sans Medium"/>
                <a:sym typeface="IBM Plex Sans Medium"/>
              </a:rPr>
              <a:t>.</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200"/>
              </a:spcBef>
              <a:spcAft>
                <a:spcPts val="12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Young adults are a bit of an exception, with a slightly larger number of affluent customers compared to high-net-worth individuals.</a:t>
            </a:r>
            <a:endParaRPr sz="900">
              <a:solidFill>
                <a:schemeClr val="dk1"/>
              </a:solidFill>
              <a:latin typeface="IBM Plex Sans Medium"/>
              <a:ea typeface="IBM Plex Sans Medium"/>
              <a:cs typeface="IBM Plex Sans Medium"/>
              <a:sym typeface="IBM Plex Sans Medium"/>
            </a:endParaRPr>
          </a:p>
        </p:txBody>
      </p:sp>
      <p:grpSp>
        <p:nvGrpSpPr>
          <p:cNvPr id="1166" name="Google Shape;1166;p68"/>
          <p:cNvGrpSpPr/>
          <p:nvPr/>
        </p:nvGrpSpPr>
        <p:grpSpPr>
          <a:xfrm flipH="1">
            <a:off x="3865445" y="3742767"/>
            <a:ext cx="1413110" cy="1358043"/>
            <a:chOff x="2183350" y="2159075"/>
            <a:chExt cx="1394700" cy="1340350"/>
          </a:xfrm>
        </p:grpSpPr>
        <p:sp>
          <p:nvSpPr>
            <p:cNvPr id="1167" name="Google Shape;1167;p68"/>
            <p:cNvSpPr/>
            <p:nvPr/>
          </p:nvSpPr>
          <p:spPr>
            <a:xfrm>
              <a:off x="3119250" y="3040625"/>
              <a:ext cx="450000" cy="449275"/>
            </a:xfrm>
            <a:custGeom>
              <a:rect b="b" l="l" r="r" t="t"/>
              <a:pathLst>
                <a:path extrusionOk="0" h="17971" w="18000">
                  <a:moveTo>
                    <a:pt x="8809" y="1087"/>
                  </a:moveTo>
                  <a:cubicBezTo>
                    <a:pt x="13213" y="1087"/>
                    <a:pt x="16884" y="4757"/>
                    <a:pt x="16884" y="8809"/>
                  </a:cubicBezTo>
                  <a:cubicBezTo>
                    <a:pt x="16884" y="13214"/>
                    <a:pt x="13213" y="16884"/>
                    <a:pt x="8809" y="16884"/>
                  </a:cubicBezTo>
                  <a:cubicBezTo>
                    <a:pt x="4786" y="16884"/>
                    <a:pt x="1116" y="13214"/>
                    <a:pt x="1116" y="8809"/>
                  </a:cubicBezTo>
                  <a:cubicBezTo>
                    <a:pt x="1116" y="4757"/>
                    <a:pt x="4786" y="1087"/>
                    <a:pt x="8809" y="1087"/>
                  </a:cubicBezTo>
                  <a:close/>
                  <a:moveTo>
                    <a:pt x="8809" y="1"/>
                  </a:moveTo>
                  <a:cubicBezTo>
                    <a:pt x="4052" y="1"/>
                    <a:pt x="0" y="4023"/>
                    <a:pt x="0" y="8809"/>
                  </a:cubicBezTo>
                  <a:cubicBezTo>
                    <a:pt x="0" y="13948"/>
                    <a:pt x="4052" y="17970"/>
                    <a:pt x="8809" y="17970"/>
                  </a:cubicBezTo>
                  <a:cubicBezTo>
                    <a:pt x="13947" y="17970"/>
                    <a:pt x="17999" y="13948"/>
                    <a:pt x="17999" y="8809"/>
                  </a:cubicBezTo>
                  <a:cubicBezTo>
                    <a:pt x="17999" y="4023"/>
                    <a:pt x="13947" y="1"/>
                    <a:pt x="8809" y="1"/>
                  </a:cubicBez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8"/>
            <p:cNvSpPr/>
            <p:nvPr/>
          </p:nvSpPr>
          <p:spPr>
            <a:xfrm>
              <a:off x="3110450" y="3031100"/>
              <a:ext cx="467600" cy="468325"/>
            </a:xfrm>
            <a:custGeom>
              <a:rect b="b" l="l" r="r" t="t"/>
              <a:pathLst>
                <a:path extrusionOk="0" h="18733" w="18704">
                  <a:moveTo>
                    <a:pt x="9161" y="382"/>
                  </a:moveTo>
                  <a:cubicBezTo>
                    <a:pt x="14299" y="382"/>
                    <a:pt x="18351" y="4404"/>
                    <a:pt x="18351" y="9190"/>
                  </a:cubicBezTo>
                  <a:cubicBezTo>
                    <a:pt x="18351" y="14329"/>
                    <a:pt x="14299" y="18351"/>
                    <a:pt x="9161" y="18351"/>
                  </a:cubicBezTo>
                  <a:cubicBezTo>
                    <a:pt x="4404" y="18351"/>
                    <a:pt x="352" y="14329"/>
                    <a:pt x="352" y="9190"/>
                  </a:cubicBezTo>
                  <a:cubicBezTo>
                    <a:pt x="352" y="4404"/>
                    <a:pt x="4404" y="382"/>
                    <a:pt x="9161" y="382"/>
                  </a:cubicBezTo>
                  <a:close/>
                  <a:moveTo>
                    <a:pt x="9161" y="0"/>
                  </a:moveTo>
                  <a:cubicBezTo>
                    <a:pt x="4023" y="0"/>
                    <a:pt x="0" y="4052"/>
                    <a:pt x="0" y="9190"/>
                  </a:cubicBezTo>
                  <a:cubicBezTo>
                    <a:pt x="0" y="14681"/>
                    <a:pt x="4023" y="18733"/>
                    <a:pt x="9161" y="18733"/>
                  </a:cubicBezTo>
                  <a:cubicBezTo>
                    <a:pt x="14681" y="18733"/>
                    <a:pt x="18704" y="14681"/>
                    <a:pt x="18704" y="9190"/>
                  </a:cubicBezTo>
                  <a:cubicBezTo>
                    <a:pt x="18704" y="4052"/>
                    <a:pt x="14681" y="0"/>
                    <a:pt x="91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8"/>
            <p:cNvSpPr/>
            <p:nvPr/>
          </p:nvSpPr>
          <p:spPr>
            <a:xfrm>
              <a:off x="3055375" y="2976025"/>
              <a:ext cx="504325" cy="284850"/>
            </a:xfrm>
            <a:custGeom>
              <a:rect b="b" l="l" r="r" t="t"/>
              <a:pathLst>
                <a:path extrusionOk="0" h="11394" w="20173">
                  <a:moveTo>
                    <a:pt x="11364" y="1"/>
                  </a:moveTo>
                  <a:cubicBezTo>
                    <a:pt x="5139" y="1"/>
                    <a:pt x="1" y="5139"/>
                    <a:pt x="1" y="11393"/>
                  </a:cubicBezTo>
                  <a:lnTo>
                    <a:pt x="1087" y="11393"/>
                  </a:lnTo>
                  <a:cubicBezTo>
                    <a:pt x="1087" y="5873"/>
                    <a:pt x="5873" y="1117"/>
                    <a:pt x="11364" y="1117"/>
                  </a:cubicBezTo>
                  <a:cubicBezTo>
                    <a:pt x="14682" y="1117"/>
                    <a:pt x="17618" y="2203"/>
                    <a:pt x="19439" y="4405"/>
                  </a:cubicBezTo>
                  <a:lnTo>
                    <a:pt x="20173" y="4053"/>
                  </a:lnTo>
                  <a:cubicBezTo>
                    <a:pt x="17970" y="1469"/>
                    <a:pt x="14682" y="1"/>
                    <a:pt x="11364" y="1"/>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8"/>
            <p:cNvSpPr/>
            <p:nvPr/>
          </p:nvSpPr>
          <p:spPr>
            <a:xfrm>
              <a:off x="2981975" y="2820425"/>
              <a:ext cx="394225" cy="458800"/>
            </a:xfrm>
            <a:custGeom>
              <a:rect b="b" l="l" r="r" t="t"/>
              <a:pathLst>
                <a:path extrusionOk="0" h="18352" w="15769">
                  <a:moveTo>
                    <a:pt x="2203" y="0"/>
                  </a:moveTo>
                  <a:lnTo>
                    <a:pt x="1087" y="734"/>
                  </a:lnTo>
                  <a:lnTo>
                    <a:pt x="13566" y="17236"/>
                  </a:lnTo>
                  <a:lnTo>
                    <a:pt x="1" y="17236"/>
                  </a:lnTo>
                  <a:lnTo>
                    <a:pt x="1" y="18351"/>
                  </a:lnTo>
                  <a:lnTo>
                    <a:pt x="15768" y="18351"/>
                  </a:lnTo>
                  <a:lnTo>
                    <a:pt x="2203"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8"/>
            <p:cNvSpPr/>
            <p:nvPr/>
          </p:nvSpPr>
          <p:spPr>
            <a:xfrm>
              <a:off x="2201700" y="3040625"/>
              <a:ext cx="440450" cy="449275"/>
            </a:xfrm>
            <a:custGeom>
              <a:rect b="b" l="l" r="r" t="t"/>
              <a:pathLst>
                <a:path extrusionOk="0" h="17971" w="17618">
                  <a:moveTo>
                    <a:pt x="8809" y="1087"/>
                  </a:moveTo>
                  <a:cubicBezTo>
                    <a:pt x="12861" y="1087"/>
                    <a:pt x="16531" y="4757"/>
                    <a:pt x="16531" y="8809"/>
                  </a:cubicBezTo>
                  <a:cubicBezTo>
                    <a:pt x="16531" y="13214"/>
                    <a:pt x="12861" y="16884"/>
                    <a:pt x="8809" y="16884"/>
                  </a:cubicBezTo>
                  <a:cubicBezTo>
                    <a:pt x="4404" y="16884"/>
                    <a:pt x="734" y="13214"/>
                    <a:pt x="734" y="8809"/>
                  </a:cubicBezTo>
                  <a:cubicBezTo>
                    <a:pt x="734" y="4757"/>
                    <a:pt x="4404" y="1087"/>
                    <a:pt x="8809" y="1087"/>
                  </a:cubicBezTo>
                  <a:close/>
                  <a:moveTo>
                    <a:pt x="8809" y="1"/>
                  </a:moveTo>
                  <a:cubicBezTo>
                    <a:pt x="3670" y="1"/>
                    <a:pt x="0" y="4023"/>
                    <a:pt x="0" y="8809"/>
                  </a:cubicBezTo>
                  <a:cubicBezTo>
                    <a:pt x="0" y="13948"/>
                    <a:pt x="3670" y="17970"/>
                    <a:pt x="8809" y="17970"/>
                  </a:cubicBezTo>
                  <a:cubicBezTo>
                    <a:pt x="13595" y="17970"/>
                    <a:pt x="17617" y="13948"/>
                    <a:pt x="17617" y="8809"/>
                  </a:cubicBezTo>
                  <a:cubicBezTo>
                    <a:pt x="17617" y="4023"/>
                    <a:pt x="13595" y="1"/>
                    <a:pt x="8809" y="1"/>
                  </a:cubicBez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8"/>
            <p:cNvSpPr/>
            <p:nvPr/>
          </p:nvSpPr>
          <p:spPr>
            <a:xfrm>
              <a:off x="2183350" y="3031100"/>
              <a:ext cx="468325" cy="468325"/>
            </a:xfrm>
            <a:custGeom>
              <a:rect b="b" l="l" r="r" t="t"/>
              <a:pathLst>
                <a:path extrusionOk="0" h="18733" w="18733">
                  <a:moveTo>
                    <a:pt x="9543" y="382"/>
                  </a:moveTo>
                  <a:cubicBezTo>
                    <a:pt x="14329" y="382"/>
                    <a:pt x="18351" y="4404"/>
                    <a:pt x="18351" y="9190"/>
                  </a:cubicBezTo>
                  <a:cubicBezTo>
                    <a:pt x="18351" y="14329"/>
                    <a:pt x="14329" y="18351"/>
                    <a:pt x="9543" y="18351"/>
                  </a:cubicBezTo>
                  <a:cubicBezTo>
                    <a:pt x="4404" y="18351"/>
                    <a:pt x="734" y="14329"/>
                    <a:pt x="734" y="9190"/>
                  </a:cubicBezTo>
                  <a:cubicBezTo>
                    <a:pt x="734" y="4404"/>
                    <a:pt x="4404" y="382"/>
                    <a:pt x="9543" y="382"/>
                  </a:cubicBezTo>
                  <a:close/>
                  <a:moveTo>
                    <a:pt x="9543" y="0"/>
                  </a:moveTo>
                  <a:cubicBezTo>
                    <a:pt x="4404" y="0"/>
                    <a:pt x="0" y="4052"/>
                    <a:pt x="0" y="9190"/>
                  </a:cubicBezTo>
                  <a:cubicBezTo>
                    <a:pt x="0" y="14681"/>
                    <a:pt x="4404" y="18733"/>
                    <a:pt x="9543" y="18733"/>
                  </a:cubicBezTo>
                  <a:cubicBezTo>
                    <a:pt x="14681" y="18733"/>
                    <a:pt x="18733" y="14681"/>
                    <a:pt x="18733" y="9190"/>
                  </a:cubicBezTo>
                  <a:cubicBezTo>
                    <a:pt x="18733" y="4052"/>
                    <a:pt x="14681" y="0"/>
                    <a:pt x="95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8"/>
            <p:cNvSpPr/>
            <p:nvPr/>
          </p:nvSpPr>
          <p:spPr>
            <a:xfrm>
              <a:off x="2358050" y="2976025"/>
              <a:ext cx="348700" cy="284850"/>
            </a:xfrm>
            <a:custGeom>
              <a:rect b="b" l="l" r="r" t="t"/>
              <a:pathLst>
                <a:path extrusionOk="0" h="11394" w="13948">
                  <a:moveTo>
                    <a:pt x="2555" y="1"/>
                  </a:moveTo>
                  <a:cubicBezTo>
                    <a:pt x="1468" y="1"/>
                    <a:pt x="734" y="1"/>
                    <a:pt x="0" y="383"/>
                  </a:cubicBezTo>
                  <a:lnTo>
                    <a:pt x="0" y="1117"/>
                  </a:lnTo>
                  <a:lnTo>
                    <a:pt x="2555" y="1117"/>
                  </a:lnTo>
                  <a:cubicBezTo>
                    <a:pt x="8427" y="1117"/>
                    <a:pt x="13213" y="5873"/>
                    <a:pt x="13213" y="11393"/>
                  </a:cubicBezTo>
                  <a:lnTo>
                    <a:pt x="13947" y="11393"/>
                  </a:lnTo>
                  <a:cubicBezTo>
                    <a:pt x="13947" y="5139"/>
                    <a:pt x="8809" y="1"/>
                    <a:pt x="2555" y="1"/>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8"/>
            <p:cNvSpPr/>
            <p:nvPr/>
          </p:nvSpPr>
          <p:spPr>
            <a:xfrm>
              <a:off x="2385200" y="3224150"/>
              <a:ext cx="73425" cy="82225"/>
            </a:xfrm>
            <a:custGeom>
              <a:rect b="b" l="l" r="r" t="t"/>
              <a:pathLst>
                <a:path extrusionOk="0" h="3289" w="2937">
                  <a:moveTo>
                    <a:pt x="1469" y="0"/>
                  </a:moveTo>
                  <a:cubicBezTo>
                    <a:pt x="382" y="0"/>
                    <a:pt x="1" y="734"/>
                    <a:pt x="1" y="1468"/>
                  </a:cubicBezTo>
                  <a:cubicBezTo>
                    <a:pt x="1" y="2555"/>
                    <a:pt x="382" y="3289"/>
                    <a:pt x="1469" y="3289"/>
                  </a:cubicBezTo>
                  <a:cubicBezTo>
                    <a:pt x="2203" y="3289"/>
                    <a:pt x="2937" y="2555"/>
                    <a:pt x="2937" y="1468"/>
                  </a:cubicBezTo>
                  <a:cubicBezTo>
                    <a:pt x="2937" y="734"/>
                    <a:pt x="2203" y="0"/>
                    <a:pt x="1469"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8"/>
            <p:cNvSpPr/>
            <p:nvPr/>
          </p:nvSpPr>
          <p:spPr>
            <a:xfrm>
              <a:off x="2403550" y="2609025"/>
              <a:ext cx="339900" cy="670200"/>
            </a:xfrm>
            <a:custGeom>
              <a:rect b="b" l="l" r="r" t="t"/>
              <a:pathLst>
                <a:path extrusionOk="0" h="26808" w="13596">
                  <a:moveTo>
                    <a:pt x="13213" y="0"/>
                  </a:moveTo>
                  <a:lnTo>
                    <a:pt x="8457" y="382"/>
                  </a:lnTo>
                  <a:cubicBezTo>
                    <a:pt x="7341" y="382"/>
                    <a:pt x="6607" y="1468"/>
                    <a:pt x="6607" y="2202"/>
                  </a:cubicBezTo>
                  <a:lnTo>
                    <a:pt x="4053" y="20553"/>
                  </a:lnTo>
                  <a:cubicBezTo>
                    <a:pt x="3671" y="21669"/>
                    <a:pt x="3319" y="22755"/>
                    <a:pt x="2584" y="23489"/>
                  </a:cubicBezTo>
                  <a:lnTo>
                    <a:pt x="382" y="25692"/>
                  </a:lnTo>
                  <a:cubicBezTo>
                    <a:pt x="1" y="26073"/>
                    <a:pt x="1" y="26426"/>
                    <a:pt x="382" y="26426"/>
                  </a:cubicBezTo>
                  <a:cubicBezTo>
                    <a:pt x="382" y="26807"/>
                    <a:pt x="382" y="26807"/>
                    <a:pt x="735" y="26807"/>
                  </a:cubicBezTo>
                  <a:lnTo>
                    <a:pt x="1116" y="26426"/>
                  </a:lnTo>
                  <a:lnTo>
                    <a:pt x="3319" y="24224"/>
                  </a:lnTo>
                  <a:cubicBezTo>
                    <a:pt x="4053" y="23137"/>
                    <a:pt x="4787" y="22021"/>
                    <a:pt x="4787" y="20553"/>
                  </a:cubicBezTo>
                  <a:lnTo>
                    <a:pt x="7341" y="2584"/>
                  </a:lnTo>
                  <a:cubicBezTo>
                    <a:pt x="7723" y="1850"/>
                    <a:pt x="8075" y="1468"/>
                    <a:pt x="8809" y="1468"/>
                  </a:cubicBezTo>
                  <a:lnTo>
                    <a:pt x="13213" y="1116"/>
                  </a:lnTo>
                  <a:cubicBezTo>
                    <a:pt x="13595" y="1116"/>
                    <a:pt x="13595" y="734"/>
                    <a:pt x="13595" y="382"/>
                  </a:cubicBezTo>
                  <a:lnTo>
                    <a:pt x="13213"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8"/>
            <p:cNvSpPr/>
            <p:nvPr/>
          </p:nvSpPr>
          <p:spPr>
            <a:xfrm>
              <a:off x="2954100" y="2682425"/>
              <a:ext cx="110125" cy="596800"/>
            </a:xfrm>
            <a:custGeom>
              <a:rect b="b" l="l" r="r" t="t"/>
              <a:pathLst>
                <a:path extrusionOk="0" h="23872" w="4405">
                  <a:moveTo>
                    <a:pt x="3670" y="0"/>
                  </a:moveTo>
                  <a:cubicBezTo>
                    <a:pt x="3670" y="0"/>
                    <a:pt x="3318" y="0"/>
                    <a:pt x="3318" y="382"/>
                  </a:cubicBezTo>
                  <a:lnTo>
                    <a:pt x="0" y="23137"/>
                  </a:lnTo>
                  <a:cubicBezTo>
                    <a:pt x="0" y="23490"/>
                    <a:pt x="0" y="23871"/>
                    <a:pt x="382" y="23871"/>
                  </a:cubicBezTo>
                  <a:cubicBezTo>
                    <a:pt x="734" y="23871"/>
                    <a:pt x="734" y="23490"/>
                    <a:pt x="734" y="23490"/>
                  </a:cubicBezTo>
                  <a:lnTo>
                    <a:pt x="4052" y="382"/>
                  </a:lnTo>
                  <a:cubicBezTo>
                    <a:pt x="4404" y="382"/>
                    <a:pt x="4052" y="0"/>
                    <a:pt x="3670" y="0"/>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2541550" y="2902625"/>
              <a:ext cx="430925" cy="321550"/>
            </a:xfrm>
            <a:custGeom>
              <a:rect b="b" l="l" r="r" t="t"/>
              <a:pathLst>
                <a:path extrusionOk="0" h="12862" w="17237">
                  <a:moveTo>
                    <a:pt x="353" y="1"/>
                  </a:moveTo>
                  <a:lnTo>
                    <a:pt x="1" y="735"/>
                  </a:lnTo>
                  <a:lnTo>
                    <a:pt x="16502" y="12861"/>
                  </a:lnTo>
                  <a:lnTo>
                    <a:pt x="17236" y="12127"/>
                  </a:lnTo>
                  <a:lnTo>
                    <a:pt x="353" y="1"/>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2871875" y="3067800"/>
              <a:ext cx="63875" cy="46250"/>
            </a:xfrm>
            <a:custGeom>
              <a:rect b="b" l="l" r="r" t="t"/>
              <a:pathLst>
                <a:path extrusionOk="0" h="1850" w="2555">
                  <a:moveTo>
                    <a:pt x="353" y="0"/>
                  </a:moveTo>
                  <a:lnTo>
                    <a:pt x="1087" y="1116"/>
                  </a:lnTo>
                  <a:lnTo>
                    <a:pt x="0" y="1850"/>
                  </a:lnTo>
                  <a:lnTo>
                    <a:pt x="2555" y="1850"/>
                  </a:lnTo>
                  <a:lnTo>
                    <a:pt x="2203" y="0"/>
                  </a:ln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2706725" y="2590675"/>
              <a:ext cx="339150" cy="486675"/>
            </a:xfrm>
            <a:custGeom>
              <a:rect b="b" l="l" r="r" t="t"/>
              <a:pathLst>
                <a:path extrusionOk="0" h="19467" w="13566">
                  <a:moveTo>
                    <a:pt x="13565" y="0"/>
                  </a:moveTo>
                  <a:lnTo>
                    <a:pt x="9161" y="1468"/>
                  </a:lnTo>
                  <a:lnTo>
                    <a:pt x="9161" y="2202"/>
                  </a:lnTo>
                  <a:cubicBezTo>
                    <a:pt x="9161" y="2202"/>
                    <a:pt x="0" y="5520"/>
                    <a:pt x="352" y="8809"/>
                  </a:cubicBezTo>
                  <a:cubicBezTo>
                    <a:pt x="352" y="12126"/>
                    <a:pt x="6606" y="19467"/>
                    <a:pt x="6606" y="19467"/>
                  </a:cubicBezTo>
                  <a:lnTo>
                    <a:pt x="9161" y="19467"/>
                  </a:lnTo>
                  <a:lnTo>
                    <a:pt x="6225" y="9543"/>
                  </a:lnTo>
                  <a:lnTo>
                    <a:pt x="13213" y="5520"/>
                  </a:lnTo>
                  <a:lnTo>
                    <a:pt x="13565"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2972450" y="3398100"/>
              <a:ext cx="82950" cy="18375"/>
            </a:xfrm>
            <a:custGeom>
              <a:rect b="b" l="l" r="r" t="t"/>
              <a:pathLst>
                <a:path extrusionOk="0" h="735" w="3318">
                  <a:moveTo>
                    <a:pt x="0" y="1"/>
                  </a:moveTo>
                  <a:lnTo>
                    <a:pt x="0" y="735"/>
                  </a:lnTo>
                  <a:lnTo>
                    <a:pt x="3318" y="735"/>
                  </a:lnTo>
                  <a:lnTo>
                    <a:pt x="3318" y="1"/>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2899025" y="3122850"/>
              <a:ext cx="73450" cy="146825"/>
            </a:xfrm>
            <a:custGeom>
              <a:rect b="b" l="l" r="r" t="t"/>
              <a:pathLst>
                <a:path extrusionOk="0" h="5873" w="2938">
                  <a:moveTo>
                    <a:pt x="1" y="0"/>
                  </a:moveTo>
                  <a:lnTo>
                    <a:pt x="2585" y="5873"/>
                  </a:lnTo>
                  <a:lnTo>
                    <a:pt x="2937" y="5520"/>
                  </a:lnTo>
                  <a:lnTo>
                    <a:pt x="383"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2862325" y="3114025"/>
              <a:ext cx="91800" cy="18375"/>
            </a:xfrm>
            <a:custGeom>
              <a:rect b="b" l="l" r="r" t="t"/>
              <a:pathLst>
                <a:path extrusionOk="0" h="735" w="3672">
                  <a:moveTo>
                    <a:pt x="1" y="1"/>
                  </a:moveTo>
                  <a:lnTo>
                    <a:pt x="1" y="735"/>
                  </a:lnTo>
                  <a:lnTo>
                    <a:pt x="3671" y="735"/>
                  </a:lnTo>
                  <a:lnTo>
                    <a:pt x="3671" y="1"/>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2880675" y="3177900"/>
              <a:ext cx="165200" cy="165175"/>
            </a:xfrm>
            <a:custGeom>
              <a:rect b="b" l="l" r="r" t="t"/>
              <a:pathLst>
                <a:path extrusionOk="0" h="6607" w="6608">
                  <a:moveTo>
                    <a:pt x="3319" y="0"/>
                  </a:moveTo>
                  <a:cubicBezTo>
                    <a:pt x="1469" y="0"/>
                    <a:pt x="1" y="1469"/>
                    <a:pt x="1" y="3318"/>
                  </a:cubicBezTo>
                  <a:cubicBezTo>
                    <a:pt x="1" y="5139"/>
                    <a:pt x="1469" y="6607"/>
                    <a:pt x="3319" y="6607"/>
                  </a:cubicBezTo>
                  <a:cubicBezTo>
                    <a:pt x="5139" y="6607"/>
                    <a:pt x="6607" y="5139"/>
                    <a:pt x="6607" y="3318"/>
                  </a:cubicBezTo>
                  <a:cubicBezTo>
                    <a:pt x="6607" y="1469"/>
                    <a:pt x="5139" y="0"/>
                    <a:pt x="3319"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3302750" y="3224150"/>
              <a:ext cx="82975" cy="82225"/>
            </a:xfrm>
            <a:custGeom>
              <a:rect b="b" l="l" r="r" t="t"/>
              <a:pathLst>
                <a:path extrusionOk="0" h="3289" w="3319">
                  <a:moveTo>
                    <a:pt x="1469" y="0"/>
                  </a:moveTo>
                  <a:cubicBezTo>
                    <a:pt x="735" y="0"/>
                    <a:pt x="1" y="734"/>
                    <a:pt x="1" y="1468"/>
                  </a:cubicBezTo>
                  <a:cubicBezTo>
                    <a:pt x="1" y="2555"/>
                    <a:pt x="735" y="3289"/>
                    <a:pt x="1469" y="3289"/>
                  </a:cubicBezTo>
                  <a:cubicBezTo>
                    <a:pt x="2585" y="3289"/>
                    <a:pt x="3319" y="2555"/>
                    <a:pt x="3319" y="1468"/>
                  </a:cubicBezTo>
                  <a:cubicBezTo>
                    <a:pt x="3319" y="734"/>
                    <a:pt x="2585" y="0"/>
                    <a:pt x="1469"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2963625" y="3260850"/>
              <a:ext cx="63900" cy="146825"/>
            </a:xfrm>
            <a:custGeom>
              <a:rect b="b" l="l" r="r" t="t"/>
              <a:pathLst>
                <a:path extrusionOk="0" h="5873" w="2556">
                  <a:moveTo>
                    <a:pt x="353" y="0"/>
                  </a:moveTo>
                  <a:lnTo>
                    <a:pt x="1" y="353"/>
                  </a:lnTo>
                  <a:lnTo>
                    <a:pt x="2203" y="5873"/>
                  </a:lnTo>
                  <a:lnTo>
                    <a:pt x="2555" y="5873"/>
                  </a:lnTo>
                  <a:lnTo>
                    <a:pt x="353"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2963625" y="3315900"/>
              <a:ext cx="91775" cy="82225"/>
            </a:xfrm>
            <a:custGeom>
              <a:rect b="b" l="l" r="r" t="t"/>
              <a:pathLst>
                <a:path extrusionOk="0" h="3289" w="3671">
                  <a:moveTo>
                    <a:pt x="1821" y="0"/>
                  </a:moveTo>
                  <a:lnTo>
                    <a:pt x="1821" y="2203"/>
                  </a:lnTo>
                  <a:lnTo>
                    <a:pt x="1" y="3289"/>
                  </a:lnTo>
                  <a:lnTo>
                    <a:pt x="3289" y="3289"/>
                  </a:lnTo>
                  <a:lnTo>
                    <a:pt x="3671" y="0"/>
                  </a:ln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2559900" y="2774175"/>
              <a:ext cx="449275" cy="201875"/>
            </a:xfrm>
            <a:custGeom>
              <a:rect b="b" l="l" r="r" t="t"/>
              <a:pathLst>
                <a:path extrusionOk="0" h="8075" w="17971">
                  <a:moveTo>
                    <a:pt x="353" y="0"/>
                  </a:moveTo>
                  <a:lnTo>
                    <a:pt x="1" y="734"/>
                  </a:lnTo>
                  <a:lnTo>
                    <a:pt x="10630" y="8075"/>
                  </a:lnTo>
                  <a:lnTo>
                    <a:pt x="17970" y="8075"/>
                  </a:lnTo>
                  <a:lnTo>
                    <a:pt x="17970" y="7341"/>
                  </a:lnTo>
                  <a:lnTo>
                    <a:pt x="10630" y="7341"/>
                  </a:lnTo>
                  <a:lnTo>
                    <a:pt x="353"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8"/>
            <p:cNvSpPr/>
            <p:nvPr/>
          </p:nvSpPr>
          <p:spPr>
            <a:xfrm>
              <a:off x="3037025" y="2857125"/>
              <a:ext cx="375875" cy="330350"/>
            </a:xfrm>
            <a:custGeom>
              <a:rect b="b" l="l" r="r" t="t"/>
              <a:pathLst>
                <a:path extrusionOk="0" h="13214" w="15035">
                  <a:moveTo>
                    <a:pt x="353" y="0"/>
                  </a:moveTo>
                  <a:cubicBezTo>
                    <a:pt x="353" y="0"/>
                    <a:pt x="1" y="0"/>
                    <a:pt x="1" y="353"/>
                  </a:cubicBezTo>
                  <a:lnTo>
                    <a:pt x="14300" y="353"/>
                  </a:lnTo>
                  <a:lnTo>
                    <a:pt x="9896" y="12831"/>
                  </a:lnTo>
                  <a:lnTo>
                    <a:pt x="9896" y="13213"/>
                  </a:lnTo>
                  <a:lnTo>
                    <a:pt x="10278" y="13213"/>
                  </a:lnTo>
                  <a:lnTo>
                    <a:pt x="15034" y="353"/>
                  </a:lnTo>
                  <a:lnTo>
                    <a:pt x="15034"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8"/>
            <p:cNvSpPr/>
            <p:nvPr/>
          </p:nvSpPr>
          <p:spPr>
            <a:xfrm>
              <a:off x="3110450" y="2783725"/>
              <a:ext cx="357500" cy="73425"/>
            </a:xfrm>
            <a:custGeom>
              <a:rect b="b" l="l" r="r" t="t"/>
              <a:pathLst>
                <a:path extrusionOk="0" h="2937" w="14300">
                  <a:moveTo>
                    <a:pt x="1468" y="0"/>
                  </a:moveTo>
                  <a:cubicBezTo>
                    <a:pt x="352" y="0"/>
                    <a:pt x="0" y="734"/>
                    <a:pt x="0" y="1468"/>
                  </a:cubicBezTo>
                  <a:cubicBezTo>
                    <a:pt x="0" y="2202"/>
                    <a:pt x="352" y="2936"/>
                    <a:pt x="1468" y="2936"/>
                  </a:cubicBezTo>
                  <a:lnTo>
                    <a:pt x="12831" y="2936"/>
                  </a:lnTo>
                  <a:cubicBezTo>
                    <a:pt x="13565" y="2936"/>
                    <a:pt x="14299" y="2202"/>
                    <a:pt x="14299" y="1468"/>
                  </a:cubicBezTo>
                  <a:cubicBezTo>
                    <a:pt x="14299" y="734"/>
                    <a:pt x="13565" y="0"/>
                    <a:pt x="12831"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8"/>
            <p:cNvSpPr/>
            <p:nvPr/>
          </p:nvSpPr>
          <p:spPr>
            <a:xfrm>
              <a:off x="2339700" y="2480000"/>
              <a:ext cx="284100" cy="202450"/>
            </a:xfrm>
            <a:custGeom>
              <a:rect b="b" l="l" r="r" t="t"/>
              <a:pathLst>
                <a:path extrusionOk="0" h="8098" w="11364">
                  <a:moveTo>
                    <a:pt x="10127" y="1"/>
                  </a:moveTo>
                  <a:cubicBezTo>
                    <a:pt x="8920" y="1"/>
                    <a:pt x="6225" y="3693"/>
                    <a:pt x="6225" y="3693"/>
                  </a:cubicBezTo>
                  <a:cubicBezTo>
                    <a:pt x="6225" y="3693"/>
                    <a:pt x="7341" y="1491"/>
                    <a:pt x="6607" y="1138"/>
                  </a:cubicBezTo>
                  <a:cubicBezTo>
                    <a:pt x="5873" y="1138"/>
                    <a:pt x="4757" y="5895"/>
                    <a:pt x="4023" y="5895"/>
                  </a:cubicBezTo>
                  <a:cubicBezTo>
                    <a:pt x="2936" y="5895"/>
                    <a:pt x="4757" y="2607"/>
                    <a:pt x="4023" y="2225"/>
                  </a:cubicBezTo>
                  <a:cubicBezTo>
                    <a:pt x="3262" y="2225"/>
                    <a:pt x="2486" y="4026"/>
                    <a:pt x="2090" y="5105"/>
                  </a:cubicBezTo>
                  <a:lnTo>
                    <a:pt x="2090" y="5105"/>
                  </a:lnTo>
                  <a:cubicBezTo>
                    <a:pt x="2535" y="3747"/>
                    <a:pt x="3314" y="1118"/>
                    <a:pt x="2663" y="1118"/>
                  </a:cubicBezTo>
                  <a:cubicBezTo>
                    <a:pt x="2631" y="1118"/>
                    <a:pt x="2595" y="1125"/>
                    <a:pt x="2555" y="1138"/>
                  </a:cubicBezTo>
                  <a:cubicBezTo>
                    <a:pt x="1087" y="1138"/>
                    <a:pt x="0" y="8097"/>
                    <a:pt x="0" y="8097"/>
                  </a:cubicBezTo>
                  <a:lnTo>
                    <a:pt x="6607" y="8097"/>
                  </a:lnTo>
                  <a:cubicBezTo>
                    <a:pt x="6607" y="8097"/>
                    <a:pt x="11363" y="757"/>
                    <a:pt x="10277" y="23"/>
                  </a:cubicBezTo>
                  <a:cubicBezTo>
                    <a:pt x="10230" y="8"/>
                    <a:pt x="10180" y="1"/>
                    <a:pt x="10127" y="1"/>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8"/>
            <p:cNvSpPr/>
            <p:nvPr/>
          </p:nvSpPr>
          <p:spPr>
            <a:xfrm>
              <a:off x="2293450" y="2655250"/>
              <a:ext cx="256925" cy="155650"/>
            </a:xfrm>
            <a:custGeom>
              <a:rect b="b" l="l" r="r" t="t"/>
              <a:pathLst>
                <a:path extrusionOk="0" h="6226" w="10277">
                  <a:moveTo>
                    <a:pt x="0" y="1"/>
                  </a:moveTo>
                  <a:lnTo>
                    <a:pt x="1850" y="6226"/>
                  </a:lnTo>
                  <a:lnTo>
                    <a:pt x="9543" y="6226"/>
                  </a:lnTo>
                  <a:lnTo>
                    <a:pt x="102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8"/>
            <p:cNvSpPr/>
            <p:nvPr/>
          </p:nvSpPr>
          <p:spPr>
            <a:xfrm>
              <a:off x="2972450" y="2673600"/>
              <a:ext cx="146825" cy="36725"/>
            </a:xfrm>
            <a:custGeom>
              <a:rect b="b" l="l" r="r" t="t"/>
              <a:pathLst>
                <a:path extrusionOk="0" h="1469" w="5873">
                  <a:moveTo>
                    <a:pt x="734" y="1"/>
                  </a:moveTo>
                  <a:cubicBezTo>
                    <a:pt x="382" y="1"/>
                    <a:pt x="0" y="353"/>
                    <a:pt x="0" y="735"/>
                  </a:cubicBezTo>
                  <a:cubicBezTo>
                    <a:pt x="0" y="1087"/>
                    <a:pt x="382" y="1469"/>
                    <a:pt x="734" y="1469"/>
                  </a:cubicBezTo>
                  <a:lnTo>
                    <a:pt x="4786" y="1469"/>
                  </a:lnTo>
                  <a:cubicBezTo>
                    <a:pt x="5520" y="1469"/>
                    <a:pt x="5872" y="1087"/>
                    <a:pt x="5872" y="735"/>
                  </a:cubicBezTo>
                  <a:cubicBezTo>
                    <a:pt x="5872" y="353"/>
                    <a:pt x="5520" y="1"/>
                    <a:pt x="4786" y="1"/>
                  </a:cubicBezTo>
                  <a:close/>
                </a:path>
              </a:pathLst>
            </a:custGeom>
            <a:solidFill>
              <a:srgbClr val="995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8"/>
            <p:cNvSpPr/>
            <p:nvPr/>
          </p:nvSpPr>
          <p:spPr>
            <a:xfrm>
              <a:off x="2954100" y="2572300"/>
              <a:ext cx="183525" cy="752425"/>
            </a:xfrm>
            <a:custGeom>
              <a:rect b="b" l="l" r="r" t="t"/>
              <a:pathLst>
                <a:path extrusionOk="0" h="30097" w="7341">
                  <a:moveTo>
                    <a:pt x="5138" y="1"/>
                  </a:moveTo>
                  <a:lnTo>
                    <a:pt x="0" y="1117"/>
                  </a:lnTo>
                  <a:lnTo>
                    <a:pt x="734" y="5873"/>
                  </a:lnTo>
                  <a:lnTo>
                    <a:pt x="734" y="30097"/>
                  </a:lnTo>
                  <a:lnTo>
                    <a:pt x="4404" y="30097"/>
                  </a:lnTo>
                  <a:cubicBezTo>
                    <a:pt x="4404" y="30097"/>
                    <a:pt x="6606" y="7723"/>
                    <a:pt x="6988" y="4787"/>
                  </a:cubicBezTo>
                  <a:cubicBezTo>
                    <a:pt x="7341" y="1851"/>
                    <a:pt x="5138" y="1"/>
                    <a:pt x="51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8"/>
            <p:cNvSpPr/>
            <p:nvPr/>
          </p:nvSpPr>
          <p:spPr>
            <a:xfrm>
              <a:off x="2761775" y="2223650"/>
              <a:ext cx="165175" cy="128475"/>
            </a:xfrm>
            <a:custGeom>
              <a:rect b="b" l="l" r="r" t="t"/>
              <a:pathLst>
                <a:path extrusionOk="0" h="5139" w="6607">
                  <a:moveTo>
                    <a:pt x="3670" y="0"/>
                  </a:moveTo>
                  <a:lnTo>
                    <a:pt x="0" y="734"/>
                  </a:lnTo>
                  <a:lnTo>
                    <a:pt x="353" y="2202"/>
                  </a:lnTo>
                  <a:lnTo>
                    <a:pt x="353" y="2584"/>
                  </a:lnTo>
                  <a:lnTo>
                    <a:pt x="1087" y="2584"/>
                  </a:lnTo>
                  <a:cubicBezTo>
                    <a:pt x="1087" y="2584"/>
                    <a:pt x="1087" y="3670"/>
                    <a:pt x="1821" y="3670"/>
                  </a:cubicBezTo>
                  <a:cubicBezTo>
                    <a:pt x="1948" y="3798"/>
                    <a:pt x="2114" y="3840"/>
                    <a:pt x="2293" y="3840"/>
                  </a:cubicBezTo>
                  <a:cubicBezTo>
                    <a:pt x="2649" y="3840"/>
                    <a:pt x="3054" y="3670"/>
                    <a:pt x="3289" y="3670"/>
                  </a:cubicBezTo>
                  <a:cubicBezTo>
                    <a:pt x="4023" y="4052"/>
                    <a:pt x="4023" y="5138"/>
                    <a:pt x="4023" y="5138"/>
                  </a:cubicBezTo>
                  <a:cubicBezTo>
                    <a:pt x="4023" y="5138"/>
                    <a:pt x="5873" y="5138"/>
                    <a:pt x="6225" y="4404"/>
                  </a:cubicBezTo>
                  <a:cubicBezTo>
                    <a:pt x="6607" y="4052"/>
                    <a:pt x="3670" y="0"/>
                    <a:pt x="3670"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8"/>
            <p:cNvSpPr/>
            <p:nvPr/>
          </p:nvSpPr>
          <p:spPr>
            <a:xfrm>
              <a:off x="2725075" y="2159075"/>
              <a:ext cx="394000" cy="167000"/>
            </a:xfrm>
            <a:custGeom>
              <a:rect b="b" l="l" r="r" t="t"/>
              <a:pathLst>
                <a:path extrusionOk="0" h="6680" w="15760">
                  <a:moveTo>
                    <a:pt x="4078" y="0"/>
                  </a:moveTo>
                  <a:cubicBezTo>
                    <a:pt x="3121" y="0"/>
                    <a:pt x="2295" y="456"/>
                    <a:pt x="1468" y="1497"/>
                  </a:cubicBezTo>
                  <a:cubicBezTo>
                    <a:pt x="1087" y="1849"/>
                    <a:pt x="0" y="2965"/>
                    <a:pt x="352" y="4051"/>
                  </a:cubicBezTo>
                  <a:cubicBezTo>
                    <a:pt x="734" y="4785"/>
                    <a:pt x="1821" y="4785"/>
                    <a:pt x="1821" y="4785"/>
                  </a:cubicBezTo>
                  <a:lnTo>
                    <a:pt x="1821" y="3699"/>
                  </a:lnTo>
                  <a:cubicBezTo>
                    <a:pt x="1821" y="3699"/>
                    <a:pt x="1821" y="3317"/>
                    <a:pt x="2202" y="3317"/>
                  </a:cubicBezTo>
                  <a:lnTo>
                    <a:pt x="4023" y="3317"/>
                  </a:lnTo>
                  <a:cubicBezTo>
                    <a:pt x="5491" y="3699"/>
                    <a:pt x="5491" y="6635"/>
                    <a:pt x="9895" y="6635"/>
                  </a:cubicBezTo>
                  <a:cubicBezTo>
                    <a:pt x="10119" y="6666"/>
                    <a:pt x="10332" y="6680"/>
                    <a:pt x="10535" y="6680"/>
                  </a:cubicBezTo>
                  <a:cubicBezTo>
                    <a:pt x="12668" y="6680"/>
                    <a:pt x="13662" y="5103"/>
                    <a:pt x="14681" y="4433"/>
                  </a:cubicBezTo>
                  <a:cubicBezTo>
                    <a:pt x="15672" y="4085"/>
                    <a:pt x="15759" y="2538"/>
                    <a:pt x="13535" y="2538"/>
                  </a:cubicBezTo>
                  <a:cubicBezTo>
                    <a:pt x="13322" y="2538"/>
                    <a:pt x="13088" y="2552"/>
                    <a:pt x="12831" y="2583"/>
                  </a:cubicBezTo>
                  <a:cubicBezTo>
                    <a:pt x="9543" y="2583"/>
                    <a:pt x="8809" y="1497"/>
                    <a:pt x="6607" y="763"/>
                  </a:cubicBezTo>
                  <a:cubicBezTo>
                    <a:pt x="5644" y="275"/>
                    <a:pt x="4822" y="0"/>
                    <a:pt x="40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8"/>
            <p:cNvSpPr/>
            <p:nvPr/>
          </p:nvSpPr>
          <p:spPr>
            <a:xfrm>
              <a:off x="2853525" y="2306575"/>
              <a:ext cx="256950" cy="326875"/>
            </a:xfrm>
            <a:custGeom>
              <a:rect b="b" l="l" r="r" t="t"/>
              <a:pathLst>
                <a:path extrusionOk="0" h="13075" w="10278">
                  <a:moveTo>
                    <a:pt x="2555" y="1"/>
                  </a:moveTo>
                  <a:cubicBezTo>
                    <a:pt x="1821" y="1"/>
                    <a:pt x="1469" y="353"/>
                    <a:pt x="1469" y="353"/>
                  </a:cubicBezTo>
                  <a:cubicBezTo>
                    <a:pt x="1087" y="735"/>
                    <a:pt x="0" y="2203"/>
                    <a:pt x="0" y="3290"/>
                  </a:cubicBezTo>
                  <a:cubicBezTo>
                    <a:pt x="0" y="4405"/>
                    <a:pt x="353" y="5873"/>
                    <a:pt x="1469" y="7341"/>
                  </a:cubicBezTo>
                  <a:cubicBezTo>
                    <a:pt x="2555" y="9162"/>
                    <a:pt x="2203" y="11364"/>
                    <a:pt x="2555" y="12480"/>
                  </a:cubicBezTo>
                  <a:cubicBezTo>
                    <a:pt x="2717" y="12942"/>
                    <a:pt x="2943" y="13075"/>
                    <a:pt x="3290" y="13075"/>
                  </a:cubicBezTo>
                  <a:cubicBezTo>
                    <a:pt x="3757" y="13075"/>
                    <a:pt x="4445" y="12832"/>
                    <a:pt x="5491" y="12832"/>
                  </a:cubicBezTo>
                  <a:cubicBezTo>
                    <a:pt x="7693" y="12480"/>
                    <a:pt x="10277" y="11364"/>
                    <a:pt x="10277" y="10630"/>
                  </a:cubicBezTo>
                  <a:cubicBezTo>
                    <a:pt x="9895" y="9544"/>
                    <a:pt x="5491" y="2555"/>
                    <a:pt x="5491" y="1821"/>
                  </a:cubicBezTo>
                  <a:cubicBezTo>
                    <a:pt x="5491" y="1469"/>
                    <a:pt x="7341" y="1469"/>
                    <a:pt x="7693" y="735"/>
                  </a:cubicBezTo>
                  <a:cubicBezTo>
                    <a:pt x="7693" y="353"/>
                    <a:pt x="3671" y="1"/>
                    <a:pt x="2555" y="1"/>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8"/>
            <p:cNvSpPr/>
            <p:nvPr/>
          </p:nvSpPr>
          <p:spPr>
            <a:xfrm>
              <a:off x="2642125" y="2370450"/>
              <a:ext cx="321525" cy="256950"/>
            </a:xfrm>
            <a:custGeom>
              <a:rect b="b" l="l" r="r" t="t"/>
              <a:pathLst>
                <a:path extrusionOk="0" h="10278" w="12861">
                  <a:moveTo>
                    <a:pt x="11393" y="0"/>
                  </a:moveTo>
                  <a:cubicBezTo>
                    <a:pt x="10659" y="0"/>
                    <a:pt x="9925" y="735"/>
                    <a:pt x="9543" y="2203"/>
                  </a:cubicBezTo>
                  <a:cubicBezTo>
                    <a:pt x="8809" y="3671"/>
                    <a:pt x="7722" y="7341"/>
                    <a:pt x="7722" y="7341"/>
                  </a:cubicBezTo>
                  <a:cubicBezTo>
                    <a:pt x="7722" y="7341"/>
                    <a:pt x="2584" y="9191"/>
                    <a:pt x="1468" y="9191"/>
                  </a:cubicBezTo>
                  <a:cubicBezTo>
                    <a:pt x="1310" y="9135"/>
                    <a:pt x="1166" y="9111"/>
                    <a:pt x="1036" y="9111"/>
                  </a:cubicBezTo>
                  <a:cubicBezTo>
                    <a:pt x="279" y="9111"/>
                    <a:pt x="0" y="9925"/>
                    <a:pt x="0" y="9925"/>
                  </a:cubicBezTo>
                  <a:lnTo>
                    <a:pt x="1850" y="10277"/>
                  </a:lnTo>
                  <a:cubicBezTo>
                    <a:pt x="1850" y="10277"/>
                    <a:pt x="8075" y="10277"/>
                    <a:pt x="9543" y="8075"/>
                  </a:cubicBezTo>
                  <a:cubicBezTo>
                    <a:pt x="10659" y="6255"/>
                    <a:pt x="12861" y="382"/>
                    <a:pt x="11393"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8"/>
            <p:cNvSpPr/>
            <p:nvPr/>
          </p:nvSpPr>
          <p:spPr>
            <a:xfrm>
              <a:off x="2284625" y="2802075"/>
              <a:ext cx="275300" cy="8825"/>
            </a:xfrm>
            <a:custGeom>
              <a:rect b="b" l="l" r="r" t="t"/>
              <a:pathLst>
                <a:path extrusionOk="0" h="353" w="11012">
                  <a:moveTo>
                    <a:pt x="353" y="0"/>
                  </a:moveTo>
                  <a:cubicBezTo>
                    <a:pt x="353" y="0"/>
                    <a:pt x="1" y="0"/>
                    <a:pt x="1" y="353"/>
                  </a:cubicBezTo>
                  <a:lnTo>
                    <a:pt x="11012" y="353"/>
                  </a:lnTo>
                  <a:lnTo>
                    <a:pt x="11012"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69"/>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Cars Ownership</a:t>
            </a:r>
            <a:endParaRPr/>
          </a:p>
        </p:txBody>
      </p:sp>
      <p:pic>
        <p:nvPicPr>
          <p:cNvPr id="1204" name="Google Shape;1204;p69"/>
          <p:cNvPicPr preferRelativeResize="0"/>
          <p:nvPr/>
        </p:nvPicPr>
        <p:blipFill>
          <a:blip r:embed="rId3">
            <a:alphaModFix/>
          </a:blip>
          <a:stretch>
            <a:fillRect/>
          </a:stretch>
        </p:blipFill>
        <p:spPr>
          <a:xfrm>
            <a:off x="152400" y="1266000"/>
            <a:ext cx="2727900" cy="3344405"/>
          </a:xfrm>
          <a:prstGeom prst="rect">
            <a:avLst/>
          </a:prstGeom>
          <a:noFill/>
          <a:ln>
            <a:noFill/>
          </a:ln>
        </p:spPr>
      </p:pic>
      <p:pic>
        <p:nvPicPr>
          <p:cNvPr id="1205" name="Google Shape;1205;p69"/>
          <p:cNvPicPr preferRelativeResize="0"/>
          <p:nvPr/>
        </p:nvPicPr>
        <p:blipFill>
          <a:blip r:embed="rId4">
            <a:alphaModFix/>
          </a:blip>
          <a:stretch>
            <a:fillRect/>
          </a:stretch>
        </p:blipFill>
        <p:spPr>
          <a:xfrm>
            <a:off x="6340800" y="1266000"/>
            <a:ext cx="2650800" cy="3238103"/>
          </a:xfrm>
          <a:prstGeom prst="rect">
            <a:avLst/>
          </a:prstGeom>
          <a:noFill/>
          <a:ln>
            <a:noFill/>
          </a:ln>
        </p:spPr>
      </p:pic>
      <p:sp>
        <p:nvSpPr>
          <p:cNvPr id="1206" name="Google Shape;1206;p69"/>
          <p:cNvSpPr txBox="1"/>
          <p:nvPr/>
        </p:nvSpPr>
        <p:spPr>
          <a:xfrm>
            <a:off x="2916750" y="1266000"/>
            <a:ext cx="3310500" cy="23982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10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It appears New South Wales (NSW) has the most customers overall, regardless of car ownership.</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200"/>
              </a:spcBef>
              <a:spcAft>
                <a:spcPts val="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Among existing customers, NSW has a slightly higher proportion of car owners compared to the other two states (QLD, VIC)</a:t>
            </a:r>
            <a:endParaRPr sz="900">
              <a:solidFill>
                <a:schemeClr val="dk1"/>
              </a:solidFill>
              <a:latin typeface="IBM Plex Sans Medium"/>
              <a:ea typeface="IBM Plex Sans Medium"/>
              <a:cs typeface="IBM Plex Sans Medium"/>
              <a:sym typeface="IBM Plex Sans Medium"/>
            </a:endParaRPr>
          </a:p>
          <a:p>
            <a:pPr indent="-285750" lvl="0" marL="457200" rtl="0" algn="l">
              <a:lnSpc>
                <a:spcPct val="115000"/>
              </a:lnSpc>
              <a:spcBef>
                <a:spcPts val="1200"/>
              </a:spcBef>
              <a:spcAft>
                <a:spcPts val="1200"/>
              </a:spcAft>
              <a:buClr>
                <a:schemeClr val="dk1"/>
              </a:buClr>
              <a:buSzPts val="900"/>
              <a:buFont typeface="IBM Plex Sans Medium"/>
              <a:buChar char="●"/>
            </a:pPr>
            <a:r>
              <a:rPr lang="en" sz="900">
                <a:solidFill>
                  <a:schemeClr val="dk1"/>
                </a:solidFill>
                <a:latin typeface="IBM Plex Sans Medium"/>
                <a:ea typeface="IBM Plex Sans Medium"/>
                <a:cs typeface="IBM Plex Sans Medium"/>
                <a:sym typeface="IBM Plex Sans Medium"/>
              </a:rPr>
              <a:t>Interestingly, car ownership trends differ slightly for new customers. In QLD, there are slightly more car owners than non-car owners, while NSW has a bit fewer car owners. Victoria shows an even split between car owners and non-car owners for new customers.</a:t>
            </a:r>
            <a:endParaRPr sz="900">
              <a:solidFill>
                <a:schemeClr val="dk1"/>
              </a:solidFill>
              <a:latin typeface="IBM Plex Sans Medium"/>
              <a:ea typeface="IBM Plex Sans Medium"/>
              <a:cs typeface="IBM Plex Sans Medium"/>
              <a:sym typeface="IBM Plex Sans Medium"/>
            </a:endParaRPr>
          </a:p>
        </p:txBody>
      </p:sp>
      <p:grpSp>
        <p:nvGrpSpPr>
          <p:cNvPr id="1207" name="Google Shape;1207;p69"/>
          <p:cNvGrpSpPr/>
          <p:nvPr/>
        </p:nvGrpSpPr>
        <p:grpSpPr>
          <a:xfrm flipH="1">
            <a:off x="3812608" y="3499967"/>
            <a:ext cx="1518783" cy="1559878"/>
            <a:chOff x="486225" y="581575"/>
            <a:chExt cx="1036500" cy="1064400"/>
          </a:xfrm>
        </p:grpSpPr>
        <p:sp>
          <p:nvSpPr>
            <p:cNvPr id="1208" name="Google Shape;1208;p69"/>
            <p:cNvSpPr/>
            <p:nvPr/>
          </p:nvSpPr>
          <p:spPr>
            <a:xfrm>
              <a:off x="1330375" y="1452900"/>
              <a:ext cx="63875" cy="64625"/>
            </a:xfrm>
            <a:custGeom>
              <a:rect b="b" l="l" r="r" t="t"/>
              <a:pathLst>
                <a:path extrusionOk="0" h="2585" w="2555">
                  <a:moveTo>
                    <a:pt x="1469" y="0"/>
                  </a:moveTo>
                  <a:cubicBezTo>
                    <a:pt x="735" y="0"/>
                    <a:pt x="1" y="734"/>
                    <a:pt x="1" y="1468"/>
                  </a:cubicBezTo>
                  <a:cubicBezTo>
                    <a:pt x="1" y="1850"/>
                    <a:pt x="735" y="2584"/>
                    <a:pt x="1469" y="2584"/>
                  </a:cubicBezTo>
                  <a:cubicBezTo>
                    <a:pt x="2203" y="2584"/>
                    <a:pt x="2555" y="1850"/>
                    <a:pt x="2555" y="1468"/>
                  </a:cubicBezTo>
                  <a:cubicBezTo>
                    <a:pt x="2555" y="734"/>
                    <a:pt x="2203" y="0"/>
                    <a:pt x="1469"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1201925" y="1324425"/>
              <a:ext cx="320800" cy="321550"/>
            </a:xfrm>
            <a:custGeom>
              <a:rect b="b" l="l" r="r" t="t"/>
              <a:pathLst>
                <a:path extrusionOk="0" h="12862" w="12832">
                  <a:moveTo>
                    <a:pt x="6607" y="1469"/>
                  </a:moveTo>
                  <a:cubicBezTo>
                    <a:pt x="9161" y="1469"/>
                    <a:pt x="11363" y="3671"/>
                    <a:pt x="11363" y="6607"/>
                  </a:cubicBezTo>
                  <a:cubicBezTo>
                    <a:pt x="11363" y="9191"/>
                    <a:pt x="9161" y="11393"/>
                    <a:pt x="6607" y="11393"/>
                  </a:cubicBezTo>
                  <a:cubicBezTo>
                    <a:pt x="3670" y="11393"/>
                    <a:pt x="1468" y="9191"/>
                    <a:pt x="1468" y="6607"/>
                  </a:cubicBezTo>
                  <a:cubicBezTo>
                    <a:pt x="1468" y="3671"/>
                    <a:pt x="3670" y="1469"/>
                    <a:pt x="6607" y="1469"/>
                  </a:cubicBezTo>
                  <a:close/>
                  <a:moveTo>
                    <a:pt x="6607" y="1"/>
                  </a:moveTo>
                  <a:cubicBezTo>
                    <a:pt x="2936" y="1"/>
                    <a:pt x="0" y="2937"/>
                    <a:pt x="0" y="6607"/>
                  </a:cubicBezTo>
                  <a:cubicBezTo>
                    <a:pt x="0" y="9925"/>
                    <a:pt x="2936" y="12861"/>
                    <a:pt x="6607" y="12861"/>
                  </a:cubicBezTo>
                  <a:cubicBezTo>
                    <a:pt x="9895" y="12861"/>
                    <a:pt x="12831" y="9925"/>
                    <a:pt x="12831" y="6607"/>
                  </a:cubicBezTo>
                  <a:cubicBezTo>
                    <a:pt x="12831" y="2937"/>
                    <a:pt x="9895" y="1"/>
                    <a:pt x="66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a:off x="1238625" y="1361150"/>
              <a:ext cx="256925" cy="256925"/>
            </a:xfrm>
            <a:custGeom>
              <a:rect b="b" l="l" r="r" t="t"/>
              <a:pathLst>
                <a:path extrusionOk="0" h="10277" w="10277">
                  <a:moveTo>
                    <a:pt x="5139" y="382"/>
                  </a:moveTo>
                  <a:cubicBezTo>
                    <a:pt x="7693" y="382"/>
                    <a:pt x="9543" y="2584"/>
                    <a:pt x="9543" y="5138"/>
                  </a:cubicBezTo>
                  <a:cubicBezTo>
                    <a:pt x="9543" y="7722"/>
                    <a:pt x="7693" y="9543"/>
                    <a:pt x="5139" y="9543"/>
                  </a:cubicBezTo>
                  <a:cubicBezTo>
                    <a:pt x="2555" y="9543"/>
                    <a:pt x="353" y="7722"/>
                    <a:pt x="353" y="5138"/>
                  </a:cubicBezTo>
                  <a:cubicBezTo>
                    <a:pt x="353" y="2584"/>
                    <a:pt x="2555" y="382"/>
                    <a:pt x="5139" y="382"/>
                  </a:cubicBezTo>
                  <a:close/>
                  <a:moveTo>
                    <a:pt x="5139" y="0"/>
                  </a:moveTo>
                  <a:cubicBezTo>
                    <a:pt x="2202" y="0"/>
                    <a:pt x="0" y="2202"/>
                    <a:pt x="0" y="5138"/>
                  </a:cubicBezTo>
                  <a:cubicBezTo>
                    <a:pt x="0" y="7722"/>
                    <a:pt x="2202" y="10277"/>
                    <a:pt x="5139" y="10277"/>
                  </a:cubicBezTo>
                  <a:cubicBezTo>
                    <a:pt x="7693" y="10277"/>
                    <a:pt x="10277" y="7722"/>
                    <a:pt x="10277" y="5138"/>
                  </a:cubicBezTo>
                  <a:cubicBezTo>
                    <a:pt x="10277" y="2202"/>
                    <a:pt x="7693" y="0"/>
                    <a:pt x="5139" y="0"/>
                  </a:cubicBez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a:off x="614675" y="1452900"/>
              <a:ext cx="63900" cy="64625"/>
            </a:xfrm>
            <a:custGeom>
              <a:rect b="b" l="l" r="r" t="t"/>
              <a:pathLst>
                <a:path extrusionOk="0" h="2585" w="2556">
                  <a:moveTo>
                    <a:pt x="1469" y="0"/>
                  </a:moveTo>
                  <a:cubicBezTo>
                    <a:pt x="735" y="0"/>
                    <a:pt x="1" y="734"/>
                    <a:pt x="1" y="1468"/>
                  </a:cubicBezTo>
                  <a:cubicBezTo>
                    <a:pt x="1" y="1850"/>
                    <a:pt x="735" y="2584"/>
                    <a:pt x="1469" y="2584"/>
                  </a:cubicBezTo>
                  <a:cubicBezTo>
                    <a:pt x="1821" y="2584"/>
                    <a:pt x="2555" y="1850"/>
                    <a:pt x="2555" y="1468"/>
                  </a:cubicBezTo>
                  <a:cubicBezTo>
                    <a:pt x="2555" y="734"/>
                    <a:pt x="1821" y="0"/>
                    <a:pt x="1469" y="0"/>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a:off x="1000050" y="1315625"/>
              <a:ext cx="73425" cy="49500"/>
            </a:xfrm>
            <a:custGeom>
              <a:rect b="b" l="l" r="r" t="t"/>
              <a:pathLst>
                <a:path extrusionOk="0" h="1980" w="2937">
                  <a:moveTo>
                    <a:pt x="2203" y="1"/>
                  </a:moveTo>
                  <a:lnTo>
                    <a:pt x="1087" y="353"/>
                  </a:lnTo>
                  <a:lnTo>
                    <a:pt x="1469" y="1087"/>
                  </a:lnTo>
                  <a:cubicBezTo>
                    <a:pt x="1469" y="1087"/>
                    <a:pt x="1" y="1469"/>
                    <a:pt x="1" y="1821"/>
                  </a:cubicBezTo>
                  <a:cubicBezTo>
                    <a:pt x="1" y="1934"/>
                    <a:pt x="257" y="1980"/>
                    <a:pt x="617" y="1980"/>
                  </a:cubicBezTo>
                  <a:cubicBezTo>
                    <a:pt x="1479" y="1980"/>
                    <a:pt x="2937" y="1717"/>
                    <a:pt x="2937" y="1469"/>
                  </a:cubicBezTo>
                  <a:lnTo>
                    <a:pt x="2203" y="1"/>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9"/>
            <p:cNvSpPr/>
            <p:nvPr/>
          </p:nvSpPr>
          <p:spPr>
            <a:xfrm>
              <a:off x="889950" y="1012475"/>
              <a:ext cx="238575" cy="321525"/>
            </a:xfrm>
            <a:custGeom>
              <a:rect b="b" l="l" r="r" t="t"/>
              <a:pathLst>
                <a:path extrusionOk="0" h="12861" w="9543">
                  <a:moveTo>
                    <a:pt x="6607" y="0"/>
                  </a:moveTo>
                  <a:cubicBezTo>
                    <a:pt x="6607" y="0"/>
                    <a:pt x="0" y="3670"/>
                    <a:pt x="734" y="7341"/>
                  </a:cubicBezTo>
                  <a:cubicBezTo>
                    <a:pt x="1468" y="11011"/>
                    <a:pt x="5873" y="12861"/>
                    <a:pt x="5873" y="12861"/>
                  </a:cubicBezTo>
                  <a:lnTo>
                    <a:pt x="6607" y="12479"/>
                  </a:lnTo>
                  <a:lnTo>
                    <a:pt x="4023" y="7341"/>
                  </a:lnTo>
                  <a:lnTo>
                    <a:pt x="9543" y="2936"/>
                  </a:lnTo>
                  <a:lnTo>
                    <a:pt x="6607"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9"/>
            <p:cNvSpPr/>
            <p:nvPr/>
          </p:nvSpPr>
          <p:spPr>
            <a:xfrm>
              <a:off x="486225" y="1324425"/>
              <a:ext cx="320800" cy="321550"/>
            </a:xfrm>
            <a:custGeom>
              <a:rect b="b" l="l" r="r" t="t"/>
              <a:pathLst>
                <a:path extrusionOk="0" h="12862" w="12832">
                  <a:moveTo>
                    <a:pt x="6607" y="1469"/>
                  </a:moveTo>
                  <a:cubicBezTo>
                    <a:pt x="9161" y="1469"/>
                    <a:pt x="11363" y="3671"/>
                    <a:pt x="11363" y="6607"/>
                  </a:cubicBezTo>
                  <a:cubicBezTo>
                    <a:pt x="11363" y="9191"/>
                    <a:pt x="9161" y="11393"/>
                    <a:pt x="6607" y="11393"/>
                  </a:cubicBezTo>
                  <a:cubicBezTo>
                    <a:pt x="3671" y="11393"/>
                    <a:pt x="1468" y="9191"/>
                    <a:pt x="1468" y="6607"/>
                  </a:cubicBezTo>
                  <a:cubicBezTo>
                    <a:pt x="1468" y="3671"/>
                    <a:pt x="3671" y="1469"/>
                    <a:pt x="6607" y="1469"/>
                  </a:cubicBezTo>
                  <a:close/>
                  <a:moveTo>
                    <a:pt x="6607" y="1"/>
                  </a:moveTo>
                  <a:cubicBezTo>
                    <a:pt x="2937" y="1"/>
                    <a:pt x="0" y="2937"/>
                    <a:pt x="0" y="6607"/>
                  </a:cubicBezTo>
                  <a:cubicBezTo>
                    <a:pt x="0" y="9925"/>
                    <a:pt x="2937" y="12861"/>
                    <a:pt x="6607" y="12861"/>
                  </a:cubicBezTo>
                  <a:cubicBezTo>
                    <a:pt x="9895" y="12861"/>
                    <a:pt x="12831" y="9925"/>
                    <a:pt x="12831" y="6607"/>
                  </a:cubicBezTo>
                  <a:cubicBezTo>
                    <a:pt x="12831" y="2937"/>
                    <a:pt x="9895" y="1"/>
                    <a:pt x="66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9"/>
            <p:cNvSpPr/>
            <p:nvPr/>
          </p:nvSpPr>
          <p:spPr>
            <a:xfrm>
              <a:off x="522925" y="1361150"/>
              <a:ext cx="256950" cy="256925"/>
            </a:xfrm>
            <a:custGeom>
              <a:rect b="b" l="l" r="r" t="t"/>
              <a:pathLst>
                <a:path extrusionOk="0" h="10277" w="10278">
                  <a:moveTo>
                    <a:pt x="5139" y="382"/>
                  </a:moveTo>
                  <a:cubicBezTo>
                    <a:pt x="7693" y="382"/>
                    <a:pt x="9543" y="2584"/>
                    <a:pt x="9543" y="5138"/>
                  </a:cubicBezTo>
                  <a:cubicBezTo>
                    <a:pt x="9543" y="7722"/>
                    <a:pt x="7693" y="9543"/>
                    <a:pt x="5139" y="9543"/>
                  </a:cubicBezTo>
                  <a:cubicBezTo>
                    <a:pt x="2555" y="9543"/>
                    <a:pt x="353" y="7722"/>
                    <a:pt x="353" y="5138"/>
                  </a:cubicBezTo>
                  <a:cubicBezTo>
                    <a:pt x="353" y="2584"/>
                    <a:pt x="2555" y="382"/>
                    <a:pt x="5139" y="382"/>
                  </a:cubicBezTo>
                  <a:close/>
                  <a:moveTo>
                    <a:pt x="5139" y="0"/>
                  </a:moveTo>
                  <a:cubicBezTo>
                    <a:pt x="2203" y="0"/>
                    <a:pt x="0" y="2202"/>
                    <a:pt x="0" y="5138"/>
                  </a:cubicBezTo>
                  <a:cubicBezTo>
                    <a:pt x="0" y="7722"/>
                    <a:pt x="2203" y="10277"/>
                    <a:pt x="5139" y="10277"/>
                  </a:cubicBezTo>
                  <a:cubicBezTo>
                    <a:pt x="7693" y="10277"/>
                    <a:pt x="10277" y="7722"/>
                    <a:pt x="10277" y="5138"/>
                  </a:cubicBezTo>
                  <a:cubicBezTo>
                    <a:pt x="10277" y="2202"/>
                    <a:pt x="7693" y="0"/>
                    <a:pt x="5139" y="0"/>
                  </a:cubicBez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9"/>
            <p:cNvSpPr/>
            <p:nvPr/>
          </p:nvSpPr>
          <p:spPr>
            <a:xfrm>
              <a:off x="633025" y="1049175"/>
              <a:ext cx="742875" cy="450000"/>
            </a:xfrm>
            <a:custGeom>
              <a:rect b="b" l="l" r="r" t="t"/>
              <a:pathLst>
                <a:path extrusionOk="0" h="18000" w="29715">
                  <a:moveTo>
                    <a:pt x="6225" y="8075"/>
                  </a:moveTo>
                  <a:lnTo>
                    <a:pt x="18704" y="9925"/>
                  </a:lnTo>
                  <a:lnTo>
                    <a:pt x="17970" y="15415"/>
                  </a:lnTo>
                  <a:cubicBezTo>
                    <a:pt x="13948" y="11745"/>
                    <a:pt x="7694" y="9925"/>
                    <a:pt x="6225" y="9543"/>
                  </a:cubicBezTo>
                  <a:lnTo>
                    <a:pt x="6225" y="8075"/>
                  </a:lnTo>
                  <a:close/>
                  <a:moveTo>
                    <a:pt x="20172" y="6607"/>
                  </a:moveTo>
                  <a:lnTo>
                    <a:pt x="28247" y="16883"/>
                  </a:lnTo>
                  <a:lnTo>
                    <a:pt x="18704" y="16149"/>
                  </a:lnTo>
                  <a:lnTo>
                    <a:pt x="20172" y="6607"/>
                  </a:lnTo>
                  <a:close/>
                  <a:moveTo>
                    <a:pt x="6607" y="0"/>
                  </a:moveTo>
                  <a:cubicBezTo>
                    <a:pt x="6607" y="0"/>
                    <a:pt x="6225" y="0"/>
                    <a:pt x="6225" y="382"/>
                  </a:cubicBezTo>
                  <a:lnTo>
                    <a:pt x="5139" y="9925"/>
                  </a:lnTo>
                  <a:cubicBezTo>
                    <a:pt x="5139" y="11011"/>
                    <a:pt x="4757" y="12127"/>
                    <a:pt x="4023" y="12861"/>
                  </a:cubicBezTo>
                  <a:lnTo>
                    <a:pt x="353" y="17265"/>
                  </a:lnTo>
                  <a:cubicBezTo>
                    <a:pt x="1" y="17265"/>
                    <a:pt x="1" y="17617"/>
                    <a:pt x="353" y="17999"/>
                  </a:cubicBezTo>
                  <a:lnTo>
                    <a:pt x="735" y="17999"/>
                  </a:lnTo>
                  <a:lnTo>
                    <a:pt x="1087" y="17617"/>
                  </a:lnTo>
                  <a:lnTo>
                    <a:pt x="4757" y="13595"/>
                  </a:lnTo>
                  <a:cubicBezTo>
                    <a:pt x="5491" y="12861"/>
                    <a:pt x="5873" y="11745"/>
                    <a:pt x="5873" y="10659"/>
                  </a:cubicBezTo>
                  <a:cubicBezTo>
                    <a:pt x="7694" y="11011"/>
                    <a:pt x="14300" y="12861"/>
                    <a:pt x="17970" y="16883"/>
                  </a:cubicBezTo>
                  <a:lnTo>
                    <a:pt x="18352" y="16883"/>
                  </a:lnTo>
                  <a:lnTo>
                    <a:pt x="29363" y="17999"/>
                  </a:lnTo>
                  <a:cubicBezTo>
                    <a:pt x="29363" y="17999"/>
                    <a:pt x="29715" y="17999"/>
                    <a:pt x="29715" y="17617"/>
                  </a:cubicBezTo>
                  <a:lnTo>
                    <a:pt x="29715" y="17265"/>
                  </a:lnTo>
                  <a:lnTo>
                    <a:pt x="20554" y="5139"/>
                  </a:lnTo>
                  <a:lnTo>
                    <a:pt x="21288" y="1116"/>
                  </a:lnTo>
                  <a:cubicBezTo>
                    <a:pt x="21288" y="734"/>
                    <a:pt x="21288" y="382"/>
                    <a:pt x="20906" y="382"/>
                  </a:cubicBezTo>
                  <a:cubicBezTo>
                    <a:pt x="20554" y="382"/>
                    <a:pt x="20172" y="734"/>
                    <a:pt x="20172" y="734"/>
                  </a:cubicBezTo>
                  <a:lnTo>
                    <a:pt x="19086" y="8809"/>
                  </a:lnTo>
                  <a:lnTo>
                    <a:pt x="6607" y="7341"/>
                  </a:lnTo>
                  <a:lnTo>
                    <a:pt x="6959" y="382"/>
                  </a:lnTo>
                  <a:cubicBezTo>
                    <a:pt x="7341" y="382"/>
                    <a:pt x="6959" y="0"/>
                    <a:pt x="6607" y="0"/>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9"/>
            <p:cNvSpPr/>
            <p:nvPr/>
          </p:nvSpPr>
          <p:spPr>
            <a:xfrm>
              <a:off x="751950" y="1030825"/>
              <a:ext cx="128475" cy="36725"/>
            </a:xfrm>
            <a:custGeom>
              <a:rect b="b" l="l" r="r" t="t"/>
              <a:pathLst>
                <a:path extrusionOk="0" h="1469" w="5139">
                  <a:moveTo>
                    <a:pt x="734" y="0"/>
                  </a:moveTo>
                  <a:cubicBezTo>
                    <a:pt x="382" y="0"/>
                    <a:pt x="382" y="382"/>
                    <a:pt x="382" y="382"/>
                  </a:cubicBezTo>
                  <a:cubicBezTo>
                    <a:pt x="0" y="734"/>
                    <a:pt x="382" y="1116"/>
                    <a:pt x="734" y="1116"/>
                  </a:cubicBezTo>
                  <a:lnTo>
                    <a:pt x="4405" y="1468"/>
                  </a:lnTo>
                  <a:lnTo>
                    <a:pt x="4786" y="1468"/>
                  </a:lnTo>
                  <a:cubicBezTo>
                    <a:pt x="4786" y="1468"/>
                    <a:pt x="5139" y="1468"/>
                    <a:pt x="5139" y="1116"/>
                  </a:cubicBezTo>
                  <a:cubicBezTo>
                    <a:pt x="5139" y="734"/>
                    <a:pt x="4786" y="382"/>
                    <a:pt x="4786" y="382"/>
                  </a:cubicBezTo>
                  <a:lnTo>
                    <a:pt x="734"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9"/>
            <p:cNvSpPr/>
            <p:nvPr/>
          </p:nvSpPr>
          <p:spPr>
            <a:xfrm>
              <a:off x="1045575" y="1361150"/>
              <a:ext cx="46250" cy="101300"/>
            </a:xfrm>
            <a:custGeom>
              <a:rect b="b" l="l" r="r" t="t"/>
              <a:pathLst>
                <a:path extrusionOk="0" h="4052" w="1850">
                  <a:moveTo>
                    <a:pt x="382" y="0"/>
                  </a:moveTo>
                  <a:lnTo>
                    <a:pt x="0" y="382"/>
                  </a:lnTo>
                  <a:lnTo>
                    <a:pt x="1468" y="4052"/>
                  </a:lnTo>
                  <a:lnTo>
                    <a:pt x="1850" y="4052"/>
                  </a:lnTo>
                  <a:lnTo>
                    <a:pt x="382"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9"/>
            <p:cNvSpPr/>
            <p:nvPr/>
          </p:nvSpPr>
          <p:spPr>
            <a:xfrm>
              <a:off x="1018400" y="1361150"/>
              <a:ext cx="63900" cy="9550"/>
            </a:xfrm>
            <a:custGeom>
              <a:rect b="b" l="l" r="r" t="t"/>
              <a:pathLst>
                <a:path extrusionOk="0" h="382" w="2556">
                  <a:moveTo>
                    <a:pt x="1" y="0"/>
                  </a:moveTo>
                  <a:lnTo>
                    <a:pt x="1" y="382"/>
                  </a:lnTo>
                  <a:lnTo>
                    <a:pt x="2555" y="382"/>
                  </a:lnTo>
                  <a:lnTo>
                    <a:pt x="2555"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9"/>
            <p:cNvSpPr/>
            <p:nvPr/>
          </p:nvSpPr>
          <p:spPr>
            <a:xfrm>
              <a:off x="1091800" y="1554200"/>
              <a:ext cx="63900" cy="8825"/>
            </a:xfrm>
            <a:custGeom>
              <a:rect b="b" l="l" r="r" t="t"/>
              <a:pathLst>
                <a:path extrusionOk="0" h="353" w="2556">
                  <a:moveTo>
                    <a:pt x="1" y="0"/>
                  </a:moveTo>
                  <a:lnTo>
                    <a:pt x="1" y="353"/>
                  </a:lnTo>
                  <a:lnTo>
                    <a:pt x="2555" y="353"/>
                  </a:lnTo>
                  <a:lnTo>
                    <a:pt x="2555" y="0"/>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9"/>
            <p:cNvSpPr/>
            <p:nvPr/>
          </p:nvSpPr>
          <p:spPr>
            <a:xfrm>
              <a:off x="1036750" y="1407375"/>
              <a:ext cx="110150" cy="110150"/>
            </a:xfrm>
            <a:custGeom>
              <a:rect b="b" l="l" r="r" t="t"/>
              <a:pathLst>
                <a:path extrusionOk="0" h="4406" w="4406">
                  <a:moveTo>
                    <a:pt x="2203" y="1"/>
                  </a:moveTo>
                  <a:cubicBezTo>
                    <a:pt x="735" y="1"/>
                    <a:pt x="1" y="1087"/>
                    <a:pt x="1" y="2203"/>
                  </a:cubicBezTo>
                  <a:cubicBezTo>
                    <a:pt x="1" y="3289"/>
                    <a:pt x="735" y="4405"/>
                    <a:pt x="2203" y="4405"/>
                  </a:cubicBezTo>
                  <a:cubicBezTo>
                    <a:pt x="3289" y="4405"/>
                    <a:pt x="4405" y="3289"/>
                    <a:pt x="4405" y="2203"/>
                  </a:cubicBezTo>
                  <a:cubicBezTo>
                    <a:pt x="4405" y="1087"/>
                    <a:pt x="3289" y="1"/>
                    <a:pt x="2203" y="1"/>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9"/>
            <p:cNvSpPr/>
            <p:nvPr/>
          </p:nvSpPr>
          <p:spPr>
            <a:xfrm>
              <a:off x="1082275" y="1462425"/>
              <a:ext cx="46250" cy="100600"/>
            </a:xfrm>
            <a:custGeom>
              <a:rect b="b" l="l" r="r" t="t"/>
              <a:pathLst>
                <a:path extrusionOk="0" h="4024" w="1850">
                  <a:moveTo>
                    <a:pt x="0" y="1"/>
                  </a:moveTo>
                  <a:lnTo>
                    <a:pt x="1850" y="4024"/>
                  </a:lnTo>
                  <a:lnTo>
                    <a:pt x="1850" y="3671"/>
                  </a:lnTo>
                  <a:lnTo>
                    <a:pt x="382" y="1"/>
                  </a:lnTo>
                  <a:close/>
                </a:path>
              </a:pathLst>
            </a:custGeom>
            <a:solidFill>
              <a:srgbClr val="1F2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9"/>
            <p:cNvSpPr/>
            <p:nvPr/>
          </p:nvSpPr>
          <p:spPr>
            <a:xfrm>
              <a:off x="1063925" y="1499150"/>
              <a:ext cx="91775" cy="57400"/>
            </a:xfrm>
            <a:custGeom>
              <a:rect b="b" l="l" r="r" t="t"/>
              <a:pathLst>
                <a:path extrusionOk="0" h="2296" w="3671">
                  <a:moveTo>
                    <a:pt x="2936" y="0"/>
                  </a:moveTo>
                  <a:cubicBezTo>
                    <a:pt x="2936" y="0"/>
                    <a:pt x="2584" y="352"/>
                    <a:pt x="2584" y="734"/>
                  </a:cubicBezTo>
                  <a:cubicBezTo>
                    <a:pt x="2584" y="1086"/>
                    <a:pt x="0" y="2202"/>
                    <a:pt x="382" y="2202"/>
                  </a:cubicBezTo>
                  <a:cubicBezTo>
                    <a:pt x="447" y="2267"/>
                    <a:pt x="589" y="2295"/>
                    <a:pt x="779" y="2295"/>
                  </a:cubicBezTo>
                  <a:cubicBezTo>
                    <a:pt x="1615" y="2295"/>
                    <a:pt x="3383" y="1755"/>
                    <a:pt x="3670" y="1468"/>
                  </a:cubicBezTo>
                  <a:cubicBezTo>
                    <a:pt x="3670" y="1086"/>
                    <a:pt x="2936" y="0"/>
                    <a:pt x="2936" y="0"/>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9"/>
            <p:cNvSpPr/>
            <p:nvPr/>
          </p:nvSpPr>
          <p:spPr>
            <a:xfrm>
              <a:off x="1082275" y="1058700"/>
              <a:ext cx="138025" cy="36750"/>
            </a:xfrm>
            <a:custGeom>
              <a:rect b="b" l="l" r="r" t="t"/>
              <a:pathLst>
                <a:path extrusionOk="0" h="1470" w="5521">
                  <a:moveTo>
                    <a:pt x="734" y="1"/>
                  </a:moveTo>
                  <a:cubicBezTo>
                    <a:pt x="0" y="1"/>
                    <a:pt x="0" y="353"/>
                    <a:pt x="0" y="735"/>
                  </a:cubicBezTo>
                  <a:cubicBezTo>
                    <a:pt x="0" y="1087"/>
                    <a:pt x="0" y="1469"/>
                    <a:pt x="734" y="1469"/>
                  </a:cubicBezTo>
                  <a:lnTo>
                    <a:pt x="4786" y="1469"/>
                  </a:lnTo>
                  <a:cubicBezTo>
                    <a:pt x="5139" y="1469"/>
                    <a:pt x="5520" y="1087"/>
                    <a:pt x="5520" y="735"/>
                  </a:cubicBezTo>
                  <a:cubicBezTo>
                    <a:pt x="5520" y="353"/>
                    <a:pt x="5139" y="1"/>
                    <a:pt x="4786" y="1"/>
                  </a:cubicBezTo>
                  <a:close/>
                </a:path>
              </a:pathLst>
            </a:custGeom>
            <a:solidFill>
              <a:srgbClr val="7705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9"/>
            <p:cNvSpPr/>
            <p:nvPr/>
          </p:nvSpPr>
          <p:spPr>
            <a:xfrm>
              <a:off x="1073450" y="1022000"/>
              <a:ext cx="128500" cy="495525"/>
            </a:xfrm>
            <a:custGeom>
              <a:rect b="b" l="l" r="r" t="t"/>
              <a:pathLst>
                <a:path extrusionOk="0" h="19821" w="5140">
                  <a:moveTo>
                    <a:pt x="1" y="1"/>
                  </a:moveTo>
                  <a:lnTo>
                    <a:pt x="1" y="9896"/>
                  </a:lnTo>
                  <a:cubicBezTo>
                    <a:pt x="1" y="11364"/>
                    <a:pt x="1821" y="19820"/>
                    <a:pt x="1821" y="19820"/>
                  </a:cubicBezTo>
                  <a:lnTo>
                    <a:pt x="3289" y="19820"/>
                  </a:lnTo>
                  <a:lnTo>
                    <a:pt x="3289" y="9543"/>
                  </a:lnTo>
                  <a:lnTo>
                    <a:pt x="51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9"/>
            <p:cNvSpPr/>
            <p:nvPr/>
          </p:nvSpPr>
          <p:spPr>
            <a:xfrm>
              <a:off x="935450" y="581575"/>
              <a:ext cx="156375" cy="129225"/>
            </a:xfrm>
            <a:custGeom>
              <a:rect b="b" l="l" r="r" t="t"/>
              <a:pathLst>
                <a:path extrusionOk="0" h="5169" w="6255">
                  <a:moveTo>
                    <a:pt x="2203" y="1"/>
                  </a:moveTo>
                  <a:cubicBezTo>
                    <a:pt x="1851" y="1"/>
                    <a:pt x="735" y="735"/>
                    <a:pt x="383" y="1469"/>
                  </a:cubicBezTo>
                  <a:cubicBezTo>
                    <a:pt x="1" y="1821"/>
                    <a:pt x="383" y="2555"/>
                    <a:pt x="383" y="2555"/>
                  </a:cubicBezTo>
                  <a:cubicBezTo>
                    <a:pt x="383" y="2555"/>
                    <a:pt x="2342" y="5168"/>
                    <a:pt x="2860" y="5168"/>
                  </a:cubicBezTo>
                  <a:cubicBezTo>
                    <a:pt x="2891" y="5168"/>
                    <a:pt x="2917" y="5159"/>
                    <a:pt x="2937" y="5139"/>
                  </a:cubicBezTo>
                  <a:cubicBezTo>
                    <a:pt x="2937" y="4757"/>
                    <a:pt x="5139" y="4757"/>
                    <a:pt x="5521" y="4023"/>
                  </a:cubicBezTo>
                  <a:cubicBezTo>
                    <a:pt x="6255" y="3289"/>
                    <a:pt x="5139" y="1821"/>
                    <a:pt x="4405" y="1087"/>
                  </a:cubicBezTo>
                  <a:cubicBezTo>
                    <a:pt x="3671" y="1"/>
                    <a:pt x="2585" y="353"/>
                    <a:pt x="2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9"/>
            <p:cNvSpPr/>
            <p:nvPr/>
          </p:nvSpPr>
          <p:spPr>
            <a:xfrm>
              <a:off x="926650" y="608750"/>
              <a:ext cx="100600" cy="128475"/>
            </a:xfrm>
            <a:custGeom>
              <a:rect b="b" l="l" r="r" t="t"/>
              <a:pathLst>
                <a:path extrusionOk="0" h="5139" w="4024">
                  <a:moveTo>
                    <a:pt x="1821" y="0"/>
                  </a:moveTo>
                  <a:lnTo>
                    <a:pt x="353" y="1468"/>
                  </a:lnTo>
                  <a:lnTo>
                    <a:pt x="0" y="1850"/>
                  </a:lnTo>
                  <a:lnTo>
                    <a:pt x="353" y="1850"/>
                  </a:lnTo>
                  <a:lnTo>
                    <a:pt x="353" y="3670"/>
                  </a:lnTo>
                  <a:cubicBezTo>
                    <a:pt x="353" y="3861"/>
                    <a:pt x="536" y="3861"/>
                    <a:pt x="768" y="3861"/>
                  </a:cubicBezTo>
                  <a:cubicBezTo>
                    <a:pt x="999" y="3861"/>
                    <a:pt x="1278" y="3861"/>
                    <a:pt x="1469" y="4052"/>
                  </a:cubicBezTo>
                  <a:cubicBezTo>
                    <a:pt x="1821" y="4404"/>
                    <a:pt x="2203" y="5139"/>
                    <a:pt x="2203" y="5139"/>
                  </a:cubicBezTo>
                  <a:lnTo>
                    <a:pt x="4023" y="4404"/>
                  </a:lnTo>
                  <a:lnTo>
                    <a:pt x="3289" y="3318"/>
                  </a:lnTo>
                  <a:cubicBezTo>
                    <a:pt x="3289" y="3318"/>
                    <a:pt x="3671" y="2936"/>
                    <a:pt x="3671" y="2202"/>
                  </a:cubicBezTo>
                  <a:cubicBezTo>
                    <a:pt x="3671" y="1850"/>
                    <a:pt x="2937" y="1850"/>
                    <a:pt x="2937" y="1850"/>
                  </a:cubicBezTo>
                  <a:cubicBezTo>
                    <a:pt x="2937" y="1850"/>
                    <a:pt x="1469" y="734"/>
                    <a:pt x="1821"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9"/>
            <p:cNvSpPr/>
            <p:nvPr/>
          </p:nvSpPr>
          <p:spPr>
            <a:xfrm>
              <a:off x="770300" y="710050"/>
              <a:ext cx="220225" cy="130225"/>
            </a:xfrm>
            <a:custGeom>
              <a:rect b="b" l="l" r="r" t="t"/>
              <a:pathLst>
                <a:path extrusionOk="0" h="5209" w="8809">
                  <a:moveTo>
                    <a:pt x="382" y="0"/>
                  </a:moveTo>
                  <a:lnTo>
                    <a:pt x="0" y="734"/>
                  </a:lnTo>
                  <a:cubicBezTo>
                    <a:pt x="0" y="734"/>
                    <a:pt x="1468" y="5138"/>
                    <a:pt x="2937" y="5138"/>
                  </a:cubicBezTo>
                  <a:cubicBezTo>
                    <a:pt x="3195" y="5188"/>
                    <a:pt x="3495" y="5209"/>
                    <a:pt x="3821" y="5209"/>
                  </a:cubicBezTo>
                  <a:cubicBezTo>
                    <a:pt x="5831" y="5209"/>
                    <a:pt x="8809" y="4404"/>
                    <a:pt x="8809" y="4404"/>
                  </a:cubicBezTo>
                  <a:lnTo>
                    <a:pt x="8457" y="1821"/>
                  </a:lnTo>
                  <a:lnTo>
                    <a:pt x="3671" y="3670"/>
                  </a:lnTo>
                  <a:lnTo>
                    <a:pt x="382" y="0"/>
                  </a:ln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9"/>
            <p:cNvSpPr/>
            <p:nvPr/>
          </p:nvSpPr>
          <p:spPr>
            <a:xfrm>
              <a:off x="972150" y="708125"/>
              <a:ext cx="266500" cy="324400"/>
            </a:xfrm>
            <a:custGeom>
              <a:rect b="b" l="l" r="r" t="t"/>
              <a:pathLst>
                <a:path extrusionOk="0" h="12976" w="10660">
                  <a:moveTo>
                    <a:pt x="3069" y="1"/>
                  </a:moveTo>
                  <a:cubicBezTo>
                    <a:pt x="2751" y="1"/>
                    <a:pt x="2457" y="25"/>
                    <a:pt x="2203" y="77"/>
                  </a:cubicBezTo>
                  <a:cubicBezTo>
                    <a:pt x="383" y="429"/>
                    <a:pt x="383" y="1545"/>
                    <a:pt x="1" y="3013"/>
                  </a:cubicBezTo>
                  <a:lnTo>
                    <a:pt x="1" y="6684"/>
                  </a:lnTo>
                  <a:cubicBezTo>
                    <a:pt x="735" y="7418"/>
                    <a:pt x="2203" y="11822"/>
                    <a:pt x="2937" y="12556"/>
                  </a:cubicBezTo>
                  <a:cubicBezTo>
                    <a:pt x="3159" y="12761"/>
                    <a:pt x="5353" y="12975"/>
                    <a:pt x="7296" y="12975"/>
                  </a:cubicBezTo>
                  <a:cubicBezTo>
                    <a:pt x="8698" y="12975"/>
                    <a:pt x="9970" y="12864"/>
                    <a:pt x="10278" y="12556"/>
                  </a:cubicBezTo>
                  <a:cubicBezTo>
                    <a:pt x="10659" y="12174"/>
                    <a:pt x="6255" y="4481"/>
                    <a:pt x="6255" y="4100"/>
                  </a:cubicBezTo>
                  <a:cubicBezTo>
                    <a:pt x="5873" y="3366"/>
                    <a:pt x="7341" y="3366"/>
                    <a:pt x="7723" y="1898"/>
                  </a:cubicBezTo>
                  <a:cubicBezTo>
                    <a:pt x="8027" y="960"/>
                    <a:pt x="5073" y="1"/>
                    <a:pt x="306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9"/>
            <p:cNvSpPr/>
            <p:nvPr/>
          </p:nvSpPr>
          <p:spPr>
            <a:xfrm>
              <a:off x="751950" y="643725"/>
              <a:ext cx="27925" cy="87075"/>
            </a:xfrm>
            <a:custGeom>
              <a:rect b="b" l="l" r="r" t="t"/>
              <a:pathLst>
                <a:path extrusionOk="0" h="3483" w="1117">
                  <a:moveTo>
                    <a:pt x="249" y="1"/>
                  </a:moveTo>
                  <a:cubicBezTo>
                    <a:pt x="0" y="1"/>
                    <a:pt x="0" y="901"/>
                    <a:pt x="0" y="1537"/>
                  </a:cubicBezTo>
                  <a:cubicBezTo>
                    <a:pt x="0" y="1919"/>
                    <a:pt x="382" y="3005"/>
                    <a:pt x="734" y="3387"/>
                  </a:cubicBezTo>
                  <a:cubicBezTo>
                    <a:pt x="808" y="3455"/>
                    <a:pt x="868" y="3483"/>
                    <a:pt x="916" y="3483"/>
                  </a:cubicBezTo>
                  <a:cubicBezTo>
                    <a:pt x="1116" y="3483"/>
                    <a:pt x="1116" y="3005"/>
                    <a:pt x="1116" y="3005"/>
                  </a:cubicBezTo>
                  <a:cubicBezTo>
                    <a:pt x="1116" y="3005"/>
                    <a:pt x="734" y="451"/>
                    <a:pt x="382" y="69"/>
                  </a:cubicBezTo>
                  <a:cubicBezTo>
                    <a:pt x="331" y="22"/>
                    <a:pt x="287" y="1"/>
                    <a:pt x="249"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9"/>
            <p:cNvSpPr/>
            <p:nvPr/>
          </p:nvSpPr>
          <p:spPr>
            <a:xfrm>
              <a:off x="743125" y="994125"/>
              <a:ext cx="82250" cy="67000"/>
            </a:xfrm>
            <a:custGeom>
              <a:rect b="b" l="l" r="r" t="t"/>
              <a:pathLst>
                <a:path extrusionOk="0" h="2680" w="3290">
                  <a:moveTo>
                    <a:pt x="2937" y="0"/>
                  </a:moveTo>
                  <a:cubicBezTo>
                    <a:pt x="2937" y="0"/>
                    <a:pt x="2555" y="382"/>
                    <a:pt x="1821" y="734"/>
                  </a:cubicBezTo>
                  <a:cubicBezTo>
                    <a:pt x="1469" y="734"/>
                    <a:pt x="1" y="1850"/>
                    <a:pt x="1" y="2584"/>
                  </a:cubicBezTo>
                  <a:cubicBezTo>
                    <a:pt x="69" y="2652"/>
                    <a:pt x="166" y="2680"/>
                    <a:pt x="278" y="2680"/>
                  </a:cubicBezTo>
                  <a:cubicBezTo>
                    <a:pt x="743" y="2680"/>
                    <a:pt x="1469" y="2202"/>
                    <a:pt x="1469" y="2202"/>
                  </a:cubicBezTo>
                  <a:lnTo>
                    <a:pt x="2203" y="1468"/>
                  </a:lnTo>
                  <a:cubicBezTo>
                    <a:pt x="2203" y="1116"/>
                    <a:pt x="3290" y="382"/>
                    <a:pt x="3290" y="382"/>
                  </a:cubicBezTo>
                  <a:lnTo>
                    <a:pt x="2937" y="0"/>
                  </a:ln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9"/>
            <p:cNvSpPr/>
            <p:nvPr/>
          </p:nvSpPr>
          <p:spPr>
            <a:xfrm>
              <a:off x="807000" y="727125"/>
              <a:ext cx="273700" cy="294900"/>
            </a:xfrm>
            <a:custGeom>
              <a:rect b="b" l="l" r="r" t="t"/>
              <a:pathLst>
                <a:path extrusionOk="0" h="11796" w="10948">
                  <a:moveTo>
                    <a:pt x="9632" y="0"/>
                  </a:moveTo>
                  <a:cubicBezTo>
                    <a:pt x="9502" y="0"/>
                    <a:pt x="9355" y="17"/>
                    <a:pt x="9191" y="51"/>
                  </a:cubicBezTo>
                  <a:cubicBezTo>
                    <a:pt x="7341" y="785"/>
                    <a:pt x="5873" y="7392"/>
                    <a:pt x="5873" y="7392"/>
                  </a:cubicBezTo>
                  <a:lnTo>
                    <a:pt x="0" y="10680"/>
                  </a:lnTo>
                  <a:lnTo>
                    <a:pt x="382" y="11796"/>
                  </a:lnTo>
                  <a:cubicBezTo>
                    <a:pt x="382" y="11796"/>
                    <a:pt x="4786" y="10328"/>
                    <a:pt x="6255" y="9594"/>
                  </a:cubicBezTo>
                  <a:cubicBezTo>
                    <a:pt x="7341" y="9212"/>
                    <a:pt x="7723" y="8860"/>
                    <a:pt x="8457" y="7010"/>
                  </a:cubicBezTo>
                  <a:cubicBezTo>
                    <a:pt x="9191" y="5542"/>
                    <a:pt x="9925" y="4455"/>
                    <a:pt x="10277" y="2987"/>
                  </a:cubicBezTo>
                  <a:cubicBezTo>
                    <a:pt x="10624" y="1652"/>
                    <a:pt x="10947" y="0"/>
                    <a:pt x="9632" y="0"/>
                  </a:cubicBezTo>
                  <a:close/>
                </a:path>
              </a:pathLst>
            </a:custGeom>
            <a:solidFill>
              <a:srgbClr val="F1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70"/>
          <p:cNvSpPr/>
          <p:nvPr/>
        </p:nvSpPr>
        <p:spPr>
          <a:xfrm>
            <a:off x="5185550" y="4600575"/>
            <a:ext cx="4003500" cy="54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0"/>
          <p:cNvSpPr txBox="1"/>
          <p:nvPr>
            <p:ph type="title"/>
          </p:nvPr>
        </p:nvSpPr>
        <p:spPr>
          <a:xfrm>
            <a:off x="514100" y="1997675"/>
            <a:ext cx="4163400" cy="13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Development​</a:t>
            </a:r>
            <a:endParaRPr/>
          </a:p>
        </p:txBody>
      </p:sp>
      <p:sp>
        <p:nvSpPr>
          <p:cNvPr id="1239" name="Google Shape;1239;p70"/>
          <p:cNvSpPr txBox="1"/>
          <p:nvPr>
            <p:ph idx="2" type="title"/>
          </p:nvPr>
        </p:nvSpPr>
        <p:spPr>
          <a:xfrm>
            <a:off x="1479100" y="565750"/>
            <a:ext cx="2233500" cy="135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40" name="Google Shape;1240;p70"/>
          <p:cNvSpPr txBox="1"/>
          <p:nvPr>
            <p:ph idx="1" type="subTitle"/>
          </p:nvPr>
        </p:nvSpPr>
        <p:spPr>
          <a:xfrm>
            <a:off x="1209250" y="3456825"/>
            <a:ext cx="2773200" cy="4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data has more to say if properly analyzed</a:t>
            </a:r>
            <a:endParaRPr/>
          </a:p>
        </p:txBody>
      </p:sp>
      <p:grpSp>
        <p:nvGrpSpPr>
          <p:cNvPr id="1241" name="Google Shape;1241;p70"/>
          <p:cNvGrpSpPr/>
          <p:nvPr/>
        </p:nvGrpSpPr>
        <p:grpSpPr>
          <a:xfrm>
            <a:off x="5462780" y="4468525"/>
            <a:ext cx="3553243" cy="632300"/>
            <a:chOff x="5462780" y="4544725"/>
            <a:chExt cx="3553243" cy="632300"/>
          </a:xfrm>
        </p:grpSpPr>
        <p:sp>
          <p:nvSpPr>
            <p:cNvPr id="1242" name="Google Shape;1242;p70"/>
            <p:cNvSpPr/>
            <p:nvPr/>
          </p:nvSpPr>
          <p:spPr>
            <a:xfrm flipH="1">
              <a:off x="5462780" y="4862771"/>
              <a:ext cx="3553243" cy="108881"/>
            </a:xfrm>
            <a:custGeom>
              <a:rect b="b" l="l" r="r" t="t"/>
              <a:pathLst>
                <a:path extrusionOk="0" h="615" w="20070">
                  <a:moveTo>
                    <a:pt x="9817" y="0"/>
                  </a:moveTo>
                  <a:cubicBezTo>
                    <a:pt x="8912" y="0"/>
                    <a:pt x="8188" y="35"/>
                    <a:pt x="7826" y="73"/>
                  </a:cubicBezTo>
                  <a:cubicBezTo>
                    <a:pt x="7426" y="73"/>
                    <a:pt x="6811" y="108"/>
                    <a:pt x="6122" y="108"/>
                  </a:cubicBezTo>
                  <a:cubicBezTo>
                    <a:pt x="5362" y="108"/>
                    <a:pt x="4493" y="73"/>
                    <a:pt x="3658" y="73"/>
                  </a:cubicBezTo>
                  <a:cubicBezTo>
                    <a:pt x="2826" y="73"/>
                    <a:pt x="2029" y="35"/>
                    <a:pt x="1377" y="35"/>
                  </a:cubicBezTo>
                  <a:cubicBezTo>
                    <a:pt x="580" y="35"/>
                    <a:pt x="1" y="73"/>
                    <a:pt x="36" y="145"/>
                  </a:cubicBezTo>
                  <a:cubicBezTo>
                    <a:pt x="36" y="218"/>
                    <a:pt x="1847" y="290"/>
                    <a:pt x="4348" y="397"/>
                  </a:cubicBezTo>
                  <a:cubicBezTo>
                    <a:pt x="4275" y="363"/>
                    <a:pt x="4238" y="363"/>
                    <a:pt x="4238" y="325"/>
                  </a:cubicBezTo>
                  <a:cubicBezTo>
                    <a:pt x="4131" y="218"/>
                    <a:pt x="5035" y="145"/>
                    <a:pt x="5904" y="145"/>
                  </a:cubicBezTo>
                  <a:cubicBezTo>
                    <a:pt x="6846" y="145"/>
                    <a:pt x="7753" y="218"/>
                    <a:pt x="7498" y="363"/>
                  </a:cubicBezTo>
                  <a:cubicBezTo>
                    <a:pt x="7498" y="363"/>
                    <a:pt x="6629" y="397"/>
                    <a:pt x="5797" y="435"/>
                  </a:cubicBezTo>
                  <a:cubicBezTo>
                    <a:pt x="8223" y="508"/>
                    <a:pt x="11048" y="580"/>
                    <a:pt x="13477" y="615"/>
                  </a:cubicBezTo>
                  <a:cubicBezTo>
                    <a:pt x="13294" y="580"/>
                    <a:pt x="13149" y="542"/>
                    <a:pt x="13115" y="508"/>
                  </a:cubicBezTo>
                  <a:cubicBezTo>
                    <a:pt x="13004" y="363"/>
                    <a:pt x="14164" y="290"/>
                    <a:pt x="15288" y="290"/>
                  </a:cubicBezTo>
                  <a:cubicBezTo>
                    <a:pt x="16520" y="290"/>
                    <a:pt x="17714" y="363"/>
                    <a:pt x="17389" y="508"/>
                  </a:cubicBezTo>
                  <a:cubicBezTo>
                    <a:pt x="17389" y="508"/>
                    <a:pt x="16447" y="580"/>
                    <a:pt x="15433" y="615"/>
                  </a:cubicBezTo>
                  <a:lnTo>
                    <a:pt x="16120" y="615"/>
                  </a:lnTo>
                  <a:cubicBezTo>
                    <a:pt x="18511" y="615"/>
                    <a:pt x="19815" y="580"/>
                    <a:pt x="18476" y="397"/>
                  </a:cubicBezTo>
                  <a:cubicBezTo>
                    <a:pt x="18766" y="363"/>
                    <a:pt x="20070" y="325"/>
                    <a:pt x="19780" y="253"/>
                  </a:cubicBezTo>
                  <a:cubicBezTo>
                    <a:pt x="19525" y="218"/>
                    <a:pt x="13294" y="0"/>
                    <a:pt x="981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0"/>
            <p:cNvSpPr/>
            <p:nvPr/>
          </p:nvSpPr>
          <p:spPr>
            <a:xfrm flipH="1">
              <a:off x="6065599" y="4984401"/>
              <a:ext cx="1962693" cy="58070"/>
            </a:xfrm>
            <a:custGeom>
              <a:rect b="b" l="l" r="r" t="t"/>
              <a:pathLst>
                <a:path extrusionOk="0" h="328" w="11086">
                  <a:moveTo>
                    <a:pt x="2392" y="0"/>
                  </a:moveTo>
                  <a:cubicBezTo>
                    <a:pt x="977" y="0"/>
                    <a:pt x="1" y="38"/>
                    <a:pt x="146" y="110"/>
                  </a:cubicBezTo>
                  <a:cubicBezTo>
                    <a:pt x="363" y="290"/>
                    <a:pt x="3116" y="328"/>
                    <a:pt x="5797" y="328"/>
                  </a:cubicBezTo>
                  <a:cubicBezTo>
                    <a:pt x="8367" y="328"/>
                    <a:pt x="10831" y="290"/>
                    <a:pt x="10831" y="290"/>
                  </a:cubicBezTo>
                  <a:cubicBezTo>
                    <a:pt x="11086" y="183"/>
                    <a:pt x="5614" y="0"/>
                    <a:pt x="239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0"/>
            <p:cNvSpPr/>
            <p:nvPr/>
          </p:nvSpPr>
          <p:spPr>
            <a:xfrm flipH="1">
              <a:off x="7662700" y="5042294"/>
              <a:ext cx="416935" cy="32045"/>
            </a:xfrm>
            <a:custGeom>
              <a:rect b="b" l="l" r="r" t="t"/>
              <a:pathLst>
                <a:path extrusionOk="0" h="181" w="2355">
                  <a:moveTo>
                    <a:pt x="1122" y="1"/>
                  </a:moveTo>
                  <a:cubicBezTo>
                    <a:pt x="580" y="1"/>
                    <a:pt x="1" y="36"/>
                    <a:pt x="73" y="108"/>
                  </a:cubicBezTo>
                  <a:cubicBezTo>
                    <a:pt x="108" y="180"/>
                    <a:pt x="363" y="180"/>
                    <a:pt x="688" y="180"/>
                  </a:cubicBezTo>
                  <a:cubicBezTo>
                    <a:pt x="1340" y="180"/>
                    <a:pt x="2174" y="108"/>
                    <a:pt x="2174" y="108"/>
                  </a:cubicBezTo>
                  <a:cubicBezTo>
                    <a:pt x="2354" y="36"/>
                    <a:pt x="1740" y="1"/>
                    <a:pt x="1122"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0"/>
            <p:cNvSpPr/>
            <p:nvPr/>
          </p:nvSpPr>
          <p:spPr>
            <a:xfrm flipH="1">
              <a:off x="7989699" y="4933057"/>
              <a:ext cx="256712" cy="6905"/>
            </a:xfrm>
            <a:custGeom>
              <a:rect b="b" l="l" r="r" t="t"/>
              <a:pathLst>
                <a:path extrusionOk="0" h="39" w="1450">
                  <a:moveTo>
                    <a:pt x="1" y="0"/>
                  </a:moveTo>
                  <a:cubicBezTo>
                    <a:pt x="181" y="38"/>
                    <a:pt x="508" y="38"/>
                    <a:pt x="870" y="38"/>
                  </a:cubicBezTo>
                  <a:lnTo>
                    <a:pt x="1450" y="38"/>
                  </a:lnTo>
                  <a:cubicBezTo>
                    <a:pt x="943" y="38"/>
                    <a:pt x="470" y="0"/>
                    <a:pt x="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0"/>
            <p:cNvSpPr/>
            <p:nvPr/>
          </p:nvSpPr>
          <p:spPr>
            <a:xfrm flipH="1">
              <a:off x="7643227" y="4888442"/>
              <a:ext cx="641602" cy="51519"/>
            </a:xfrm>
            <a:custGeom>
              <a:rect b="b" l="l" r="r" t="t"/>
              <a:pathLst>
                <a:path extrusionOk="0" h="291" w="3624">
                  <a:moveTo>
                    <a:pt x="1774" y="0"/>
                  </a:moveTo>
                  <a:cubicBezTo>
                    <a:pt x="905" y="0"/>
                    <a:pt x="1" y="73"/>
                    <a:pt x="108" y="180"/>
                  </a:cubicBezTo>
                  <a:cubicBezTo>
                    <a:pt x="108" y="218"/>
                    <a:pt x="145" y="218"/>
                    <a:pt x="218" y="252"/>
                  </a:cubicBezTo>
                  <a:cubicBezTo>
                    <a:pt x="687" y="252"/>
                    <a:pt x="1160" y="290"/>
                    <a:pt x="1667" y="290"/>
                  </a:cubicBezTo>
                  <a:cubicBezTo>
                    <a:pt x="2499" y="252"/>
                    <a:pt x="3368" y="218"/>
                    <a:pt x="3368" y="218"/>
                  </a:cubicBezTo>
                  <a:cubicBezTo>
                    <a:pt x="3623" y="73"/>
                    <a:pt x="2716" y="0"/>
                    <a:pt x="177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0"/>
            <p:cNvSpPr/>
            <p:nvPr/>
          </p:nvSpPr>
          <p:spPr>
            <a:xfrm flipH="1">
              <a:off x="6283521" y="4971476"/>
              <a:ext cx="346649" cy="6905"/>
            </a:xfrm>
            <a:custGeom>
              <a:rect b="b" l="l" r="r" t="t"/>
              <a:pathLst>
                <a:path extrusionOk="0" h="39" w="1958">
                  <a:moveTo>
                    <a:pt x="1" y="1"/>
                  </a:moveTo>
                  <a:cubicBezTo>
                    <a:pt x="218" y="39"/>
                    <a:pt x="543" y="39"/>
                    <a:pt x="943" y="39"/>
                  </a:cubicBezTo>
                  <a:cubicBezTo>
                    <a:pt x="1267" y="39"/>
                    <a:pt x="1630" y="39"/>
                    <a:pt x="195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0"/>
            <p:cNvSpPr/>
            <p:nvPr/>
          </p:nvSpPr>
          <p:spPr>
            <a:xfrm flipH="1">
              <a:off x="5879866" y="4914114"/>
              <a:ext cx="833870" cy="57539"/>
            </a:xfrm>
            <a:custGeom>
              <a:rect b="b" l="l" r="r" t="t"/>
              <a:pathLst>
                <a:path extrusionOk="0" h="325" w="4710">
                  <a:moveTo>
                    <a:pt x="2284" y="0"/>
                  </a:moveTo>
                  <a:cubicBezTo>
                    <a:pt x="1160" y="0"/>
                    <a:pt x="0" y="73"/>
                    <a:pt x="111" y="218"/>
                  </a:cubicBezTo>
                  <a:cubicBezTo>
                    <a:pt x="145" y="252"/>
                    <a:pt x="290" y="290"/>
                    <a:pt x="473" y="325"/>
                  </a:cubicBezTo>
                  <a:lnTo>
                    <a:pt x="2429" y="325"/>
                  </a:lnTo>
                  <a:cubicBezTo>
                    <a:pt x="3443" y="290"/>
                    <a:pt x="4385" y="218"/>
                    <a:pt x="4385" y="218"/>
                  </a:cubicBezTo>
                  <a:cubicBezTo>
                    <a:pt x="4710" y="73"/>
                    <a:pt x="3516" y="0"/>
                    <a:pt x="228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0"/>
            <p:cNvSpPr/>
            <p:nvPr/>
          </p:nvSpPr>
          <p:spPr>
            <a:xfrm flipH="1">
              <a:off x="6514563" y="4986702"/>
              <a:ext cx="186426" cy="164650"/>
            </a:xfrm>
            <a:custGeom>
              <a:rect b="b" l="l" r="r" t="t"/>
              <a:pathLst>
                <a:path extrusionOk="0" h="930" w="1053">
                  <a:moveTo>
                    <a:pt x="769" y="1"/>
                  </a:moveTo>
                  <a:cubicBezTo>
                    <a:pt x="562" y="1"/>
                    <a:pt x="473" y="749"/>
                    <a:pt x="473" y="749"/>
                  </a:cubicBezTo>
                  <a:cubicBezTo>
                    <a:pt x="473" y="749"/>
                    <a:pt x="546" y="132"/>
                    <a:pt x="363" y="97"/>
                  </a:cubicBezTo>
                  <a:cubicBezTo>
                    <a:pt x="353" y="93"/>
                    <a:pt x="344" y="91"/>
                    <a:pt x="336" y="91"/>
                  </a:cubicBezTo>
                  <a:cubicBezTo>
                    <a:pt x="199" y="91"/>
                    <a:pt x="328" y="639"/>
                    <a:pt x="328" y="639"/>
                  </a:cubicBezTo>
                  <a:cubicBezTo>
                    <a:pt x="328" y="639"/>
                    <a:pt x="225" y="355"/>
                    <a:pt x="126" y="355"/>
                  </a:cubicBezTo>
                  <a:cubicBezTo>
                    <a:pt x="108" y="355"/>
                    <a:pt x="90" y="365"/>
                    <a:pt x="73" y="387"/>
                  </a:cubicBezTo>
                  <a:cubicBezTo>
                    <a:pt x="1" y="532"/>
                    <a:pt x="291" y="929"/>
                    <a:pt x="291" y="929"/>
                  </a:cubicBezTo>
                  <a:lnTo>
                    <a:pt x="653" y="929"/>
                  </a:lnTo>
                  <a:cubicBezTo>
                    <a:pt x="653" y="929"/>
                    <a:pt x="836" y="822"/>
                    <a:pt x="943" y="532"/>
                  </a:cubicBezTo>
                  <a:cubicBezTo>
                    <a:pt x="967" y="468"/>
                    <a:pt x="967" y="443"/>
                    <a:pt x="951" y="443"/>
                  </a:cubicBezTo>
                  <a:cubicBezTo>
                    <a:pt x="895" y="443"/>
                    <a:pt x="653" y="749"/>
                    <a:pt x="653" y="749"/>
                  </a:cubicBezTo>
                  <a:cubicBezTo>
                    <a:pt x="653" y="749"/>
                    <a:pt x="1053" y="242"/>
                    <a:pt x="836" y="25"/>
                  </a:cubicBezTo>
                  <a:cubicBezTo>
                    <a:pt x="812" y="8"/>
                    <a:pt x="790" y="1"/>
                    <a:pt x="769"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0"/>
            <p:cNvSpPr/>
            <p:nvPr/>
          </p:nvSpPr>
          <p:spPr>
            <a:xfrm flipH="1">
              <a:off x="8725538" y="4544725"/>
              <a:ext cx="159692" cy="140041"/>
            </a:xfrm>
            <a:custGeom>
              <a:rect b="b" l="l" r="r" t="t"/>
              <a:pathLst>
                <a:path extrusionOk="0" h="791" w="902">
                  <a:moveTo>
                    <a:pt x="661" y="0"/>
                  </a:moveTo>
                  <a:cubicBezTo>
                    <a:pt x="524" y="0"/>
                    <a:pt x="460" y="405"/>
                    <a:pt x="441" y="553"/>
                  </a:cubicBezTo>
                  <a:lnTo>
                    <a:pt x="441" y="553"/>
                  </a:lnTo>
                  <a:cubicBezTo>
                    <a:pt x="454" y="422"/>
                    <a:pt x="471" y="93"/>
                    <a:pt x="328" y="65"/>
                  </a:cubicBezTo>
                  <a:cubicBezTo>
                    <a:pt x="323" y="64"/>
                    <a:pt x="318" y="63"/>
                    <a:pt x="313" y="63"/>
                  </a:cubicBezTo>
                  <a:cubicBezTo>
                    <a:pt x="193" y="63"/>
                    <a:pt x="328" y="535"/>
                    <a:pt x="328" y="535"/>
                  </a:cubicBezTo>
                  <a:cubicBezTo>
                    <a:pt x="328" y="535"/>
                    <a:pt x="221" y="296"/>
                    <a:pt x="145" y="296"/>
                  </a:cubicBezTo>
                  <a:cubicBezTo>
                    <a:pt x="133" y="296"/>
                    <a:pt x="121" y="302"/>
                    <a:pt x="111" y="318"/>
                  </a:cubicBezTo>
                  <a:cubicBezTo>
                    <a:pt x="0" y="428"/>
                    <a:pt x="290" y="790"/>
                    <a:pt x="290" y="790"/>
                  </a:cubicBezTo>
                  <a:lnTo>
                    <a:pt x="580" y="790"/>
                  </a:lnTo>
                  <a:cubicBezTo>
                    <a:pt x="580" y="790"/>
                    <a:pt x="725" y="680"/>
                    <a:pt x="835" y="428"/>
                  </a:cubicBezTo>
                  <a:cubicBezTo>
                    <a:pt x="851" y="381"/>
                    <a:pt x="848" y="363"/>
                    <a:pt x="834" y="363"/>
                  </a:cubicBezTo>
                  <a:cubicBezTo>
                    <a:pt x="795" y="363"/>
                    <a:pt x="671" y="501"/>
                    <a:pt x="612" y="570"/>
                  </a:cubicBezTo>
                  <a:lnTo>
                    <a:pt x="612" y="570"/>
                  </a:lnTo>
                  <a:cubicBezTo>
                    <a:pt x="695" y="466"/>
                    <a:pt x="902" y="176"/>
                    <a:pt x="725" y="28"/>
                  </a:cubicBezTo>
                  <a:cubicBezTo>
                    <a:pt x="702" y="9"/>
                    <a:pt x="681" y="0"/>
                    <a:pt x="66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0"/>
            <p:cNvSpPr/>
            <p:nvPr/>
          </p:nvSpPr>
          <p:spPr>
            <a:xfrm flipH="1">
              <a:off x="5738753" y="5055219"/>
              <a:ext cx="121805" cy="44792"/>
            </a:xfrm>
            <a:custGeom>
              <a:rect b="b" l="l" r="r" t="t"/>
              <a:pathLst>
                <a:path extrusionOk="0" h="253" w="688">
                  <a:moveTo>
                    <a:pt x="218" y="0"/>
                  </a:moveTo>
                  <a:cubicBezTo>
                    <a:pt x="218" y="0"/>
                    <a:pt x="1" y="252"/>
                    <a:pt x="218" y="252"/>
                  </a:cubicBezTo>
                  <a:lnTo>
                    <a:pt x="688" y="252"/>
                  </a:lnTo>
                  <a:cubicBezTo>
                    <a:pt x="688" y="252"/>
                    <a:pt x="543" y="0"/>
                    <a:pt x="47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0"/>
            <p:cNvSpPr/>
            <p:nvPr/>
          </p:nvSpPr>
          <p:spPr>
            <a:xfrm flipH="1">
              <a:off x="6508366" y="5132056"/>
              <a:ext cx="128356" cy="44969"/>
            </a:xfrm>
            <a:custGeom>
              <a:rect b="b" l="l" r="r" t="t"/>
              <a:pathLst>
                <a:path extrusionOk="0" h="254" w="725">
                  <a:moveTo>
                    <a:pt x="218" y="1"/>
                  </a:moveTo>
                  <a:cubicBezTo>
                    <a:pt x="218" y="1"/>
                    <a:pt x="0" y="253"/>
                    <a:pt x="218" y="253"/>
                  </a:cubicBezTo>
                  <a:lnTo>
                    <a:pt x="725" y="253"/>
                  </a:lnTo>
                  <a:cubicBezTo>
                    <a:pt x="725" y="253"/>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70"/>
          <p:cNvGrpSpPr/>
          <p:nvPr/>
        </p:nvGrpSpPr>
        <p:grpSpPr>
          <a:xfrm>
            <a:off x="5999412" y="2054509"/>
            <a:ext cx="2614059" cy="2834779"/>
            <a:chOff x="4823571" y="2450092"/>
            <a:chExt cx="934761" cy="1013652"/>
          </a:xfrm>
        </p:grpSpPr>
        <p:sp>
          <p:nvSpPr>
            <p:cNvPr id="1254" name="Google Shape;1254;p70"/>
            <p:cNvSpPr/>
            <p:nvPr/>
          </p:nvSpPr>
          <p:spPr>
            <a:xfrm>
              <a:off x="5388048" y="2458635"/>
              <a:ext cx="92921" cy="83970"/>
            </a:xfrm>
            <a:custGeom>
              <a:rect b="b" l="l" r="r" t="t"/>
              <a:pathLst>
                <a:path extrusionOk="0" h="4315" w="4775">
                  <a:moveTo>
                    <a:pt x="1525" y="0"/>
                  </a:moveTo>
                  <a:cubicBezTo>
                    <a:pt x="1197" y="0"/>
                    <a:pt x="908" y="99"/>
                    <a:pt x="698" y="308"/>
                  </a:cubicBezTo>
                  <a:cubicBezTo>
                    <a:pt x="518" y="490"/>
                    <a:pt x="1" y="1034"/>
                    <a:pt x="1" y="1034"/>
                  </a:cubicBezTo>
                  <a:cubicBezTo>
                    <a:pt x="1" y="1034"/>
                    <a:pt x="698" y="2458"/>
                    <a:pt x="1369" y="3128"/>
                  </a:cubicBezTo>
                  <a:cubicBezTo>
                    <a:pt x="2262" y="4021"/>
                    <a:pt x="3546" y="4315"/>
                    <a:pt x="3546" y="4315"/>
                  </a:cubicBezTo>
                  <a:cubicBezTo>
                    <a:pt x="3546" y="4315"/>
                    <a:pt x="4132" y="3812"/>
                    <a:pt x="4175" y="3785"/>
                  </a:cubicBezTo>
                  <a:cubicBezTo>
                    <a:pt x="4775" y="3184"/>
                    <a:pt x="4467" y="1927"/>
                    <a:pt x="3518" y="965"/>
                  </a:cubicBezTo>
                  <a:cubicBezTo>
                    <a:pt x="2891" y="346"/>
                    <a:pt x="2139" y="0"/>
                    <a:pt x="15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0"/>
            <p:cNvSpPr/>
            <p:nvPr/>
          </p:nvSpPr>
          <p:spPr>
            <a:xfrm>
              <a:off x="5312270" y="2450092"/>
              <a:ext cx="185551" cy="163756"/>
            </a:xfrm>
            <a:custGeom>
              <a:rect b="b" l="l" r="r" t="t"/>
              <a:pathLst>
                <a:path extrusionOk="0" h="8415" w="9535">
                  <a:moveTo>
                    <a:pt x="3430" y="0"/>
                  </a:moveTo>
                  <a:cubicBezTo>
                    <a:pt x="2625" y="0"/>
                    <a:pt x="1892" y="257"/>
                    <a:pt x="1354" y="790"/>
                  </a:cubicBezTo>
                  <a:cubicBezTo>
                    <a:pt x="0" y="2158"/>
                    <a:pt x="419" y="4782"/>
                    <a:pt x="2303" y="6666"/>
                  </a:cubicBezTo>
                  <a:cubicBezTo>
                    <a:pt x="3444" y="7806"/>
                    <a:pt x="4855" y="8415"/>
                    <a:pt x="6094" y="8415"/>
                  </a:cubicBezTo>
                  <a:cubicBezTo>
                    <a:pt x="6904" y="8415"/>
                    <a:pt x="7640" y="8155"/>
                    <a:pt x="8181" y="7615"/>
                  </a:cubicBezTo>
                  <a:cubicBezTo>
                    <a:pt x="9534" y="6262"/>
                    <a:pt x="9115" y="3637"/>
                    <a:pt x="7231" y="1752"/>
                  </a:cubicBezTo>
                  <a:cubicBezTo>
                    <a:pt x="6088" y="609"/>
                    <a:pt x="4672" y="0"/>
                    <a:pt x="3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0"/>
            <p:cNvSpPr/>
            <p:nvPr/>
          </p:nvSpPr>
          <p:spPr>
            <a:xfrm>
              <a:off x="5332450" y="2506409"/>
              <a:ext cx="240623" cy="235583"/>
            </a:xfrm>
            <a:custGeom>
              <a:rect b="b" l="l" r="r" t="t"/>
              <a:pathLst>
                <a:path extrusionOk="0" h="12106" w="12365">
                  <a:moveTo>
                    <a:pt x="2634" y="0"/>
                  </a:moveTo>
                  <a:cubicBezTo>
                    <a:pt x="1184" y="0"/>
                    <a:pt x="0" y="662"/>
                    <a:pt x="931" y="3325"/>
                  </a:cubicBezTo>
                  <a:cubicBezTo>
                    <a:pt x="1490" y="4944"/>
                    <a:pt x="611" y="6271"/>
                    <a:pt x="2090" y="6955"/>
                  </a:cubicBezTo>
                  <a:cubicBezTo>
                    <a:pt x="2858" y="7304"/>
                    <a:pt x="3416" y="8002"/>
                    <a:pt x="3751" y="8784"/>
                  </a:cubicBezTo>
                  <a:cubicBezTo>
                    <a:pt x="4073" y="9510"/>
                    <a:pt x="4700" y="10081"/>
                    <a:pt x="5524" y="10305"/>
                  </a:cubicBezTo>
                  <a:cubicBezTo>
                    <a:pt x="5744" y="10363"/>
                    <a:pt x="5964" y="10392"/>
                    <a:pt x="6183" y="10392"/>
                  </a:cubicBezTo>
                  <a:cubicBezTo>
                    <a:pt x="6229" y="10392"/>
                    <a:pt x="6274" y="10391"/>
                    <a:pt x="6319" y="10388"/>
                  </a:cubicBezTo>
                  <a:cubicBezTo>
                    <a:pt x="6333" y="10388"/>
                    <a:pt x="6346" y="10388"/>
                    <a:pt x="6359" y="10388"/>
                  </a:cubicBezTo>
                  <a:cubicBezTo>
                    <a:pt x="6972" y="10388"/>
                    <a:pt x="7529" y="10692"/>
                    <a:pt x="7939" y="11142"/>
                  </a:cubicBezTo>
                  <a:cubicBezTo>
                    <a:pt x="8204" y="11436"/>
                    <a:pt x="8832" y="11756"/>
                    <a:pt x="9237" y="11924"/>
                  </a:cubicBezTo>
                  <a:cubicBezTo>
                    <a:pt x="9540" y="12048"/>
                    <a:pt x="9907" y="12105"/>
                    <a:pt x="10282" y="12105"/>
                  </a:cubicBezTo>
                  <a:cubicBezTo>
                    <a:pt x="11219" y="12105"/>
                    <a:pt x="12205" y="11745"/>
                    <a:pt x="12364" y="11157"/>
                  </a:cubicBezTo>
                  <a:cubicBezTo>
                    <a:pt x="10605" y="10835"/>
                    <a:pt x="11136" y="9048"/>
                    <a:pt x="9949" y="8378"/>
                  </a:cubicBezTo>
                  <a:cubicBezTo>
                    <a:pt x="9405" y="8071"/>
                    <a:pt x="9000" y="7625"/>
                    <a:pt x="8847" y="7025"/>
                  </a:cubicBezTo>
                  <a:cubicBezTo>
                    <a:pt x="8707" y="6508"/>
                    <a:pt x="8428" y="6033"/>
                    <a:pt x="8022" y="5670"/>
                  </a:cubicBezTo>
                  <a:cubicBezTo>
                    <a:pt x="7451" y="5168"/>
                    <a:pt x="7185" y="4414"/>
                    <a:pt x="7171" y="3647"/>
                  </a:cubicBezTo>
                  <a:cubicBezTo>
                    <a:pt x="7144" y="2069"/>
                    <a:pt x="6040" y="632"/>
                    <a:pt x="4421" y="241"/>
                  </a:cubicBezTo>
                  <a:cubicBezTo>
                    <a:pt x="3865" y="111"/>
                    <a:pt x="3227" y="0"/>
                    <a:pt x="26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0"/>
            <p:cNvSpPr/>
            <p:nvPr/>
          </p:nvSpPr>
          <p:spPr>
            <a:xfrm>
              <a:off x="5349750" y="3135590"/>
              <a:ext cx="51355" cy="56745"/>
            </a:xfrm>
            <a:custGeom>
              <a:rect b="b" l="l" r="r" t="t"/>
              <a:pathLst>
                <a:path extrusionOk="0" h="2916" w="2639">
                  <a:moveTo>
                    <a:pt x="1554" y="1"/>
                  </a:moveTo>
                  <a:cubicBezTo>
                    <a:pt x="995" y="1"/>
                    <a:pt x="595" y="734"/>
                    <a:pt x="699" y="2066"/>
                  </a:cubicBezTo>
                  <a:cubicBezTo>
                    <a:pt x="699" y="2066"/>
                    <a:pt x="1" y="2066"/>
                    <a:pt x="57" y="2695"/>
                  </a:cubicBezTo>
                  <a:cubicBezTo>
                    <a:pt x="62" y="2817"/>
                    <a:pt x="356" y="2915"/>
                    <a:pt x="727" y="2915"/>
                  </a:cubicBezTo>
                  <a:cubicBezTo>
                    <a:pt x="1285" y="2915"/>
                    <a:pt x="2016" y="2693"/>
                    <a:pt x="2192" y="1997"/>
                  </a:cubicBezTo>
                  <a:cubicBezTo>
                    <a:pt x="2471" y="838"/>
                    <a:pt x="2639" y="196"/>
                    <a:pt x="1689" y="15"/>
                  </a:cubicBezTo>
                  <a:cubicBezTo>
                    <a:pt x="1643" y="5"/>
                    <a:pt x="1598" y="1"/>
                    <a:pt x="1554" y="1"/>
                  </a:cubicBezTo>
                  <a:close/>
                </a:path>
              </a:pathLst>
            </a:custGeom>
            <a:solidFill>
              <a:srgbClr val="005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0"/>
            <p:cNvSpPr/>
            <p:nvPr/>
          </p:nvSpPr>
          <p:spPr>
            <a:xfrm>
              <a:off x="5104185" y="2842658"/>
              <a:ext cx="290479" cy="315758"/>
            </a:xfrm>
            <a:custGeom>
              <a:rect b="b" l="l" r="r" t="t"/>
              <a:pathLst>
                <a:path extrusionOk="0" h="16226" w="14927">
                  <a:moveTo>
                    <a:pt x="11247" y="1"/>
                  </a:moveTo>
                  <a:cubicBezTo>
                    <a:pt x="10944" y="1"/>
                    <a:pt x="10631" y="46"/>
                    <a:pt x="10316" y="145"/>
                  </a:cubicBezTo>
                  <a:cubicBezTo>
                    <a:pt x="6310" y="1401"/>
                    <a:pt x="1" y="3900"/>
                    <a:pt x="1257" y="6971"/>
                  </a:cubicBezTo>
                  <a:cubicBezTo>
                    <a:pt x="1983" y="8730"/>
                    <a:pt x="11196" y="14677"/>
                    <a:pt x="13499" y="16142"/>
                  </a:cubicBezTo>
                  <a:cubicBezTo>
                    <a:pt x="13590" y="16199"/>
                    <a:pt x="13692" y="16225"/>
                    <a:pt x="13793" y="16225"/>
                  </a:cubicBezTo>
                  <a:cubicBezTo>
                    <a:pt x="14018" y="16225"/>
                    <a:pt x="14240" y="16094"/>
                    <a:pt x="14336" y="15863"/>
                  </a:cubicBezTo>
                  <a:lnTo>
                    <a:pt x="14336" y="15849"/>
                  </a:lnTo>
                  <a:cubicBezTo>
                    <a:pt x="14420" y="15640"/>
                    <a:pt x="14379" y="15416"/>
                    <a:pt x="14225" y="15249"/>
                  </a:cubicBezTo>
                  <a:cubicBezTo>
                    <a:pt x="13080" y="14048"/>
                    <a:pt x="7915" y="8548"/>
                    <a:pt x="7957" y="8228"/>
                  </a:cubicBezTo>
                  <a:cubicBezTo>
                    <a:pt x="8083" y="7251"/>
                    <a:pt x="12899" y="7027"/>
                    <a:pt x="14057" y="4263"/>
                  </a:cubicBezTo>
                  <a:lnTo>
                    <a:pt x="14099" y="4180"/>
                  </a:lnTo>
                  <a:cubicBezTo>
                    <a:pt x="14927" y="2111"/>
                    <a:pt x="13304" y="1"/>
                    <a:pt x="11247" y="1"/>
                  </a:cubicBezTo>
                  <a:close/>
                </a:path>
              </a:pathLst>
            </a:custGeom>
            <a:solidFill>
              <a:srgbClr val="EF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0"/>
            <p:cNvSpPr/>
            <p:nvPr/>
          </p:nvSpPr>
          <p:spPr>
            <a:xfrm>
              <a:off x="5104185" y="2842658"/>
              <a:ext cx="290479" cy="198959"/>
            </a:xfrm>
            <a:custGeom>
              <a:rect b="b" l="l" r="r" t="t"/>
              <a:pathLst>
                <a:path extrusionOk="0" h="10224" w="14927">
                  <a:moveTo>
                    <a:pt x="11247" y="1"/>
                  </a:moveTo>
                  <a:cubicBezTo>
                    <a:pt x="10944" y="1"/>
                    <a:pt x="10631" y="46"/>
                    <a:pt x="10316" y="145"/>
                  </a:cubicBezTo>
                  <a:cubicBezTo>
                    <a:pt x="6310" y="1401"/>
                    <a:pt x="1" y="3900"/>
                    <a:pt x="1257" y="6971"/>
                  </a:cubicBezTo>
                  <a:cubicBezTo>
                    <a:pt x="1522" y="7627"/>
                    <a:pt x="2973" y="8855"/>
                    <a:pt x="4803" y="10223"/>
                  </a:cubicBezTo>
                  <a:cubicBezTo>
                    <a:pt x="5556" y="9162"/>
                    <a:pt x="6729" y="8381"/>
                    <a:pt x="7999" y="8102"/>
                  </a:cubicBezTo>
                  <a:cubicBezTo>
                    <a:pt x="8501" y="7236"/>
                    <a:pt x="12955" y="6901"/>
                    <a:pt x="14057" y="4263"/>
                  </a:cubicBezTo>
                  <a:lnTo>
                    <a:pt x="14099" y="4180"/>
                  </a:lnTo>
                  <a:cubicBezTo>
                    <a:pt x="14927" y="2111"/>
                    <a:pt x="13304" y="1"/>
                    <a:pt x="112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0"/>
            <p:cNvSpPr/>
            <p:nvPr/>
          </p:nvSpPr>
          <p:spPr>
            <a:xfrm>
              <a:off x="4823571" y="3066584"/>
              <a:ext cx="397159" cy="397159"/>
            </a:xfrm>
            <a:custGeom>
              <a:rect b="b" l="l" r="r" t="t"/>
              <a:pathLst>
                <a:path extrusionOk="0" h="20409" w="20409">
                  <a:moveTo>
                    <a:pt x="10205" y="1244"/>
                  </a:moveTo>
                  <a:cubicBezTo>
                    <a:pt x="15147" y="1244"/>
                    <a:pt x="19167" y="5264"/>
                    <a:pt x="19167" y="10205"/>
                  </a:cubicBezTo>
                  <a:cubicBezTo>
                    <a:pt x="19167" y="15147"/>
                    <a:pt x="15147" y="19167"/>
                    <a:pt x="10205" y="19167"/>
                  </a:cubicBezTo>
                  <a:cubicBezTo>
                    <a:pt x="5264" y="19167"/>
                    <a:pt x="1229" y="15147"/>
                    <a:pt x="1229" y="10205"/>
                  </a:cubicBezTo>
                  <a:cubicBezTo>
                    <a:pt x="1229" y="5264"/>
                    <a:pt x="5264" y="1244"/>
                    <a:pt x="10205" y="1244"/>
                  </a:cubicBezTo>
                  <a:close/>
                  <a:moveTo>
                    <a:pt x="10205" y="1"/>
                  </a:moveTo>
                  <a:cubicBezTo>
                    <a:pt x="4579" y="1"/>
                    <a:pt x="0" y="4579"/>
                    <a:pt x="0" y="10205"/>
                  </a:cubicBezTo>
                  <a:cubicBezTo>
                    <a:pt x="0" y="15830"/>
                    <a:pt x="4579" y="20409"/>
                    <a:pt x="10205" y="20409"/>
                  </a:cubicBezTo>
                  <a:cubicBezTo>
                    <a:pt x="15830" y="20409"/>
                    <a:pt x="20409" y="15830"/>
                    <a:pt x="20409" y="10205"/>
                  </a:cubicBezTo>
                  <a:cubicBezTo>
                    <a:pt x="20409" y="4579"/>
                    <a:pt x="15830" y="1"/>
                    <a:pt x="102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0"/>
            <p:cNvSpPr/>
            <p:nvPr/>
          </p:nvSpPr>
          <p:spPr>
            <a:xfrm>
              <a:off x="4896916" y="3045937"/>
              <a:ext cx="344461" cy="224938"/>
            </a:xfrm>
            <a:custGeom>
              <a:rect b="b" l="l" r="r" t="t"/>
              <a:pathLst>
                <a:path extrusionOk="0" h="11559" w="17701">
                  <a:moveTo>
                    <a:pt x="6464" y="1"/>
                  </a:moveTo>
                  <a:cubicBezTo>
                    <a:pt x="4216" y="1"/>
                    <a:pt x="2038" y="657"/>
                    <a:pt x="182" y="1914"/>
                  </a:cubicBezTo>
                  <a:cubicBezTo>
                    <a:pt x="28" y="2011"/>
                    <a:pt x="0" y="2221"/>
                    <a:pt x="99" y="2374"/>
                  </a:cubicBezTo>
                  <a:cubicBezTo>
                    <a:pt x="160" y="2472"/>
                    <a:pt x="268" y="2524"/>
                    <a:pt x="378" y="2524"/>
                  </a:cubicBezTo>
                  <a:cubicBezTo>
                    <a:pt x="440" y="2524"/>
                    <a:pt x="503" y="2507"/>
                    <a:pt x="559" y="2472"/>
                  </a:cubicBezTo>
                  <a:cubicBezTo>
                    <a:pt x="2304" y="1285"/>
                    <a:pt x="4356" y="657"/>
                    <a:pt x="6464" y="657"/>
                  </a:cubicBezTo>
                  <a:cubicBezTo>
                    <a:pt x="12299" y="657"/>
                    <a:pt x="17031" y="5403"/>
                    <a:pt x="17031" y="11224"/>
                  </a:cubicBezTo>
                  <a:cubicBezTo>
                    <a:pt x="17031" y="11419"/>
                    <a:pt x="17185" y="11559"/>
                    <a:pt x="17366" y="11559"/>
                  </a:cubicBezTo>
                  <a:cubicBezTo>
                    <a:pt x="17548" y="11559"/>
                    <a:pt x="17701" y="11419"/>
                    <a:pt x="17701" y="11224"/>
                  </a:cubicBezTo>
                  <a:cubicBezTo>
                    <a:pt x="17701" y="5041"/>
                    <a:pt x="12662" y="1"/>
                    <a:pt x="6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0"/>
            <p:cNvSpPr/>
            <p:nvPr/>
          </p:nvSpPr>
          <p:spPr>
            <a:xfrm>
              <a:off x="5019689" y="3094840"/>
              <a:ext cx="4923" cy="340667"/>
            </a:xfrm>
            <a:custGeom>
              <a:rect b="b" l="l" r="r" t="t"/>
              <a:pathLst>
                <a:path extrusionOk="0" h="17506" w="253">
                  <a:moveTo>
                    <a:pt x="1" y="0"/>
                  </a:moveTo>
                  <a:lnTo>
                    <a:pt x="1" y="17505"/>
                  </a:lnTo>
                  <a:lnTo>
                    <a:pt x="252" y="17505"/>
                  </a:lnTo>
                  <a:lnTo>
                    <a:pt x="2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0"/>
            <p:cNvSpPr/>
            <p:nvPr/>
          </p:nvSpPr>
          <p:spPr>
            <a:xfrm>
              <a:off x="4934941" y="3116577"/>
              <a:ext cx="174420" cy="297193"/>
            </a:xfrm>
            <a:custGeom>
              <a:rect b="b" l="l" r="r" t="t"/>
              <a:pathLst>
                <a:path extrusionOk="0" h="15272" w="8963">
                  <a:moveTo>
                    <a:pt x="8739" y="0"/>
                  </a:moveTo>
                  <a:lnTo>
                    <a:pt x="1" y="15146"/>
                  </a:lnTo>
                  <a:lnTo>
                    <a:pt x="211" y="15271"/>
                  </a:lnTo>
                  <a:lnTo>
                    <a:pt x="8962" y="126"/>
                  </a:lnTo>
                  <a:lnTo>
                    <a:pt x="8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0"/>
            <p:cNvSpPr/>
            <p:nvPr/>
          </p:nvSpPr>
          <p:spPr>
            <a:xfrm>
              <a:off x="4873545" y="3177954"/>
              <a:ext cx="297213" cy="174420"/>
            </a:xfrm>
            <a:custGeom>
              <a:rect b="b" l="l" r="r" t="t"/>
              <a:pathLst>
                <a:path extrusionOk="0" h="8963" w="15273">
                  <a:moveTo>
                    <a:pt x="15147" y="1"/>
                  </a:moveTo>
                  <a:lnTo>
                    <a:pt x="1" y="8754"/>
                  </a:lnTo>
                  <a:lnTo>
                    <a:pt x="112" y="8963"/>
                  </a:lnTo>
                  <a:lnTo>
                    <a:pt x="15272" y="211"/>
                  </a:lnTo>
                  <a:lnTo>
                    <a:pt x="151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0"/>
            <p:cNvSpPr/>
            <p:nvPr/>
          </p:nvSpPr>
          <p:spPr>
            <a:xfrm>
              <a:off x="4851827" y="3262722"/>
              <a:ext cx="340647" cy="4904"/>
            </a:xfrm>
            <a:custGeom>
              <a:rect b="b" l="l" r="r" t="t"/>
              <a:pathLst>
                <a:path extrusionOk="0" h="252" w="17505">
                  <a:moveTo>
                    <a:pt x="0" y="0"/>
                  </a:moveTo>
                  <a:lnTo>
                    <a:pt x="0" y="251"/>
                  </a:lnTo>
                  <a:lnTo>
                    <a:pt x="17505" y="251"/>
                  </a:lnTo>
                  <a:lnTo>
                    <a:pt x="175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0"/>
            <p:cNvSpPr/>
            <p:nvPr/>
          </p:nvSpPr>
          <p:spPr>
            <a:xfrm>
              <a:off x="4873545" y="3177954"/>
              <a:ext cx="297213" cy="174420"/>
            </a:xfrm>
            <a:custGeom>
              <a:rect b="b" l="l" r="r" t="t"/>
              <a:pathLst>
                <a:path extrusionOk="0" h="8963" w="15273">
                  <a:moveTo>
                    <a:pt x="112" y="1"/>
                  </a:moveTo>
                  <a:lnTo>
                    <a:pt x="1" y="211"/>
                  </a:lnTo>
                  <a:lnTo>
                    <a:pt x="15147" y="8963"/>
                  </a:lnTo>
                  <a:lnTo>
                    <a:pt x="15272" y="8754"/>
                  </a:lnTo>
                  <a:lnTo>
                    <a:pt x="1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0"/>
            <p:cNvSpPr/>
            <p:nvPr/>
          </p:nvSpPr>
          <p:spPr>
            <a:xfrm>
              <a:off x="4934941" y="3116577"/>
              <a:ext cx="174420" cy="297193"/>
            </a:xfrm>
            <a:custGeom>
              <a:rect b="b" l="l" r="r" t="t"/>
              <a:pathLst>
                <a:path extrusionOk="0" h="15272" w="8963">
                  <a:moveTo>
                    <a:pt x="211" y="0"/>
                  </a:moveTo>
                  <a:lnTo>
                    <a:pt x="1" y="126"/>
                  </a:lnTo>
                  <a:lnTo>
                    <a:pt x="8739" y="15271"/>
                  </a:lnTo>
                  <a:lnTo>
                    <a:pt x="8962" y="15146"/>
                  </a:lnTo>
                  <a:lnTo>
                    <a:pt x="2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0"/>
            <p:cNvSpPr/>
            <p:nvPr/>
          </p:nvSpPr>
          <p:spPr>
            <a:xfrm>
              <a:off x="4851827" y="3094840"/>
              <a:ext cx="340647" cy="340667"/>
            </a:xfrm>
            <a:custGeom>
              <a:rect b="b" l="l" r="r" t="t"/>
              <a:pathLst>
                <a:path extrusionOk="0" h="17506" w="17505">
                  <a:moveTo>
                    <a:pt x="8753" y="489"/>
                  </a:moveTo>
                  <a:cubicBezTo>
                    <a:pt x="13304" y="489"/>
                    <a:pt x="17017" y="4203"/>
                    <a:pt x="17017" y="8753"/>
                  </a:cubicBezTo>
                  <a:cubicBezTo>
                    <a:pt x="17017" y="13304"/>
                    <a:pt x="13304" y="17017"/>
                    <a:pt x="8753" y="17017"/>
                  </a:cubicBezTo>
                  <a:cubicBezTo>
                    <a:pt x="4202" y="17017"/>
                    <a:pt x="489" y="13304"/>
                    <a:pt x="489" y="8753"/>
                  </a:cubicBezTo>
                  <a:cubicBezTo>
                    <a:pt x="489" y="4203"/>
                    <a:pt x="4202" y="489"/>
                    <a:pt x="8753" y="489"/>
                  </a:cubicBezTo>
                  <a:close/>
                  <a:moveTo>
                    <a:pt x="8753" y="0"/>
                  </a:moveTo>
                  <a:cubicBezTo>
                    <a:pt x="3923" y="0"/>
                    <a:pt x="0" y="3923"/>
                    <a:pt x="0" y="8753"/>
                  </a:cubicBezTo>
                  <a:cubicBezTo>
                    <a:pt x="0" y="13583"/>
                    <a:pt x="3923" y="17505"/>
                    <a:pt x="8753" y="17505"/>
                  </a:cubicBezTo>
                  <a:cubicBezTo>
                    <a:pt x="13583" y="17505"/>
                    <a:pt x="17505" y="13583"/>
                    <a:pt x="17505" y="8753"/>
                  </a:cubicBezTo>
                  <a:cubicBezTo>
                    <a:pt x="17505" y="3923"/>
                    <a:pt x="13583" y="0"/>
                    <a:pt x="87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0"/>
            <p:cNvSpPr/>
            <p:nvPr/>
          </p:nvSpPr>
          <p:spPr>
            <a:xfrm>
              <a:off x="4999042" y="3242075"/>
              <a:ext cx="45945" cy="45926"/>
            </a:xfrm>
            <a:custGeom>
              <a:rect b="b" l="l" r="r" t="t"/>
              <a:pathLst>
                <a:path extrusionOk="0" h="2360" w="2361">
                  <a:moveTo>
                    <a:pt x="1188" y="0"/>
                  </a:moveTo>
                  <a:cubicBezTo>
                    <a:pt x="531" y="0"/>
                    <a:pt x="1" y="531"/>
                    <a:pt x="1" y="1187"/>
                  </a:cubicBezTo>
                  <a:cubicBezTo>
                    <a:pt x="1" y="1843"/>
                    <a:pt x="531" y="2360"/>
                    <a:pt x="1188" y="2360"/>
                  </a:cubicBezTo>
                  <a:cubicBezTo>
                    <a:pt x="1830" y="2360"/>
                    <a:pt x="2361" y="1843"/>
                    <a:pt x="2361" y="1187"/>
                  </a:cubicBezTo>
                  <a:cubicBezTo>
                    <a:pt x="2361" y="531"/>
                    <a:pt x="1830" y="0"/>
                    <a:pt x="11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0"/>
            <p:cNvSpPr/>
            <p:nvPr/>
          </p:nvSpPr>
          <p:spPr>
            <a:xfrm>
              <a:off x="5340526" y="3066584"/>
              <a:ext cx="396887" cy="397159"/>
            </a:xfrm>
            <a:custGeom>
              <a:rect b="b" l="l" r="r" t="t"/>
              <a:pathLst>
                <a:path extrusionOk="0" h="20409" w="20395">
                  <a:moveTo>
                    <a:pt x="10204" y="1244"/>
                  </a:moveTo>
                  <a:cubicBezTo>
                    <a:pt x="15145" y="1244"/>
                    <a:pt x="19166" y="5264"/>
                    <a:pt x="19166" y="10205"/>
                  </a:cubicBezTo>
                  <a:cubicBezTo>
                    <a:pt x="19166" y="15147"/>
                    <a:pt x="15145" y="19167"/>
                    <a:pt x="10204" y="19167"/>
                  </a:cubicBezTo>
                  <a:cubicBezTo>
                    <a:pt x="5249" y="19167"/>
                    <a:pt x="1229" y="15147"/>
                    <a:pt x="1229" y="10205"/>
                  </a:cubicBezTo>
                  <a:cubicBezTo>
                    <a:pt x="1229" y="5264"/>
                    <a:pt x="5249" y="1244"/>
                    <a:pt x="10204" y="1244"/>
                  </a:cubicBezTo>
                  <a:close/>
                  <a:moveTo>
                    <a:pt x="10204" y="1"/>
                  </a:moveTo>
                  <a:cubicBezTo>
                    <a:pt x="4579" y="1"/>
                    <a:pt x="0" y="4579"/>
                    <a:pt x="0" y="10205"/>
                  </a:cubicBezTo>
                  <a:cubicBezTo>
                    <a:pt x="0" y="15830"/>
                    <a:pt x="4579" y="20409"/>
                    <a:pt x="10204" y="20409"/>
                  </a:cubicBezTo>
                  <a:cubicBezTo>
                    <a:pt x="15815" y="20409"/>
                    <a:pt x="20394" y="15830"/>
                    <a:pt x="20394" y="10205"/>
                  </a:cubicBezTo>
                  <a:cubicBezTo>
                    <a:pt x="20394" y="4579"/>
                    <a:pt x="15815" y="1"/>
                    <a:pt x="10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0"/>
            <p:cNvSpPr/>
            <p:nvPr/>
          </p:nvSpPr>
          <p:spPr>
            <a:xfrm>
              <a:off x="5413579" y="3045937"/>
              <a:ext cx="344753" cy="224938"/>
            </a:xfrm>
            <a:custGeom>
              <a:rect b="b" l="l" r="r" t="t"/>
              <a:pathLst>
                <a:path extrusionOk="0" h="11559" w="17716">
                  <a:moveTo>
                    <a:pt x="6478" y="1"/>
                  </a:moveTo>
                  <a:cubicBezTo>
                    <a:pt x="4231" y="1"/>
                    <a:pt x="2053" y="657"/>
                    <a:pt x="196" y="1914"/>
                  </a:cubicBezTo>
                  <a:cubicBezTo>
                    <a:pt x="43" y="2011"/>
                    <a:pt x="1" y="2221"/>
                    <a:pt x="112" y="2374"/>
                  </a:cubicBezTo>
                  <a:cubicBezTo>
                    <a:pt x="175" y="2472"/>
                    <a:pt x="282" y="2524"/>
                    <a:pt x="392" y="2524"/>
                  </a:cubicBezTo>
                  <a:cubicBezTo>
                    <a:pt x="454" y="2524"/>
                    <a:pt x="518" y="2507"/>
                    <a:pt x="574" y="2472"/>
                  </a:cubicBezTo>
                  <a:cubicBezTo>
                    <a:pt x="2318" y="1285"/>
                    <a:pt x="4356" y="657"/>
                    <a:pt x="6478" y="657"/>
                  </a:cubicBezTo>
                  <a:cubicBezTo>
                    <a:pt x="12299" y="657"/>
                    <a:pt x="17045" y="5403"/>
                    <a:pt x="17045" y="11224"/>
                  </a:cubicBezTo>
                  <a:cubicBezTo>
                    <a:pt x="17045" y="11419"/>
                    <a:pt x="17198" y="11559"/>
                    <a:pt x="17380" y="11559"/>
                  </a:cubicBezTo>
                  <a:cubicBezTo>
                    <a:pt x="17561" y="11559"/>
                    <a:pt x="17715" y="11419"/>
                    <a:pt x="17715" y="11224"/>
                  </a:cubicBezTo>
                  <a:cubicBezTo>
                    <a:pt x="17715" y="5041"/>
                    <a:pt x="12676" y="1"/>
                    <a:pt x="6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0"/>
            <p:cNvSpPr/>
            <p:nvPr/>
          </p:nvSpPr>
          <p:spPr>
            <a:xfrm>
              <a:off x="5536644" y="3094840"/>
              <a:ext cx="4904" cy="340667"/>
            </a:xfrm>
            <a:custGeom>
              <a:rect b="b" l="l" r="r" t="t"/>
              <a:pathLst>
                <a:path extrusionOk="0" h="17506" w="252">
                  <a:moveTo>
                    <a:pt x="1" y="0"/>
                  </a:moveTo>
                  <a:lnTo>
                    <a:pt x="1" y="17505"/>
                  </a:lnTo>
                  <a:lnTo>
                    <a:pt x="252" y="17505"/>
                  </a:lnTo>
                  <a:lnTo>
                    <a:pt x="2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0"/>
            <p:cNvSpPr/>
            <p:nvPr/>
          </p:nvSpPr>
          <p:spPr>
            <a:xfrm>
              <a:off x="5451604" y="3116577"/>
              <a:ext cx="174712" cy="297193"/>
            </a:xfrm>
            <a:custGeom>
              <a:rect b="b" l="l" r="r" t="t"/>
              <a:pathLst>
                <a:path extrusionOk="0" h="15272" w="8978">
                  <a:moveTo>
                    <a:pt x="8754" y="0"/>
                  </a:moveTo>
                  <a:lnTo>
                    <a:pt x="1" y="15146"/>
                  </a:lnTo>
                  <a:lnTo>
                    <a:pt x="224" y="15271"/>
                  </a:lnTo>
                  <a:lnTo>
                    <a:pt x="8977" y="126"/>
                  </a:lnTo>
                  <a:lnTo>
                    <a:pt x="87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0"/>
            <p:cNvSpPr/>
            <p:nvPr/>
          </p:nvSpPr>
          <p:spPr>
            <a:xfrm>
              <a:off x="5390227" y="3177954"/>
              <a:ext cx="297485" cy="174420"/>
            </a:xfrm>
            <a:custGeom>
              <a:rect b="b" l="l" r="r" t="t"/>
              <a:pathLst>
                <a:path extrusionOk="0" h="8963" w="15287">
                  <a:moveTo>
                    <a:pt x="15160" y="1"/>
                  </a:moveTo>
                  <a:lnTo>
                    <a:pt x="0" y="8754"/>
                  </a:lnTo>
                  <a:lnTo>
                    <a:pt x="126" y="8963"/>
                  </a:lnTo>
                  <a:lnTo>
                    <a:pt x="15286" y="211"/>
                  </a:lnTo>
                  <a:lnTo>
                    <a:pt x="151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0"/>
            <p:cNvSpPr/>
            <p:nvPr/>
          </p:nvSpPr>
          <p:spPr>
            <a:xfrm>
              <a:off x="5368763" y="3262722"/>
              <a:ext cx="340394" cy="4904"/>
            </a:xfrm>
            <a:custGeom>
              <a:rect b="b" l="l" r="r" t="t"/>
              <a:pathLst>
                <a:path extrusionOk="0" h="252" w="17492">
                  <a:moveTo>
                    <a:pt x="1" y="0"/>
                  </a:moveTo>
                  <a:lnTo>
                    <a:pt x="1" y="251"/>
                  </a:lnTo>
                  <a:lnTo>
                    <a:pt x="17491" y="251"/>
                  </a:lnTo>
                  <a:lnTo>
                    <a:pt x="174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0"/>
            <p:cNvSpPr/>
            <p:nvPr/>
          </p:nvSpPr>
          <p:spPr>
            <a:xfrm>
              <a:off x="5390227" y="3177954"/>
              <a:ext cx="297485" cy="174420"/>
            </a:xfrm>
            <a:custGeom>
              <a:rect b="b" l="l" r="r" t="t"/>
              <a:pathLst>
                <a:path extrusionOk="0" h="8963" w="15287">
                  <a:moveTo>
                    <a:pt x="126" y="1"/>
                  </a:moveTo>
                  <a:lnTo>
                    <a:pt x="0" y="211"/>
                  </a:lnTo>
                  <a:lnTo>
                    <a:pt x="15160" y="8963"/>
                  </a:lnTo>
                  <a:lnTo>
                    <a:pt x="15286" y="8754"/>
                  </a:lnTo>
                  <a:lnTo>
                    <a:pt x="1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0"/>
            <p:cNvSpPr/>
            <p:nvPr/>
          </p:nvSpPr>
          <p:spPr>
            <a:xfrm>
              <a:off x="5451604" y="3116577"/>
              <a:ext cx="174712" cy="297193"/>
            </a:xfrm>
            <a:custGeom>
              <a:rect b="b" l="l" r="r" t="t"/>
              <a:pathLst>
                <a:path extrusionOk="0" h="15272" w="8978">
                  <a:moveTo>
                    <a:pt x="224" y="0"/>
                  </a:moveTo>
                  <a:lnTo>
                    <a:pt x="1" y="126"/>
                  </a:lnTo>
                  <a:lnTo>
                    <a:pt x="8754" y="15271"/>
                  </a:lnTo>
                  <a:lnTo>
                    <a:pt x="8977" y="15146"/>
                  </a:lnTo>
                  <a:lnTo>
                    <a:pt x="2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0"/>
            <p:cNvSpPr/>
            <p:nvPr/>
          </p:nvSpPr>
          <p:spPr>
            <a:xfrm>
              <a:off x="5368763" y="3094840"/>
              <a:ext cx="340394" cy="340667"/>
            </a:xfrm>
            <a:custGeom>
              <a:rect b="b" l="l" r="r" t="t"/>
              <a:pathLst>
                <a:path extrusionOk="0" h="17506" w="17492">
                  <a:moveTo>
                    <a:pt x="8753" y="489"/>
                  </a:moveTo>
                  <a:cubicBezTo>
                    <a:pt x="13304" y="489"/>
                    <a:pt x="17003" y="4203"/>
                    <a:pt x="17003" y="8753"/>
                  </a:cubicBezTo>
                  <a:cubicBezTo>
                    <a:pt x="17003" y="13304"/>
                    <a:pt x="13304" y="17017"/>
                    <a:pt x="8753" y="17017"/>
                  </a:cubicBezTo>
                  <a:cubicBezTo>
                    <a:pt x="4189" y="17017"/>
                    <a:pt x="489" y="13304"/>
                    <a:pt x="489" y="8753"/>
                  </a:cubicBezTo>
                  <a:cubicBezTo>
                    <a:pt x="489" y="4203"/>
                    <a:pt x="4189" y="489"/>
                    <a:pt x="8753" y="489"/>
                  </a:cubicBezTo>
                  <a:close/>
                  <a:moveTo>
                    <a:pt x="8753" y="0"/>
                  </a:moveTo>
                  <a:cubicBezTo>
                    <a:pt x="3910" y="0"/>
                    <a:pt x="1" y="3923"/>
                    <a:pt x="1" y="8753"/>
                  </a:cubicBezTo>
                  <a:cubicBezTo>
                    <a:pt x="1" y="13583"/>
                    <a:pt x="3910" y="17505"/>
                    <a:pt x="8753" y="17505"/>
                  </a:cubicBezTo>
                  <a:cubicBezTo>
                    <a:pt x="13583" y="17505"/>
                    <a:pt x="17491" y="13583"/>
                    <a:pt x="17491" y="8753"/>
                  </a:cubicBezTo>
                  <a:cubicBezTo>
                    <a:pt x="17491" y="3923"/>
                    <a:pt x="13583" y="0"/>
                    <a:pt x="87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0"/>
            <p:cNvSpPr/>
            <p:nvPr/>
          </p:nvSpPr>
          <p:spPr>
            <a:xfrm>
              <a:off x="5515997" y="3242075"/>
              <a:ext cx="45926" cy="45926"/>
            </a:xfrm>
            <a:custGeom>
              <a:rect b="b" l="l" r="r" t="t"/>
              <a:pathLst>
                <a:path extrusionOk="0" h="2360" w="2360">
                  <a:moveTo>
                    <a:pt x="1187" y="0"/>
                  </a:moveTo>
                  <a:cubicBezTo>
                    <a:pt x="531" y="0"/>
                    <a:pt x="1" y="531"/>
                    <a:pt x="1" y="1187"/>
                  </a:cubicBezTo>
                  <a:cubicBezTo>
                    <a:pt x="1" y="1843"/>
                    <a:pt x="531" y="2360"/>
                    <a:pt x="1187" y="2360"/>
                  </a:cubicBezTo>
                  <a:cubicBezTo>
                    <a:pt x="1829" y="2360"/>
                    <a:pt x="2359" y="1843"/>
                    <a:pt x="2359" y="1187"/>
                  </a:cubicBezTo>
                  <a:cubicBezTo>
                    <a:pt x="2359" y="531"/>
                    <a:pt x="1829" y="0"/>
                    <a:pt x="11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0"/>
            <p:cNvSpPr/>
            <p:nvPr/>
          </p:nvSpPr>
          <p:spPr>
            <a:xfrm>
              <a:off x="5008578" y="2884575"/>
              <a:ext cx="121703" cy="391749"/>
            </a:xfrm>
            <a:custGeom>
              <a:rect b="b" l="l" r="r" t="t"/>
              <a:pathLst>
                <a:path extrusionOk="0" h="20131" w="6254">
                  <a:moveTo>
                    <a:pt x="1633" y="1"/>
                  </a:moveTo>
                  <a:cubicBezTo>
                    <a:pt x="1298" y="1"/>
                    <a:pt x="1019" y="280"/>
                    <a:pt x="1019" y="615"/>
                  </a:cubicBezTo>
                  <a:cubicBezTo>
                    <a:pt x="1019" y="950"/>
                    <a:pt x="1298" y="1229"/>
                    <a:pt x="1633" y="1229"/>
                  </a:cubicBezTo>
                  <a:lnTo>
                    <a:pt x="4830" y="1229"/>
                  </a:lnTo>
                  <a:lnTo>
                    <a:pt x="84" y="19363"/>
                  </a:lnTo>
                  <a:cubicBezTo>
                    <a:pt x="0" y="19698"/>
                    <a:pt x="196" y="20033"/>
                    <a:pt x="516" y="20117"/>
                  </a:cubicBezTo>
                  <a:cubicBezTo>
                    <a:pt x="572" y="20130"/>
                    <a:pt x="628" y="20130"/>
                    <a:pt x="670" y="20130"/>
                  </a:cubicBezTo>
                  <a:cubicBezTo>
                    <a:pt x="949" y="20130"/>
                    <a:pt x="1201" y="19949"/>
                    <a:pt x="1270" y="19670"/>
                  </a:cubicBezTo>
                  <a:lnTo>
                    <a:pt x="6211" y="769"/>
                  </a:lnTo>
                  <a:cubicBezTo>
                    <a:pt x="6254" y="587"/>
                    <a:pt x="6211" y="392"/>
                    <a:pt x="6100" y="239"/>
                  </a:cubicBezTo>
                  <a:cubicBezTo>
                    <a:pt x="5988" y="99"/>
                    <a:pt x="5807" y="1"/>
                    <a:pt x="56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0"/>
            <p:cNvSpPr/>
            <p:nvPr/>
          </p:nvSpPr>
          <p:spPr>
            <a:xfrm>
              <a:off x="5074313" y="2973682"/>
              <a:ext cx="477023" cy="303459"/>
            </a:xfrm>
            <a:custGeom>
              <a:rect b="b" l="l" r="r" t="t"/>
              <a:pathLst>
                <a:path extrusionOk="0" h="15594" w="24513">
                  <a:moveTo>
                    <a:pt x="19082" y="1"/>
                  </a:moveTo>
                  <a:lnTo>
                    <a:pt x="1033" y="29"/>
                  </a:lnTo>
                  <a:cubicBezTo>
                    <a:pt x="698" y="29"/>
                    <a:pt x="419" y="308"/>
                    <a:pt x="419" y="643"/>
                  </a:cubicBezTo>
                  <a:cubicBezTo>
                    <a:pt x="419" y="978"/>
                    <a:pt x="698" y="1244"/>
                    <a:pt x="1033" y="1244"/>
                  </a:cubicBezTo>
                  <a:lnTo>
                    <a:pt x="18650" y="1229"/>
                  </a:lnTo>
                  <a:lnTo>
                    <a:pt x="23018" y="14365"/>
                  </a:lnTo>
                  <a:lnTo>
                    <a:pt x="14546" y="14365"/>
                  </a:lnTo>
                  <a:lnTo>
                    <a:pt x="1102" y="1579"/>
                  </a:lnTo>
                  <a:cubicBezTo>
                    <a:pt x="980" y="1463"/>
                    <a:pt x="826" y="1407"/>
                    <a:pt x="673" y="1407"/>
                  </a:cubicBezTo>
                  <a:cubicBezTo>
                    <a:pt x="511" y="1407"/>
                    <a:pt x="352" y="1470"/>
                    <a:pt x="237" y="1592"/>
                  </a:cubicBezTo>
                  <a:cubicBezTo>
                    <a:pt x="0" y="1843"/>
                    <a:pt x="14" y="2221"/>
                    <a:pt x="251" y="2457"/>
                  </a:cubicBezTo>
                  <a:lnTo>
                    <a:pt x="13876" y="15426"/>
                  </a:lnTo>
                  <a:cubicBezTo>
                    <a:pt x="13987" y="15523"/>
                    <a:pt x="14140" y="15594"/>
                    <a:pt x="14294" y="15594"/>
                  </a:cubicBezTo>
                  <a:lnTo>
                    <a:pt x="23870" y="15594"/>
                  </a:lnTo>
                  <a:cubicBezTo>
                    <a:pt x="24066" y="15594"/>
                    <a:pt x="24247" y="15495"/>
                    <a:pt x="24373" y="15328"/>
                  </a:cubicBezTo>
                  <a:cubicBezTo>
                    <a:pt x="24485" y="15175"/>
                    <a:pt x="24513" y="14965"/>
                    <a:pt x="24457" y="14784"/>
                  </a:cubicBezTo>
                  <a:lnTo>
                    <a:pt x="19668" y="419"/>
                  </a:lnTo>
                  <a:cubicBezTo>
                    <a:pt x="19584" y="168"/>
                    <a:pt x="19348" y="1"/>
                    <a:pt x="190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0"/>
            <p:cNvSpPr/>
            <p:nvPr/>
          </p:nvSpPr>
          <p:spPr>
            <a:xfrm>
              <a:off x="5264185" y="3215453"/>
              <a:ext cx="98078" cy="98098"/>
            </a:xfrm>
            <a:custGeom>
              <a:rect b="b" l="l" r="r" t="t"/>
              <a:pathLst>
                <a:path extrusionOk="0" h="5041" w="5040">
                  <a:moveTo>
                    <a:pt x="2513" y="0"/>
                  </a:moveTo>
                  <a:cubicBezTo>
                    <a:pt x="1117" y="0"/>
                    <a:pt x="0" y="1131"/>
                    <a:pt x="0" y="2513"/>
                  </a:cubicBezTo>
                  <a:cubicBezTo>
                    <a:pt x="0" y="3909"/>
                    <a:pt x="1117" y="5040"/>
                    <a:pt x="2513" y="5040"/>
                  </a:cubicBezTo>
                  <a:cubicBezTo>
                    <a:pt x="3909" y="5040"/>
                    <a:pt x="5040" y="3909"/>
                    <a:pt x="5040" y="2513"/>
                  </a:cubicBezTo>
                  <a:cubicBezTo>
                    <a:pt x="5040" y="1131"/>
                    <a:pt x="3909" y="0"/>
                    <a:pt x="25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0"/>
            <p:cNvSpPr/>
            <p:nvPr/>
          </p:nvSpPr>
          <p:spPr>
            <a:xfrm>
              <a:off x="5298940" y="3250209"/>
              <a:ext cx="28275" cy="28275"/>
            </a:xfrm>
            <a:custGeom>
              <a:rect b="b" l="l" r="r" t="t"/>
              <a:pathLst>
                <a:path extrusionOk="0" h="1453" w="1453">
                  <a:moveTo>
                    <a:pt x="727" y="1"/>
                  </a:moveTo>
                  <a:cubicBezTo>
                    <a:pt x="336" y="1"/>
                    <a:pt x="1" y="336"/>
                    <a:pt x="1" y="727"/>
                  </a:cubicBezTo>
                  <a:cubicBezTo>
                    <a:pt x="1" y="1132"/>
                    <a:pt x="336" y="1453"/>
                    <a:pt x="727" y="1453"/>
                  </a:cubicBezTo>
                  <a:cubicBezTo>
                    <a:pt x="1132" y="1453"/>
                    <a:pt x="1453" y="1132"/>
                    <a:pt x="1453" y="727"/>
                  </a:cubicBezTo>
                  <a:cubicBezTo>
                    <a:pt x="1453" y="336"/>
                    <a:pt x="1132" y="1"/>
                    <a:pt x="7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0"/>
            <p:cNvSpPr/>
            <p:nvPr/>
          </p:nvSpPr>
          <p:spPr>
            <a:xfrm>
              <a:off x="5308729" y="3215706"/>
              <a:ext cx="237431" cy="29929"/>
            </a:xfrm>
            <a:custGeom>
              <a:rect b="b" l="l" r="r" t="t"/>
              <a:pathLst>
                <a:path extrusionOk="0" h="1538" w="12201">
                  <a:moveTo>
                    <a:pt x="379" y="1"/>
                  </a:moveTo>
                  <a:cubicBezTo>
                    <a:pt x="182" y="1"/>
                    <a:pt x="28" y="150"/>
                    <a:pt x="15" y="350"/>
                  </a:cubicBezTo>
                  <a:cubicBezTo>
                    <a:pt x="0" y="546"/>
                    <a:pt x="140" y="728"/>
                    <a:pt x="350" y="741"/>
                  </a:cubicBezTo>
                  <a:lnTo>
                    <a:pt x="11796" y="1537"/>
                  </a:lnTo>
                  <a:lnTo>
                    <a:pt x="11824" y="1537"/>
                  </a:lnTo>
                  <a:cubicBezTo>
                    <a:pt x="12020" y="1537"/>
                    <a:pt x="12173" y="1398"/>
                    <a:pt x="12187" y="1202"/>
                  </a:cubicBezTo>
                  <a:cubicBezTo>
                    <a:pt x="12201" y="992"/>
                    <a:pt x="12048" y="825"/>
                    <a:pt x="11852" y="811"/>
                  </a:cubicBezTo>
                  <a:lnTo>
                    <a:pt x="406" y="2"/>
                  </a:lnTo>
                  <a:cubicBezTo>
                    <a:pt x="397" y="1"/>
                    <a:pt x="388" y="1"/>
                    <a:pt x="3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0"/>
            <p:cNvSpPr/>
            <p:nvPr/>
          </p:nvSpPr>
          <p:spPr>
            <a:xfrm>
              <a:off x="5308729" y="3283622"/>
              <a:ext cx="237431" cy="29929"/>
            </a:xfrm>
            <a:custGeom>
              <a:rect b="b" l="l" r="r" t="t"/>
              <a:pathLst>
                <a:path extrusionOk="0" h="1538" w="12201">
                  <a:moveTo>
                    <a:pt x="11824" y="1"/>
                  </a:moveTo>
                  <a:cubicBezTo>
                    <a:pt x="11815" y="1"/>
                    <a:pt x="11806" y="1"/>
                    <a:pt x="11796" y="2"/>
                  </a:cubicBezTo>
                  <a:lnTo>
                    <a:pt x="350" y="797"/>
                  </a:lnTo>
                  <a:cubicBezTo>
                    <a:pt x="140" y="811"/>
                    <a:pt x="0" y="992"/>
                    <a:pt x="15" y="1187"/>
                  </a:cubicBezTo>
                  <a:cubicBezTo>
                    <a:pt x="28" y="1383"/>
                    <a:pt x="182" y="1537"/>
                    <a:pt x="378" y="1537"/>
                  </a:cubicBezTo>
                  <a:cubicBezTo>
                    <a:pt x="378" y="1537"/>
                    <a:pt x="391" y="1537"/>
                    <a:pt x="406" y="1523"/>
                  </a:cubicBezTo>
                  <a:lnTo>
                    <a:pt x="11852" y="727"/>
                  </a:lnTo>
                  <a:cubicBezTo>
                    <a:pt x="12048" y="713"/>
                    <a:pt x="12201" y="532"/>
                    <a:pt x="12187" y="337"/>
                  </a:cubicBezTo>
                  <a:cubicBezTo>
                    <a:pt x="12173" y="150"/>
                    <a:pt x="12020" y="1"/>
                    <a:pt x="118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0"/>
            <p:cNvSpPr/>
            <p:nvPr/>
          </p:nvSpPr>
          <p:spPr>
            <a:xfrm>
              <a:off x="5506481" y="3232033"/>
              <a:ext cx="64957" cy="64919"/>
            </a:xfrm>
            <a:custGeom>
              <a:rect b="b" l="l" r="r" t="t"/>
              <a:pathLst>
                <a:path extrusionOk="0" h="3336" w="3338">
                  <a:moveTo>
                    <a:pt x="1676" y="0"/>
                  </a:moveTo>
                  <a:cubicBezTo>
                    <a:pt x="741" y="0"/>
                    <a:pt x="1" y="740"/>
                    <a:pt x="1" y="1661"/>
                  </a:cubicBezTo>
                  <a:cubicBezTo>
                    <a:pt x="1" y="2582"/>
                    <a:pt x="741" y="3336"/>
                    <a:pt x="1676" y="3336"/>
                  </a:cubicBezTo>
                  <a:cubicBezTo>
                    <a:pt x="2597" y="3336"/>
                    <a:pt x="3338" y="2582"/>
                    <a:pt x="3338" y="1661"/>
                  </a:cubicBezTo>
                  <a:cubicBezTo>
                    <a:pt x="3338" y="740"/>
                    <a:pt x="2597" y="0"/>
                    <a:pt x="16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0"/>
            <p:cNvSpPr/>
            <p:nvPr/>
          </p:nvSpPr>
          <p:spPr>
            <a:xfrm>
              <a:off x="5140302" y="2519836"/>
              <a:ext cx="67137" cy="102632"/>
            </a:xfrm>
            <a:custGeom>
              <a:rect b="b" l="l" r="r" t="t"/>
              <a:pathLst>
                <a:path extrusionOk="0" h="5274" w="3450">
                  <a:moveTo>
                    <a:pt x="451" y="1"/>
                  </a:moveTo>
                  <a:cubicBezTo>
                    <a:pt x="422" y="1"/>
                    <a:pt x="393" y="4"/>
                    <a:pt x="364" y="11"/>
                  </a:cubicBezTo>
                  <a:cubicBezTo>
                    <a:pt x="1" y="109"/>
                    <a:pt x="168" y="1826"/>
                    <a:pt x="350" y="2426"/>
                  </a:cubicBezTo>
                  <a:cubicBezTo>
                    <a:pt x="531" y="3054"/>
                    <a:pt x="937" y="3264"/>
                    <a:pt x="1285" y="3584"/>
                  </a:cubicBezTo>
                  <a:cubicBezTo>
                    <a:pt x="1403" y="3702"/>
                    <a:pt x="1774" y="4037"/>
                    <a:pt x="1982" y="4037"/>
                  </a:cubicBezTo>
                  <a:cubicBezTo>
                    <a:pt x="1998" y="4037"/>
                    <a:pt x="2012" y="4035"/>
                    <a:pt x="2025" y="4031"/>
                  </a:cubicBezTo>
                  <a:lnTo>
                    <a:pt x="2709" y="5274"/>
                  </a:lnTo>
                  <a:lnTo>
                    <a:pt x="3449" y="5008"/>
                  </a:lnTo>
                  <a:lnTo>
                    <a:pt x="2947" y="3501"/>
                  </a:lnTo>
                  <a:lnTo>
                    <a:pt x="3016" y="2663"/>
                  </a:lnTo>
                  <a:cubicBezTo>
                    <a:pt x="3044" y="2468"/>
                    <a:pt x="3030" y="2259"/>
                    <a:pt x="2975" y="2063"/>
                  </a:cubicBezTo>
                  <a:lnTo>
                    <a:pt x="2751" y="1114"/>
                  </a:lnTo>
                  <a:cubicBezTo>
                    <a:pt x="2737" y="1058"/>
                    <a:pt x="2695" y="1002"/>
                    <a:pt x="2640" y="960"/>
                  </a:cubicBezTo>
                  <a:lnTo>
                    <a:pt x="2612" y="947"/>
                  </a:lnTo>
                  <a:cubicBezTo>
                    <a:pt x="2581" y="923"/>
                    <a:pt x="2546" y="913"/>
                    <a:pt x="2511" y="913"/>
                  </a:cubicBezTo>
                  <a:cubicBezTo>
                    <a:pt x="2483" y="913"/>
                    <a:pt x="2455" y="920"/>
                    <a:pt x="2430" y="932"/>
                  </a:cubicBezTo>
                  <a:cubicBezTo>
                    <a:pt x="2374" y="975"/>
                    <a:pt x="2332" y="1030"/>
                    <a:pt x="2332" y="1086"/>
                  </a:cubicBezTo>
                  <a:cubicBezTo>
                    <a:pt x="2318" y="1477"/>
                    <a:pt x="2290" y="1826"/>
                    <a:pt x="2221" y="1826"/>
                  </a:cubicBezTo>
                  <a:cubicBezTo>
                    <a:pt x="2219" y="1826"/>
                    <a:pt x="2217" y="1826"/>
                    <a:pt x="2215" y="1826"/>
                  </a:cubicBezTo>
                  <a:cubicBezTo>
                    <a:pt x="1928" y="1826"/>
                    <a:pt x="1151" y="1"/>
                    <a:pt x="451"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0"/>
            <p:cNvSpPr/>
            <p:nvPr/>
          </p:nvSpPr>
          <p:spPr>
            <a:xfrm>
              <a:off x="5239470" y="3265427"/>
              <a:ext cx="74707" cy="113569"/>
            </a:xfrm>
            <a:custGeom>
              <a:rect b="b" l="l" r="r" t="t"/>
              <a:pathLst>
                <a:path extrusionOk="0" h="5836" w="3839">
                  <a:moveTo>
                    <a:pt x="3267" y="1"/>
                  </a:moveTo>
                  <a:lnTo>
                    <a:pt x="0" y="5487"/>
                  </a:lnTo>
                  <a:lnTo>
                    <a:pt x="572" y="5836"/>
                  </a:lnTo>
                  <a:lnTo>
                    <a:pt x="3839" y="350"/>
                  </a:lnTo>
                  <a:lnTo>
                    <a:pt x="3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0"/>
            <p:cNvSpPr/>
            <p:nvPr/>
          </p:nvSpPr>
          <p:spPr>
            <a:xfrm>
              <a:off x="5158517" y="2595224"/>
              <a:ext cx="236984" cy="199737"/>
            </a:xfrm>
            <a:custGeom>
              <a:rect b="b" l="l" r="r" t="t"/>
              <a:pathLst>
                <a:path extrusionOk="0" h="10264" w="12178">
                  <a:moveTo>
                    <a:pt x="2835" y="1"/>
                  </a:moveTo>
                  <a:cubicBezTo>
                    <a:pt x="2501" y="1"/>
                    <a:pt x="2162" y="74"/>
                    <a:pt x="1843" y="227"/>
                  </a:cubicBezTo>
                  <a:cubicBezTo>
                    <a:pt x="1801" y="241"/>
                    <a:pt x="1759" y="269"/>
                    <a:pt x="1704" y="297"/>
                  </a:cubicBezTo>
                  <a:cubicBezTo>
                    <a:pt x="405" y="883"/>
                    <a:pt x="1" y="2530"/>
                    <a:pt x="894" y="3647"/>
                  </a:cubicBezTo>
                  <a:cubicBezTo>
                    <a:pt x="3197" y="6606"/>
                    <a:pt x="5709" y="10222"/>
                    <a:pt x="7133" y="10263"/>
                  </a:cubicBezTo>
                  <a:cubicBezTo>
                    <a:pt x="7371" y="10263"/>
                    <a:pt x="10372" y="6187"/>
                    <a:pt x="11405" y="3857"/>
                  </a:cubicBezTo>
                  <a:cubicBezTo>
                    <a:pt x="12178" y="2094"/>
                    <a:pt x="11936" y="1406"/>
                    <a:pt x="11342" y="1406"/>
                  </a:cubicBezTo>
                  <a:cubicBezTo>
                    <a:pt x="10863" y="1406"/>
                    <a:pt x="10154" y="1853"/>
                    <a:pt x="9562" y="2545"/>
                  </a:cubicBezTo>
                  <a:cubicBezTo>
                    <a:pt x="8808" y="3424"/>
                    <a:pt x="7929" y="4666"/>
                    <a:pt x="7301" y="5588"/>
                  </a:cubicBezTo>
                  <a:cubicBezTo>
                    <a:pt x="6519" y="3968"/>
                    <a:pt x="5486" y="2265"/>
                    <a:pt x="4691" y="1009"/>
                  </a:cubicBezTo>
                  <a:cubicBezTo>
                    <a:pt x="4278" y="357"/>
                    <a:pt x="3569" y="1"/>
                    <a:pt x="28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0"/>
            <p:cNvSpPr/>
            <p:nvPr/>
          </p:nvSpPr>
          <p:spPr>
            <a:xfrm>
              <a:off x="5255233" y="3265972"/>
              <a:ext cx="24461" cy="72080"/>
            </a:xfrm>
            <a:custGeom>
              <a:rect b="b" l="l" r="r" t="t"/>
              <a:pathLst>
                <a:path extrusionOk="0" h="3704" w="1257">
                  <a:moveTo>
                    <a:pt x="153" y="1"/>
                  </a:moveTo>
                  <a:lnTo>
                    <a:pt x="13" y="3198"/>
                  </a:lnTo>
                  <a:cubicBezTo>
                    <a:pt x="0" y="3449"/>
                    <a:pt x="181" y="3672"/>
                    <a:pt x="419" y="3700"/>
                  </a:cubicBezTo>
                  <a:cubicBezTo>
                    <a:pt x="438" y="3703"/>
                    <a:pt x="458" y="3704"/>
                    <a:pt x="477" y="3704"/>
                  </a:cubicBezTo>
                  <a:cubicBezTo>
                    <a:pt x="706" y="3704"/>
                    <a:pt x="910" y="3555"/>
                    <a:pt x="949" y="3323"/>
                  </a:cubicBezTo>
                  <a:lnTo>
                    <a:pt x="1256" y="140"/>
                  </a:lnTo>
                  <a:lnTo>
                    <a:pt x="153"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0"/>
            <p:cNvSpPr/>
            <p:nvPr/>
          </p:nvSpPr>
          <p:spPr>
            <a:xfrm>
              <a:off x="5243538" y="2905222"/>
              <a:ext cx="117363" cy="384452"/>
            </a:xfrm>
            <a:custGeom>
              <a:rect b="b" l="l" r="r" t="t"/>
              <a:pathLst>
                <a:path extrusionOk="0" h="19756" w="6031">
                  <a:moveTo>
                    <a:pt x="6031" y="1"/>
                  </a:moveTo>
                  <a:cubicBezTo>
                    <a:pt x="3853" y="909"/>
                    <a:pt x="1592" y="2053"/>
                    <a:pt x="1117" y="3100"/>
                  </a:cubicBezTo>
                  <a:cubicBezTo>
                    <a:pt x="0" y="5557"/>
                    <a:pt x="741" y="19432"/>
                    <a:pt x="741" y="19432"/>
                  </a:cubicBezTo>
                  <a:cubicBezTo>
                    <a:pt x="1074" y="19628"/>
                    <a:pt x="1104" y="19756"/>
                    <a:pt x="1326" y="19756"/>
                  </a:cubicBezTo>
                  <a:cubicBezTo>
                    <a:pt x="1419" y="19756"/>
                    <a:pt x="1547" y="19733"/>
                    <a:pt x="1746" y="19683"/>
                  </a:cubicBezTo>
                  <a:cubicBezTo>
                    <a:pt x="1746" y="19683"/>
                    <a:pt x="3965" y="8432"/>
                    <a:pt x="5305" y="7358"/>
                  </a:cubicBezTo>
                  <a:cubicBezTo>
                    <a:pt x="5500" y="7218"/>
                    <a:pt x="5738" y="7120"/>
                    <a:pt x="6031" y="7064"/>
                  </a:cubicBezTo>
                  <a:lnTo>
                    <a:pt x="6031"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0"/>
            <p:cNvSpPr/>
            <p:nvPr/>
          </p:nvSpPr>
          <p:spPr>
            <a:xfrm>
              <a:off x="5206330" y="2821019"/>
              <a:ext cx="298536" cy="240273"/>
            </a:xfrm>
            <a:custGeom>
              <a:rect b="b" l="l" r="r" t="t"/>
              <a:pathLst>
                <a:path extrusionOk="0" h="12347" w="15341">
                  <a:moveTo>
                    <a:pt x="12270" y="1"/>
                  </a:moveTo>
                  <a:lnTo>
                    <a:pt x="7175" y="252"/>
                  </a:lnTo>
                  <a:cubicBezTo>
                    <a:pt x="7175" y="252"/>
                    <a:pt x="84" y="5863"/>
                    <a:pt x="14" y="8223"/>
                  </a:cubicBezTo>
                  <a:cubicBezTo>
                    <a:pt x="0" y="8767"/>
                    <a:pt x="335" y="9772"/>
                    <a:pt x="712" y="10945"/>
                  </a:cubicBezTo>
                  <a:cubicBezTo>
                    <a:pt x="2485" y="11670"/>
                    <a:pt x="4816" y="12076"/>
                    <a:pt x="7133" y="12340"/>
                  </a:cubicBezTo>
                  <a:cubicBezTo>
                    <a:pt x="7167" y="12345"/>
                    <a:pt x="7200" y="12347"/>
                    <a:pt x="7233" y="12347"/>
                  </a:cubicBezTo>
                  <a:cubicBezTo>
                    <a:pt x="7653" y="12347"/>
                    <a:pt x="8015" y="12028"/>
                    <a:pt x="8041" y="11601"/>
                  </a:cubicBezTo>
                  <a:cubicBezTo>
                    <a:pt x="8069" y="11028"/>
                    <a:pt x="8153" y="10637"/>
                    <a:pt x="8292" y="10386"/>
                  </a:cubicBezTo>
                  <a:cubicBezTo>
                    <a:pt x="9046" y="9005"/>
                    <a:pt x="10623" y="9061"/>
                    <a:pt x="13010" y="7259"/>
                  </a:cubicBezTo>
                  <a:cubicBezTo>
                    <a:pt x="15341" y="5515"/>
                    <a:pt x="12270" y="1"/>
                    <a:pt x="12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0"/>
            <p:cNvSpPr/>
            <p:nvPr/>
          </p:nvSpPr>
          <p:spPr>
            <a:xfrm>
              <a:off x="5292966" y="2610598"/>
              <a:ext cx="178507" cy="272382"/>
            </a:xfrm>
            <a:custGeom>
              <a:rect b="b" l="l" r="r" t="t"/>
              <a:pathLst>
                <a:path extrusionOk="0" h="13997" w="9173">
                  <a:moveTo>
                    <a:pt x="6325" y="0"/>
                  </a:moveTo>
                  <a:cubicBezTo>
                    <a:pt x="5664" y="0"/>
                    <a:pt x="4944" y="92"/>
                    <a:pt x="4231" y="135"/>
                  </a:cubicBezTo>
                  <a:cubicBezTo>
                    <a:pt x="2444" y="247"/>
                    <a:pt x="1" y="6222"/>
                    <a:pt x="838" y="7562"/>
                  </a:cubicBezTo>
                  <a:cubicBezTo>
                    <a:pt x="2402" y="10074"/>
                    <a:pt x="2165" y="13536"/>
                    <a:pt x="2165" y="13536"/>
                  </a:cubicBezTo>
                  <a:cubicBezTo>
                    <a:pt x="3015" y="13869"/>
                    <a:pt x="3775" y="13997"/>
                    <a:pt x="4442" y="13997"/>
                  </a:cubicBezTo>
                  <a:cubicBezTo>
                    <a:pt x="6658" y="13997"/>
                    <a:pt x="7846" y="12587"/>
                    <a:pt x="7846" y="12587"/>
                  </a:cubicBezTo>
                  <a:cubicBezTo>
                    <a:pt x="8475" y="5970"/>
                    <a:pt x="9173" y="4128"/>
                    <a:pt x="9117" y="2996"/>
                  </a:cubicBezTo>
                  <a:cubicBezTo>
                    <a:pt x="8991" y="465"/>
                    <a:pt x="7809" y="0"/>
                    <a:pt x="63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0"/>
            <p:cNvSpPr/>
            <p:nvPr/>
          </p:nvSpPr>
          <p:spPr>
            <a:xfrm>
              <a:off x="5377461" y="2549649"/>
              <a:ext cx="41022" cy="86130"/>
            </a:xfrm>
            <a:custGeom>
              <a:rect b="b" l="l" r="r" t="t"/>
              <a:pathLst>
                <a:path extrusionOk="0" h="4426" w="2108">
                  <a:moveTo>
                    <a:pt x="2039" y="1"/>
                  </a:moveTo>
                  <a:lnTo>
                    <a:pt x="1" y="29"/>
                  </a:lnTo>
                  <a:lnTo>
                    <a:pt x="42" y="3407"/>
                  </a:lnTo>
                  <a:cubicBezTo>
                    <a:pt x="56" y="3979"/>
                    <a:pt x="517" y="4425"/>
                    <a:pt x="1089" y="4425"/>
                  </a:cubicBezTo>
                  <a:cubicBezTo>
                    <a:pt x="1648" y="4412"/>
                    <a:pt x="2108" y="3951"/>
                    <a:pt x="2095" y="3379"/>
                  </a:cubicBezTo>
                  <a:lnTo>
                    <a:pt x="2039"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0"/>
            <p:cNvSpPr/>
            <p:nvPr/>
          </p:nvSpPr>
          <p:spPr>
            <a:xfrm>
              <a:off x="5377734" y="2565139"/>
              <a:ext cx="39679" cy="51627"/>
            </a:xfrm>
            <a:custGeom>
              <a:rect b="b" l="l" r="r" t="t"/>
              <a:pathLst>
                <a:path extrusionOk="0" h="2653" w="2039">
                  <a:moveTo>
                    <a:pt x="2010" y="0"/>
                  </a:moveTo>
                  <a:lnTo>
                    <a:pt x="0" y="28"/>
                  </a:lnTo>
                  <a:lnTo>
                    <a:pt x="28" y="1941"/>
                  </a:lnTo>
                  <a:cubicBezTo>
                    <a:pt x="42" y="2220"/>
                    <a:pt x="154" y="2471"/>
                    <a:pt x="335" y="2652"/>
                  </a:cubicBezTo>
                  <a:cubicBezTo>
                    <a:pt x="1299" y="2541"/>
                    <a:pt x="2038" y="1355"/>
                    <a:pt x="2025" y="378"/>
                  </a:cubicBezTo>
                  <a:lnTo>
                    <a:pt x="2010"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0"/>
            <p:cNvSpPr/>
            <p:nvPr/>
          </p:nvSpPr>
          <p:spPr>
            <a:xfrm>
              <a:off x="5353273" y="2531181"/>
              <a:ext cx="64140" cy="75252"/>
            </a:xfrm>
            <a:custGeom>
              <a:rect b="b" l="l" r="r" t="t"/>
              <a:pathLst>
                <a:path extrusionOk="0" h="3867" w="3296">
                  <a:moveTo>
                    <a:pt x="3254" y="1"/>
                  </a:moveTo>
                  <a:lnTo>
                    <a:pt x="1" y="57"/>
                  </a:lnTo>
                  <a:lnTo>
                    <a:pt x="29" y="1899"/>
                  </a:lnTo>
                  <a:cubicBezTo>
                    <a:pt x="43" y="2800"/>
                    <a:pt x="800" y="3867"/>
                    <a:pt x="1193" y="3867"/>
                  </a:cubicBezTo>
                  <a:cubicBezTo>
                    <a:pt x="1196" y="3867"/>
                    <a:pt x="1199" y="3867"/>
                    <a:pt x="1201" y="3867"/>
                  </a:cubicBezTo>
                  <a:cubicBezTo>
                    <a:pt x="2109" y="3853"/>
                    <a:pt x="3295" y="2750"/>
                    <a:pt x="3282" y="1857"/>
                  </a:cubicBezTo>
                  <a:lnTo>
                    <a:pt x="3254"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0"/>
            <p:cNvSpPr/>
            <p:nvPr/>
          </p:nvSpPr>
          <p:spPr>
            <a:xfrm>
              <a:off x="5415759" y="2536883"/>
              <a:ext cx="14420" cy="28275"/>
            </a:xfrm>
            <a:custGeom>
              <a:rect b="b" l="l" r="r" t="t"/>
              <a:pathLst>
                <a:path extrusionOk="0" h="1453" w="741">
                  <a:moveTo>
                    <a:pt x="0" y="0"/>
                  </a:moveTo>
                  <a:lnTo>
                    <a:pt x="28" y="1452"/>
                  </a:lnTo>
                  <a:cubicBezTo>
                    <a:pt x="419" y="1452"/>
                    <a:pt x="741" y="1117"/>
                    <a:pt x="726" y="713"/>
                  </a:cubicBezTo>
                  <a:cubicBezTo>
                    <a:pt x="726" y="322"/>
                    <a:pt x="391" y="0"/>
                    <a:pt x="0"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0"/>
            <p:cNvSpPr/>
            <p:nvPr/>
          </p:nvSpPr>
          <p:spPr>
            <a:xfrm>
              <a:off x="5353273" y="2526550"/>
              <a:ext cx="63323" cy="26096"/>
            </a:xfrm>
            <a:custGeom>
              <a:rect b="b" l="l" r="r" t="t"/>
              <a:pathLst>
                <a:path extrusionOk="0" h="1341" w="3254">
                  <a:moveTo>
                    <a:pt x="3226" y="1"/>
                  </a:moveTo>
                  <a:lnTo>
                    <a:pt x="1" y="43"/>
                  </a:lnTo>
                  <a:lnTo>
                    <a:pt x="1" y="518"/>
                  </a:lnTo>
                  <a:cubicBezTo>
                    <a:pt x="84" y="531"/>
                    <a:pt x="168" y="531"/>
                    <a:pt x="239" y="531"/>
                  </a:cubicBezTo>
                  <a:cubicBezTo>
                    <a:pt x="336" y="531"/>
                    <a:pt x="420" y="518"/>
                    <a:pt x="518" y="503"/>
                  </a:cubicBezTo>
                  <a:cubicBezTo>
                    <a:pt x="597" y="491"/>
                    <a:pt x="676" y="485"/>
                    <a:pt x="754" y="485"/>
                  </a:cubicBezTo>
                  <a:cubicBezTo>
                    <a:pt x="1106" y="485"/>
                    <a:pt x="1447" y="608"/>
                    <a:pt x="1732" y="825"/>
                  </a:cubicBezTo>
                  <a:cubicBezTo>
                    <a:pt x="1970" y="1020"/>
                    <a:pt x="2277" y="1132"/>
                    <a:pt x="2597" y="1132"/>
                  </a:cubicBezTo>
                  <a:cubicBezTo>
                    <a:pt x="2751" y="1132"/>
                    <a:pt x="2904" y="1160"/>
                    <a:pt x="3030" y="1244"/>
                  </a:cubicBezTo>
                  <a:cubicBezTo>
                    <a:pt x="3086" y="1285"/>
                    <a:pt x="3142" y="1328"/>
                    <a:pt x="3211" y="1341"/>
                  </a:cubicBezTo>
                  <a:cubicBezTo>
                    <a:pt x="3239" y="1285"/>
                    <a:pt x="3254" y="1216"/>
                    <a:pt x="3254" y="1132"/>
                  </a:cubicBezTo>
                  <a:cubicBezTo>
                    <a:pt x="3254" y="853"/>
                    <a:pt x="3226" y="1"/>
                    <a:pt x="3226"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0"/>
            <p:cNvSpPr/>
            <p:nvPr/>
          </p:nvSpPr>
          <p:spPr>
            <a:xfrm>
              <a:off x="5336984" y="2480177"/>
              <a:ext cx="105960" cy="62486"/>
            </a:xfrm>
            <a:custGeom>
              <a:rect b="b" l="l" r="r" t="t"/>
              <a:pathLst>
                <a:path extrusionOk="0" h="3211" w="5445">
                  <a:moveTo>
                    <a:pt x="3621" y="1"/>
                  </a:moveTo>
                  <a:cubicBezTo>
                    <a:pt x="3300" y="1"/>
                    <a:pt x="2940" y="118"/>
                    <a:pt x="2652" y="234"/>
                  </a:cubicBezTo>
                  <a:cubicBezTo>
                    <a:pt x="2454" y="320"/>
                    <a:pt x="2243" y="353"/>
                    <a:pt x="2031" y="353"/>
                  </a:cubicBezTo>
                  <a:cubicBezTo>
                    <a:pt x="1931" y="353"/>
                    <a:pt x="1830" y="346"/>
                    <a:pt x="1731" y="332"/>
                  </a:cubicBezTo>
                  <a:cubicBezTo>
                    <a:pt x="1700" y="329"/>
                    <a:pt x="1668" y="328"/>
                    <a:pt x="1635" y="328"/>
                  </a:cubicBezTo>
                  <a:cubicBezTo>
                    <a:pt x="1225" y="328"/>
                    <a:pt x="759" y="575"/>
                    <a:pt x="461" y="1002"/>
                  </a:cubicBezTo>
                  <a:cubicBezTo>
                    <a:pt x="447" y="1016"/>
                    <a:pt x="447" y="1030"/>
                    <a:pt x="433" y="1044"/>
                  </a:cubicBezTo>
                  <a:cubicBezTo>
                    <a:pt x="0" y="1658"/>
                    <a:pt x="279" y="2551"/>
                    <a:pt x="1005" y="2747"/>
                  </a:cubicBezTo>
                  <a:cubicBezTo>
                    <a:pt x="1066" y="2764"/>
                    <a:pt x="1122" y="2776"/>
                    <a:pt x="1175" y="2776"/>
                  </a:cubicBezTo>
                  <a:cubicBezTo>
                    <a:pt x="1208" y="2776"/>
                    <a:pt x="1239" y="2772"/>
                    <a:pt x="1271" y="2761"/>
                  </a:cubicBezTo>
                  <a:cubicBezTo>
                    <a:pt x="1429" y="2720"/>
                    <a:pt x="1592" y="2698"/>
                    <a:pt x="1753" y="2698"/>
                  </a:cubicBezTo>
                  <a:cubicBezTo>
                    <a:pt x="2030" y="2698"/>
                    <a:pt x="2302" y="2764"/>
                    <a:pt x="2541" y="2914"/>
                  </a:cubicBezTo>
                  <a:cubicBezTo>
                    <a:pt x="2695" y="3013"/>
                    <a:pt x="2876" y="3096"/>
                    <a:pt x="3058" y="3138"/>
                  </a:cubicBezTo>
                  <a:cubicBezTo>
                    <a:pt x="3233" y="3187"/>
                    <a:pt x="3409" y="3210"/>
                    <a:pt x="3581" y="3210"/>
                  </a:cubicBezTo>
                  <a:cubicBezTo>
                    <a:pt x="4338" y="3210"/>
                    <a:pt x="5014" y="2757"/>
                    <a:pt x="5208" y="2063"/>
                  </a:cubicBezTo>
                  <a:cubicBezTo>
                    <a:pt x="5444" y="1198"/>
                    <a:pt x="4858" y="290"/>
                    <a:pt x="3909" y="39"/>
                  </a:cubicBezTo>
                  <a:cubicBezTo>
                    <a:pt x="3819" y="12"/>
                    <a:pt x="3722" y="1"/>
                    <a:pt x="36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0"/>
            <p:cNvSpPr/>
            <p:nvPr/>
          </p:nvSpPr>
          <p:spPr>
            <a:xfrm>
              <a:off x="5043878" y="2842756"/>
              <a:ext cx="153500" cy="56162"/>
            </a:xfrm>
            <a:custGeom>
              <a:rect b="b" l="l" r="r" t="t"/>
              <a:pathLst>
                <a:path extrusionOk="0" h="2886" w="7888">
                  <a:moveTo>
                    <a:pt x="7636" y="0"/>
                  </a:moveTo>
                  <a:cubicBezTo>
                    <a:pt x="7636" y="0"/>
                    <a:pt x="5785" y="884"/>
                    <a:pt x="4491" y="884"/>
                  </a:cubicBezTo>
                  <a:cubicBezTo>
                    <a:pt x="4386" y="884"/>
                    <a:pt x="4285" y="878"/>
                    <a:pt x="4189" y="866"/>
                  </a:cubicBezTo>
                  <a:cubicBezTo>
                    <a:pt x="4118" y="857"/>
                    <a:pt x="4044" y="852"/>
                    <a:pt x="3965" y="852"/>
                  </a:cubicBezTo>
                  <a:cubicBezTo>
                    <a:pt x="2596" y="852"/>
                    <a:pt x="1" y="2150"/>
                    <a:pt x="1" y="2150"/>
                  </a:cubicBezTo>
                  <a:cubicBezTo>
                    <a:pt x="1" y="2150"/>
                    <a:pt x="5" y="2150"/>
                    <a:pt x="14" y="2150"/>
                  </a:cubicBezTo>
                  <a:cubicBezTo>
                    <a:pt x="213" y="2150"/>
                    <a:pt x="2665" y="2162"/>
                    <a:pt x="3602" y="2764"/>
                  </a:cubicBezTo>
                  <a:cubicBezTo>
                    <a:pt x="3733" y="2849"/>
                    <a:pt x="3868" y="2885"/>
                    <a:pt x="4006" y="2885"/>
                  </a:cubicBezTo>
                  <a:cubicBezTo>
                    <a:pt x="4613" y="2885"/>
                    <a:pt x="5266" y="2179"/>
                    <a:pt x="5836" y="1871"/>
                  </a:cubicBezTo>
                  <a:cubicBezTo>
                    <a:pt x="6372" y="1591"/>
                    <a:pt x="6969" y="1531"/>
                    <a:pt x="7380" y="1531"/>
                  </a:cubicBezTo>
                  <a:cubicBezTo>
                    <a:pt x="7685" y="1531"/>
                    <a:pt x="7887" y="1564"/>
                    <a:pt x="7887" y="1564"/>
                  </a:cubicBezTo>
                  <a:lnTo>
                    <a:pt x="7636"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0"/>
            <p:cNvSpPr/>
            <p:nvPr/>
          </p:nvSpPr>
          <p:spPr>
            <a:xfrm>
              <a:off x="5149273" y="2629532"/>
              <a:ext cx="316108" cy="261270"/>
            </a:xfrm>
            <a:custGeom>
              <a:rect b="b" l="l" r="r" t="t"/>
              <a:pathLst>
                <a:path extrusionOk="0" h="13426" w="16244">
                  <a:moveTo>
                    <a:pt x="15221" y="0"/>
                  </a:moveTo>
                  <a:cubicBezTo>
                    <a:pt x="15072" y="0"/>
                    <a:pt x="14918" y="39"/>
                    <a:pt x="14770" y="125"/>
                  </a:cubicBezTo>
                  <a:lnTo>
                    <a:pt x="14755" y="140"/>
                  </a:lnTo>
                  <a:cubicBezTo>
                    <a:pt x="14560" y="251"/>
                    <a:pt x="14392" y="391"/>
                    <a:pt x="14281" y="572"/>
                  </a:cubicBezTo>
                  <a:cubicBezTo>
                    <a:pt x="13541" y="1716"/>
                    <a:pt x="9326" y="5416"/>
                    <a:pt x="8851" y="6030"/>
                  </a:cubicBezTo>
                  <a:cubicBezTo>
                    <a:pt x="8376" y="6644"/>
                    <a:pt x="4453" y="7886"/>
                    <a:pt x="2095" y="8584"/>
                  </a:cubicBezTo>
                  <a:cubicBezTo>
                    <a:pt x="712" y="9003"/>
                    <a:pt x="1" y="10511"/>
                    <a:pt x="545" y="11851"/>
                  </a:cubicBezTo>
                  <a:cubicBezTo>
                    <a:pt x="559" y="11865"/>
                    <a:pt x="559" y="11893"/>
                    <a:pt x="573" y="11907"/>
                  </a:cubicBezTo>
                  <a:cubicBezTo>
                    <a:pt x="959" y="12842"/>
                    <a:pt x="1855" y="13425"/>
                    <a:pt x="2825" y="13425"/>
                  </a:cubicBezTo>
                  <a:cubicBezTo>
                    <a:pt x="3012" y="13425"/>
                    <a:pt x="3203" y="13403"/>
                    <a:pt x="3392" y="13358"/>
                  </a:cubicBezTo>
                  <a:cubicBezTo>
                    <a:pt x="5375" y="12884"/>
                    <a:pt x="8194" y="11823"/>
                    <a:pt x="10344" y="9450"/>
                  </a:cubicBezTo>
                  <a:cubicBezTo>
                    <a:pt x="11308" y="8403"/>
                    <a:pt x="14951" y="4955"/>
                    <a:pt x="16067" y="1145"/>
                  </a:cubicBezTo>
                  <a:cubicBezTo>
                    <a:pt x="16243" y="529"/>
                    <a:pt x="15771" y="0"/>
                    <a:pt x="152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0"/>
            <p:cNvSpPr/>
            <p:nvPr/>
          </p:nvSpPr>
          <p:spPr>
            <a:xfrm>
              <a:off x="5212012" y="3368390"/>
              <a:ext cx="66047" cy="14420"/>
            </a:xfrm>
            <a:custGeom>
              <a:rect b="b" l="l" r="r" t="t"/>
              <a:pathLst>
                <a:path extrusionOk="0" h="741" w="3394">
                  <a:moveTo>
                    <a:pt x="364" y="1"/>
                  </a:moveTo>
                  <a:cubicBezTo>
                    <a:pt x="155" y="1"/>
                    <a:pt x="1" y="168"/>
                    <a:pt x="1" y="364"/>
                  </a:cubicBezTo>
                  <a:cubicBezTo>
                    <a:pt x="1" y="573"/>
                    <a:pt x="155" y="740"/>
                    <a:pt x="364" y="740"/>
                  </a:cubicBezTo>
                  <a:lnTo>
                    <a:pt x="3016" y="740"/>
                  </a:lnTo>
                  <a:cubicBezTo>
                    <a:pt x="3226" y="740"/>
                    <a:pt x="3394" y="573"/>
                    <a:pt x="3394" y="364"/>
                  </a:cubicBezTo>
                  <a:cubicBezTo>
                    <a:pt x="3394" y="168"/>
                    <a:pt x="3226" y="1"/>
                    <a:pt x="30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0"/>
            <p:cNvSpPr/>
            <p:nvPr/>
          </p:nvSpPr>
          <p:spPr>
            <a:xfrm>
              <a:off x="5210806" y="3327310"/>
              <a:ext cx="75660" cy="40944"/>
            </a:xfrm>
            <a:custGeom>
              <a:rect b="b" l="l" r="r" t="t"/>
              <a:pathLst>
                <a:path extrusionOk="0" h="2104" w="3888">
                  <a:moveTo>
                    <a:pt x="2896" y="1"/>
                  </a:moveTo>
                  <a:cubicBezTo>
                    <a:pt x="2584" y="1"/>
                    <a:pt x="2156" y="213"/>
                    <a:pt x="1571" y="716"/>
                  </a:cubicBezTo>
                  <a:cubicBezTo>
                    <a:pt x="1571" y="716"/>
                    <a:pt x="510" y="1079"/>
                    <a:pt x="273" y="1246"/>
                  </a:cubicBezTo>
                  <a:cubicBezTo>
                    <a:pt x="0" y="1439"/>
                    <a:pt x="680" y="2104"/>
                    <a:pt x="1537" y="2104"/>
                  </a:cubicBezTo>
                  <a:cubicBezTo>
                    <a:pt x="1733" y="2104"/>
                    <a:pt x="1938" y="2069"/>
                    <a:pt x="2143" y="1986"/>
                  </a:cubicBezTo>
                  <a:cubicBezTo>
                    <a:pt x="3260" y="1553"/>
                    <a:pt x="3888" y="1302"/>
                    <a:pt x="3469" y="422"/>
                  </a:cubicBezTo>
                  <a:cubicBezTo>
                    <a:pt x="3347" y="158"/>
                    <a:pt x="3164" y="1"/>
                    <a:pt x="2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70">
            <a:hlinkClick action="ppaction://hlinksldjump" r:id="rId3"/>
          </p:cNvPr>
          <p:cNvSpPr/>
          <p:nvPr/>
        </p:nvSpPr>
        <p:spPr>
          <a:xfrm>
            <a:off x="461400" y="281400"/>
            <a:ext cx="517200" cy="51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0"/>
          <p:cNvSpPr/>
          <p:nvPr/>
        </p:nvSpPr>
        <p:spPr>
          <a:xfrm>
            <a:off x="593074" y="422982"/>
            <a:ext cx="253841" cy="234039"/>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238"/>
                                        </p:tgtEl>
                                        <p:attrNameLst>
                                          <p:attrName>style.visibility</p:attrName>
                                        </p:attrNameLst>
                                      </p:cBhvr>
                                      <p:to>
                                        <p:strVal val="visible"/>
                                      </p:to>
                                    </p:set>
                                    <p:anim calcmode="lin" valueType="num">
                                      <p:cBhvr additive="base">
                                        <p:cTn dur="600"/>
                                        <p:tgtEl>
                                          <p:spTgt spid="12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39"/>
                                        </p:tgtEl>
                                        <p:attrNameLst>
                                          <p:attrName>style.visibility</p:attrName>
                                        </p:attrNameLst>
                                      </p:cBhvr>
                                      <p:to>
                                        <p:strVal val="visible"/>
                                      </p:to>
                                    </p:set>
                                    <p:anim calcmode="lin" valueType="num">
                                      <p:cBhvr additive="base">
                                        <p:cTn dur="600"/>
                                        <p:tgtEl>
                                          <p:spTgt spid="1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40"/>
                                        </p:tgtEl>
                                        <p:attrNameLst>
                                          <p:attrName>style.visibility</p:attrName>
                                        </p:attrNameLst>
                                      </p:cBhvr>
                                      <p:to>
                                        <p:strVal val="visible"/>
                                      </p:to>
                                    </p:set>
                                    <p:anim calcmode="lin" valueType="num">
                                      <p:cBhvr additive="base">
                                        <p:cTn dur="600"/>
                                        <p:tgtEl>
                                          <p:spTgt spid="12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253"/>
                                        </p:tgtEl>
                                        <p:attrNameLst>
                                          <p:attrName>style.visibility</p:attrName>
                                        </p:attrNameLst>
                                      </p:cBhvr>
                                      <p:to>
                                        <p:strVal val="visible"/>
                                      </p:to>
                                    </p:set>
                                    <p:anim calcmode="lin" valueType="num">
                                      <p:cBhvr additive="base">
                                        <p:cTn dur="600"/>
                                        <p:tgtEl>
                                          <p:spTgt spid="12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71"/>
          <p:cNvSpPr txBox="1"/>
          <p:nvPr>
            <p:ph type="title"/>
          </p:nvPr>
        </p:nvSpPr>
        <p:spPr>
          <a:xfrm>
            <a:off x="2912850" y="272725"/>
            <a:ext cx="331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Segmentation   </a:t>
            </a:r>
            <a:endParaRPr/>
          </a:p>
        </p:txBody>
      </p:sp>
      <p:grpSp>
        <p:nvGrpSpPr>
          <p:cNvPr id="1311" name="Google Shape;1311;p71"/>
          <p:cNvGrpSpPr/>
          <p:nvPr/>
        </p:nvGrpSpPr>
        <p:grpSpPr>
          <a:xfrm>
            <a:off x="4299857" y="4747725"/>
            <a:ext cx="552085" cy="307093"/>
            <a:chOff x="5373125" y="2798300"/>
            <a:chExt cx="195650" cy="108825"/>
          </a:xfrm>
        </p:grpSpPr>
        <p:sp>
          <p:nvSpPr>
            <p:cNvPr id="1312" name="Google Shape;1312;p71"/>
            <p:cNvSpPr/>
            <p:nvPr/>
          </p:nvSpPr>
          <p:spPr>
            <a:xfrm>
              <a:off x="5430225" y="2899850"/>
              <a:ext cx="97825" cy="7275"/>
            </a:xfrm>
            <a:custGeom>
              <a:rect b="b" l="l" r="r" t="t"/>
              <a:pathLst>
                <a:path extrusionOk="0" h="291" w="3913">
                  <a:moveTo>
                    <a:pt x="1377" y="1"/>
                  </a:moveTo>
                  <a:cubicBezTo>
                    <a:pt x="615" y="1"/>
                    <a:pt x="1" y="39"/>
                    <a:pt x="73" y="146"/>
                  </a:cubicBezTo>
                  <a:cubicBezTo>
                    <a:pt x="180" y="256"/>
                    <a:pt x="870" y="291"/>
                    <a:pt x="1629" y="291"/>
                  </a:cubicBezTo>
                  <a:cubicBezTo>
                    <a:pt x="2571" y="291"/>
                    <a:pt x="3586" y="256"/>
                    <a:pt x="3586" y="256"/>
                  </a:cubicBezTo>
                  <a:cubicBezTo>
                    <a:pt x="3913" y="73"/>
                    <a:pt x="2499" y="1"/>
                    <a:pt x="1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1"/>
            <p:cNvSpPr/>
            <p:nvPr/>
          </p:nvSpPr>
          <p:spPr>
            <a:xfrm>
              <a:off x="5373125" y="2882700"/>
              <a:ext cx="195650" cy="15375"/>
            </a:xfrm>
            <a:custGeom>
              <a:rect b="b" l="l" r="r" t="t"/>
              <a:pathLst>
                <a:path extrusionOk="0" h="615" w="7826">
                  <a:moveTo>
                    <a:pt x="3806" y="0"/>
                  </a:moveTo>
                  <a:cubicBezTo>
                    <a:pt x="1885" y="0"/>
                    <a:pt x="1" y="107"/>
                    <a:pt x="184" y="362"/>
                  </a:cubicBezTo>
                  <a:cubicBezTo>
                    <a:pt x="328" y="580"/>
                    <a:pt x="1233" y="614"/>
                    <a:pt x="2319" y="614"/>
                  </a:cubicBezTo>
                  <a:cubicBezTo>
                    <a:pt x="4420" y="614"/>
                    <a:pt x="7246" y="397"/>
                    <a:pt x="7246" y="397"/>
                  </a:cubicBezTo>
                  <a:cubicBezTo>
                    <a:pt x="7826" y="145"/>
                    <a:pt x="5797" y="0"/>
                    <a:pt x="3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1"/>
            <p:cNvSpPr/>
            <p:nvPr/>
          </p:nvSpPr>
          <p:spPr>
            <a:xfrm>
              <a:off x="5398500" y="2798300"/>
              <a:ext cx="102800" cy="91650"/>
            </a:xfrm>
            <a:custGeom>
              <a:rect b="b" l="l" r="r" t="t"/>
              <a:pathLst>
                <a:path extrusionOk="0" h="3666" w="4112">
                  <a:moveTo>
                    <a:pt x="2995" y="0"/>
                  </a:moveTo>
                  <a:cubicBezTo>
                    <a:pt x="2323" y="0"/>
                    <a:pt x="2019" y="2361"/>
                    <a:pt x="1965" y="2825"/>
                  </a:cubicBezTo>
                  <a:lnTo>
                    <a:pt x="1965" y="2825"/>
                  </a:lnTo>
                  <a:cubicBezTo>
                    <a:pt x="2007" y="2414"/>
                    <a:pt x="2163" y="527"/>
                    <a:pt x="1487" y="333"/>
                  </a:cubicBezTo>
                  <a:cubicBezTo>
                    <a:pt x="1447" y="320"/>
                    <a:pt x="1411" y="313"/>
                    <a:pt x="1379" y="313"/>
                  </a:cubicBezTo>
                  <a:cubicBezTo>
                    <a:pt x="791" y="313"/>
                    <a:pt x="1377" y="2396"/>
                    <a:pt x="1377" y="2396"/>
                  </a:cubicBezTo>
                  <a:cubicBezTo>
                    <a:pt x="1377" y="2396"/>
                    <a:pt x="966" y="1370"/>
                    <a:pt x="599" y="1370"/>
                  </a:cubicBezTo>
                  <a:cubicBezTo>
                    <a:pt x="530" y="1370"/>
                    <a:pt x="463" y="1406"/>
                    <a:pt x="400" y="1492"/>
                  </a:cubicBezTo>
                  <a:cubicBezTo>
                    <a:pt x="0" y="1999"/>
                    <a:pt x="1232" y="3666"/>
                    <a:pt x="1232" y="3666"/>
                  </a:cubicBezTo>
                  <a:lnTo>
                    <a:pt x="2681" y="3666"/>
                  </a:lnTo>
                  <a:cubicBezTo>
                    <a:pt x="2681" y="3666"/>
                    <a:pt x="3333" y="3231"/>
                    <a:pt x="3733" y="2072"/>
                  </a:cubicBezTo>
                  <a:cubicBezTo>
                    <a:pt x="3824" y="1807"/>
                    <a:pt x="3814" y="1705"/>
                    <a:pt x="3746" y="1705"/>
                  </a:cubicBezTo>
                  <a:cubicBezTo>
                    <a:pt x="3544" y="1705"/>
                    <a:pt x="2829" y="2590"/>
                    <a:pt x="2650" y="2816"/>
                  </a:cubicBezTo>
                  <a:lnTo>
                    <a:pt x="2650" y="2816"/>
                  </a:lnTo>
                  <a:cubicBezTo>
                    <a:pt x="2894" y="2500"/>
                    <a:pt x="4111" y="835"/>
                    <a:pt x="3261" y="116"/>
                  </a:cubicBezTo>
                  <a:cubicBezTo>
                    <a:pt x="3166" y="36"/>
                    <a:pt x="3078" y="0"/>
                    <a:pt x="2995"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1"/>
            <p:cNvSpPr/>
            <p:nvPr/>
          </p:nvSpPr>
          <p:spPr>
            <a:xfrm>
              <a:off x="5436525" y="2877250"/>
              <a:ext cx="68850" cy="26250"/>
            </a:xfrm>
            <a:custGeom>
              <a:rect b="b" l="l" r="r" t="t"/>
              <a:pathLst>
                <a:path extrusionOk="0" h="1050" w="2754">
                  <a:moveTo>
                    <a:pt x="870" y="1"/>
                  </a:moveTo>
                  <a:cubicBezTo>
                    <a:pt x="870" y="1"/>
                    <a:pt x="1" y="1015"/>
                    <a:pt x="870" y="1015"/>
                  </a:cubicBezTo>
                  <a:lnTo>
                    <a:pt x="2754" y="1050"/>
                  </a:lnTo>
                  <a:cubicBezTo>
                    <a:pt x="2754" y="1050"/>
                    <a:pt x="2102" y="1"/>
                    <a:pt x="1812"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71"/>
          <p:cNvSpPr txBox="1"/>
          <p:nvPr>
            <p:ph idx="1" type="subTitle"/>
          </p:nvPr>
        </p:nvSpPr>
        <p:spPr>
          <a:xfrm>
            <a:off x="723900" y="1063225"/>
            <a:ext cx="7700100" cy="10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RFM segmentation is a marketing technique used to identify and group customers based on their recent purchase history. </a:t>
            </a:r>
            <a:endParaRPr>
              <a:solidFill>
                <a:srgbClr val="666666"/>
              </a:solidFill>
            </a:endParaRPr>
          </a:p>
          <a:p>
            <a:pPr indent="0" lvl="0" marL="0" rtl="0" algn="ctr">
              <a:spcBef>
                <a:spcPts val="0"/>
              </a:spcBef>
              <a:spcAft>
                <a:spcPts val="0"/>
              </a:spcAft>
              <a:buNone/>
            </a:pPr>
            <a:r>
              <a:rPr lang="en">
                <a:solidFill>
                  <a:srgbClr val="666666"/>
                </a:solidFill>
              </a:rPr>
              <a:t>It considers three key factors:</a:t>
            </a:r>
            <a:endParaRPr>
              <a:solidFill>
                <a:srgbClr val="666666"/>
              </a:solidFill>
            </a:endParaRPr>
          </a:p>
        </p:txBody>
      </p:sp>
      <p:sp>
        <p:nvSpPr>
          <p:cNvPr id="1317" name="Google Shape;1317;p71"/>
          <p:cNvSpPr txBox="1"/>
          <p:nvPr>
            <p:ph idx="2" type="subTitle"/>
          </p:nvPr>
        </p:nvSpPr>
        <p:spPr>
          <a:xfrm>
            <a:off x="1656575" y="2441525"/>
            <a:ext cx="1860900" cy="42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Recency</a:t>
            </a:r>
            <a:endParaRPr sz="2200"/>
          </a:p>
        </p:txBody>
      </p:sp>
      <p:sp>
        <p:nvSpPr>
          <p:cNvPr id="1318" name="Google Shape;1318;p71"/>
          <p:cNvSpPr txBox="1"/>
          <p:nvPr>
            <p:ph idx="3" type="subTitle"/>
          </p:nvPr>
        </p:nvSpPr>
        <p:spPr>
          <a:xfrm>
            <a:off x="5627475" y="2441525"/>
            <a:ext cx="1860900" cy="42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Frequency</a:t>
            </a:r>
            <a:endParaRPr sz="2200"/>
          </a:p>
        </p:txBody>
      </p:sp>
      <p:sp>
        <p:nvSpPr>
          <p:cNvPr id="1319" name="Google Shape;1319;p71"/>
          <p:cNvSpPr txBox="1"/>
          <p:nvPr>
            <p:ph idx="4" type="subTitle"/>
          </p:nvPr>
        </p:nvSpPr>
        <p:spPr>
          <a:xfrm>
            <a:off x="868950" y="2792925"/>
            <a:ext cx="3430800" cy="4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How recently a customer made a purchase</a:t>
            </a:r>
            <a:endParaRPr sz="1300"/>
          </a:p>
        </p:txBody>
      </p:sp>
      <p:sp>
        <p:nvSpPr>
          <p:cNvPr id="1320" name="Google Shape;1320;p71"/>
          <p:cNvSpPr txBox="1"/>
          <p:nvPr>
            <p:ph idx="5" type="subTitle"/>
          </p:nvPr>
        </p:nvSpPr>
        <p:spPr>
          <a:xfrm>
            <a:off x="4801150" y="2792925"/>
            <a:ext cx="3513600" cy="4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How often a customer makes purchases</a:t>
            </a:r>
            <a:endParaRPr sz="1300"/>
          </a:p>
        </p:txBody>
      </p:sp>
      <p:sp>
        <p:nvSpPr>
          <p:cNvPr id="1321" name="Google Shape;1321;p71"/>
          <p:cNvSpPr txBox="1"/>
          <p:nvPr>
            <p:ph idx="3" type="subTitle"/>
          </p:nvPr>
        </p:nvSpPr>
        <p:spPr>
          <a:xfrm>
            <a:off x="3641550" y="3767625"/>
            <a:ext cx="1860900" cy="42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Monetary</a:t>
            </a:r>
            <a:endParaRPr sz="2200"/>
          </a:p>
        </p:txBody>
      </p:sp>
      <p:sp>
        <p:nvSpPr>
          <p:cNvPr id="1322" name="Google Shape;1322;p71"/>
          <p:cNvSpPr txBox="1"/>
          <p:nvPr>
            <p:ph idx="5" type="subTitle"/>
          </p:nvPr>
        </p:nvSpPr>
        <p:spPr>
          <a:xfrm>
            <a:off x="2724075" y="4119025"/>
            <a:ext cx="3696000" cy="48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How much a customer spends per purchase</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Bike - close up" id="555" name="Google Shape;555;p54"/>
          <p:cNvPicPr preferRelativeResize="0"/>
          <p:nvPr/>
        </p:nvPicPr>
        <p:blipFill rotWithShape="1">
          <a:blip r:embed="rId3">
            <a:alphaModFix/>
          </a:blip>
          <a:srcRect b="0" l="26296" r="26296" t="0"/>
          <a:stretch/>
        </p:blipFill>
        <p:spPr>
          <a:xfrm>
            <a:off x="5486400" y="0"/>
            <a:ext cx="3657600" cy="5143502"/>
          </a:xfrm>
          <a:prstGeom prst="rect">
            <a:avLst/>
          </a:prstGeom>
          <a:noFill/>
          <a:ln>
            <a:noFill/>
          </a:ln>
        </p:spPr>
      </p:pic>
      <p:sp>
        <p:nvSpPr>
          <p:cNvPr id="556" name="Google Shape;556;p54"/>
          <p:cNvSpPr/>
          <p:nvPr/>
        </p:nvSpPr>
        <p:spPr>
          <a:xfrm>
            <a:off x="771523" y="1929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4"/>
          <p:cNvSpPr/>
          <p:nvPr/>
        </p:nvSpPr>
        <p:spPr>
          <a:xfrm>
            <a:off x="886743" y="2022281"/>
            <a:ext cx="279532" cy="325156"/>
          </a:xfrm>
          <a:custGeom>
            <a:rect b="b" l="l" r="r" t="t"/>
            <a:pathLst>
              <a:path extrusionOk="0" h="208768" w="179475">
                <a:moveTo>
                  <a:pt x="89738" y="0"/>
                </a:moveTo>
                <a:cubicBezTo>
                  <a:pt x="88041" y="0"/>
                  <a:pt x="86671" y="1370"/>
                  <a:pt x="86671" y="3066"/>
                </a:cubicBezTo>
                <a:lnTo>
                  <a:pt x="86671" y="17680"/>
                </a:lnTo>
                <a:cubicBezTo>
                  <a:pt x="86671" y="19376"/>
                  <a:pt x="88041" y="20746"/>
                  <a:pt x="89738" y="20746"/>
                </a:cubicBezTo>
                <a:cubicBezTo>
                  <a:pt x="91434" y="20746"/>
                  <a:pt x="92804" y="19376"/>
                  <a:pt x="92804" y="17680"/>
                </a:cubicBezTo>
                <a:lnTo>
                  <a:pt x="92804" y="3066"/>
                </a:lnTo>
                <a:cubicBezTo>
                  <a:pt x="92804" y="1370"/>
                  <a:pt x="91434" y="0"/>
                  <a:pt x="89738" y="0"/>
                </a:cubicBezTo>
                <a:close/>
                <a:moveTo>
                  <a:pt x="46410" y="11621"/>
                </a:moveTo>
                <a:cubicBezTo>
                  <a:pt x="45888" y="11621"/>
                  <a:pt x="45362" y="11755"/>
                  <a:pt x="44885" y="12037"/>
                </a:cubicBezTo>
                <a:cubicBezTo>
                  <a:pt x="43417" y="12852"/>
                  <a:pt x="42895" y="14744"/>
                  <a:pt x="43744" y="16212"/>
                </a:cubicBezTo>
                <a:lnTo>
                  <a:pt x="51050" y="28869"/>
                </a:lnTo>
                <a:cubicBezTo>
                  <a:pt x="51639" y="29849"/>
                  <a:pt x="52664" y="30393"/>
                  <a:pt x="53718" y="30393"/>
                </a:cubicBezTo>
                <a:cubicBezTo>
                  <a:pt x="54241" y="30393"/>
                  <a:pt x="54771" y="30259"/>
                  <a:pt x="55258" y="29978"/>
                </a:cubicBezTo>
                <a:cubicBezTo>
                  <a:pt x="56694" y="29130"/>
                  <a:pt x="57216" y="27270"/>
                  <a:pt x="56367" y="25802"/>
                </a:cubicBezTo>
                <a:lnTo>
                  <a:pt x="49061" y="13146"/>
                </a:lnTo>
                <a:cubicBezTo>
                  <a:pt x="48494" y="12165"/>
                  <a:pt x="47461" y="11621"/>
                  <a:pt x="46410" y="11621"/>
                </a:cubicBezTo>
                <a:close/>
                <a:moveTo>
                  <a:pt x="133065" y="11621"/>
                </a:moveTo>
                <a:cubicBezTo>
                  <a:pt x="132014" y="11621"/>
                  <a:pt x="130981" y="12165"/>
                  <a:pt x="130415" y="13146"/>
                </a:cubicBezTo>
                <a:lnTo>
                  <a:pt x="123108" y="25802"/>
                </a:lnTo>
                <a:cubicBezTo>
                  <a:pt x="122260" y="27270"/>
                  <a:pt x="122781" y="29130"/>
                  <a:pt x="124217" y="29978"/>
                </a:cubicBezTo>
                <a:cubicBezTo>
                  <a:pt x="124704" y="30259"/>
                  <a:pt x="125234" y="30393"/>
                  <a:pt x="125757" y="30393"/>
                </a:cubicBezTo>
                <a:cubicBezTo>
                  <a:pt x="126811" y="30393"/>
                  <a:pt x="127836" y="29849"/>
                  <a:pt x="128425" y="28869"/>
                </a:cubicBezTo>
                <a:lnTo>
                  <a:pt x="135732" y="16212"/>
                </a:lnTo>
                <a:cubicBezTo>
                  <a:pt x="136580" y="14744"/>
                  <a:pt x="136058" y="12852"/>
                  <a:pt x="134590" y="12037"/>
                </a:cubicBezTo>
                <a:cubicBezTo>
                  <a:pt x="134114" y="11755"/>
                  <a:pt x="133587" y="11621"/>
                  <a:pt x="133065" y="11621"/>
                </a:cubicBezTo>
                <a:close/>
                <a:moveTo>
                  <a:pt x="14694" y="43335"/>
                </a:moveTo>
                <a:cubicBezTo>
                  <a:pt x="13635" y="43335"/>
                  <a:pt x="12608" y="43887"/>
                  <a:pt x="12037" y="44852"/>
                </a:cubicBezTo>
                <a:cubicBezTo>
                  <a:pt x="11189" y="46320"/>
                  <a:pt x="11678" y="48212"/>
                  <a:pt x="13146" y="49060"/>
                </a:cubicBezTo>
                <a:lnTo>
                  <a:pt x="25803" y="56367"/>
                </a:lnTo>
                <a:cubicBezTo>
                  <a:pt x="26277" y="56636"/>
                  <a:pt x="26801" y="56767"/>
                  <a:pt x="27320" y="56767"/>
                </a:cubicBezTo>
                <a:cubicBezTo>
                  <a:pt x="28374" y="56767"/>
                  <a:pt x="29410" y="56230"/>
                  <a:pt x="29978" y="55225"/>
                </a:cubicBezTo>
                <a:cubicBezTo>
                  <a:pt x="30826" y="53790"/>
                  <a:pt x="30337" y="51898"/>
                  <a:pt x="28869" y="51050"/>
                </a:cubicBezTo>
                <a:lnTo>
                  <a:pt x="16212" y="43743"/>
                </a:lnTo>
                <a:cubicBezTo>
                  <a:pt x="15732" y="43466"/>
                  <a:pt x="15209" y="43335"/>
                  <a:pt x="14694" y="43335"/>
                </a:cubicBezTo>
                <a:close/>
                <a:moveTo>
                  <a:pt x="164781" y="43335"/>
                </a:moveTo>
                <a:cubicBezTo>
                  <a:pt x="164266" y="43335"/>
                  <a:pt x="163743" y="43466"/>
                  <a:pt x="163263" y="43743"/>
                </a:cubicBezTo>
                <a:lnTo>
                  <a:pt x="150606" y="51050"/>
                </a:lnTo>
                <a:cubicBezTo>
                  <a:pt x="149138" y="51898"/>
                  <a:pt x="148649" y="53790"/>
                  <a:pt x="149497" y="55225"/>
                </a:cubicBezTo>
                <a:cubicBezTo>
                  <a:pt x="150065" y="56230"/>
                  <a:pt x="151101" y="56767"/>
                  <a:pt x="152155" y="56767"/>
                </a:cubicBezTo>
                <a:cubicBezTo>
                  <a:pt x="152675" y="56767"/>
                  <a:pt x="153198" y="56636"/>
                  <a:pt x="153673" y="56367"/>
                </a:cubicBezTo>
                <a:lnTo>
                  <a:pt x="166329" y="49028"/>
                </a:lnTo>
                <a:cubicBezTo>
                  <a:pt x="167797" y="48212"/>
                  <a:pt x="168286" y="46320"/>
                  <a:pt x="167438" y="44852"/>
                </a:cubicBezTo>
                <a:cubicBezTo>
                  <a:pt x="166868" y="43887"/>
                  <a:pt x="165840" y="43335"/>
                  <a:pt x="164781" y="43335"/>
                </a:cubicBezTo>
                <a:close/>
                <a:moveTo>
                  <a:pt x="3067" y="86671"/>
                </a:moveTo>
                <a:cubicBezTo>
                  <a:pt x="1370" y="86671"/>
                  <a:pt x="0" y="88041"/>
                  <a:pt x="0" y="89737"/>
                </a:cubicBezTo>
                <a:cubicBezTo>
                  <a:pt x="0" y="91433"/>
                  <a:pt x="1370" y="92804"/>
                  <a:pt x="3067" y="92804"/>
                </a:cubicBezTo>
                <a:lnTo>
                  <a:pt x="17680" y="92804"/>
                </a:lnTo>
                <a:cubicBezTo>
                  <a:pt x="19377" y="92804"/>
                  <a:pt x="20747" y="91433"/>
                  <a:pt x="20747" y="89737"/>
                </a:cubicBezTo>
                <a:cubicBezTo>
                  <a:pt x="20747" y="88041"/>
                  <a:pt x="19377" y="86671"/>
                  <a:pt x="17680" y="86671"/>
                </a:cubicBezTo>
                <a:close/>
                <a:moveTo>
                  <a:pt x="161795" y="86671"/>
                </a:moveTo>
                <a:cubicBezTo>
                  <a:pt x="160099" y="86671"/>
                  <a:pt x="158729" y="88041"/>
                  <a:pt x="158729" y="89737"/>
                </a:cubicBezTo>
                <a:cubicBezTo>
                  <a:pt x="158729" y="91433"/>
                  <a:pt x="160099" y="92804"/>
                  <a:pt x="161795" y="92804"/>
                </a:cubicBezTo>
                <a:lnTo>
                  <a:pt x="176409" y="92804"/>
                </a:lnTo>
                <a:cubicBezTo>
                  <a:pt x="178105" y="92804"/>
                  <a:pt x="179475" y="91433"/>
                  <a:pt x="179475" y="89737"/>
                </a:cubicBezTo>
                <a:cubicBezTo>
                  <a:pt x="179475" y="88041"/>
                  <a:pt x="178105" y="86671"/>
                  <a:pt x="176409" y="86671"/>
                </a:cubicBezTo>
                <a:close/>
                <a:moveTo>
                  <a:pt x="89738" y="54279"/>
                </a:moveTo>
                <a:lnTo>
                  <a:pt x="107059" y="71601"/>
                </a:lnTo>
                <a:cubicBezTo>
                  <a:pt x="111919" y="76461"/>
                  <a:pt x="114594" y="82887"/>
                  <a:pt x="114594" y="89737"/>
                </a:cubicBezTo>
                <a:cubicBezTo>
                  <a:pt x="114594" y="96587"/>
                  <a:pt x="111919" y="103014"/>
                  <a:pt x="107059" y="107874"/>
                </a:cubicBezTo>
                <a:lnTo>
                  <a:pt x="92804" y="122129"/>
                </a:lnTo>
                <a:lnTo>
                  <a:pt x="92804" y="109505"/>
                </a:lnTo>
                <a:lnTo>
                  <a:pt x="99850" y="102459"/>
                </a:lnTo>
                <a:cubicBezTo>
                  <a:pt x="101057" y="101252"/>
                  <a:pt x="101057" y="99327"/>
                  <a:pt x="99850" y="98121"/>
                </a:cubicBezTo>
                <a:cubicBezTo>
                  <a:pt x="99263" y="97517"/>
                  <a:pt x="98480" y="97215"/>
                  <a:pt x="97697" y="97215"/>
                </a:cubicBezTo>
                <a:cubicBezTo>
                  <a:pt x="96914" y="97215"/>
                  <a:pt x="96131" y="97517"/>
                  <a:pt x="95544" y="98121"/>
                </a:cubicBezTo>
                <a:lnTo>
                  <a:pt x="92804" y="100861"/>
                </a:lnTo>
                <a:lnTo>
                  <a:pt x="92804" y="97207"/>
                </a:lnTo>
                <a:lnTo>
                  <a:pt x="99850" y="90161"/>
                </a:lnTo>
                <a:cubicBezTo>
                  <a:pt x="101057" y="88954"/>
                  <a:pt x="101057" y="87030"/>
                  <a:pt x="99850" y="85823"/>
                </a:cubicBezTo>
                <a:cubicBezTo>
                  <a:pt x="99263" y="85236"/>
                  <a:pt x="98480" y="84942"/>
                  <a:pt x="97697" y="84942"/>
                </a:cubicBezTo>
                <a:cubicBezTo>
                  <a:pt x="96914" y="84942"/>
                  <a:pt x="96131" y="85236"/>
                  <a:pt x="95544" y="85823"/>
                </a:cubicBezTo>
                <a:lnTo>
                  <a:pt x="92804" y="88563"/>
                </a:lnTo>
                <a:lnTo>
                  <a:pt x="92804" y="81550"/>
                </a:lnTo>
                <a:cubicBezTo>
                  <a:pt x="92804" y="79853"/>
                  <a:pt x="91434" y="78483"/>
                  <a:pt x="89738" y="78483"/>
                </a:cubicBezTo>
                <a:cubicBezTo>
                  <a:pt x="88041" y="78483"/>
                  <a:pt x="86671" y="79853"/>
                  <a:pt x="86671" y="81550"/>
                </a:cubicBezTo>
                <a:lnTo>
                  <a:pt x="86671" y="92673"/>
                </a:lnTo>
                <a:lnTo>
                  <a:pt x="83931" y="89933"/>
                </a:lnTo>
                <a:cubicBezTo>
                  <a:pt x="83344" y="89329"/>
                  <a:pt x="82561" y="89028"/>
                  <a:pt x="81778" y="89028"/>
                </a:cubicBezTo>
                <a:cubicBezTo>
                  <a:pt x="80995" y="89028"/>
                  <a:pt x="80213" y="89329"/>
                  <a:pt x="79625" y="89933"/>
                </a:cubicBezTo>
                <a:cubicBezTo>
                  <a:pt x="78418" y="91140"/>
                  <a:pt x="78418" y="93064"/>
                  <a:pt x="79625" y="94239"/>
                </a:cubicBezTo>
                <a:lnTo>
                  <a:pt x="86671" y="101317"/>
                </a:lnTo>
                <a:lnTo>
                  <a:pt x="86671" y="104938"/>
                </a:lnTo>
                <a:lnTo>
                  <a:pt x="83931" y="102231"/>
                </a:lnTo>
                <a:cubicBezTo>
                  <a:pt x="83344" y="101627"/>
                  <a:pt x="82561" y="101325"/>
                  <a:pt x="81778" y="101325"/>
                </a:cubicBezTo>
                <a:cubicBezTo>
                  <a:pt x="80995" y="101325"/>
                  <a:pt x="80213" y="101627"/>
                  <a:pt x="79625" y="102231"/>
                </a:cubicBezTo>
                <a:cubicBezTo>
                  <a:pt x="78418" y="103405"/>
                  <a:pt x="78418" y="105362"/>
                  <a:pt x="79625" y="106536"/>
                </a:cubicBezTo>
                <a:lnTo>
                  <a:pt x="86671" y="113615"/>
                </a:lnTo>
                <a:lnTo>
                  <a:pt x="86671" y="122129"/>
                </a:lnTo>
                <a:lnTo>
                  <a:pt x="72416" y="107874"/>
                </a:lnTo>
                <a:cubicBezTo>
                  <a:pt x="67556" y="103014"/>
                  <a:pt x="64881" y="96587"/>
                  <a:pt x="64881" y="89737"/>
                </a:cubicBezTo>
                <a:cubicBezTo>
                  <a:pt x="64881" y="82887"/>
                  <a:pt x="67556" y="76461"/>
                  <a:pt x="72416" y="71601"/>
                </a:cubicBezTo>
                <a:lnTo>
                  <a:pt x="89738" y="54279"/>
                </a:lnTo>
                <a:close/>
                <a:moveTo>
                  <a:pt x="107613" y="163980"/>
                </a:moveTo>
                <a:cubicBezTo>
                  <a:pt x="108853" y="163980"/>
                  <a:pt x="109831" y="164959"/>
                  <a:pt x="109831" y="166166"/>
                </a:cubicBezTo>
                <a:lnTo>
                  <a:pt x="109831" y="171417"/>
                </a:lnTo>
                <a:cubicBezTo>
                  <a:pt x="109831" y="172624"/>
                  <a:pt x="108853" y="173636"/>
                  <a:pt x="107613" y="173636"/>
                </a:cubicBezTo>
                <a:lnTo>
                  <a:pt x="101970" y="173636"/>
                </a:lnTo>
                <a:cubicBezTo>
                  <a:pt x="100274" y="173636"/>
                  <a:pt x="98904" y="175006"/>
                  <a:pt x="98904" y="176669"/>
                </a:cubicBezTo>
                <a:cubicBezTo>
                  <a:pt x="98904" y="178365"/>
                  <a:pt x="100274" y="179735"/>
                  <a:pt x="101970" y="179735"/>
                </a:cubicBezTo>
                <a:lnTo>
                  <a:pt x="107613" y="179735"/>
                </a:lnTo>
                <a:cubicBezTo>
                  <a:pt x="108853" y="179735"/>
                  <a:pt x="109831" y="180714"/>
                  <a:pt x="109831" y="181921"/>
                </a:cubicBezTo>
                <a:lnTo>
                  <a:pt x="109831" y="187205"/>
                </a:lnTo>
                <a:cubicBezTo>
                  <a:pt x="109831" y="188412"/>
                  <a:pt x="108853" y="189391"/>
                  <a:pt x="107613" y="189391"/>
                </a:cubicBezTo>
                <a:lnTo>
                  <a:pt x="71862" y="189391"/>
                </a:lnTo>
                <a:cubicBezTo>
                  <a:pt x="70622" y="189391"/>
                  <a:pt x="69644" y="188412"/>
                  <a:pt x="69644" y="187205"/>
                </a:cubicBezTo>
                <a:lnTo>
                  <a:pt x="69644" y="181921"/>
                </a:lnTo>
                <a:cubicBezTo>
                  <a:pt x="69644" y="180714"/>
                  <a:pt x="70622" y="179735"/>
                  <a:pt x="71862" y="179735"/>
                </a:cubicBezTo>
                <a:lnTo>
                  <a:pt x="89738" y="179735"/>
                </a:lnTo>
                <a:cubicBezTo>
                  <a:pt x="91434" y="179735"/>
                  <a:pt x="92804" y="178365"/>
                  <a:pt x="92804" y="176669"/>
                </a:cubicBezTo>
                <a:cubicBezTo>
                  <a:pt x="92804" y="175006"/>
                  <a:pt x="91434" y="173636"/>
                  <a:pt x="89738" y="173636"/>
                </a:cubicBezTo>
                <a:lnTo>
                  <a:pt x="71862" y="173636"/>
                </a:lnTo>
                <a:cubicBezTo>
                  <a:pt x="70622" y="173636"/>
                  <a:pt x="69644" y="172624"/>
                  <a:pt x="69644" y="171417"/>
                </a:cubicBezTo>
                <a:lnTo>
                  <a:pt x="69644" y="166166"/>
                </a:lnTo>
                <a:cubicBezTo>
                  <a:pt x="69644" y="164959"/>
                  <a:pt x="70622" y="163980"/>
                  <a:pt x="71862" y="163980"/>
                </a:cubicBezTo>
                <a:close/>
                <a:moveTo>
                  <a:pt x="98480" y="195491"/>
                </a:moveTo>
                <a:lnTo>
                  <a:pt x="98480" y="202211"/>
                </a:lnTo>
                <a:cubicBezTo>
                  <a:pt x="98480" y="202439"/>
                  <a:pt x="98284" y="202667"/>
                  <a:pt x="98023" y="202667"/>
                </a:cubicBezTo>
                <a:lnTo>
                  <a:pt x="81452" y="202667"/>
                </a:lnTo>
                <a:cubicBezTo>
                  <a:pt x="81191" y="202667"/>
                  <a:pt x="80995" y="202439"/>
                  <a:pt x="80995" y="202211"/>
                </a:cubicBezTo>
                <a:lnTo>
                  <a:pt x="80995" y="195491"/>
                </a:lnTo>
                <a:close/>
                <a:moveTo>
                  <a:pt x="89738" y="32065"/>
                </a:moveTo>
                <a:cubicBezTo>
                  <a:pt x="82300" y="32065"/>
                  <a:pt x="75091" y="33468"/>
                  <a:pt x="68274" y="36175"/>
                </a:cubicBezTo>
                <a:cubicBezTo>
                  <a:pt x="66708" y="36795"/>
                  <a:pt x="65925" y="38589"/>
                  <a:pt x="66545" y="40155"/>
                </a:cubicBezTo>
                <a:cubicBezTo>
                  <a:pt x="67040" y="41344"/>
                  <a:pt x="68176" y="42082"/>
                  <a:pt x="69379" y="42082"/>
                </a:cubicBezTo>
                <a:cubicBezTo>
                  <a:pt x="69760" y="42082"/>
                  <a:pt x="70148" y="42008"/>
                  <a:pt x="70524" y="41851"/>
                </a:cubicBezTo>
                <a:cubicBezTo>
                  <a:pt x="76624" y="39437"/>
                  <a:pt x="83083" y="38198"/>
                  <a:pt x="89738" y="38198"/>
                </a:cubicBezTo>
                <a:cubicBezTo>
                  <a:pt x="118215" y="38198"/>
                  <a:pt x="141375" y="61325"/>
                  <a:pt x="141375" y="89802"/>
                </a:cubicBezTo>
                <a:cubicBezTo>
                  <a:pt x="141375" y="106439"/>
                  <a:pt x="133285" y="122161"/>
                  <a:pt x="119683" y="131849"/>
                </a:cubicBezTo>
                <a:cubicBezTo>
                  <a:pt x="111038" y="137982"/>
                  <a:pt x="105558" y="147572"/>
                  <a:pt x="104710" y="157848"/>
                </a:cubicBezTo>
                <a:lnTo>
                  <a:pt x="92804" y="157848"/>
                </a:lnTo>
                <a:lnTo>
                  <a:pt x="92804" y="130545"/>
                </a:lnTo>
                <a:cubicBezTo>
                  <a:pt x="93163" y="130316"/>
                  <a:pt x="93521" y="130055"/>
                  <a:pt x="93815" y="129762"/>
                </a:cubicBezTo>
                <a:lnTo>
                  <a:pt x="111397" y="112180"/>
                </a:lnTo>
                <a:cubicBezTo>
                  <a:pt x="117399" y="106178"/>
                  <a:pt x="120694" y="98218"/>
                  <a:pt x="120694" y="89737"/>
                </a:cubicBezTo>
                <a:cubicBezTo>
                  <a:pt x="120694" y="81256"/>
                  <a:pt x="117399" y="73264"/>
                  <a:pt x="111397" y="67262"/>
                </a:cubicBezTo>
                <a:lnTo>
                  <a:pt x="93815" y="49713"/>
                </a:lnTo>
                <a:cubicBezTo>
                  <a:pt x="92690" y="48587"/>
                  <a:pt x="91214" y="48025"/>
                  <a:pt x="89738" y="48025"/>
                </a:cubicBezTo>
                <a:cubicBezTo>
                  <a:pt x="88262" y="48025"/>
                  <a:pt x="86785" y="48587"/>
                  <a:pt x="85660" y="49713"/>
                </a:cubicBezTo>
                <a:lnTo>
                  <a:pt x="68078" y="67295"/>
                </a:lnTo>
                <a:cubicBezTo>
                  <a:pt x="62076" y="73264"/>
                  <a:pt x="58781" y="81256"/>
                  <a:pt x="58781" y="89737"/>
                </a:cubicBezTo>
                <a:cubicBezTo>
                  <a:pt x="58781" y="98218"/>
                  <a:pt x="62076" y="106178"/>
                  <a:pt x="68078" y="112180"/>
                </a:cubicBezTo>
                <a:lnTo>
                  <a:pt x="85660" y="129762"/>
                </a:lnTo>
                <a:cubicBezTo>
                  <a:pt x="85954" y="130055"/>
                  <a:pt x="86312" y="130349"/>
                  <a:pt x="86671" y="130545"/>
                </a:cubicBezTo>
                <a:lnTo>
                  <a:pt x="86671" y="157848"/>
                </a:lnTo>
                <a:lnTo>
                  <a:pt x="74798" y="157848"/>
                </a:lnTo>
                <a:cubicBezTo>
                  <a:pt x="73917" y="147507"/>
                  <a:pt x="68567" y="137982"/>
                  <a:pt x="60053" y="132013"/>
                </a:cubicBezTo>
                <a:cubicBezTo>
                  <a:pt x="46255" y="122324"/>
                  <a:pt x="38035" y="106504"/>
                  <a:pt x="38100" y="89672"/>
                </a:cubicBezTo>
                <a:cubicBezTo>
                  <a:pt x="38133" y="72612"/>
                  <a:pt x="46549" y="56693"/>
                  <a:pt x="60673" y="47103"/>
                </a:cubicBezTo>
                <a:cubicBezTo>
                  <a:pt x="62076" y="46157"/>
                  <a:pt x="62435" y="44265"/>
                  <a:pt x="61489" y="42863"/>
                </a:cubicBezTo>
                <a:cubicBezTo>
                  <a:pt x="60899" y="41988"/>
                  <a:pt x="59929" y="41519"/>
                  <a:pt x="58943" y="41519"/>
                </a:cubicBezTo>
                <a:cubicBezTo>
                  <a:pt x="58346" y="41519"/>
                  <a:pt x="57744" y="41691"/>
                  <a:pt x="57216" y="42047"/>
                </a:cubicBezTo>
                <a:cubicBezTo>
                  <a:pt x="41460" y="52779"/>
                  <a:pt x="32000" y="70589"/>
                  <a:pt x="31968" y="89672"/>
                </a:cubicBezTo>
                <a:cubicBezTo>
                  <a:pt x="31935" y="108494"/>
                  <a:pt x="41101" y="126174"/>
                  <a:pt x="56531" y="137036"/>
                </a:cubicBezTo>
                <a:cubicBezTo>
                  <a:pt x="63576" y="141962"/>
                  <a:pt x="68013" y="149888"/>
                  <a:pt x="68698" y="158467"/>
                </a:cubicBezTo>
                <a:cubicBezTo>
                  <a:pt x="65664" y="159739"/>
                  <a:pt x="63544" y="162708"/>
                  <a:pt x="63544" y="166166"/>
                </a:cubicBezTo>
                <a:lnTo>
                  <a:pt x="63544" y="171417"/>
                </a:lnTo>
                <a:cubicBezTo>
                  <a:pt x="63544" y="173407"/>
                  <a:pt x="64229" y="175234"/>
                  <a:pt x="65403" y="176669"/>
                </a:cubicBezTo>
                <a:cubicBezTo>
                  <a:pt x="64229" y="178104"/>
                  <a:pt x="63544" y="179931"/>
                  <a:pt x="63544" y="181921"/>
                </a:cubicBezTo>
                <a:lnTo>
                  <a:pt x="63544" y="187205"/>
                </a:lnTo>
                <a:cubicBezTo>
                  <a:pt x="63544" y="191772"/>
                  <a:pt x="67262" y="195491"/>
                  <a:pt x="71862" y="195491"/>
                </a:cubicBezTo>
                <a:lnTo>
                  <a:pt x="74896" y="195491"/>
                </a:lnTo>
                <a:lnTo>
                  <a:pt x="74896" y="202211"/>
                </a:lnTo>
                <a:cubicBezTo>
                  <a:pt x="74896" y="205831"/>
                  <a:pt x="77831" y="208767"/>
                  <a:pt x="81452" y="208767"/>
                </a:cubicBezTo>
                <a:lnTo>
                  <a:pt x="98023" y="208767"/>
                </a:lnTo>
                <a:cubicBezTo>
                  <a:pt x="101644" y="208767"/>
                  <a:pt x="104580" y="205831"/>
                  <a:pt x="104580" y="202211"/>
                </a:cubicBezTo>
                <a:lnTo>
                  <a:pt x="104580" y="195491"/>
                </a:lnTo>
                <a:lnTo>
                  <a:pt x="107613" y="195491"/>
                </a:lnTo>
                <a:cubicBezTo>
                  <a:pt x="112213" y="195491"/>
                  <a:pt x="115931" y="191772"/>
                  <a:pt x="115931" y="187205"/>
                </a:cubicBezTo>
                <a:lnTo>
                  <a:pt x="115931" y="181921"/>
                </a:lnTo>
                <a:cubicBezTo>
                  <a:pt x="115931" y="179931"/>
                  <a:pt x="115246" y="178104"/>
                  <a:pt x="114072" y="176669"/>
                </a:cubicBezTo>
                <a:cubicBezTo>
                  <a:pt x="115246" y="175234"/>
                  <a:pt x="115931" y="173407"/>
                  <a:pt x="115931" y="171417"/>
                </a:cubicBezTo>
                <a:lnTo>
                  <a:pt x="115931" y="166166"/>
                </a:lnTo>
                <a:cubicBezTo>
                  <a:pt x="115931" y="162708"/>
                  <a:pt x="113811" y="159739"/>
                  <a:pt x="110777" y="158467"/>
                </a:cubicBezTo>
                <a:cubicBezTo>
                  <a:pt x="111462" y="149921"/>
                  <a:pt x="116029" y="141962"/>
                  <a:pt x="123238" y="136808"/>
                </a:cubicBezTo>
                <a:cubicBezTo>
                  <a:pt x="138439" y="125978"/>
                  <a:pt x="147507" y="108428"/>
                  <a:pt x="147507" y="89802"/>
                </a:cubicBezTo>
                <a:cubicBezTo>
                  <a:pt x="147507" y="57966"/>
                  <a:pt x="121607" y="32065"/>
                  <a:pt x="89738" y="320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txBox="1"/>
          <p:nvPr>
            <p:ph idx="1" type="subTitle"/>
          </p:nvPr>
        </p:nvSpPr>
        <p:spPr>
          <a:xfrm>
            <a:off x="720000" y="2949375"/>
            <a:ext cx="4140600" cy="19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The first recognizable bicycle-like machine “the draisine”, was invented by the German Karl von Drais in 1817. It lacked pedals and riders propelled themselves with their feet.</a:t>
            </a:r>
            <a:r>
              <a:rPr lang="en"/>
              <a:t> His design was quickly replaced by more advanced “velocipede” designs that had a pedal transmission.</a:t>
            </a:r>
            <a:endParaRPr/>
          </a:p>
        </p:txBody>
      </p:sp>
      <p:sp>
        <p:nvSpPr>
          <p:cNvPr id="559" name="Google Shape;559;p54"/>
          <p:cNvSpPr txBox="1"/>
          <p:nvPr>
            <p:ph type="title"/>
          </p:nvPr>
        </p:nvSpPr>
        <p:spPr>
          <a:xfrm>
            <a:off x="720000" y="540000"/>
            <a:ext cx="462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72"/>
          <p:cNvSpPr txBox="1"/>
          <p:nvPr>
            <p:ph type="title"/>
          </p:nvPr>
        </p:nvSpPr>
        <p:spPr>
          <a:xfrm>
            <a:off x="3284250" y="540000"/>
            <a:ext cx="269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Segments</a:t>
            </a:r>
            <a:endParaRPr/>
          </a:p>
          <a:p>
            <a:pPr indent="0" lvl="0" marL="0" rtl="0" algn="l">
              <a:spcBef>
                <a:spcPts val="0"/>
              </a:spcBef>
              <a:spcAft>
                <a:spcPts val="0"/>
              </a:spcAft>
              <a:buNone/>
            </a:pPr>
            <a:r>
              <a:t/>
            </a:r>
            <a:endParaRPr/>
          </a:p>
        </p:txBody>
      </p:sp>
      <p:sp>
        <p:nvSpPr>
          <p:cNvPr id="1328" name="Google Shape;1328;p72"/>
          <p:cNvSpPr txBox="1"/>
          <p:nvPr>
            <p:ph idx="1" type="body"/>
          </p:nvPr>
        </p:nvSpPr>
        <p:spPr>
          <a:xfrm>
            <a:off x="778500" y="1197175"/>
            <a:ext cx="7587000" cy="130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latin typeface="Arial"/>
                <a:ea typeface="Arial"/>
                <a:cs typeface="Arial"/>
                <a:sym typeface="Arial"/>
              </a:rPr>
              <a:t>RFM is a behavior-based segmentation approach, which stands for Recency, Frequency, and Monetary value, each corresponding to key customer trait. These RFM metrics are important indicators of a customer’s behavior because:</a:t>
            </a:r>
            <a:endParaRPr sz="1200">
              <a:solidFill>
                <a:srgbClr val="666666"/>
              </a:solidFill>
              <a:latin typeface="Arial"/>
              <a:ea typeface="Arial"/>
              <a:cs typeface="Arial"/>
              <a:sym typeface="Arial"/>
            </a:endParaRPr>
          </a:p>
          <a:p>
            <a:pPr indent="-304800" lvl="0" marL="685800" rtl="0" algn="l">
              <a:lnSpc>
                <a:spcPct val="115000"/>
              </a:lnSpc>
              <a:spcBef>
                <a:spcPts val="0"/>
              </a:spcBef>
              <a:spcAft>
                <a:spcPts val="0"/>
              </a:spcAft>
              <a:buClr>
                <a:srgbClr val="666666"/>
              </a:buClr>
              <a:buSzPts val="1200"/>
              <a:buFont typeface="Arial"/>
              <a:buChar char="●"/>
            </a:pPr>
            <a:r>
              <a:rPr lang="en" sz="1200">
                <a:solidFill>
                  <a:srgbClr val="666666"/>
                </a:solidFill>
                <a:latin typeface="Arial"/>
                <a:ea typeface="Arial"/>
                <a:cs typeface="Arial"/>
                <a:sym typeface="Arial"/>
              </a:rPr>
              <a:t>frequency and monetary value affect a customer’s lifetime value, and </a:t>
            </a:r>
            <a:endParaRPr sz="1200">
              <a:solidFill>
                <a:srgbClr val="666666"/>
              </a:solidFill>
              <a:latin typeface="Arial"/>
              <a:ea typeface="Arial"/>
              <a:cs typeface="Arial"/>
              <a:sym typeface="Arial"/>
            </a:endParaRPr>
          </a:p>
          <a:p>
            <a:pPr indent="-304800" lvl="0" marL="685800" rtl="0" algn="l">
              <a:lnSpc>
                <a:spcPct val="115000"/>
              </a:lnSpc>
              <a:spcBef>
                <a:spcPts val="0"/>
              </a:spcBef>
              <a:spcAft>
                <a:spcPts val="0"/>
              </a:spcAft>
              <a:buClr>
                <a:srgbClr val="666666"/>
              </a:buClr>
              <a:buSzPts val="1200"/>
              <a:buFont typeface="Arial"/>
              <a:buChar char="●"/>
            </a:pPr>
            <a:r>
              <a:rPr lang="en" sz="1200">
                <a:solidFill>
                  <a:srgbClr val="666666"/>
                </a:solidFill>
                <a:latin typeface="Arial"/>
                <a:ea typeface="Arial"/>
                <a:cs typeface="Arial"/>
                <a:sym typeface="Arial"/>
              </a:rPr>
              <a:t>recency affects retention, a measure of engagement.</a:t>
            </a:r>
            <a:endParaRPr sz="800">
              <a:solidFill>
                <a:srgbClr val="666666"/>
              </a:solidFill>
              <a:highlight>
                <a:srgbClr val="FFFFFF"/>
              </a:highlight>
              <a:latin typeface="Arial"/>
              <a:ea typeface="Arial"/>
              <a:cs typeface="Arial"/>
              <a:sym typeface="Arial"/>
            </a:endParaRPr>
          </a:p>
        </p:txBody>
      </p:sp>
      <p:sp>
        <p:nvSpPr>
          <p:cNvPr id="1329" name="Google Shape;1329;p72"/>
          <p:cNvSpPr txBox="1"/>
          <p:nvPr>
            <p:ph idx="2" type="subTitle"/>
          </p:nvPr>
        </p:nvSpPr>
        <p:spPr>
          <a:xfrm>
            <a:off x="778500" y="2506975"/>
            <a:ext cx="46998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factors illustrate these facts:</a:t>
            </a:r>
            <a:endParaRPr/>
          </a:p>
          <a:p>
            <a:pPr indent="0" lvl="0" marL="0" rtl="0" algn="l">
              <a:spcBef>
                <a:spcPts val="0"/>
              </a:spcBef>
              <a:spcAft>
                <a:spcPts val="0"/>
              </a:spcAft>
              <a:buNone/>
            </a:pPr>
            <a:r>
              <a:t/>
            </a:r>
            <a:endParaRPr/>
          </a:p>
        </p:txBody>
      </p:sp>
      <p:sp>
        <p:nvSpPr>
          <p:cNvPr id="1330" name="Google Shape;1330;p72"/>
          <p:cNvSpPr txBox="1"/>
          <p:nvPr/>
        </p:nvSpPr>
        <p:spPr>
          <a:xfrm>
            <a:off x="778500" y="2910825"/>
            <a:ext cx="7471800" cy="794100"/>
          </a:xfrm>
          <a:prstGeom prst="rect">
            <a:avLst/>
          </a:prstGeom>
          <a:noFill/>
          <a:ln>
            <a:noFill/>
          </a:ln>
        </p:spPr>
        <p:txBody>
          <a:bodyPr anchorCtr="0" anchor="t" bIns="91425" lIns="91425" spcFirstLastPara="1" rIns="91425" wrap="square" tIns="91425">
            <a:spAutoFit/>
          </a:bodyPr>
          <a:lstStyle/>
          <a:p>
            <a:pPr indent="-304800" lvl="0" marL="685800" rtl="0" algn="l">
              <a:lnSpc>
                <a:spcPct val="115000"/>
              </a:lnSpc>
              <a:spcBef>
                <a:spcPts val="0"/>
              </a:spcBef>
              <a:spcAft>
                <a:spcPts val="0"/>
              </a:spcAft>
              <a:buClr>
                <a:srgbClr val="666666"/>
              </a:buClr>
              <a:buSzPts val="1200"/>
              <a:buChar char="●"/>
            </a:pPr>
            <a:r>
              <a:rPr lang="en" sz="1200">
                <a:solidFill>
                  <a:srgbClr val="666666"/>
                </a:solidFill>
                <a:highlight>
                  <a:srgbClr val="FFFFFF"/>
                </a:highlight>
              </a:rPr>
              <a:t>The more recent the purchase, the more responsive the customer is to promotions.</a:t>
            </a:r>
            <a:endParaRPr sz="1200">
              <a:solidFill>
                <a:srgbClr val="666666"/>
              </a:solidFill>
              <a:highlight>
                <a:srgbClr val="FFFFFF"/>
              </a:highlight>
            </a:endParaRPr>
          </a:p>
          <a:p>
            <a:pPr indent="-304800" lvl="0" marL="685800" rtl="0" algn="l">
              <a:lnSpc>
                <a:spcPct val="115000"/>
              </a:lnSpc>
              <a:spcBef>
                <a:spcPts val="0"/>
              </a:spcBef>
              <a:spcAft>
                <a:spcPts val="0"/>
              </a:spcAft>
              <a:buClr>
                <a:srgbClr val="666666"/>
              </a:buClr>
              <a:buSzPts val="1200"/>
              <a:buChar char="●"/>
            </a:pPr>
            <a:r>
              <a:rPr lang="en" sz="1200">
                <a:solidFill>
                  <a:srgbClr val="666666"/>
                </a:solidFill>
                <a:highlight>
                  <a:srgbClr val="FFFFFF"/>
                </a:highlight>
              </a:rPr>
              <a:t>The more frequently the customer buys, the more engaged and satisfied they are.</a:t>
            </a:r>
            <a:endParaRPr sz="1200">
              <a:solidFill>
                <a:srgbClr val="666666"/>
              </a:solidFill>
              <a:highlight>
                <a:srgbClr val="FFFFFF"/>
              </a:highlight>
            </a:endParaRPr>
          </a:p>
          <a:p>
            <a:pPr indent="-304800" lvl="0" marL="685800" rtl="0" algn="l">
              <a:lnSpc>
                <a:spcPct val="115000"/>
              </a:lnSpc>
              <a:spcBef>
                <a:spcPts val="0"/>
              </a:spcBef>
              <a:spcAft>
                <a:spcPts val="0"/>
              </a:spcAft>
              <a:buClr>
                <a:srgbClr val="666666"/>
              </a:buClr>
              <a:buSzPts val="1200"/>
              <a:buChar char="●"/>
            </a:pPr>
            <a:r>
              <a:rPr lang="en" sz="1200">
                <a:solidFill>
                  <a:srgbClr val="666666"/>
                </a:solidFill>
                <a:highlight>
                  <a:srgbClr val="FFFFFF"/>
                </a:highlight>
              </a:rPr>
              <a:t>Monetary value differentiates heavy spenders from low-value purchasers or users.</a:t>
            </a:r>
            <a:endParaRPr sz="1200">
              <a:solidFill>
                <a:srgbClr val="666666"/>
              </a:solidFill>
              <a:highlight>
                <a:srgbClr val="FFFFFF"/>
              </a:highlight>
            </a:endParaRPr>
          </a:p>
        </p:txBody>
      </p:sp>
      <p:sp>
        <p:nvSpPr>
          <p:cNvPr id="1331" name="Google Shape;1331;p72"/>
          <p:cNvSpPr txBox="1"/>
          <p:nvPr>
            <p:ph idx="2" type="subTitle"/>
          </p:nvPr>
        </p:nvSpPr>
        <p:spPr>
          <a:xfrm>
            <a:off x="778500" y="3763325"/>
            <a:ext cx="46998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RFM Segmentation works</a:t>
            </a:r>
            <a:r>
              <a:rPr lang="en"/>
              <a:t>:</a:t>
            </a:r>
            <a:endParaRPr/>
          </a:p>
          <a:p>
            <a:pPr indent="0" lvl="0" marL="0" rtl="0" algn="l">
              <a:spcBef>
                <a:spcPts val="0"/>
              </a:spcBef>
              <a:spcAft>
                <a:spcPts val="0"/>
              </a:spcAft>
              <a:buNone/>
            </a:pPr>
            <a:r>
              <a:t/>
            </a:r>
            <a:endParaRPr/>
          </a:p>
        </p:txBody>
      </p:sp>
      <p:sp>
        <p:nvSpPr>
          <p:cNvPr id="1332" name="Google Shape;1332;p72"/>
          <p:cNvSpPr txBox="1"/>
          <p:nvPr/>
        </p:nvSpPr>
        <p:spPr>
          <a:xfrm>
            <a:off x="778500" y="4173975"/>
            <a:ext cx="7471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900"/>
              </a:spcAft>
              <a:buNone/>
            </a:pPr>
            <a:r>
              <a:rPr lang="en" sz="1200">
                <a:solidFill>
                  <a:srgbClr val="666666"/>
                </a:solidFill>
                <a:highlight>
                  <a:srgbClr val="FFFFFF"/>
                </a:highlight>
              </a:rPr>
              <a:t>We give every customer a score </a:t>
            </a:r>
            <a:r>
              <a:rPr lang="en" sz="1200">
                <a:solidFill>
                  <a:srgbClr val="666666"/>
                </a:solidFill>
                <a:highlight>
                  <a:srgbClr val="FFFFFF"/>
                </a:highlight>
              </a:rPr>
              <a:t>from 1 to 5</a:t>
            </a:r>
            <a:r>
              <a:rPr lang="en" sz="1200">
                <a:solidFill>
                  <a:srgbClr val="666666"/>
                </a:solidFill>
                <a:highlight>
                  <a:srgbClr val="FFFFFF"/>
                </a:highlight>
              </a:rPr>
              <a:t> on every factor. The most active customer should have a score of 5 on each of recency, frequency and monetary, that gives him a 555 score in total, and the least active customer should have the score 1 on all factors and his total score is 111.</a:t>
            </a:r>
            <a:endParaRPr sz="1200">
              <a:solidFill>
                <a:srgbClr val="666666"/>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73"/>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Segments</a:t>
            </a:r>
            <a:endParaRPr/>
          </a:p>
        </p:txBody>
      </p:sp>
      <p:sp>
        <p:nvSpPr>
          <p:cNvPr id="1338" name="Google Shape;1338;p73"/>
          <p:cNvSpPr txBox="1"/>
          <p:nvPr>
            <p:ph idx="1" type="body"/>
          </p:nvPr>
        </p:nvSpPr>
        <p:spPr>
          <a:xfrm>
            <a:off x="673525" y="1414150"/>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Champion</a:t>
            </a:r>
            <a:endParaRPr b="1" sz="900">
              <a:solidFill>
                <a:srgbClr val="30394B"/>
              </a:solidFill>
            </a:endParaRPr>
          </a:p>
        </p:txBody>
      </p:sp>
      <p:sp>
        <p:nvSpPr>
          <p:cNvPr id="1339" name="Google Shape;1339;p73"/>
          <p:cNvSpPr txBox="1"/>
          <p:nvPr>
            <p:ph idx="1" type="body"/>
          </p:nvPr>
        </p:nvSpPr>
        <p:spPr>
          <a:xfrm>
            <a:off x="673525" y="1742695"/>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Loyal</a:t>
            </a:r>
            <a:endParaRPr b="1" sz="900">
              <a:solidFill>
                <a:srgbClr val="30394B"/>
              </a:solidFill>
            </a:endParaRPr>
          </a:p>
        </p:txBody>
      </p:sp>
      <p:sp>
        <p:nvSpPr>
          <p:cNvPr id="1340" name="Google Shape;1340;p73"/>
          <p:cNvSpPr txBox="1"/>
          <p:nvPr>
            <p:ph idx="1" type="body"/>
          </p:nvPr>
        </p:nvSpPr>
        <p:spPr>
          <a:xfrm>
            <a:off x="673525" y="2071240"/>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Potential Loyalist</a:t>
            </a:r>
            <a:endParaRPr>
              <a:solidFill>
                <a:srgbClr val="666666"/>
              </a:solidFill>
              <a:highlight>
                <a:srgbClr val="FFFFFF"/>
              </a:highlight>
              <a:latin typeface="Arial"/>
              <a:ea typeface="Arial"/>
              <a:cs typeface="Arial"/>
              <a:sym typeface="Arial"/>
            </a:endParaRPr>
          </a:p>
        </p:txBody>
      </p:sp>
      <p:sp>
        <p:nvSpPr>
          <p:cNvPr id="1341" name="Google Shape;1341;p73"/>
          <p:cNvSpPr txBox="1"/>
          <p:nvPr>
            <p:ph idx="1" type="body"/>
          </p:nvPr>
        </p:nvSpPr>
        <p:spPr>
          <a:xfrm>
            <a:off x="673525" y="239978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New Customers</a:t>
            </a:r>
            <a:endParaRPr>
              <a:solidFill>
                <a:srgbClr val="666666"/>
              </a:solidFill>
              <a:highlight>
                <a:srgbClr val="FFFFFF"/>
              </a:highlight>
              <a:latin typeface="Arial"/>
              <a:ea typeface="Arial"/>
              <a:cs typeface="Arial"/>
              <a:sym typeface="Arial"/>
            </a:endParaRPr>
          </a:p>
        </p:txBody>
      </p:sp>
      <p:sp>
        <p:nvSpPr>
          <p:cNvPr id="1342" name="Google Shape;1342;p73"/>
          <p:cNvSpPr txBox="1"/>
          <p:nvPr>
            <p:ph idx="1" type="body"/>
          </p:nvPr>
        </p:nvSpPr>
        <p:spPr>
          <a:xfrm>
            <a:off x="673525" y="2728330"/>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Promising</a:t>
            </a:r>
            <a:endParaRPr b="1" sz="900">
              <a:solidFill>
                <a:srgbClr val="30394B"/>
              </a:solidFill>
            </a:endParaRPr>
          </a:p>
        </p:txBody>
      </p:sp>
      <p:sp>
        <p:nvSpPr>
          <p:cNvPr id="1343" name="Google Shape;1343;p73"/>
          <p:cNvSpPr txBox="1"/>
          <p:nvPr>
            <p:ph idx="1" type="body"/>
          </p:nvPr>
        </p:nvSpPr>
        <p:spPr>
          <a:xfrm>
            <a:off x="673525" y="305687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Needs attention</a:t>
            </a:r>
            <a:endParaRPr b="1" sz="900">
              <a:solidFill>
                <a:srgbClr val="30394B"/>
              </a:solidFill>
            </a:endParaRPr>
          </a:p>
        </p:txBody>
      </p:sp>
      <p:sp>
        <p:nvSpPr>
          <p:cNvPr id="1344" name="Google Shape;1344;p73"/>
          <p:cNvSpPr txBox="1"/>
          <p:nvPr>
            <p:ph idx="1" type="body"/>
          </p:nvPr>
        </p:nvSpPr>
        <p:spPr>
          <a:xfrm>
            <a:off x="673525" y="3385420"/>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About To Sleep</a:t>
            </a:r>
            <a:endParaRPr>
              <a:solidFill>
                <a:srgbClr val="666666"/>
              </a:solidFill>
              <a:highlight>
                <a:srgbClr val="FFFFFF"/>
              </a:highlight>
              <a:latin typeface="Arial"/>
              <a:ea typeface="Arial"/>
              <a:cs typeface="Arial"/>
              <a:sym typeface="Arial"/>
            </a:endParaRPr>
          </a:p>
        </p:txBody>
      </p:sp>
      <p:sp>
        <p:nvSpPr>
          <p:cNvPr id="1345" name="Google Shape;1345;p73"/>
          <p:cNvSpPr txBox="1"/>
          <p:nvPr>
            <p:ph idx="1" type="body"/>
          </p:nvPr>
        </p:nvSpPr>
        <p:spPr>
          <a:xfrm>
            <a:off x="673525" y="371397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At Risk</a:t>
            </a:r>
            <a:endParaRPr>
              <a:solidFill>
                <a:srgbClr val="666666"/>
              </a:solidFill>
              <a:highlight>
                <a:srgbClr val="FFFFFF"/>
              </a:highlight>
              <a:latin typeface="Arial"/>
              <a:ea typeface="Arial"/>
              <a:cs typeface="Arial"/>
              <a:sym typeface="Arial"/>
            </a:endParaRPr>
          </a:p>
        </p:txBody>
      </p:sp>
      <p:sp>
        <p:nvSpPr>
          <p:cNvPr id="1346" name="Google Shape;1346;p73"/>
          <p:cNvSpPr txBox="1"/>
          <p:nvPr>
            <p:ph idx="1" type="body"/>
          </p:nvPr>
        </p:nvSpPr>
        <p:spPr>
          <a:xfrm>
            <a:off x="673525" y="4042500"/>
            <a:ext cx="14397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Can’t lose them</a:t>
            </a:r>
            <a:endParaRPr>
              <a:solidFill>
                <a:srgbClr val="666666"/>
              </a:solidFill>
              <a:highlight>
                <a:srgbClr val="FFFFFF"/>
              </a:highlight>
              <a:latin typeface="Arial"/>
              <a:ea typeface="Arial"/>
              <a:cs typeface="Arial"/>
              <a:sym typeface="Arial"/>
            </a:endParaRPr>
          </a:p>
        </p:txBody>
      </p:sp>
      <p:sp>
        <p:nvSpPr>
          <p:cNvPr id="1347" name="Google Shape;1347;p73"/>
          <p:cNvSpPr txBox="1"/>
          <p:nvPr>
            <p:ph idx="1" type="body"/>
          </p:nvPr>
        </p:nvSpPr>
        <p:spPr>
          <a:xfrm>
            <a:off x="673525" y="4371050"/>
            <a:ext cx="14397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Hibernating </a:t>
            </a:r>
            <a:endParaRPr>
              <a:solidFill>
                <a:srgbClr val="666666"/>
              </a:solidFill>
              <a:highlight>
                <a:srgbClr val="FFFFFF"/>
              </a:highlight>
              <a:latin typeface="Arial"/>
              <a:ea typeface="Arial"/>
              <a:cs typeface="Arial"/>
              <a:sym typeface="Arial"/>
            </a:endParaRPr>
          </a:p>
        </p:txBody>
      </p:sp>
      <p:sp>
        <p:nvSpPr>
          <p:cNvPr id="1348" name="Google Shape;1348;p73"/>
          <p:cNvSpPr txBox="1"/>
          <p:nvPr>
            <p:ph idx="1" type="body"/>
          </p:nvPr>
        </p:nvSpPr>
        <p:spPr>
          <a:xfrm>
            <a:off x="673525" y="4699600"/>
            <a:ext cx="14397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Lost</a:t>
            </a:r>
            <a:endParaRPr b="1" sz="900">
              <a:solidFill>
                <a:srgbClr val="30394B"/>
              </a:solidFill>
            </a:endParaRPr>
          </a:p>
        </p:txBody>
      </p:sp>
      <p:cxnSp>
        <p:nvCxnSpPr>
          <p:cNvPr id="1349" name="Google Shape;1349;p73"/>
          <p:cNvCxnSpPr/>
          <p:nvPr/>
        </p:nvCxnSpPr>
        <p:spPr>
          <a:xfrm>
            <a:off x="2113225" y="1429675"/>
            <a:ext cx="0" cy="3502800"/>
          </a:xfrm>
          <a:prstGeom prst="straightConnector1">
            <a:avLst/>
          </a:prstGeom>
          <a:noFill/>
          <a:ln cap="flat" cmpd="sng" w="9525">
            <a:solidFill>
              <a:schemeClr val="dk2"/>
            </a:solidFill>
            <a:prstDash val="solid"/>
            <a:round/>
            <a:headEnd len="med" w="med" type="none"/>
            <a:tailEnd len="med" w="med" type="none"/>
          </a:ln>
        </p:spPr>
      </p:cxnSp>
      <p:sp>
        <p:nvSpPr>
          <p:cNvPr id="1350" name="Google Shape;1350;p73"/>
          <p:cNvSpPr txBox="1"/>
          <p:nvPr>
            <p:ph idx="1" type="body"/>
          </p:nvPr>
        </p:nvSpPr>
        <p:spPr>
          <a:xfrm>
            <a:off x="2408150" y="1414150"/>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Bought recently, order often, and spend the most.</a:t>
            </a:r>
            <a:endParaRPr>
              <a:solidFill>
                <a:srgbClr val="666666"/>
              </a:solidFill>
              <a:highlight>
                <a:srgbClr val="FFFFFF"/>
              </a:highlight>
              <a:latin typeface="Arial"/>
              <a:ea typeface="Arial"/>
              <a:cs typeface="Arial"/>
              <a:sym typeface="Arial"/>
            </a:endParaRPr>
          </a:p>
        </p:txBody>
      </p:sp>
      <p:sp>
        <p:nvSpPr>
          <p:cNvPr id="1351" name="Google Shape;1351;p73"/>
          <p:cNvSpPr txBox="1"/>
          <p:nvPr>
            <p:ph idx="1" type="body"/>
          </p:nvPr>
        </p:nvSpPr>
        <p:spPr>
          <a:xfrm>
            <a:off x="2408150" y="1742695"/>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Orders regularly. Responsive to promotions.</a:t>
            </a:r>
            <a:endParaRPr>
              <a:solidFill>
                <a:srgbClr val="666666"/>
              </a:solidFill>
              <a:highlight>
                <a:srgbClr val="FFFFFF"/>
              </a:highlight>
              <a:latin typeface="Arial"/>
              <a:ea typeface="Arial"/>
              <a:cs typeface="Arial"/>
              <a:sym typeface="Arial"/>
            </a:endParaRPr>
          </a:p>
        </p:txBody>
      </p:sp>
      <p:sp>
        <p:nvSpPr>
          <p:cNvPr id="1352" name="Google Shape;1352;p73"/>
          <p:cNvSpPr txBox="1"/>
          <p:nvPr>
            <p:ph idx="1" type="body"/>
          </p:nvPr>
        </p:nvSpPr>
        <p:spPr>
          <a:xfrm>
            <a:off x="2408150" y="2071240"/>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Recent customers, and spent a good amount.</a:t>
            </a:r>
            <a:endParaRPr>
              <a:solidFill>
                <a:srgbClr val="666666"/>
              </a:solidFill>
              <a:highlight>
                <a:srgbClr val="FFFFFF"/>
              </a:highlight>
              <a:latin typeface="Arial"/>
              <a:ea typeface="Arial"/>
              <a:cs typeface="Arial"/>
              <a:sym typeface="Arial"/>
            </a:endParaRPr>
          </a:p>
        </p:txBody>
      </p:sp>
      <p:sp>
        <p:nvSpPr>
          <p:cNvPr id="1353" name="Google Shape;1353;p73"/>
          <p:cNvSpPr txBox="1"/>
          <p:nvPr>
            <p:ph idx="1" type="body"/>
          </p:nvPr>
        </p:nvSpPr>
        <p:spPr>
          <a:xfrm>
            <a:off x="2408150" y="2399785"/>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Bought most recently.</a:t>
            </a:r>
            <a:endParaRPr>
              <a:solidFill>
                <a:srgbClr val="666666"/>
              </a:solidFill>
              <a:highlight>
                <a:srgbClr val="FFFFFF"/>
              </a:highlight>
              <a:latin typeface="Arial"/>
              <a:ea typeface="Arial"/>
              <a:cs typeface="Arial"/>
              <a:sym typeface="Arial"/>
            </a:endParaRPr>
          </a:p>
        </p:txBody>
      </p:sp>
      <p:sp>
        <p:nvSpPr>
          <p:cNvPr id="1354" name="Google Shape;1354;p73"/>
          <p:cNvSpPr txBox="1"/>
          <p:nvPr>
            <p:ph idx="1" type="body"/>
          </p:nvPr>
        </p:nvSpPr>
        <p:spPr>
          <a:xfrm>
            <a:off x="2408150" y="2728330"/>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Spends frequently and a good amount. But the last purchase was several weeks ago.</a:t>
            </a:r>
            <a:endParaRPr>
              <a:solidFill>
                <a:srgbClr val="666666"/>
              </a:solidFill>
              <a:highlight>
                <a:srgbClr val="FFFFFF"/>
              </a:highlight>
              <a:latin typeface="Arial"/>
              <a:ea typeface="Arial"/>
              <a:cs typeface="Arial"/>
              <a:sym typeface="Arial"/>
            </a:endParaRPr>
          </a:p>
        </p:txBody>
      </p:sp>
      <p:sp>
        <p:nvSpPr>
          <p:cNvPr id="1355" name="Google Shape;1355;p73"/>
          <p:cNvSpPr txBox="1"/>
          <p:nvPr>
            <p:ph idx="1" type="body"/>
          </p:nvPr>
        </p:nvSpPr>
        <p:spPr>
          <a:xfrm>
            <a:off x="2408150" y="3056875"/>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Core customers whose last purchase happened more than one month ago.</a:t>
            </a:r>
            <a:endParaRPr>
              <a:solidFill>
                <a:srgbClr val="666666"/>
              </a:solidFill>
              <a:highlight>
                <a:srgbClr val="FFFFFF"/>
              </a:highlight>
              <a:latin typeface="Arial"/>
              <a:ea typeface="Arial"/>
              <a:cs typeface="Arial"/>
              <a:sym typeface="Arial"/>
            </a:endParaRPr>
          </a:p>
        </p:txBody>
      </p:sp>
      <p:sp>
        <p:nvSpPr>
          <p:cNvPr id="1356" name="Google Shape;1356;p73"/>
          <p:cNvSpPr txBox="1"/>
          <p:nvPr>
            <p:ph idx="1" type="body"/>
          </p:nvPr>
        </p:nvSpPr>
        <p:spPr>
          <a:xfrm>
            <a:off x="2408150" y="3385420"/>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Standard customers with quite too long-ago purchases.</a:t>
            </a:r>
            <a:endParaRPr>
              <a:solidFill>
                <a:srgbClr val="666666"/>
              </a:solidFill>
              <a:highlight>
                <a:srgbClr val="FFFFFF"/>
              </a:highlight>
              <a:latin typeface="Arial"/>
              <a:ea typeface="Arial"/>
              <a:cs typeface="Arial"/>
              <a:sym typeface="Arial"/>
            </a:endParaRPr>
          </a:p>
        </p:txBody>
      </p:sp>
      <p:sp>
        <p:nvSpPr>
          <p:cNvPr id="1357" name="Google Shape;1357;p73"/>
          <p:cNvSpPr txBox="1"/>
          <p:nvPr>
            <p:ph idx="1" type="body"/>
          </p:nvPr>
        </p:nvSpPr>
        <p:spPr>
          <a:xfrm>
            <a:off x="2408150" y="3713975"/>
            <a:ext cx="5961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Similar to “Can’t lose them but losing” but with smaller monetary and frequency value.</a:t>
            </a:r>
            <a:endParaRPr>
              <a:solidFill>
                <a:srgbClr val="666666"/>
              </a:solidFill>
              <a:highlight>
                <a:srgbClr val="FFFFFF"/>
              </a:highlight>
              <a:latin typeface="Arial"/>
              <a:ea typeface="Arial"/>
              <a:cs typeface="Arial"/>
              <a:sym typeface="Arial"/>
            </a:endParaRPr>
          </a:p>
        </p:txBody>
      </p:sp>
      <p:sp>
        <p:nvSpPr>
          <p:cNvPr id="1358" name="Google Shape;1358;p73"/>
          <p:cNvSpPr txBox="1"/>
          <p:nvPr>
            <p:ph idx="1" type="body"/>
          </p:nvPr>
        </p:nvSpPr>
        <p:spPr>
          <a:xfrm>
            <a:off x="2408150" y="4042500"/>
            <a:ext cx="6015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Made the largest orders, and often. But haven’t returned for a long time.</a:t>
            </a:r>
            <a:endParaRPr>
              <a:solidFill>
                <a:srgbClr val="666666"/>
              </a:solidFill>
              <a:highlight>
                <a:srgbClr val="FFFFFF"/>
              </a:highlight>
              <a:latin typeface="Arial"/>
              <a:ea typeface="Arial"/>
              <a:cs typeface="Arial"/>
              <a:sym typeface="Arial"/>
            </a:endParaRPr>
          </a:p>
        </p:txBody>
      </p:sp>
      <p:sp>
        <p:nvSpPr>
          <p:cNvPr id="1359" name="Google Shape;1359;p73"/>
          <p:cNvSpPr txBox="1"/>
          <p:nvPr>
            <p:ph idx="1" type="body"/>
          </p:nvPr>
        </p:nvSpPr>
        <p:spPr>
          <a:xfrm>
            <a:off x="2408150" y="4371050"/>
            <a:ext cx="6015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Made their last purchase a long time ago but still engaged with the business.</a:t>
            </a:r>
            <a:endParaRPr>
              <a:solidFill>
                <a:srgbClr val="666666"/>
              </a:solidFill>
              <a:highlight>
                <a:srgbClr val="FFFFFF"/>
              </a:highlight>
              <a:latin typeface="Arial"/>
              <a:ea typeface="Arial"/>
              <a:cs typeface="Arial"/>
              <a:sym typeface="Arial"/>
            </a:endParaRPr>
          </a:p>
        </p:txBody>
      </p:sp>
      <p:sp>
        <p:nvSpPr>
          <p:cNvPr id="1360" name="Google Shape;1360;p73"/>
          <p:cNvSpPr txBox="1"/>
          <p:nvPr>
            <p:ph idx="1" type="body"/>
          </p:nvPr>
        </p:nvSpPr>
        <p:spPr>
          <a:xfrm>
            <a:off x="2408150" y="4699600"/>
            <a:ext cx="60159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Made last purchase a long time ago and didn’t engage at all in the last 4 weeks.</a:t>
            </a:r>
            <a:endParaRPr>
              <a:solidFill>
                <a:srgbClr val="666666"/>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74"/>
          <p:cNvSpPr txBox="1"/>
          <p:nvPr>
            <p:ph type="title"/>
          </p:nvPr>
        </p:nvSpPr>
        <p:spPr>
          <a:xfrm>
            <a:off x="308825" y="537575"/>
            <a:ext cx="4886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 </a:t>
            </a:r>
            <a:r>
              <a:rPr lang="en"/>
              <a:t>Score-based S</a:t>
            </a:r>
            <a:r>
              <a:rPr lang="en"/>
              <a:t>egments</a:t>
            </a:r>
            <a:endParaRPr/>
          </a:p>
        </p:txBody>
      </p:sp>
      <p:sp>
        <p:nvSpPr>
          <p:cNvPr id="1366" name="Google Shape;1366;p74"/>
          <p:cNvSpPr txBox="1"/>
          <p:nvPr>
            <p:ph idx="1" type="body"/>
          </p:nvPr>
        </p:nvSpPr>
        <p:spPr>
          <a:xfrm>
            <a:off x="308825" y="1414150"/>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Champion</a:t>
            </a:r>
            <a:endParaRPr b="1" sz="900">
              <a:solidFill>
                <a:srgbClr val="30394B"/>
              </a:solidFill>
            </a:endParaRPr>
          </a:p>
        </p:txBody>
      </p:sp>
      <p:sp>
        <p:nvSpPr>
          <p:cNvPr id="1367" name="Google Shape;1367;p74"/>
          <p:cNvSpPr txBox="1"/>
          <p:nvPr>
            <p:ph idx="1" type="body"/>
          </p:nvPr>
        </p:nvSpPr>
        <p:spPr>
          <a:xfrm>
            <a:off x="308825" y="1742695"/>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Loyal</a:t>
            </a:r>
            <a:endParaRPr b="1" sz="900">
              <a:solidFill>
                <a:srgbClr val="30394B"/>
              </a:solidFill>
            </a:endParaRPr>
          </a:p>
        </p:txBody>
      </p:sp>
      <p:sp>
        <p:nvSpPr>
          <p:cNvPr id="1368" name="Google Shape;1368;p74"/>
          <p:cNvSpPr txBox="1"/>
          <p:nvPr>
            <p:ph idx="1" type="body"/>
          </p:nvPr>
        </p:nvSpPr>
        <p:spPr>
          <a:xfrm>
            <a:off x="308825" y="2092870"/>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Potential Loyalist</a:t>
            </a:r>
            <a:endParaRPr>
              <a:solidFill>
                <a:srgbClr val="666666"/>
              </a:solidFill>
              <a:highlight>
                <a:srgbClr val="FFFFFF"/>
              </a:highlight>
              <a:latin typeface="Arial"/>
              <a:ea typeface="Arial"/>
              <a:cs typeface="Arial"/>
              <a:sym typeface="Arial"/>
            </a:endParaRPr>
          </a:p>
        </p:txBody>
      </p:sp>
      <p:sp>
        <p:nvSpPr>
          <p:cNvPr id="1369" name="Google Shape;1369;p74"/>
          <p:cNvSpPr txBox="1"/>
          <p:nvPr>
            <p:ph idx="1" type="body"/>
          </p:nvPr>
        </p:nvSpPr>
        <p:spPr>
          <a:xfrm>
            <a:off x="308825" y="239978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New Customers</a:t>
            </a:r>
            <a:endParaRPr>
              <a:solidFill>
                <a:srgbClr val="666666"/>
              </a:solidFill>
              <a:highlight>
                <a:srgbClr val="FFFFFF"/>
              </a:highlight>
              <a:latin typeface="Arial"/>
              <a:ea typeface="Arial"/>
              <a:cs typeface="Arial"/>
              <a:sym typeface="Arial"/>
            </a:endParaRPr>
          </a:p>
        </p:txBody>
      </p:sp>
      <p:sp>
        <p:nvSpPr>
          <p:cNvPr id="1370" name="Google Shape;1370;p74"/>
          <p:cNvSpPr txBox="1"/>
          <p:nvPr>
            <p:ph idx="1" type="body"/>
          </p:nvPr>
        </p:nvSpPr>
        <p:spPr>
          <a:xfrm>
            <a:off x="308825" y="2728330"/>
            <a:ext cx="14268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Promising</a:t>
            </a:r>
            <a:endParaRPr b="1" sz="900">
              <a:solidFill>
                <a:srgbClr val="30394B"/>
              </a:solidFill>
            </a:endParaRPr>
          </a:p>
        </p:txBody>
      </p:sp>
      <p:sp>
        <p:nvSpPr>
          <p:cNvPr id="1371" name="Google Shape;1371;p74"/>
          <p:cNvSpPr txBox="1"/>
          <p:nvPr>
            <p:ph idx="1" type="body"/>
          </p:nvPr>
        </p:nvSpPr>
        <p:spPr>
          <a:xfrm>
            <a:off x="308825" y="305687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Needs attention</a:t>
            </a:r>
            <a:endParaRPr b="1" sz="900">
              <a:solidFill>
                <a:srgbClr val="30394B"/>
              </a:solidFill>
            </a:endParaRPr>
          </a:p>
        </p:txBody>
      </p:sp>
      <p:sp>
        <p:nvSpPr>
          <p:cNvPr id="1372" name="Google Shape;1372;p74"/>
          <p:cNvSpPr txBox="1"/>
          <p:nvPr>
            <p:ph idx="1" type="body"/>
          </p:nvPr>
        </p:nvSpPr>
        <p:spPr>
          <a:xfrm>
            <a:off x="308825" y="3385420"/>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About To Sleep</a:t>
            </a:r>
            <a:endParaRPr>
              <a:solidFill>
                <a:srgbClr val="666666"/>
              </a:solidFill>
              <a:highlight>
                <a:srgbClr val="FFFFFF"/>
              </a:highlight>
              <a:latin typeface="Arial"/>
              <a:ea typeface="Arial"/>
              <a:cs typeface="Arial"/>
              <a:sym typeface="Arial"/>
            </a:endParaRPr>
          </a:p>
        </p:txBody>
      </p:sp>
      <p:sp>
        <p:nvSpPr>
          <p:cNvPr id="1373" name="Google Shape;1373;p74"/>
          <p:cNvSpPr txBox="1"/>
          <p:nvPr>
            <p:ph idx="1" type="body"/>
          </p:nvPr>
        </p:nvSpPr>
        <p:spPr>
          <a:xfrm>
            <a:off x="308825" y="3713975"/>
            <a:ext cx="14268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At Risk</a:t>
            </a:r>
            <a:endParaRPr>
              <a:solidFill>
                <a:srgbClr val="666666"/>
              </a:solidFill>
              <a:highlight>
                <a:srgbClr val="FFFFFF"/>
              </a:highlight>
              <a:latin typeface="Arial"/>
              <a:ea typeface="Arial"/>
              <a:cs typeface="Arial"/>
              <a:sym typeface="Arial"/>
            </a:endParaRPr>
          </a:p>
        </p:txBody>
      </p:sp>
      <p:sp>
        <p:nvSpPr>
          <p:cNvPr id="1374" name="Google Shape;1374;p74"/>
          <p:cNvSpPr txBox="1"/>
          <p:nvPr>
            <p:ph idx="1" type="body"/>
          </p:nvPr>
        </p:nvSpPr>
        <p:spPr>
          <a:xfrm>
            <a:off x="308825" y="4042500"/>
            <a:ext cx="14397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Can’t lose them</a:t>
            </a:r>
            <a:endParaRPr>
              <a:solidFill>
                <a:srgbClr val="666666"/>
              </a:solidFill>
              <a:highlight>
                <a:srgbClr val="FFFFFF"/>
              </a:highlight>
              <a:latin typeface="Arial"/>
              <a:ea typeface="Arial"/>
              <a:cs typeface="Arial"/>
              <a:sym typeface="Arial"/>
            </a:endParaRPr>
          </a:p>
        </p:txBody>
      </p:sp>
      <p:sp>
        <p:nvSpPr>
          <p:cNvPr id="1375" name="Google Shape;1375;p74"/>
          <p:cNvSpPr txBox="1"/>
          <p:nvPr>
            <p:ph idx="1" type="body"/>
          </p:nvPr>
        </p:nvSpPr>
        <p:spPr>
          <a:xfrm>
            <a:off x="308825" y="4371050"/>
            <a:ext cx="14397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666666"/>
                </a:solidFill>
                <a:highlight>
                  <a:srgbClr val="FFFFFF"/>
                </a:highlight>
                <a:latin typeface="Arial"/>
                <a:ea typeface="Arial"/>
                <a:cs typeface="Arial"/>
                <a:sym typeface="Arial"/>
              </a:rPr>
              <a:t>Hibernating </a:t>
            </a:r>
            <a:endParaRPr>
              <a:solidFill>
                <a:srgbClr val="666666"/>
              </a:solidFill>
              <a:highlight>
                <a:srgbClr val="FFFFFF"/>
              </a:highlight>
              <a:latin typeface="Arial"/>
              <a:ea typeface="Arial"/>
              <a:cs typeface="Arial"/>
              <a:sym typeface="Arial"/>
            </a:endParaRPr>
          </a:p>
        </p:txBody>
      </p:sp>
      <p:sp>
        <p:nvSpPr>
          <p:cNvPr id="1376" name="Google Shape;1376;p74"/>
          <p:cNvSpPr txBox="1"/>
          <p:nvPr>
            <p:ph idx="1" type="body"/>
          </p:nvPr>
        </p:nvSpPr>
        <p:spPr>
          <a:xfrm>
            <a:off x="308825" y="4699600"/>
            <a:ext cx="1439700" cy="24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FFF"/>
                </a:highlight>
                <a:latin typeface="Arial"/>
                <a:ea typeface="Arial"/>
                <a:cs typeface="Arial"/>
                <a:sym typeface="Arial"/>
              </a:rPr>
              <a:t>Lost</a:t>
            </a:r>
            <a:endParaRPr b="1" sz="900">
              <a:solidFill>
                <a:srgbClr val="30394B"/>
              </a:solidFill>
            </a:endParaRPr>
          </a:p>
        </p:txBody>
      </p:sp>
      <p:cxnSp>
        <p:nvCxnSpPr>
          <p:cNvPr id="1377" name="Google Shape;1377;p74"/>
          <p:cNvCxnSpPr/>
          <p:nvPr/>
        </p:nvCxnSpPr>
        <p:spPr>
          <a:xfrm>
            <a:off x="1748525" y="1429675"/>
            <a:ext cx="0" cy="3502800"/>
          </a:xfrm>
          <a:prstGeom prst="straightConnector1">
            <a:avLst/>
          </a:prstGeom>
          <a:noFill/>
          <a:ln cap="flat" cmpd="sng" w="9525">
            <a:solidFill>
              <a:schemeClr val="dk2"/>
            </a:solidFill>
            <a:prstDash val="solid"/>
            <a:round/>
            <a:headEnd len="med" w="med" type="none"/>
            <a:tailEnd len="med" w="med" type="none"/>
          </a:ln>
        </p:spPr>
      </p:cxnSp>
      <p:sp>
        <p:nvSpPr>
          <p:cNvPr id="1378" name="Google Shape;1378;p74"/>
          <p:cNvSpPr txBox="1"/>
          <p:nvPr>
            <p:ph idx="1" type="body"/>
          </p:nvPr>
        </p:nvSpPr>
        <p:spPr>
          <a:xfrm>
            <a:off x="2043450" y="1414150"/>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666666"/>
                </a:solidFill>
                <a:highlight>
                  <a:srgbClr val="FFFFFF"/>
                </a:highlight>
                <a:latin typeface="Arial"/>
                <a:ea typeface="Arial"/>
                <a:cs typeface="Arial"/>
                <a:sym typeface="Arial"/>
              </a:rPr>
              <a:t>555, 554, 544, 545, 454, 455, 445</a:t>
            </a:r>
            <a:endParaRPr sz="1100">
              <a:solidFill>
                <a:srgbClr val="666666"/>
              </a:solidFill>
              <a:highlight>
                <a:srgbClr val="FFFFFF"/>
              </a:highlight>
              <a:latin typeface="Arial"/>
              <a:ea typeface="Arial"/>
              <a:cs typeface="Arial"/>
              <a:sym typeface="Arial"/>
            </a:endParaRPr>
          </a:p>
        </p:txBody>
      </p:sp>
      <p:sp>
        <p:nvSpPr>
          <p:cNvPr id="1379" name="Google Shape;1379;p74"/>
          <p:cNvSpPr txBox="1"/>
          <p:nvPr>
            <p:ph idx="1" type="body"/>
          </p:nvPr>
        </p:nvSpPr>
        <p:spPr>
          <a:xfrm>
            <a:off x="2043450" y="1742695"/>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666666"/>
                </a:solidFill>
                <a:highlight>
                  <a:srgbClr val="FFFFFF"/>
                </a:highlight>
                <a:latin typeface="Arial"/>
                <a:ea typeface="Arial"/>
                <a:cs typeface="Arial"/>
                <a:sym typeface="Arial"/>
              </a:rPr>
              <a:t>543, 444, 435, 355, 354, 345, 344, 335</a:t>
            </a:r>
            <a:endParaRPr sz="1100">
              <a:solidFill>
                <a:srgbClr val="666666"/>
              </a:solidFill>
              <a:highlight>
                <a:srgbClr val="FFFFFF"/>
              </a:highlight>
              <a:latin typeface="Arial"/>
              <a:ea typeface="Arial"/>
              <a:cs typeface="Arial"/>
              <a:sym typeface="Arial"/>
            </a:endParaRPr>
          </a:p>
        </p:txBody>
      </p:sp>
      <p:sp>
        <p:nvSpPr>
          <p:cNvPr id="1380" name="Google Shape;1380;p74"/>
          <p:cNvSpPr txBox="1"/>
          <p:nvPr>
            <p:ph idx="1" type="body"/>
          </p:nvPr>
        </p:nvSpPr>
        <p:spPr>
          <a:xfrm>
            <a:off x="2043450" y="2114920"/>
            <a:ext cx="7020000" cy="204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666666"/>
                </a:solidFill>
                <a:highlight>
                  <a:srgbClr val="FFFFFF"/>
                </a:highlight>
                <a:latin typeface="Arial"/>
                <a:ea typeface="Arial"/>
                <a:cs typeface="Arial"/>
                <a:sym typeface="Arial"/>
              </a:rPr>
              <a:t>553, 551, 552, 541, 542, 533, 532, 531, 452, 451, 442, 441, 431, 453, 433, 432, 423, 353, 352, 351, 342, 341, 333, 323</a:t>
            </a:r>
            <a:endParaRPr sz="1100">
              <a:solidFill>
                <a:srgbClr val="666666"/>
              </a:solidFill>
              <a:highlight>
                <a:srgbClr val="FFFFFF"/>
              </a:highlight>
              <a:latin typeface="Arial"/>
              <a:ea typeface="Arial"/>
              <a:cs typeface="Arial"/>
              <a:sym typeface="Arial"/>
            </a:endParaRPr>
          </a:p>
        </p:txBody>
      </p:sp>
      <p:sp>
        <p:nvSpPr>
          <p:cNvPr id="1381" name="Google Shape;1381;p74"/>
          <p:cNvSpPr txBox="1"/>
          <p:nvPr>
            <p:ph idx="1" type="body"/>
          </p:nvPr>
        </p:nvSpPr>
        <p:spPr>
          <a:xfrm>
            <a:off x="2043450" y="2399785"/>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512, 511, 422, 421 412, 411, 311</a:t>
            </a:r>
            <a:endParaRPr sz="1100">
              <a:solidFill>
                <a:srgbClr val="666666"/>
              </a:solidFill>
              <a:highlight>
                <a:srgbClr val="FFFFFF"/>
              </a:highlight>
              <a:latin typeface="Arial"/>
              <a:ea typeface="Arial"/>
              <a:cs typeface="Arial"/>
              <a:sym typeface="Arial"/>
            </a:endParaRPr>
          </a:p>
        </p:txBody>
      </p:sp>
      <p:sp>
        <p:nvSpPr>
          <p:cNvPr id="1382" name="Google Shape;1382;p74"/>
          <p:cNvSpPr txBox="1"/>
          <p:nvPr>
            <p:ph idx="1" type="body"/>
          </p:nvPr>
        </p:nvSpPr>
        <p:spPr>
          <a:xfrm>
            <a:off x="2043450" y="2728330"/>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525, 524, 523, 522, 521, 515, 514, 513, 425,424, 413,414,415, 315, 314, 313</a:t>
            </a:r>
            <a:endParaRPr sz="1100">
              <a:solidFill>
                <a:srgbClr val="666666"/>
              </a:solidFill>
              <a:highlight>
                <a:srgbClr val="FFFFFF"/>
              </a:highlight>
              <a:latin typeface="Arial"/>
              <a:ea typeface="Arial"/>
              <a:cs typeface="Arial"/>
              <a:sym typeface="Arial"/>
            </a:endParaRPr>
          </a:p>
        </p:txBody>
      </p:sp>
      <p:sp>
        <p:nvSpPr>
          <p:cNvPr id="1383" name="Google Shape;1383;p74"/>
          <p:cNvSpPr txBox="1"/>
          <p:nvPr>
            <p:ph idx="1" type="body"/>
          </p:nvPr>
        </p:nvSpPr>
        <p:spPr>
          <a:xfrm>
            <a:off x="2043450" y="3056875"/>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535, 534, 443, 434, 343, 334, 325, 324</a:t>
            </a:r>
            <a:endParaRPr sz="1100">
              <a:solidFill>
                <a:srgbClr val="666666"/>
              </a:solidFill>
              <a:highlight>
                <a:srgbClr val="FFFFFF"/>
              </a:highlight>
              <a:latin typeface="Arial"/>
              <a:ea typeface="Arial"/>
              <a:cs typeface="Arial"/>
              <a:sym typeface="Arial"/>
            </a:endParaRPr>
          </a:p>
        </p:txBody>
      </p:sp>
      <p:sp>
        <p:nvSpPr>
          <p:cNvPr id="1384" name="Google Shape;1384;p74"/>
          <p:cNvSpPr txBox="1"/>
          <p:nvPr>
            <p:ph idx="1" type="body"/>
          </p:nvPr>
        </p:nvSpPr>
        <p:spPr>
          <a:xfrm>
            <a:off x="2043450" y="3385420"/>
            <a:ext cx="63804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331, 321, 312, 221, 213, 231, 241, 251</a:t>
            </a:r>
            <a:endParaRPr sz="1100">
              <a:solidFill>
                <a:srgbClr val="666666"/>
              </a:solidFill>
              <a:highlight>
                <a:srgbClr val="FFFFFF"/>
              </a:highlight>
              <a:latin typeface="Arial"/>
              <a:ea typeface="Arial"/>
              <a:cs typeface="Arial"/>
              <a:sym typeface="Arial"/>
            </a:endParaRPr>
          </a:p>
        </p:txBody>
      </p:sp>
      <p:sp>
        <p:nvSpPr>
          <p:cNvPr id="1385" name="Google Shape;1385;p74"/>
          <p:cNvSpPr txBox="1"/>
          <p:nvPr>
            <p:ph idx="1" type="body"/>
          </p:nvPr>
        </p:nvSpPr>
        <p:spPr>
          <a:xfrm>
            <a:off x="2043450" y="3651813"/>
            <a:ext cx="7073400" cy="390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255, 254, 245, 244, 253, 252, 243, 242, 235, 234, 225, 224, 153, 152, 145, 143, 142, 135, 134, 133, 125, 124</a:t>
            </a:r>
            <a:endParaRPr sz="1100">
              <a:solidFill>
                <a:srgbClr val="666666"/>
              </a:solidFill>
              <a:highlight>
                <a:srgbClr val="FFFFFF"/>
              </a:highlight>
              <a:latin typeface="Arial"/>
              <a:ea typeface="Arial"/>
              <a:cs typeface="Arial"/>
              <a:sym typeface="Arial"/>
            </a:endParaRPr>
          </a:p>
        </p:txBody>
      </p:sp>
      <p:sp>
        <p:nvSpPr>
          <p:cNvPr id="1386" name="Google Shape;1386;p74"/>
          <p:cNvSpPr txBox="1"/>
          <p:nvPr>
            <p:ph idx="1" type="body"/>
          </p:nvPr>
        </p:nvSpPr>
        <p:spPr>
          <a:xfrm>
            <a:off x="2043450" y="4042500"/>
            <a:ext cx="64380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155, 154, 144, 214,215,115, 114, 113</a:t>
            </a:r>
            <a:endParaRPr sz="1100">
              <a:solidFill>
                <a:srgbClr val="666666"/>
              </a:solidFill>
              <a:highlight>
                <a:srgbClr val="FFFFFF"/>
              </a:highlight>
              <a:latin typeface="Arial"/>
              <a:ea typeface="Arial"/>
              <a:cs typeface="Arial"/>
              <a:sym typeface="Arial"/>
            </a:endParaRPr>
          </a:p>
        </p:txBody>
      </p:sp>
      <p:sp>
        <p:nvSpPr>
          <p:cNvPr id="1387" name="Google Shape;1387;p74"/>
          <p:cNvSpPr txBox="1"/>
          <p:nvPr>
            <p:ph idx="1" type="body"/>
          </p:nvPr>
        </p:nvSpPr>
        <p:spPr>
          <a:xfrm>
            <a:off x="2043450" y="4371050"/>
            <a:ext cx="64380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highlight>
                  <a:srgbClr val="FFFFFF"/>
                </a:highlight>
                <a:latin typeface="Arial"/>
                <a:ea typeface="Arial"/>
                <a:cs typeface="Arial"/>
                <a:sym typeface="Arial"/>
              </a:rPr>
              <a:t>332, 322, 233, 232, 223, 222, 132, 123, 122, 212, 211</a:t>
            </a:r>
            <a:endParaRPr sz="1100">
              <a:solidFill>
                <a:srgbClr val="666666"/>
              </a:solidFill>
              <a:highlight>
                <a:srgbClr val="FFFFFF"/>
              </a:highlight>
              <a:latin typeface="Arial"/>
              <a:ea typeface="Arial"/>
              <a:cs typeface="Arial"/>
              <a:sym typeface="Arial"/>
            </a:endParaRPr>
          </a:p>
        </p:txBody>
      </p:sp>
      <p:sp>
        <p:nvSpPr>
          <p:cNvPr id="1388" name="Google Shape;1388;p74"/>
          <p:cNvSpPr txBox="1"/>
          <p:nvPr>
            <p:ph idx="1" type="body"/>
          </p:nvPr>
        </p:nvSpPr>
        <p:spPr>
          <a:xfrm>
            <a:off x="2043450" y="4699600"/>
            <a:ext cx="6438000" cy="24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666666"/>
                </a:solidFill>
                <a:highlight>
                  <a:srgbClr val="FFFFFF"/>
                </a:highlight>
                <a:latin typeface="Arial"/>
                <a:ea typeface="Arial"/>
                <a:cs typeface="Arial"/>
                <a:sym typeface="Arial"/>
              </a:rPr>
              <a:t>111, 112, 121, 131,141,151</a:t>
            </a:r>
            <a:endParaRPr sz="1100">
              <a:solidFill>
                <a:srgbClr val="666666"/>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75"/>
          <p:cNvSpPr txBox="1"/>
          <p:nvPr>
            <p:ph type="title"/>
          </p:nvPr>
        </p:nvSpPr>
        <p:spPr>
          <a:xfrm>
            <a:off x="1849225" y="251225"/>
            <a:ext cx="5445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RFM Segments by score</a:t>
            </a:r>
            <a:endParaRPr/>
          </a:p>
        </p:txBody>
      </p:sp>
      <p:sp>
        <p:nvSpPr>
          <p:cNvPr id="1394" name="Google Shape;1394;p75"/>
          <p:cNvSpPr txBox="1"/>
          <p:nvPr/>
        </p:nvSpPr>
        <p:spPr>
          <a:xfrm>
            <a:off x="5610525" y="1627900"/>
            <a:ext cx="3372000" cy="24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666666"/>
                </a:solidFill>
                <a:highlight>
                  <a:srgbClr val="FFFFFF"/>
                </a:highlight>
              </a:rPr>
              <a:t>We have sorted customers by recency, with the most recent purchasers at the top. Since customers are assigned scores from 1-5, the top 20% of customers (customer 12, 11, 1) receive a recency score of 5, the next 20% (the next 3 customers 15, 2, 7) a score of 4, and so on.</a:t>
            </a:r>
            <a:endParaRPr sz="1000">
              <a:solidFill>
                <a:srgbClr val="666666"/>
              </a:solidFill>
              <a:highlight>
                <a:srgbClr val="FFFFFF"/>
              </a:highlight>
            </a:endParaRPr>
          </a:p>
          <a:p>
            <a:pPr indent="0" lvl="0" marL="0" rtl="0" algn="l">
              <a:lnSpc>
                <a:spcPct val="115000"/>
              </a:lnSpc>
              <a:spcBef>
                <a:spcPts val="0"/>
              </a:spcBef>
              <a:spcAft>
                <a:spcPts val="0"/>
              </a:spcAft>
              <a:buNone/>
            </a:pPr>
            <a:r>
              <a:t/>
            </a:r>
            <a:endParaRPr sz="1000">
              <a:solidFill>
                <a:srgbClr val="666666"/>
              </a:solidFill>
              <a:highlight>
                <a:srgbClr val="FFFFFF"/>
              </a:highlight>
            </a:endParaRPr>
          </a:p>
          <a:p>
            <a:pPr indent="0" lvl="0" marL="0" rtl="0" algn="l">
              <a:lnSpc>
                <a:spcPct val="115000"/>
              </a:lnSpc>
              <a:spcBef>
                <a:spcPts val="0"/>
              </a:spcBef>
              <a:spcAft>
                <a:spcPts val="0"/>
              </a:spcAft>
              <a:buNone/>
            </a:pPr>
            <a:r>
              <a:rPr lang="en" sz="1200">
                <a:solidFill>
                  <a:schemeClr val="lt1"/>
                </a:solidFill>
                <a:highlight>
                  <a:schemeClr val="dk1"/>
                </a:highlight>
                <a:latin typeface="Sedgwick Ave"/>
                <a:ea typeface="Sedgwick Ave"/>
                <a:cs typeface="Sedgwick Ave"/>
                <a:sym typeface="Sedgwick Ave"/>
              </a:rPr>
              <a:t> Similarly </a:t>
            </a:r>
            <a:r>
              <a:rPr lang="en" sz="1000">
                <a:solidFill>
                  <a:srgbClr val="666666"/>
                </a:solidFill>
                <a:highlight>
                  <a:srgbClr val="FFFFFF"/>
                </a:highlight>
              </a:rPr>
              <a:t>, we can then sort customers by frequency from most to least frequent, assigning the top 20% a frequency score of 5, etc. For the monetary factor, the top 20% of customers (big spenders) will be assigned a score of 5 and the lowest 20% a score of 1.</a:t>
            </a:r>
            <a:endParaRPr sz="1000">
              <a:solidFill>
                <a:srgbClr val="666666"/>
              </a:solidFill>
              <a:highlight>
                <a:srgbClr val="FFFFFF"/>
              </a:highlight>
            </a:endParaRPr>
          </a:p>
        </p:txBody>
      </p:sp>
      <p:pic>
        <p:nvPicPr>
          <p:cNvPr id="1395" name="Google Shape;1395;p75"/>
          <p:cNvPicPr preferRelativeResize="0"/>
          <p:nvPr/>
        </p:nvPicPr>
        <p:blipFill rotWithShape="1">
          <a:blip r:embed="rId3">
            <a:alphaModFix/>
          </a:blip>
          <a:srcRect b="79" l="0" r="0" t="79"/>
          <a:stretch/>
        </p:blipFill>
        <p:spPr>
          <a:xfrm>
            <a:off x="178475" y="1029788"/>
            <a:ext cx="5264109" cy="3961376"/>
          </a:xfrm>
          <a:prstGeom prst="rect">
            <a:avLst/>
          </a:prstGeom>
          <a:noFill/>
          <a:ln>
            <a:noFill/>
          </a:ln>
        </p:spPr>
      </p:pic>
      <p:sp>
        <p:nvSpPr>
          <p:cNvPr id="1396" name="Google Shape;1396;p75"/>
          <p:cNvSpPr txBox="1"/>
          <p:nvPr/>
        </p:nvSpPr>
        <p:spPr>
          <a:xfrm>
            <a:off x="5671550" y="4203650"/>
            <a:ext cx="3000000" cy="7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highlight>
                  <a:schemeClr val="dk1"/>
                </a:highlight>
                <a:latin typeface="Sedgwick Ave"/>
                <a:ea typeface="Sedgwick Ave"/>
                <a:cs typeface="Sedgwick Ave"/>
                <a:sym typeface="Sedgwick Ave"/>
              </a:rPr>
              <a:t> </a:t>
            </a:r>
            <a:r>
              <a:rPr lang="en" sz="1200">
                <a:solidFill>
                  <a:schemeClr val="lt1"/>
                </a:solidFill>
                <a:highlight>
                  <a:schemeClr val="dk1"/>
                </a:highlight>
                <a:latin typeface="Sedgwick Ave"/>
                <a:ea typeface="Sedgwick Ave"/>
                <a:cs typeface="Sedgwick Ave"/>
                <a:sym typeface="Sedgwick Ave"/>
              </a:rPr>
              <a:t>Finally </a:t>
            </a:r>
            <a:r>
              <a:rPr lang="en" sz="1000">
                <a:solidFill>
                  <a:srgbClr val="666666"/>
                </a:solidFill>
                <a:highlight>
                  <a:srgbClr val="FFFFFF"/>
                </a:highlight>
              </a:rPr>
              <a:t>, we can rank these customers by combining their individual R, F, and M rankings to arrive at an aggregated RFM score.</a:t>
            </a:r>
            <a:endParaRPr sz="1200"/>
          </a:p>
        </p:txBody>
      </p:sp>
      <p:sp>
        <p:nvSpPr>
          <p:cNvPr id="1397" name="Google Shape;1397;p75"/>
          <p:cNvSpPr txBox="1"/>
          <p:nvPr/>
        </p:nvSpPr>
        <p:spPr>
          <a:xfrm>
            <a:off x="5610525" y="1089225"/>
            <a:ext cx="342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RFM Segmentation in Action:</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76"/>
          <p:cNvSpPr txBox="1"/>
          <p:nvPr>
            <p:ph type="title"/>
          </p:nvPr>
        </p:nvSpPr>
        <p:spPr>
          <a:xfrm>
            <a:off x="1849225" y="251225"/>
            <a:ext cx="5445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RFM Segments Distribution</a:t>
            </a:r>
            <a:endParaRPr/>
          </a:p>
          <a:p>
            <a:pPr indent="0" lvl="0" marL="0" rtl="0" algn="l">
              <a:spcBef>
                <a:spcPts val="0"/>
              </a:spcBef>
              <a:spcAft>
                <a:spcPts val="0"/>
              </a:spcAft>
              <a:buNone/>
            </a:pPr>
            <a:r>
              <a:t/>
            </a:r>
            <a:endParaRPr/>
          </a:p>
        </p:txBody>
      </p:sp>
      <p:pic>
        <p:nvPicPr>
          <p:cNvPr id="1403" name="Google Shape;1403;p76"/>
          <p:cNvPicPr preferRelativeResize="0"/>
          <p:nvPr/>
        </p:nvPicPr>
        <p:blipFill>
          <a:blip r:embed="rId3">
            <a:alphaModFix/>
          </a:blip>
          <a:stretch>
            <a:fillRect/>
          </a:stretch>
        </p:blipFill>
        <p:spPr>
          <a:xfrm>
            <a:off x="152400" y="1455225"/>
            <a:ext cx="5582625" cy="3122010"/>
          </a:xfrm>
          <a:prstGeom prst="rect">
            <a:avLst/>
          </a:prstGeom>
          <a:noFill/>
          <a:ln>
            <a:noFill/>
          </a:ln>
        </p:spPr>
      </p:pic>
      <p:sp>
        <p:nvSpPr>
          <p:cNvPr id="1404" name="Google Shape;1404;p76"/>
          <p:cNvSpPr txBox="1"/>
          <p:nvPr/>
        </p:nvSpPr>
        <p:spPr>
          <a:xfrm>
            <a:off x="5932725" y="2030138"/>
            <a:ext cx="2969100" cy="14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666666"/>
                </a:solidFill>
                <a:highlight>
                  <a:srgbClr val="FFFFFF"/>
                </a:highlight>
              </a:rPr>
              <a:t>We can now split our customers list into 11 customer segments based on </a:t>
            </a:r>
            <a:r>
              <a:rPr lang="en" sz="1000">
                <a:solidFill>
                  <a:srgbClr val="666666"/>
                </a:solidFill>
                <a:highlight>
                  <a:srgbClr val="FFFFFF"/>
                </a:highlight>
              </a:rPr>
              <a:t>their total scores</a:t>
            </a:r>
            <a:r>
              <a:rPr lang="en" sz="1000">
                <a:solidFill>
                  <a:srgbClr val="666666"/>
                </a:solidFill>
                <a:highlight>
                  <a:srgbClr val="FFFFFF"/>
                </a:highlight>
              </a:rPr>
              <a:t>. The largest segment is “Hibernating” (493 customers), followed by “At Risk” (449 customers), “Champions” (479 customers) and “Potential Loyalist” also </a:t>
            </a:r>
            <a:r>
              <a:rPr lang="en" sz="1000">
                <a:solidFill>
                  <a:srgbClr val="666666"/>
                </a:solidFill>
                <a:highlight>
                  <a:srgbClr val="FFFFFF"/>
                </a:highlight>
              </a:rPr>
              <a:t>(479 customers)</a:t>
            </a:r>
            <a:r>
              <a:rPr lang="en" sz="1000">
                <a:solidFill>
                  <a:srgbClr val="666666"/>
                </a:solidFill>
                <a:highlight>
                  <a:srgbClr val="FFFFFF"/>
                </a:highlight>
              </a:rPr>
              <a:t>. The smallest segment is “Cannot Lose Them” (109 customers).</a:t>
            </a:r>
            <a:endParaRPr sz="1000">
              <a:solidFill>
                <a:srgbClr val="666666"/>
              </a:solidFill>
              <a:highlight>
                <a:srgbClr val="FFFFFF"/>
              </a:highlight>
            </a:endParaRPr>
          </a:p>
          <a:p>
            <a:pPr indent="0" lvl="0" marL="0" rtl="0" algn="l">
              <a:lnSpc>
                <a:spcPct val="115000"/>
              </a:lnSpc>
              <a:spcBef>
                <a:spcPts val="0"/>
              </a:spcBef>
              <a:spcAft>
                <a:spcPts val="0"/>
              </a:spcAft>
              <a:buNone/>
            </a:pPr>
            <a:r>
              <a:t/>
            </a:r>
            <a:endParaRPr sz="1000">
              <a:solidFill>
                <a:srgbClr val="666666"/>
              </a:solidFill>
              <a:highlight>
                <a:srgbClr val="FFFFFF"/>
              </a:highlight>
            </a:endParaRPr>
          </a:p>
          <a:p>
            <a:pPr indent="0" lvl="0" marL="0" rtl="0" algn="l">
              <a:lnSpc>
                <a:spcPct val="115000"/>
              </a:lnSpc>
              <a:spcBef>
                <a:spcPts val="0"/>
              </a:spcBef>
              <a:spcAft>
                <a:spcPts val="0"/>
              </a:spcAft>
              <a:buNone/>
            </a:pPr>
            <a:r>
              <a:t/>
            </a:r>
            <a:endParaRPr sz="1000">
              <a:solidFill>
                <a:srgbClr val="666666"/>
              </a:solidFill>
              <a:highlight>
                <a:srgbClr val="FFFFFF"/>
              </a:highlight>
            </a:endParaRPr>
          </a:p>
        </p:txBody>
      </p:sp>
      <p:sp>
        <p:nvSpPr>
          <p:cNvPr id="1405" name="Google Shape;1405;p76"/>
          <p:cNvSpPr txBox="1"/>
          <p:nvPr/>
        </p:nvSpPr>
        <p:spPr>
          <a:xfrm>
            <a:off x="5986450" y="3691588"/>
            <a:ext cx="2779800" cy="7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highlight>
                  <a:schemeClr val="dk1"/>
                </a:highlight>
                <a:latin typeface="Sedgwick Ave"/>
                <a:ea typeface="Sedgwick Ave"/>
                <a:cs typeface="Sedgwick Ave"/>
                <a:sym typeface="Sedgwick Ave"/>
              </a:rPr>
              <a:t> NOW </a:t>
            </a:r>
            <a:r>
              <a:rPr lang="en" sz="1000">
                <a:solidFill>
                  <a:srgbClr val="666666"/>
                </a:solidFill>
                <a:highlight>
                  <a:srgbClr val="FFFFFF"/>
                </a:highlight>
              </a:rPr>
              <a:t>, you can use RFM analysis to identify your most valuable customers and target your marketing campaigns accordingly.</a:t>
            </a:r>
            <a:endParaRPr sz="1200"/>
          </a:p>
        </p:txBody>
      </p:sp>
      <p:sp>
        <p:nvSpPr>
          <p:cNvPr id="1406" name="Google Shape;1406;p76"/>
          <p:cNvSpPr txBox="1"/>
          <p:nvPr/>
        </p:nvSpPr>
        <p:spPr>
          <a:xfrm>
            <a:off x="5932725" y="1612763"/>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Eleven </a:t>
            </a:r>
            <a:r>
              <a:rPr lang="en" sz="2000">
                <a:solidFill>
                  <a:schemeClr val="lt1"/>
                </a:solidFill>
                <a:highlight>
                  <a:schemeClr val="dk1"/>
                </a:highlight>
                <a:latin typeface="Sedgwick Ave"/>
                <a:ea typeface="Sedgwick Ave"/>
                <a:cs typeface="Sedgwick Ave"/>
                <a:sym typeface="Sedgwick Ave"/>
              </a:rPr>
              <a:t>Segments:</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77"/>
          <p:cNvSpPr txBox="1"/>
          <p:nvPr>
            <p:ph type="title"/>
          </p:nvPr>
        </p:nvSpPr>
        <p:spPr>
          <a:xfrm>
            <a:off x="1667050" y="251225"/>
            <a:ext cx="580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highlight>
                  <a:schemeClr val="accent1"/>
                </a:highlight>
              </a:rPr>
              <a:t>RFM Segments Percentages</a:t>
            </a:r>
            <a:endParaRPr>
              <a:highlight>
                <a:schemeClr val="accent1"/>
              </a:highlight>
            </a:endParaRPr>
          </a:p>
          <a:p>
            <a:pPr indent="0" lvl="0" marL="0" rtl="0" algn="ctr">
              <a:spcBef>
                <a:spcPts val="0"/>
              </a:spcBef>
              <a:spcAft>
                <a:spcPts val="0"/>
              </a:spcAft>
              <a:buNone/>
            </a:pPr>
            <a:r>
              <a:t/>
            </a:r>
            <a:endParaRPr/>
          </a:p>
        </p:txBody>
      </p:sp>
      <p:pic>
        <p:nvPicPr>
          <p:cNvPr id="1412" name="Google Shape;1412;p77"/>
          <p:cNvPicPr preferRelativeResize="0"/>
          <p:nvPr/>
        </p:nvPicPr>
        <p:blipFill>
          <a:blip r:embed="rId3">
            <a:alphaModFix/>
          </a:blip>
          <a:stretch>
            <a:fillRect/>
          </a:stretch>
        </p:blipFill>
        <p:spPr>
          <a:xfrm>
            <a:off x="304800" y="976325"/>
            <a:ext cx="5340976" cy="4014775"/>
          </a:xfrm>
          <a:prstGeom prst="rect">
            <a:avLst/>
          </a:prstGeom>
          <a:noFill/>
          <a:ln>
            <a:noFill/>
          </a:ln>
        </p:spPr>
      </p:pic>
      <p:sp>
        <p:nvSpPr>
          <p:cNvPr id="1413" name="Google Shape;1413;p77"/>
          <p:cNvSpPr txBox="1"/>
          <p:nvPr/>
        </p:nvSpPr>
        <p:spPr>
          <a:xfrm>
            <a:off x="5883300" y="1997625"/>
            <a:ext cx="2969100" cy="160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666666"/>
                </a:solidFill>
                <a:highlight>
                  <a:srgbClr val="FFFFFF"/>
                </a:highlight>
              </a:rPr>
              <a:t>We can see that the largest segment is “Hibernating” with 14.46% and the “Champions” segment comes in the second place with a slight difference making 14.05% of all the customers. </a:t>
            </a:r>
            <a:endParaRPr sz="1000">
              <a:solidFill>
                <a:srgbClr val="666666"/>
              </a:solidFill>
              <a:highlight>
                <a:srgbClr val="FFFFFF"/>
              </a:highlight>
            </a:endParaRPr>
          </a:p>
          <a:p>
            <a:pPr indent="0" lvl="0" marL="0" rtl="0" algn="l">
              <a:lnSpc>
                <a:spcPct val="115000"/>
              </a:lnSpc>
              <a:spcBef>
                <a:spcPts val="0"/>
              </a:spcBef>
              <a:spcAft>
                <a:spcPts val="0"/>
              </a:spcAft>
              <a:buNone/>
            </a:pPr>
            <a:r>
              <a:t/>
            </a:r>
            <a:endParaRPr sz="1000">
              <a:solidFill>
                <a:srgbClr val="666666"/>
              </a:solidFill>
              <a:highlight>
                <a:srgbClr val="FFFFFF"/>
              </a:highlight>
            </a:endParaRPr>
          </a:p>
          <a:p>
            <a:pPr indent="0" lvl="0" marL="0" rtl="0" algn="l">
              <a:lnSpc>
                <a:spcPct val="115000"/>
              </a:lnSpc>
              <a:spcBef>
                <a:spcPts val="0"/>
              </a:spcBef>
              <a:spcAft>
                <a:spcPts val="0"/>
              </a:spcAft>
              <a:buNone/>
            </a:pPr>
            <a:r>
              <a:rPr lang="en" sz="1000">
                <a:solidFill>
                  <a:srgbClr val="666666"/>
                </a:solidFill>
                <a:highlight>
                  <a:srgbClr val="FFFFFF"/>
                </a:highlight>
              </a:rPr>
              <a:t>The “Potential loyalist” segment shares the same rank with “Champions” segment with an equal percentage of 14.05%.</a:t>
            </a:r>
            <a:endParaRPr sz="1000">
              <a:solidFill>
                <a:srgbClr val="666666"/>
              </a:solidFill>
              <a:highlight>
                <a:srgbClr val="FFFFFF"/>
              </a:highlight>
            </a:endParaRPr>
          </a:p>
          <a:p>
            <a:pPr indent="0" lvl="0" marL="0" rtl="0" algn="l">
              <a:lnSpc>
                <a:spcPct val="115000"/>
              </a:lnSpc>
              <a:spcBef>
                <a:spcPts val="0"/>
              </a:spcBef>
              <a:spcAft>
                <a:spcPts val="0"/>
              </a:spcAft>
              <a:buNone/>
            </a:pPr>
            <a:r>
              <a:t/>
            </a:r>
            <a:endParaRPr sz="1000">
              <a:solidFill>
                <a:srgbClr val="666666"/>
              </a:solidFill>
              <a:highlight>
                <a:srgbClr val="FFFFFF"/>
              </a:highlight>
            </a:endParaRPr>
          </a:p>
        </p:txBody>
      </p:sp>
      <p:sp>
        <p:nvSpPr>
          <p:cNvPr id="1414" name="Google Shape;1414;p77"/>
          <p:cNvSpPr txBox="1"/>
          <p:nvPr/>
        </p:nvSpPr>
        <p:spPr>
          <a:xfrm>
            <a:off x="5937025" y="3659075"/>
            <a:ext cx="2805600" cy="7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highlight>
                  <a:schemeClr val="dk1"/>
                </a:highlight>
                <a:latin typeface="Sedgwick Ave"/>
                <a:ea typeface="Sedgwick Ave"/>
                <a:cs typeface="Sedgwick Ave"/>
                <a:sym typeface="Sedgwick Ave"/>
              </a:rPr>
              <a:t> The smallest segments  </a:t>
            </a:r>
            <a:r>
              <a:rPr lang="en" sz="1000">
                <a:solidFill>
                  <a:srgbClr val="666666"/>
                </a:solidFill>
                <a:highlight>
                  <a:srgbClr val="FFFFFF"/>
                </a:highlight>
              </a:rPr>
              <a:t> are “Cannot lose them” with 3.2%, “Need Attention” with 3.34% and “About to sleep” with 4.81%.</a:t>
            </a:r>
            <a:endParaRPr sz="1200"/>
          </a:p>
        </p:txBody>
      </p:sp>
      <p:sp>
        <p:nvSpPr>
          <p:cNvPr id="1415" name="Google Shape;1415;p77"/>
          <p:cNvSpPr txBox="1"/>
          <p:nvPr/>
        </p:nvSpPr>
        <p:spPr>
          <a:xfrm>
            <a:off x="5883300" y="1580250"/>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Segments in Order:   </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78"/>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Recency by Monetary</a:t>
            </a:r>
            <a:endParaRPr/>
          </a:p>
        </p:txBody>
      </p:sp>
      <p:pic>
        <p:nvPicPr>
          <p:cNvPr id="1421" name="Google Shape;1421;p78"/>
          <p:cNvPicPr preferRelativeResize="0"/>
          <p:nvPr/>
        </p:nvPicPr>
        <p:blipFill>
          <a:blip r:embed="rId3">
            <a:alphaModFix/>
          </a:blip>
          <a:stretch>
            <a:fillRect/>
          </a:stretch>
        </p:blipFill>
        <p:spPr>
          <a:xfrm>
            <a:off x="152400" y="1371600"/>
            <a:ext cx="5582626" cy="3492299"/>
          </a:xfrm>
          <a:prstGeom prst="rect">
            <a:avLst/>
          </a:prstGeom>
          <a:noFill/>
          <a:ln>
            <a:noFill/>
          </a:ln>
        </p:spPr>
      </p:pic>
      <p:sp>
        <p:nvSpPr>
          <p:cNvPr id="1422" name="Google Shape;1422;p78"/>
          <p:cNvSpPr txBox="1"/>
          <p:nvPr/>
        </p:nvSpPr>
        <p:spPr>
          <a:xfrm>
            <a:off x="5786850" y="1807988"/>
            <a:ext cx="3111000" cy="31131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Majority of customers generated revenue between 0 to $6000.</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customers who generated the most revenue have purchased the most recent.</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A moderate amount of revenue have been generated between the last 50 to 100 days.</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A moderate amount of customers have generated revenue between 6K to 8K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Fewer customers have purchased more than $8000.</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fewest customers have purchased more than 200 days ago and they generated low revenue.</a:t>
            </a:r>
            <a:endParaRPr sz="1000">
              <a:solidFill>
                <a:srgbClr val="666666"/>
              </a:solidFill>
              <a:highlight>
                <a:srgbClr val="FFFFFF"/>
              </a:highlight>
            </a:endParaRPr>
          </a:p>
        </p:txBody>
      </p:sp>
      <p:sp>
        <p:nvSpPr>
          <p:cNvPr id="1423" name="Google Shape;1423;p78"/>
          <p:cNvSpPr txBox="1"/>
          <p:nvPr/>
        </p:nvSpPr>
        <p:spPr>
          <a:xfrm>
            <a:off x="5984550" y="1314413"/>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Trends and Patterns</a:t>
            </a:r>
            <a:r>
              <a:rPr lang="en" sz="2000">
                <a:solidFill>
                  <a:schemeClr val="lt1"/>
                </a:solidFill>
                <a:highlight>
                  <a:schemeClr val="dk1"/>
                </a:highlight>
                <a:latin typeface="Sedgwick Ave"/>
                <a:ea typeface="Sedgwick Ave"/>
                <a:cs typeface="Sedgwick Ave"/>
                <a:sym typeface="Sedgwick Ave"/>
              </a:rPr>
              <a:t>:</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79"/>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highlight>
                  <a:schemeClr val="accent1"/>
                </a:highlight>
              </a:rPr>
              <a:t>Recency by Frequency</a:t>
            </a:r>
            <a:endParaRPr>
              <a:highlight>
                <a:schemeClr val="accent1"/>
              </a:highlight>
            </a:endParaRPr>
          </a:p>
          <a:p>
            <a:pPr indent="0" lvl="0" marL="0" rtl="0" algn="ctr">
              <a:spcBef>
                <a:spcPts val="0"/>
              </a:spcBef>
              <a:spcAft>
                <a:spcPts val="0"/>
              </a:spcAft>
              <a:buNone/>
            </a:pPr>
            <a:r>
              <a:t/>
            </a:r>
            <a:endParaRPr/>
          </a:p>
        </p:txBody>
      </p:sp>
      <p:pic>
        <p:nvPicPr>
          <p:cNvPr id="1429" name="Google Shape;1429;p79"/>
          <p:cNvPicPr preferRelativeResize="0"/>
          <p:nvPr/>
        </p:nvPicPr>
        <p:blipFill>
          <a:blip r:embed="rId3">
            <a:alphaModFix/>
          </a:blip>
          <a:stretch>
            <a:fillRect/>
          </a:stretch>
        </p:blipFill>
        <p:spPr>
          <a:xfrm>
            <a:off x="152400" y="1371600"/>
            <a:ext cx="5582624" cy="3488352"/>
          </a:xfrm>
          <a:prstGeom prst="rect">
            <a:avLst/>
          </a:prstGeom>
          <a:noFill/>
          <a:ln>
            <a:noFill/>
          </a:ln>
        </p:spPr>
      </p:pic>
      <p:sp>
        <p:nvSpPr>
          <p:cNvPr id="1430" name="Google Shape;1430;p79"/>
          <p:cNvSpPr txBox="1"/>
          <p:nvPr/>
        </p:nvSpPr>
        <p:spPr>
          <a:xfrm>
            <a:off x="5735025" y="2032813"/>
            <a:ext cx="3111000" cy="2659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Majority of customers have purchased recently (in the last 150 days).</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Customers who purchased the most frequent (more than 10 times)  are also the most recent to purchase (in the last 100 days).</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Customers who purchased the least recent (200+ days) are less frequent purchasers (6 purchases MAX).</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A </a:t>
            </a:r>
            <a:r>
              <a:rPr lang="en" sz="1000">
                <a:solidFill>
                  <a:srgbClr val="666666"/>
                </a:solidFill>
                <a:highlight>
                  <a:srgbClr val="FFFFFF"/>
                </a:highlight>
              </a:rPr>
              <a:t>minority</a:t>
            </a:r>
            <a:r>
              <a:rPr lang="en" sz="1000">
                <a:solidFill>
                  <a:srgbClr val="666666"/>
                </a:solidFill>
                <a:highlight>
                  <a:srgbClr val="FFFFFF"/>
                </a:highlight>
              </a:rPr>
              <a:t> of </a:t>
            </a:r>
            <a:r>
              <a:rPr lang="en" sz="1000">
                <a:solidFill>
                  <a:srgbClr val="666666"/>
                </a:solidFill>
                <a:highlight>
                  <a:srgbClr val="FFFFFF"/>
                </a:highlight>
              </a:rPr>
              <a:t>customers</a:t>
            </a:r>
            <a:r>
              <a:rPr lang="en" sz="1000">
                <a:solidFill>
                  <a:srgbClr val="666666"/>
                </a:solidFill>
                <a:highlight>
                  <a:srgbClr val="FFFFFF"/>
                </a:highlight>
              </a:rPr>
              <a:t> are one time purchasers and they are distributed </a:t>
            </a:r>
            <a:r>
              <a:rPr lang="en" sz="1000">
                <a:solidFill>
                  <a:srgbClr val="666666"/>
                </a:solidFill>
                <a:highlight>
                  <a:srgbClr val="FFFFFF"/>
                </a:highlight>
              </a:rPr>
              <a:t>almost</a:t>
            </a:r>
            <a:r>
              <a:rPr lang="en" sz="1000">
                <a:solidFill>
                  <a:srgbClr val="666666"/>
                </a:solidFill>
                <a:highlight>
                  <a:srgbClr val="FFFFFF"/>
                </a:highlight>
              </a:rPr>
              <a:t> </a:t>
            </a:r>
            <a:r>
              <a:rPr lang="en" sz="1000">
                <a:solidFill>
                  <a:srgbClr val="666666"/>
                </a:solidFill>
                <a:highlight>
                  <a:srgbClr val="FFFFFF"/>
                </a:highlight>
              </a:rPr>
              <a:t>equally</a:t>
            </a:r>
            <a:r>
              <a:rPr lang="en" sz="1000">
                <a:solidFill>
                  <a:srgbClr val="666666"/>
                </a:solidFill>
                <a:highlight>
                  <a:srgbClr val="FFFFFF"/>
                </a:highlight>
              </a:rPr>
              <a:t> on the whole year.</a:t>
            </a:r>
            <a:endParaRPr sz="1000">
              <a:solidFill>
                <a:srgbClr val="666666"/>
              </a:solidFill>
              <a:highlight>
                <a:srgbClr val="FFFFFF"/>
              </a:highlight>
            </a:endParaRPr>
          </a:p>
        </p:txBody>
      </p:sp>
      <p:sp>
        <p:nvSpPr>
          <p:cNvPr id="1431" name="Google Shape;1431;p79"/>
          <p:cNvSpPr txBox="1"/>
          <p:nvPr/>
        </p:nvSpPr>
        <p:spPr>
          <a:xfrm>
            <a:off x="5932725" y="1539238"/>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Trends and Patterns:</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80"/>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accent1"/>
                </a:highlight>
              </a:rPr>
              <a:t>Frequency by Monetary</a:t>
            </a:r>
            <a:endParaRPr/>
          </a:p>
        </p:txBody>
      </p:sp>
      <p:pic>
        <p:nvPicPr>
          <p:cNvPr id="1437" name="Google Shape;1437;p80"/>
          <p:cNvPicPr preferRelativeResize="0"/>
          <p:nvPr/>
        </p:nvPicPr>
        <p:blipFill>
          <a:blip r:embed="rId3">
            <a:alphaModFix/>
          </a:blip>
          <a:stretch>
            <a:fillRect/>
          </a:stretch>
        </p:blipFill>
        <p:spPr>
          <a:xfrm>
            <a:off x="152400" y="1371600"/>
            <a:ext cx="5582624" cy="3475736"/>
          </a:xfrm>
          <a:prstGeom prst="rect">
            <a:avLst/>
          </a:prstGeom>
          <a:noFill/>
          <a:ln>
            <a:noFill/>
          </a:ln>
        </p:spPr>
      </p:pic>
      <p:sp>
        <p:nvSpPr>
          <p:cNvPr id="1438" name="Google Shape;1438;p80"/>
          <p:cNvSpPr txBox="1"/>
          <p:nvPr/>
        </p:nvSpPr>
        <p:spPr>
          <a:xfrm>
            <a:off x="5735025" y="2080500"/>
            <a:ext cx="3111000" cy="2551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Naturally, there is a positive relationship between the frequency (Number of orders) and the monetary (Profit), meaning; the higher the </a:t>
            </a:r>
            <a:r>
              <a:rPr lang="en" sz="1000">
                <a:solidFill>
                  <a:srgbClr val="666666"/>
                </a:solidFill>
                <a:highlight>
                  <a:srgbClr val="FFFFFF"/>
                </a:highlight>
              </a:rPr>
              <a:t>profit the higher the count of orders, with some exceptions for customers who purchased more than 12 times.</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Few customers have purchased more than 12 times and they still in a high profit range from 2K to 10K approximately.</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Also, few customers have generated profit more than 8k but they share a tendency for purchasing more frequent than 6 times.</a:t>
            </a:r>
            <a:endParaRPr sz="1000">
              <a:solidFill>
                <a:srgbClr val="666666"/>
              </a:solidFill>
              <a:highlight>
                <a:srgbClr val="FFFFFF"/>
              </a:highlight>
            </a:endParaRPr>
          </a:p>
        </p:txBody>
      </p:sp>
      <p:sp>
        <p:nvSpPr>
          <p:cNvPr id="1439" name="Google Shape;1439;p80"/>
          <p:cNvSpPr txBox="1"/>
          <p:nvPr/>
        </p:nvSpPr>
        <p:spPr>
          <a:xfrm>
            <a:off x="5932725" y="1586925"/>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Trends and Patterns:</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81"/>
          <p:cNvSpPr txBox="1"/>
          <p:nvPr>
            <p:ph type="ctrTitle"/>
          </p:nvPr>
        </p:nvSpPr>
        <p:spPr>
          <a:xfrm>
            <a:off x="1405275" y="3130683"/>
            <a:ext cx="3757800" cy="431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t>The data still have more to say</a:t>
            </a:r>
            <a:endParaRPr sz="1800"/>
          </a:p>
        </p:txBody>
      </p:sp>
      <p:grpSp>
        <p:nvGrpSpPr>
          <p:cNvPr id="1445" name="Google Shape;1445;p81"/>
          <p:cNvGrpSpPr/>
          <p:nvPr/>
        </p:nvGrpSpPr>
        <p:grpSpPr>
          <a:xfrm>
            <a:off x="5586215" y="1319650"/>
            <a:ext cx="3212334" cy="3333225"/>
            <a:chOff x="5586215" y="1319650"/>
            <a:chExt cx="3212334" cy="3333225"/>
          </a:xfrm>
        </p:grpSpPr>
        <p:grpSp>
          <p:nvGrpSpPr>
            <p:cNvPr id="1446" name="Google Shape;1446;p81"/>
            <p:cNvGrpSpPr/>
            <p:nvPr/>
          </p:nvGrpSpPr>
          <p:grpSpPr>
            <a:xfrm>
              <a:off x="5586215" y="3690724"/>
              <a:ext cx="1822370" cy="962137"/>
              <a:chOff x="5867275" y="1354000"/>
              <a:chExt cx="1208949" cy="638276"/>
            </a:xfrm>
          </p:grpSpPr>
          <p:sp>
            <p:nvSpPr>
              <p:cNvPr id="1447" name="Google Shape;1447;p81"/>
              <p:cNvSpPr/>
              <p:nvPr/>
            </p:nvSpPr>
            <p:spPr>
              <a:xfrm>
                <a:off x="6051160" y="1354000"/>
                <a:ext cx="90277" cy="425058"/>
              </a:xfrm>
              <a:custGeom>
                <a:rect b="b" l="l" r="r" t="t"/>
                <a:pathLst>
                  <a:path extrusionOk="0" h="5231" w="1111">
                    <a:moveTo>
                      <a:pt x="555" y="0"/>
                    </a:moveTo>
                    <a:cubicBezTo>
                      <a:pt x="256" y="0"/>
                      <a:pt x="0" y="256"/>
                      <a:pt x="0" y="577"/>
                    </a:cubicBezTo>
                    <a:lnTo>
                      <a:pt x="0" y="5230"/>
                    </a:lnTo>
                    <a:lnTo>
                      <a:pt x="1110" y="5230"/>
                    </a:lnTo>
                    <a:lnTo>
                      <a:pt x="1110" y="577"/>
                    </a:lnTo>
                    <a:cubicBezTo>
                      <a:pt x="1110" y="256"/>
                      <a:pt x="875" y="0"/>
                      <a:pt x="5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1"/>
              <p:cNvSpPr/>
              <p:nvPr/>
            </p:nvSpPr>
            <p:spPr>
              <a:xfrm>
                <a:off x="6788164" y="1354000"/>
                <a:ext cx="90277" cy="425058"/>
              </a:xfrm>
              <a:custGeom>
                <a:rect b="b" l="l" r="r" t="t"/>
                <a:pathLst>
                  <a:path extrusionOk="0" h="5231" w="1111">
                    <a:moveTo>
                      <a:pt x="556" y="0"/>
                    </a:moveTo>
                    <a:cubicBezTo>
                      <a:pt x="257" y="0"/>
                      <a:pt x="1" y="256"/>
                      <a:pt x="1" y="577"/>
                    </a:cubicBezTo>
                    <a:lnTo>
                      <a:pt x="1" y="5230"/>
                    </a:lnTo>
                    <a:lnTo>
                      <a:pt x="1111" y="5230"/>
                    </a:lnTo>
                    <a:lnTo>
                      <a:pt x="1111" y="577"/>
                    </a:lnTo>
                    <a:cubicBezTo>
                      <a:pt x="1111" y="256"/>
                      <a:pt x="855" y="0"/>
                      <a:pt x="5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1"/>
              <p:cNvSpPr/>
              <p:nvPr/>
            </p:nvSpPr>
            <p:spPr>
              <a:xfrm>
                <a:off x="6009556" y="1759798"/>
                <a:ext cx="924385" cy="232478"/>
              </a:xfrm>
              <a:custGeom>
                <a:rect b="b" l="l" r="r" t="t"/>
                <a:pathLst>
                  <a:path extrusionOk="0" h="2861" w="11376">
                    <a:moveTo>
                      <a:pt x="0" y="1"/>
                    </a:moveTo>
                    <a:lnTo>
                      <a:pt x="0" y="2861"/>
                    </a:lnTo>
                    <a:lnTo>
                      <a:pt x="1002" y="2861"/>
                    </a:lnTo>
                    <a:lnTo>
                      <a:pt x="1002" y="1410"/>
                    </a:lnTo>
                    <a:lnTo>
                      <a:pt x="10374" y="1410"/>
                    </a:lnTo>
                    <a:lnTo>
                      <a:pt x="10374" y="2861"/>
                    </a:lnTo>
                    <a:lnTo>
                      <a:pt x="11376" y="2861"/>
                    </a:lnTo>
                    <a:lnTo>
                      <a:pt x="113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1"/>
              <p:cNvSpPr/>
              <p:nvPr/>
            </p:nvSpPr>
            <p:spPr>
              <a:xfrm>
                <a:off x="5867275" y="1681872"/>
                <a:ext cx="1208949" cy="90277"/>
              </a:xfrm>
              <a:custGeom>
                <a:rect b="b" l="l" r="r" t="t"/>
                <a:pathLst>
                  <a:path extrusionOk="0" h="1111" w="14878">
                    <a:moveTo>
                      <a:pt x="556" y="0"/>
                    </a:moveTo>
                    <a:cubicBezTo>
                      <a:pt x="235" y="0"/>
                      <a:pt x="1" y="234"/>
                      <a:pt x="1" y="555"/>
                    </a:cubicBezTo>
                    <a:cubicBezTo>
                      <a:pt x="1" y="854"/>
                      <a:pt x="235" y="1110"/>
                      <a:pt x="556" y="1110"/>
                    </a:cubicBezTo>
                    <a:lnTo>
                      <a:pt x="14322" y="1110"/>
                    </a:lnTo>
                    <a:cubicBezTo>
                      <a:pt x="14643" y="1110"/>
                      <a:pt x="14877" y="854"/>
                      <a:pt x="14877" y="555"/>
                    </a:cubicBezTo>
                    <a:cubicBezTo>
                      <a:pt x="14877" y="234"/>
                      <a:pt x="14643" y="0"/>
                      <a:pt x="14322"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1"/>
              <p:cNvSpPr/>
              <p:nvPr/>
            </p:nvSpPr>
            <p:spPr>
              <a:xfrm>
                <a:off x="5903678" y="1409499"/>
                <a:ext cx="1136142" cy="90277"/>
              </a:xfrm>
              <a:custGeom>
                <a:rect b="b" l="l" r="r" t="t"/>
                <a:pathLst>
                  <a:path extrusionOk="0" h="1111" w="13982">
                    <a:moveTo>
                      <a:pt x="555" y="0"/>
                    </a:moveTo>
                    <a:cubicBezTo>
                      <a:pt x="236" y="0"/>
                      <a:pt x="0" y="256"/>
                      <a:pt x="0" y="555"/>
                    </a:cubicBezTo>
                    <a:cubicBezTo>
                      <a:pt x="0" y="876"/>
                      <a:pt x="236" y="1110"/>
                      <a:pt x="555" y="1110"/>
                    </a:cubicBezTo>
                    <a:lnTo>
                      <a:pt x="13427" y="1110"/>
                    </a:lnTo>
                    <a:cubicBezTo>
                      <a:pt x="13746" y="1110"/>
                      <a:pt x="13982" y="876"/>
                      <a:pt x="13982" y="555"/>
                    </a:cubicBezTo>
                    <a:cubicBezTo>
                      <a:pt x="13982" y="256"/>
                      <a:pt x="13746" y="0"/>
                      <a:pt x="1342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1"/>
              <p:cNvSpPr/>
              <p:nvPr/>
            </p:nvSpPr>
            <p:spPr>
              <a:xfrm>
                <a:off x="6073587" y="1433713"/>
                <a:ext cx="45179" cy="43554"/>
              </a:xfrm>
              <a:custGeom>
                <a:rect b="b" l="l" r="r" t="t"/>
                <a:pathLst>
                  <a:path extrusionOk="0" h="536" w="556">
                    <a:moveTo>
                      <a:pt x="279" y="1"/>
                    </a:moveTo>
                    <a:cubicBezTo>
                      <a:pt x="129" y="1"/>
                      <a:pt x="1" y="109"/>
                      <a:pt x="1" y="257"/>
                    </a:cubicBezTo>
                    <a:cubicBezTo>
                      <a:pt x="1" y="407"/>
                      <a:pt x="129" y="535"/>
                      <a:pt x="279" y="535"/>
                    </a:cubicBezTo>
                    <a:cubicBezTo>
                      <a:pt x="428" y="535"/>
                      <a:pt x="556" y="407"/>
                      <a:pt x="556" y="257"/>
                    </a:cubicBezTo>
                    <a:cubicBezTo>
                      <a:pt x="556" y="109"/>
                      <a:pt x="428" y="1"/>
                      <a:pt x="279"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1"/>
              <p:cNvSpPr/>
              <p:nvPr/>
            </p:nvSpPr>
            <p:spPr>
              <a:xfrm>
                <a:off x="6810834" y="1433713"/>
                <a:ext cx="45179" cy="43554"/>
              </a:xfrm>
              <a:custGeom>
                <a:rect b="b" l="l" r="r" t="t"/>
                <a:pathLst>
                  <a:path extrusionOk="0" h="536" w="556">
                    <a:moveTo>
                      <a:pt x="277" y="1"/>
                    </a:moveTo>
                    <a:cubicBezTo>
                      <a:pt x="128" y="1"/>
                      <a:pt x="0" y="109"/>
                      <a:pt x="0" y="257"/>
                    </a:cubicBezTo>
                    <a:cubicBezTo>
                      <a:pt x="0" y="407"/>
                      <a:pt x="128" y="535"/>
                      <a:pt x="277" y="535"/>
                    </a:cubicBezTo>
                    <a:cubicBezTo>
                      <a:pt x="427" y="535"/>
                      <a:pt x="555" y="407"/>
                      <a:pt x="555" y="257"/>
                    </a:cubicBezTo>
                    <a:cubicBezTo>
                      <a:pt x="555" y="109"/>
                      <a:pt x="427" y="1"/>
                      <a:pt x="27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1"/>
              <p:cNvSpPr/>
              <p:nvPr/>
            </p:nvSpPr>
            <p:spPr>
              <a:xfrm>
                <a:off x="5903678" y="1548204"/>
                <a:ext cx="1136142" cy="92065"/>
              </a:xfrm>
              <a:custGeom>
                <a:rect b="b" l="l" r="r" t="t"/>
                <a:pathLst>
                  <a:path extrusionOk="0" h="1133" w="13982">
                    <a:moveTo>
                      <a:pt x="555" y="1"/>
                    </a:moveTo>
                    <a:cubicBezTo>
                      <a:pt x="236" y="1"/>
                      <a:pt x="0" y="257"/>
                      <a:pt x="0" y="556"/>
                    </a:cubicBezTo>
                    <a:cubicBezTo>
                      <a:pt x="0" y="877"/>
                      <a:pt x="236" y="1133"/>
                      <a:pt x="555" y="1133"/>
                    </a:cubicBezTo>
                    <a:lnTo>
                      <a:pt x="13427" y="1133"/>
                    </a:lnTo>
                    <a:cubicBezTo>
                      <a:pt x="13746" y="1133"/>
                      <a:pt x="13982" y="877"/>
                      <a:pt x="13982" y="556"/>
                    </a:cubicBezTo>
                    <a:cubicBezTo>
                      <a:pt x="13982" y="257"/>
                      <a:pt x="13746" y="1"/>
                      <a:pt x="13427"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1"/>
              <p:cNvSpPr/>
              <p:nvPr/>
            </p:nvSpPr>
            <p:spPr>
              <a:xfrm>
                <a:off x="6073587" y="1572500"/>
                <a:ext cx="45179" cy="43554"/>
              </a:xfrm>
              <a:custGeom>
                <a:rect b="b" l="l" r="r" t="t"/>
                <a:pathLst>
                  <a:path extrusionOk="0" h="536" w="556">
                    <a:moveTo>
                      <a:pt x="279" y="1"/>
                    </a:moveTo>
                    <a:cubicBezTo>
                      <a:pt x="129" y="1"/>
                      <a:pt x="1" y="108"/>
                      <a:pt x="1" y="257"/>
                    </a:cubicBezTo>
                    <a:cubicBezTo>
                      <a:pt x="1" y="427"/>
                      <a:pt x="129" y="535"/>
                      <a:pt x="279" y="535"/>
                    </a:cubicBezTo>
                    <a:cubicBezTo>
                      <a:pt x="428" y="535"/>
                      <a:pt x="556" y="427"/>
                      <a:pt x="556" y="257"/>
                    </a:cubicBezTo>
                    <a:cubicBezTo>
                      <a:pt x="556" y="108"/>
                      <a:pt x="428" y="1"/>
                      <a:pt x="279"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1"/>
              <p:cNvSpPr/>
              <p:nvPr/>
            </p:nvSpPr>
            <p:spPr>
              <a:xfrm>
                <a:off x="6810834" y="1572500"/>
                <a:ext cx="45179" cy="43554"/>
              </a:xfrm>
              <a:custGeom>
                <a:rect b="b" l="l" r="r" t="t"/>
                <a:pathLst>
                  <a:path extrusionOk="0" h="536" w="556">
                    <a:moveTo>
                      <a:pt x="277" y="1"/>
                    </a:moveTo>
                    <a:cubicBezTo>
                      <a:pt x="128" y="1"/>
                      <a:pt x="0" y="108"/>
                      <a:pt x="0" y="257"/>
                    </a:cubicBezTo>
                    <a:cubicBezTo>
                      <a:pt x="0" y="427"/>
                      <a:pt x="128" y="535"/>
                      <a:pt x="277" y="535"/>
                    </a:cubicBezTo>
                    <a:cubicBezTo>
                      <a:pt x="427" y="535"/>
                      <a:pt x="555" y="427"/>
                      <a:pt x="555" y="257"/>
                    </a:cubicBezTo>
                    <a:cubicBezTo>
                      <a:pt x="555" y="108"/>
                      <a:pt x="427" y="1"/>
                      <a:pt x="27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81"/>
            <p:cNvGrpSpPr/>
            <p:nvPr/>
          </p:nvGrpSpPr>
          <p:grpSpPr>
            <a:xfrm>
              <a:off x="7366099" y="1319650"/>
              <a:ext cx="1432450" cy="3333225"/>
              <a:chOff x="7366099" y="1319650"/>
              <a:chExt cx="1432450" cy="3333225"/>
            </a:xfrm>
          </p:grpSpPr>
          <p:sp>
            <p:nvSpPr>
              <p:cNvPr id="1458" name="Google Shape;1458;p81"/>
              <p:cNvSpPr/>
              <p:nvPr/>
            </p:nvSpPr>
            <p:spPr>
              <a:xfrm>
                <a:off x="7925004" y="4175394"/>
                <a:ext cx="317368" cy="399063"/>
              </a:xfrm>
              <a:custGeom>
                <a:rect b="b" l="l" r="r" t="t"/>
                <a:pathLst>
                  <a:path extrusionOk="0" h="2926" w="2327">
                    <a:moveTo>
                      <a:pt x="1" y="0"/>
                    </a:moveTo>
                    <a:lnTo>
                      <a:pt x="1" y="2925"/>
                    </a:lnTo>
                    <a:lnTo>
                      <a:pt x="2327" y="2925"/>
                    </a:lnTo>
                    <a:lnTo>
                      <a:pt x="23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1"/>
              <p:cNvSpPr/>
              <p:nvPr/>
            </p:nvSpPr>
            <p:spPr>
              <a:xfrm>
                <a:off x="8000697" y="3342770"/>
                <a:ext cx="163253" cy="835767"/>
              </a:xfrm>
              <a:custGeom>
                <a:rect b="b" l="l" r="r" t="t"/>
                <a:pathLst>
                  <a:path extrusionOk="0" h="6128" w="1197">
                    <a:moveTo>
                      <a:pt x="1" y="1"/>
                    </a:moveTo>
                    <a:lnTo>
                      <a:pt x="1" y="6127"/>
                    </a:lnTo>
                    <a:lnTo>
                      <a:pt x="1196" y="6127"/>
                    </a:lnTo>
                    <a:lnTo>
                      <a:pt x="11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1"/>
              <p:cNvSpPr/>
              <p:nvPr/>
            </p:nvSpPr>
            <p:spPr>
              <a:xfrm>
                <a:off x="8032611" y="2542332"/>
                <a:ext cx="102152" cy="835495"/>
              </a:xfrm>
              <a:custGeom>
                <a:rect b="b" l="l" r="r" t="t"/>
                <a:pathLst>
                  <a:path extrusionOk="0" h="6126" w="749">
                    <a:moveTo>
                      <a:pt x="1" y="1"/>
                    </a:moveTo>
                    <a:lnTo>
                      <a:pt x="1" y="6126"/>
                    </a:lnTo>
                    <a:lnTo>
                      <a:pt x="749" y="6126"/>
                    </a:lnTo>
                    <a:lnTo>
                      <a:pt x="7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1"/>
              <p:cNvSpPr/>
              <p:nvPr/>
            </p:nvSpPr>
            <p:spPr>
              <a:xfrm>
                <a:off x="7919276" y="3214705"/>
                <a:ext cx="326097" cy="145659"/>
              </a:xfrm>
              <a:custGeom>
                <a:rect b="b" l="l" r="r" t="t"/>
                <a:pathLst>
                  <a:path extrusionOk="0" h="1068" w="2391">
                    <a:moveTo>
                      <a:pt x="0" y="1"/>
                    </a:moveTo>
                    <a:lnTo>
                      <a:pt x="0" y="1068"/>
                    </a:lnTo>
                    <a:lnTo>
                      <a:pt x="2391" y="1068"/>
                    </a:lnTo>
                    <a:lnTo>
                      <a:pt x="2391"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1"/>
              <p:cNvSpPr/>
              <p:nvPr/>
            </p:nvSpPr>
            <p:spPr>
              <a:xfrm>
                <a:off x="8041476" y="2303660"/>
                <a:ext cx="81695" cy="203896"/>
              </a:xfrm>
              <a:custGeom>
                <a:rect b="b" l="l" r="r" t="t"/>
                <a:pathLst>
                  <a:path extrusionOk="0" h="1495" w="599">
                    <a:moveTo>
                      <a:pt x="1" y="0"/>
                    </a:moveTo>
                    <a:lnTo>
                      <a:pt x="1" y="1495"/>
                    </a:lnTo>
                    <a:lnTo>
                      <a:pt x="598" y="1495"/>
                    </a:lnTo>
                    <a:lnTo>
                      <a:pt x="5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1"/>
              <p:cNvSpPr/>
              <p:nvPr/>
            </p:nvSpPr>
            <p:spPr>
              <a:xfrm>
                <a:off x="8055933" y="2082445"/>
                <a:ext cx="52508" cy="192303"/>
              </a:xfrm>
              <a:custGeom>
                <a:rect b="b" l="l" r="r" t="t"/>
                <a:pathLst>
                  <a:path extrusionOk="0" h="1410" w="385">
                    <a:moveTo>
                      <a:pt x="1" y="0"/>
                    </a:moveTo>
                    <a:lnTo>
                      <a:pt x="1" y="1409"/>
                    </a:lnTo>
                    <a:lnTo>
                      <a:pt x="385" y="1409"/>
                    </a:lnTo>
                    <a:lnTo>
                      <a:pt x="3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1"/>
              <p:cNvSpPr/>
              <p:nvPr/>
            </p:nvSpPr>
            <p:spPr>
              <a:xfrm>
                <a:off x="7925004" y="4006551"/>
                <a:ext cx="317368" cy="189439"/>
              </a:xfrm>
              <a:custGeom>
                <a:rect b="b" l="l" r="r" t="t"/>
                <a:pathLst>
                  <a:path extrusionOk="0" h="1389" w="2327">
                    <a:moveTo>
                      <a:pt x="1" y="0"/>
                    </a:moveTo>
                    <a:lnTo>
                      <a:pt x="1" y="1389"/>
                    </a:lnTo>
                    <a:lnTo>
                      <a:pt x="2327" y="1389"/>
                    </a:lnTo>
                    <a:lnTo>
                      <a:pt x="2327"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1"/>
              <p:cNvSpPr/>
              <p:nvPr/>
            </p:nvSpPr>
            <p:spPr>
              <a:xfrm>
                <a:off x="7817260" y="4559588"/>
                <a:ext cx="532993" cy="93287"/>
              </a:xfrm>
              <a:custGeom>
                <a:rect b="b" l="l" r="r" t="t"/>
                <a:pathLst>
                  <a:path extrusionOk="0" h="684" w="3908">
                    <a:moveTo>
                      <a:pt x="663" y="1"/>
                    </a:moveTo>
                    <a:cubicBezTo>
                      <a:pt x="299" y="1"/>
                      <a:pt x="0" y="300"/>
                      <a:pt x="0" y="684"/>
                    </a:cubicBezTo>
                    <a:lnTo>
                      <a:pt x="3907" y="684"/>
                    </a:lnTo>
                    <a:cubicBezTo>
                      <a:pt x="3907" y="300"/>
                      <a:pt x="3608" y="1"/>
                      <a:pt x="3224"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1"/>
              <p:cNvSpPr/>
              <p:nvPr/>
            </p:nvSpPr>
            <p:spPr>
              <a:xfrm>
                <a:off x="7881224" y="2542332"/>
                <a:ext cx="401927" cy="69966"/>
              </a:xfrm>
              <a:custGeom>
                <a:rect b="b" l="l" r="r" t="t"/>
                <a:pathLst>
                  <a:path extrusionOk="0" h="513" w="2947">
                    <a:moveTo>
                      <a:pt x="1" y="1"/>
                    </a:moveTo>
                    <a:cubicBezTo>
                      <a:pt x="1" y="277"/>
                      <a:pt x="237" y="513"/>
                      <a:pt x="513" y="513"/>
                    </a:cubicBezTo>
                    <a:lnTo>
                      <a:pt x="2434" y="513"/>
                    </a:lnTo>
                    <a:cubicBezTo>
                      <a:pt x="2733" y="513"/>
                      <a:pt x="2947" y="277"/>
                      <a:pt x="29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1"/>
              <p:cNvSpPr/>
              <p:nvPr/>
            </p:nvSpPr>
            <p:spPr>
              <a:xfrm>
                <a:off x="8440265" y="1319650"/>
                <a:ext cx="163116" cy="163253"/>
              </a:xfrm>
              <a:custGeom>
                <a:rect b="b" l="l" r="r" t="t"/>
                <a:pathLst>
                  <a:path extrusionOk="0" h="1197" w="1196">
                    <a:moveTo>
                      <a:pt x="598" y="1"/>
                    </a:moveTo>
                    <a:cubicBezTo>
                      <a:pt x="278" y="1"/>
                      <a:pt x="0" y="278"/>
                      <a:pt x="0" y="599"/>
                    </a:cubicBezTo>
                    <a:cubicBezTo>
                      <a:pt x="0" y="918"/>
                      <a:pt x="278" y="1196"/>
                      <a:pt x="598" y="1196"/>
                    </a:cubicBezTo>
                    <a:cubicBezTo>
                      <a:pt x="939" y="1196"/>
                      <a:pt x="1195" y="918"/>
                      <a:pt x="1195" y="599"/>
                    </a:cubicBezTo>
                    <a:cubicBezTo>
                      <a:pt x="1195" y="278"/>
                      <a:pt x="939" y="1"/>
                      <a:pt x="598"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1"/>
              <p:cNvSpPr/>
              <p:nvPr/>
            </p:nvSpPr>
            <p:spPr>
              <a:xfrm>
                <a:off x="8303471" y="1401207"/>
                <a:ext cx="436841" cy="218352"/>
              </a:xfrm>
              <a:custGeom>
                <a:rect b="b" l="l" r="r" t="t"/>
                <a:pathLst>
                  <a:path extrusionOk="0" h="1601" w="3203">
                    <a:moveTo>
                      <a:pt x="1601" y="1"/>
                    </a:moveTo>
                    <a:cubicBezTo>
                      <a:pt x="727" y="1"/>
                      <a:pt x="1" y="704"/>
                      <a:pt x="1" y="1601"/>
                    </a:cubicBezTo>
                    <a:lnTo>
                      <a:pt x="3203" y="1601"/>
                    </a:lnTo>
                    <a:cubicBezTo>
                      <a:pt x="3203" y="704"/>
                      <a:pt x="2477" y="1"/>
                      <a:pt x="16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1"/>
              <p:cNvSpPr/>
              <p:nvPr/>
            </p:nvSpPr>
            <p:spPr>
              <a:xfrm>
                <a:off x="8317928" y="1648608"/>
                <a:ext cx="410792" cy="419247"/>
              </a:xfrm>
              <a:custGeom>
                <a:rect b="b" l="l" r="r" t="t"/>
                <a:pathLst>
                  <a:path extrusionOk="0" h="3074" w="3012">
                    <a:moveTo>
                      <a:pt x="1" y="0"/>
                    </a:moveTo>
                    <a:lnTo>
                      <a:pt x="726" y="3074"/>
                    </a:lnTo>
                    <a:lnTo>
                      <a:pt x="2263" y="3074"/>
                    </a:lnTo>
                    <a:lnTo>
                      <a:pt x="3011" y="0"/>
                    </a:lnTo>
                    <a:close/>
                  </a:path>
                </a:pathLst>
              </a:custGeom>
              <a:solidFill>
                <a:srgbClr val="F5D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1"/>
              <p:cNvSpPr/>
              <p:nvPr/>
            </p:nvSpPr>
            <p:spPr>
              <a:xfrm>
                <a:off x="8480908" y="2120087"/>
                <a:ext cx="81695" cy="387470"/>
              </a:xfrm>
              <a:custGeom>
                <a:rect b="b" l="l" r="r" t="t"/>
                <a:pathLst>
                  <a:path extrusionOk="0" h="2841" w="599">
                    <a:moveTo>
                      <a:pt x="1" y="1"/>
                    </a:moveTo>
                    <a:lnTo>
                      <a:pt x="1" y="2841"/>
                    </a:lnTo>
                    <a:lnTo>
                      <a:pt x="599" y="2841"/>
                    </a:lnTo>
                    <a:lnTo>
                      <a:pt x="5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1"/>
              <p:cNvSpPr/>
              <p:nvPr/>
            </p:nvSpPr>
            <p:spPr>
              <a:xfrm>
                <a:off x="8294606" y="1648608"/>
                <a:ext cx="454298" cy="419247"/>
              </a:xfrm>
              <a:custGeom>
                <a:rect b="b" l="l" r="r" t="t"/>
                <a:pathLst>
                  <a:path extrusionOk="0" h="3074" w="3331">
                    <a:moveTo>
                      <a:pt x="1" y="0"/>
                    </a:moveTo>
                    <a:lnTo>
                      <a:pt x="812" y="3074"/>
                    </a:lnTo>
                    <a:lnTo>
                      <a:pt x="2520" y="3074"/>
                    </a:lnTo>
                    <a:lnTo>
                      <a:pt x="3331"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1"/>
              <p:cNvSpPr/>
              <p:nvPr/>
            </p:nvSpPr>
            <p:spPr>
              <a:xfrm>
                <a:off x="8376164" y="1648608"/>
                <a:ext cx="113745" cy="419247"/>
              </a:xfrm>
              <a:custGeom>
                <a:rect b="b" l="l" r="r" t="t"/>
                <a:pathLst>
                  <a:path extrusionOk="0" h="3074" w="834">
                    <a:moveTo>
                      <a:pt x="1" y="0"/>
                    </a:moveTo>
                    <a:lnTo>
                      <a:pt x="556" y="3074"/>
                    </a:lnTo>
                    <a:lnTo>
                      <a:pt x="834" y="3074"/>
                    </a:lnTo>
                    <a:lnTo>
                      <a:pt x="279"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1"/>
              <p:cNvSpPr/>
              <p:nvPr/>
            </p:nvSpPr>
            <p:spPr>
              <a:xfrm>
                <a:off x="8553874" y="1648608"/>
                <a:ext cx="113609" cy="419247"/>
              </a:xfrm>
              <a:custGeom>
                <a:rect b="b" l="l" r="r" t="t"/>
                <a:pathLst>
                  <a:path extrusionOk="0" h="3074" w="833">
                    <a:moveTo>
                      <a:pt x="576" y="0"/>
                    </a:moveTo>
                    <a:lnTo>
                      <a:pt x="0" y="3074"/>
                    </a:lnTo>
                    <a:lnTo>
                      <a:pt x="277" y="3074"/>
                    </a:lnTo>
                    <a:lnTo>
                      <a:pt x="832"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1"/>
              <p:cNvSpPr/>
              <p:nvPr/>
            </p:nvSpPr>
            <p:spPr>
              <a:xfrm>
                <a:off x="8387757" y="2053259"/>
                <a:ext cx="267997" cy="75830"/>
              </a:xfrm>
              <a:custGeom>
                <a:rect b="b" l="l" r="r" t="t"/>
                <a:pathLst>
                  <a:path extrusionOk="0" h="556" w="1965">
                    <a:moveTo>
                      <a:pt x="1" y="1"/>
                    </a:moveTo>
                    <a:lnTo>
                      <a:pt x="1" y="556"/>
                    </a:lnTo>
                    <a:lnTo>
                      <a:pt x="1965" y="556"/>
                    </a:lnTo>
                    <a:lnTo>
                      <a:pt x="19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1"/>
              <p:cNvSpPr/>
              <p:nvPr/>
            </p:nvSpPr>
            <p:spPr>
              <a:xfrm>
                <a:off x="8245235" y="1596100"/>
                <a:ext cx="553314" cy="67238"/>
              </a:xfrm>
              <a:custGeom>
                <a:rect b="b" l="l" r="r" t="t"/>
                <a:pathLst>
                  <a:path extrusionOk="0" h="493" w="4057">
                    <a:moveTo>
                      <a:pt x="257" y="1"/>
                    </a:moveTo>
                    <a:cubicBezTo>
                      <a:pt x="129" y="1"/>
                      <a:pt x="1" y="108"/>
                      <a:pt x="1" y="257"/>
                    </a:cubicBezTo>
                    <a:cubicBezTo>
                      <a:pt x="1" y="385"/>
                      <a:pt x="129" y="493"/>
                      <a:pt x="257" y="493"/>
                    </a:cubicBezTo>
                    <a:lnTo>
                      <a:pt x="3800" y="493"/>
                    </a:lnTo>
                    <a:cubicBezTo>
                      <a:pt x="3949" y="493"/>
                      <a:pt x="4056" y="385"/>
                      <a:pt x="4056" y="257"/>
                    </a:cubicBezTo>
                    <a:cubicBezTo>
                      <a:pt x="4056" y="108"/>
                      <a:pt x="3949" y="1"/>
                      <a:pt x="380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1"/>
              <p:cNvSpPr/>
              <p:nvPr/>
            </p:nvSpPr>
            <p:spPr>
              <a:xfrm>
                <a:off x="7561130" y="1319650"/>
                <a:ext cx="163116" cy="163253"/>
              </a:xfrm>
              <a:custGeom>
                <a:rect b="b" l="l" r="r" t="t"/>
                <a:pathLst>
                  <a:path extrusionOk="0" h="1197" w="1196">
                    <a:moveTo>
                      <a:pt x="598" y="1"/>
                    </a:moveTo>
                    <a:cubicBezTo>
                      <a:pt x="278" y="1"/>
                      <a:pt x="0" y="278"/>
                      <a:pt x="0" y="599"/>
                    </a:cubicBezTo>
                    <a:cubicBezTo>
                      <a:pt x="0" y="918"/>
                      <a:pt x="278" y="1196"/>
                      <a:pt x="598" y="1196"/>
                    </a:cubicBezTo>
                    <a:cubicBezTo>
                      <a:pt x="939" y="1196"/>
                      <a:pt x="1195" y="918"/>
                      <a:pt x="1195" y="599"/>
                    </a:cubicBezTo>
                    <a:cubicBezTo>
                      <a:pt x="1195" y="278"/>
                      <a:pt x="939" y="1"/>
                      <a:pt x="598"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1"/>
              <p:cNvSpPr/>
              <p:nvPr/>
            </p:nvSpPr>
            <p:spPr>
              <a:xfrm>
                <a:off x="7427200" y="1401207"/>
                <a:ext cx="433977" cy="218352"/>
              </a:xfrm>
              <a:custGeom>
                <a:rect b="b" l="l" r="r" t="t"/>
                <a:pathLst>
                  <a:path extrusionOk="0" h="1601" w="3182">
                    <a:moveTo>
                      <a:pt x="1580" y="1"/>
                    </a:moveTo>
                    <a:cubicBezTo>
                      <a:pt x="705" y="1"/>
                      <a:pt x="0" y="704"/>
                      <a:pt x="0" y="1601"/>
                    </a:cubicBezTo>
                    <a:lnTo>
                      <a:pt x="3181" y="1601"/>
                    </a:lnTo>
                    <a:cubicBezTo>
                      <a:pt x="3181" y="704"/>
                      <a:pt x="2476" y="1"/>
                      <a:pt x="15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1"/>
              <p:cNvSpPr/>
              <p:nvPr/>
            </p:nvSpPr>
            <p:spPr>
              <a:xfrm>
                <a:off x="7438792" y="1648608"/>
                <a:ext cx="410655" cy="419247"/>
              </a:xfrm>
              <a:custGeom>
                <a:rect b="b" l="l" r="r" t="t"/>
                <a:pathLst>
                  <a:path extrusionOk="0" h="3074" w="3011">
                    <a:moveTo>
                      <a:pt x="1" y="0"/>
                    </a:moveTo>
                    <a:lnTo>
                      <a:pt x="726" y="3074"/>
                    </a:lnTo>
                    <a:lnTo>
                      <a:pt x="2263" y="3074"/>
                    </a:lnTo>
                    <a:lnTo>
                      <a:pt x="3011" y="0"/>
                    </a:lnTo>
                    <a:close/>
                  </a:path>
                </a:pathLst>
              </a:custGeom>
              <a:solidFill>
                <a:srgbClr val="F5D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1"/>
              <p:cNvSpPr/>
              <p:nvPr/>
            </p:nvSpPr>
            <p:spPr>
              <a:xfrm>
                <a:off x="7601772" y="2120087"/>
                <a:ext cx="81695" cy="387470"/>
              </a:xfrm>
              <a:custGeom>
                <a:rect b="b" l="l" r="r" t="t"/>
                <a:pathLst>
                  <a:path extrusionOk="0" h="2841" w="599">
                    <a:moveTo>
                      <a:pt x="1" y="1"/>
                    </a:moveTo>
                    <a:lnTo>
                      <a:pt x="1" y="2841"/>
                    </a:lnTo>
                    <a:lnTo>
                      <a:pt x="599" y="2841"/>
                    </a:lnTo>
                    <a:lnTo>
                      <a:pt x="5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1"/>
              <p:cNvSpPr/>
              <p:nvPr/>
            </p:nvSpPr>
            <p:spPr>
              <a:xfrm>
                <a:off x="7415471" y="1648608"/>
                <a:ext cx="454298" cy="419247"/>
              </a:xfrm>
              <a:custGeom>
                <a:rect b="b" l="l" r="r" t="t"/>
                <a:pathLst>
                  <a:path extrusionOk="0" h="3074" w="3331">
                    <a:moveTo>
                      <a:pt x="1" y="0"/>
                    </a:moveTo>
                    <a:lnTo>
                      <a:pt x="834" y="3074"/>
                    </a:lnTo>
                    <a:lnTo>
                      <a:pt x="2519" y="3074"/>
                    </a:lnTo>
                    <a:lnTo>
                      <a:pt x="3331"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1"/>
              <p:cNvSpPr/>
              <p:nvPr/>
            </p:nvSpPr>
            <p:spPr>
              <a:xfrm>
                <a:off x="7497029" y="1648608"/>
                <a:ext cx="113745" cy="419247"/>
              </a:xfrm>
              <a:custGeom>
                <a:rect b="b" l="l" r="r" t="t"/>
                <a:pathLst>
                  <a:path extrusionOk="0" h="3074" w="834">
                    <a:moveTo>
                      <a:pt x="0" y="0"/>
                    </a:moveTo>
                    <a:lnTo>
                      <a:pt x="555" y="3074"/>
                    </a:lnTo>
                    <a:lnTo>
                      <a:pt x="834" y="3074"/>
                    </a:lnTo>
                    <a:lnTo>
                      <a:pt x="279"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1"/>
              <p:cNvSpPr/>
              <p:nvPr/>
            </p:nvSpPr>
            <p:spPr>
              <a:xfrm>
                <a:off x="7674738" y="1648608"/>
                <a:ext cx="113472" cy="419247"/>
              </a:xfrm>
              <a:custGeom>
                <a:rect b="b" l="l" r="r" t="t"/>
                <a:pathLst>
                  <a:path extrusionOk="0" h="3074" w="832">
                    <a:moveTo>
                      <a:pt x="576" y="0"/>
                    </a:moveTo>
                    <a:lnTo>
                      <a:pt x="0" y="3074"/>
                    </a:lnTo>
                    <a:lnTo>
                      <a:pt x="277" y="3074"/>
                    </a:lnTo>
                    <a:lnTo>
                      <a:pt x="832"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1"/>
              <p:cNvSpPr/>
              <p:nvPr/>
            </p:nvSpPr>
            <p:spPr>
              <a:xfrm>
                <a:off x="7508621" y="2053259"/>
                <a:ext cx="267997" cy="75830"/>
              </a:xfrm>
              <a:custGeom>
                <a:rect b="b" l="l" r="r" t="t"/>
                <a:pathLst>
                  <a:path extrusionOk="0" h="556" w="1965">
                    <a:moveTo>
                      <a:pt x="1" y="1"/>
                    </a:moveTo>
                    <a:lnTo>
                      <a:pt x="1" y="556"/>
                    </a:lnTo>
                    <a:lnTo>
                      <a:pt x="1965" y="556"/>
                    </a:lnTo>
                    <a:lnTo>
                      <a:pt x="19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1"/>
              <p:cNvSpPr/>
              <p:nvPr/>
            </p:nvSpPr>
            <p:spPr>
              <a:xfrm>
                <a:off x="7366099" y="1596100"/>
                <a:ext cx="553314" cy="67238"/>
              </a:xfrm>
              <a:custGeom>
                <a:rect b="b" l="l" r="r" t="t"/>
                <a:pathLst>
                  <a:path extrusionOk="0" h="493" w="4057">
                    <a:moveTo>
                      <a:pt x="257" y="1"/>
                    </a:moveTo>
                    <a:cubicBezTo>
                      <a:pt x="129" y="1"/>
                      <a:pt x="1" y="108"/>
                      <a:pt x="1" y="257"/>
                    </a:cubicBezTo>
                    <a:cubicBezTo>
                      <a:pt x="1" y="385"/>
                      <a:pt x="129" y="493"/>
                      <a:pt x="257" y="493"/>
                    </a:cubicBezTo>
                    <a:lnTo>
                      <a:pt x="3800" y="493"/>
                    </a:lnTo>
                    <a:cubicBezTo>
                      <a:pt x="3949" y="493"/>
                      <a:pt x="4056" y="385"/>
                      <a:pt x="4056" y="257"/>
                    </a:cubicBezTo>
                    <a:cubicBezTo>
                      <a:pt x="4056" y="108"/>
                      <a:pt x="3949" y="1"/>
                      <a:pt x="380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1"/>
              <p:cNvSpPr/>
              <p:nvPr/>
            </p:nvSpPr>
            <p:spPr>
              <a:xfrm>
                <a:off x="7948326" y="2248288"/>
                <a:ext cx="267997" cy="84559"/>
              </a:xfrm>
              <a:custGeom>
                <a:rect b="b" l="l" r="r" t="t"/>
                <a:pathLst>
                  <a:path extrusionOk="0" h="620" w="1965">
                    <a:moveTo>
                      <a:pt x="300" y="0"/>
                    </a:moveTo>
                    <a:cubicBezTo>
                      <a:pt x="149" y="0"/>
                      <a:pt x="1" y="150"/>
                      <a:pt x="1" y="321"/>
                    </a:cubicBezTo>
                    <a:cubicBezTo>
                      <a:pt x="1" y="492"/>
                      <a:pt x="149" y="620"/>
                      <a:pt x="300" y="620"/>
                    </a:cubicBezTo>
                    <a:lnTo>
                      <a:pt x="1666" y="620"/>
                    </a:lnTo>
                    <a:cubicBezTo>
                      <a:pt x="1836" y="620"/>
                      <a:pt x="1964" y="492"/>
                      <a:pt x="1964" y="321"/>
                    </a:cubicBezTo>
                    <a:cubicBezTo>
                      <a:pt x="1964" y="150"/>
                      <a:pt x="1836" y="0"/>
                      <a:pt x="166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1"/>
              <p:cNvSpPr/>
              <p:nvPr/>
            </p:nvSpPr>
            <p:spPr>
              <a:xfrm>
                <a:off x="8000697" y="2000888"/>
                <a:ext cx="163253" cy="163116"/>
              </a:xfrm>
              <a:custGeom>
                <a:rect b="b" l="l" r="r" t="t"/>
                <a:pathLst>
                  <a:path extrusionOk="0" h="1196" w="1197">
                    <a:moveTo>
                      <a:pt x="599" y="1"/>
                    </a:moveTo>
                    <a:cubicBezTo>
                      <a:pt x="278" y="1"/>
                      <a:pt x="1" y="257"/>
                      <a:pt x="1" y="598"/>
                    </a:cubicBezTo>
                    <a:cubicBezTo>
                      <a:pt x="1" y="918"/>
                      <a:pt x="278" y="1196"/>
                      <a:pt x="599" y="1196"/>
                    </a:cubicBezTo>
                    <a:cubicBezTo>
                      <a:pt x="940" y="1196"/>
                      <a:pt x="1196" y="918"/>
                      <a:pt x="1196" y="598"/>
                    </a:cubicBezTo>
                    <a:cubicBezTo>
                      <a:pt x="1196" y="257"/>
                      <a:pt x="940" y="1"/>
                      <a:pt x="599"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1"/>
              <p:cNvSpPr/>
              <p:nvPr/>
            </p:nvSpPr>
            <p:spPr>
              <a:xfrm>
                <a:off x="7488436" y="2457774"/>
                <a:ext cx="1187777" cy="84695"/>
              </a:xfrm>
              <a:custGeom>
                <a:rect b="b" l="l" r="r" t="t"/>
                <a:pathLst>
                  <a:path extrusionOk="0" h="621" w="8709">
                    <a:moveTo>
                      <a:pt x="320" y="1"/>
                    </a:moveTo>
                    <a:cubicBezTo>
                      <a:pt x="149" y="1"/>
                      <a:pt x="0" y="129"/>
                      <a:pt x="0" y="322"/>
                    </a:cubicBezTo>
                    <a:cubicBezTo>
                      <a:pt x="0" y="493"/>
                      <a:pt x="149" y="621"/>
                      <a:pt x="320" y="621"/>
                    </a:cubicBezTo>
                    <a:lnTo>
                      <a:pt x="8410" y="621"/>
                    </a:lnTo>
                    <a:cubicBezTo>
                      <a:pt x="8581" y="621"/>
                      <a:pt x="8709" y="493"/>
                      <a:pt x="8709" y="322"/>
                    </a:cubicBezTo>
                    <a:cubicBezTo>
                      <a:pt x="8709" y="129"/>
                      <a:pt x="8581" y="1"/>
                      <a:pt x="841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8" name="Google Shape;1488;p81"/>
          <p:cNvSpPr txBox="1"/>
          <p:nvPr/>
        </p:nvSpPr>
        <p:spPr>
          <a:xfrm>
            <a:off x="865275" y="541000"/>
            <a:ext cx="48378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500">
                <a:solidFill>
                  <a:schemeClr val="lt1"/>
                </a:solidFill>
                <a:highlight>
                  <a:schemeClr val="dk1"/>
                </a:highlight>
                <a:latin typeface="Sedgwick Ave"/>
                <a:ea typeface="Sedgwick Ave"/>
                <a:cs typeface="Sedgwick Ave"/>
                <a:sym typeface="Sedgwick Ave"/>
              </a:rPr>
              <a:t>More insights</a:t>
            </a:r>
            <a:endParaRPr sz="7500">
              <a:solidFill>
                <a:schemeClr val="lt1"/>
              </a:solidFill>
              <a:highlight>
                <a:schemeClr val="dk1"/>
              </a:highlight>
              <a:latin typeface="Sedgwick Ave"/>
              <a:ea typeface="Sedgwick Ave"/>
              <a:cs typeface="Sedgwick Ave"/>
              <a:sym typeface="Sedgwick Ave"/>
            </a:endParaRPr>
          </a:p>
        </p:txBody>
      </p:sp>
      <p:sp>
        <p:nvSpPr>
          <p:cNvPr id="1489" name="Google Shape;1489;p81"/>
          <p:cNvSpPr txBox="1"/>
          <p:nvPr>
            <p:ph idx="4294967295" type="subTitle"/>
          </p:nvPr>
        </p:nvSpPr>
        <p:spPr>
          <a:xfrm>
            <a:off x="1143725" y="3562083"/>
            <a:ext cx="42810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The model development phase has generated some extra insights that might be helpful.</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45"/>
                                        </p:tgtEl>
                                        <p:attrNameLst>
                                          <p:attrName>style.visibility</p:attrName>
                                        </p:attrNameLst>
                                      </p:cBhvr>
                                      <p:to>
                                        <p:strVal val="visible"/>
                                      </p:to>
                                    </p:set>
                                    <p:anim calcmode="lin" valueType="num">
                                      <p:cBhvr additive="base">
                                        <p:cTn dur="600"/>
                                        <p:tgtEl>
                                          <p:spTgt spid="1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444"/>
                                        </p:tgtEl>
                                        <p:attrNameLst>
                                          <p:attrName>style.visibility</p:attrName>
                                        </p:attrNameLst>
                                      </p:cBhvr>
                                      <p:to>
                                        <p:strVal val="visible"/>
                                      </p:to>
                                    </p:set>
                                    <p:anim calcmode="lin" valueType="num">
                                      <p:cBhvr additive="base">
                                        <p:cTn dur="600"/>
                                        <p:tgtEl>
                                          <p:spTgt spid="14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5"/>
          <p:cNvSpPr txBox="1"/>
          <p:nvPr>
            <p:ph type="title"/>
          </p:nvPr>
        </p:nvSpPr>
        <p:spPr>
          <a:xfrm>
            <a:off x="5524500" y="1825875"/>
            <a:ext cx="2981400" cy="178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God we trust. All others must bring data.</a:t>
            </a:r>
            <a:endParaRPr/>
          </a:p>
        </p:txBody>
      </p:sp>
      <p:sp>
        <p:nvSpPr>
          <p:cNvPr id="565" name="Google Shape;565;p55"/>
          <p:cNvSpPr txBox="1"/>
          <p:nvPr>
            <p:ph idx="1" type="subTitle"/>
          </p:nvPr>
        </p:nvSpPr>
        <p:spPr>
          <a:xfrm>
            <a:off x="5524500" y="3607050"/>
            <a:ext cx="29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 Edwards Deming</a:t>
            </a:r>
            <a:endParaRPr/>
          </a:p>
        </p:txBody>
      </p:sp>
      <p:grpSp>
        <p:nvGrpSpPr>
          <p:cNvPr id="566" name="Google Shape;566;p55"/>
          <p:cNvGrpSpPr/>
          <p:nvPr/>
        </p:nvGrpSpPr>
        <p:grpSpPr>
          <a:xfrm>
            <a:off x="-601964" y="1635025"/>
            <a:ext cx="7925013" cy="3628448"/>
            <a:chOff x="-601964" y="1635025"/>
            <a:chExt cx="7925013" cy="3628448"/>
          </a:xfrm>
        </p:grpSpPr>
        <p:sp>
          <p:nvSpPr>
            <p:cNvPr id="567" name="Google Shape;567;p55"/>
            <p:cNvSpPr/>
            <p:nvPr/>
          </p:nvSpPr>
          <p:spPr>
            <a:xfrm>
              <a:off x="-601964" y="4497381"/>
              <a:ext cx="7925013" cy="766092"/>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p:nvPr/>
          </p:nvSpPr>
          <p:spPr>
            <a:xfrm>
              <a:off x="364078" y="4835756"/>
              <a:ext cx="170661" cy="15348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5"/>
            <p:cNvSpPr/>
            <p:nvPr/>
          </p:nvSpPr>
          <p:spPr>
            <a:xfrm>
              <a:off x="429364" y="4965511"/>
              <a:ext cx="112574" cy="41888"/>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5"/>
            <p:cNvSpPr/>
            <p:nvPr/>
          </p:nvSpPr>
          <p:spPr>
            <a:xfrm>
              <a:off x="4353420" y="4391024"/>
              <a:ext cx="178024" cy="153971"/>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p:nvPr/>
          </p:nvSpPr>
          <p:spPr>
            <a:xfrm>
              <a:off x="4418380" y="4521106"/>
              <a:ext cx="113065" cy="47615"/>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5"/>
            <p:cNvSpPr/>
            <p:nvPr/>
          </p:nvSpPr>
          <p:spPr>
            <a:xfrm>
              <a:off x="4531281" y="4941785"/>
              <a:ext cx="118628" cy="47451"/>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5"/>
            <p:cNvSpPr/>
            <p:nvPr/>
          </p:nvSpPr>
          <p:spPr>
            <a:xfrm>
              <a:off x="1035215" y="2190457"/>
              <a:ext cx="2779049" cy="2395707"/>
            </a:xfrm>
            <a:custGeom>
              <a:rect b="b" l="l" r="r" t="t"/>
              <a:pathLst>
                <a:path extrusionOk="0" h="10011" w="11613">
                  <a:moveTo>
                    <a:pt x="2392" y="0"/>
                  </a:moveTo>
                  <a:cubicBezTo>
                    <a:pt x="2043" y="0"/>
                    <a:pt x="1708" y="95"/>
                    <a:pt x="1432" y="320"/>
                  </a:cubicBezTo>
                  <a:cubicBezTo>
                    <a:pt x="1047" y="641"/>
                    <a:pt x="855" y="1131"/>
                    <a:pt x="726" y="1600"/>
                  </a:cubicBezTo>
                  <a:cubicBezTo>
                    <a:pt x="1" y="4290"/>
                    <a:pt x="214" y="7215"/>
                    <a:pt x="1367" y="9754"/>
                  </a:cubicBezTo>
                  <a:lnTo>
                    <a:pt x="9990" y="10010"/>
                  </a:lnTo>
                  <a:cubicBezTo>
                    <a:pt x="11336" y="8495"/>
                    <a:pt x="11612" y="6125"/>
                    <a:pt x="10695" y="4312"/>
                  </a:cubicBezTo>
                  <a:cubicBezTo>
                    <a:pt x="10529" y="3980"/>
                    <a:pt x="10262" y="3648"/>
                    <a:pt x="9915" y="3648"/>
                  </a:cubicBezTo>
                  <a:cubicBezTo>
                    <a:pt x="9905" y="3648"/>
                    <a:pt x="9895" y="3649"/>
                    <a:pt x="9884" y="3649"/>
                  </a:cubicBezTo>
                  <a:cubicBezTo>
                    <a:pt x="9713" y="3649"/>
                    <a:pt x="9543" y="3757"/>
                    <a:pt x="9415" y="3863"/>
                  </a:cubicBezTo>
                  <a:cubicBezTo>
                    <a:pt x="8988" y="4204"/>
                    <a:pt x="8774" y="4717"/>
                    <a:pt x="8411" y="5143"/>
                  </a:cubicBezTo>
                  <a:cubicBezTo>
                    <a:pt x="8149" y="5454"/>
                    <a:pt x="7738" y="5715"/>
                    <a:pt x="7348" y="5715"/>
                  </a:cubicBezTo>
                  <a:cubicBezTo>
                    <a:pt x="7229" y="5715"/>
                    <a:pt x="7112" y="5690"/>
                    <a:pt x="7002" y="5635"/>
                  </a:cubicBezTo>
                  <a:cubicBezTo>
                    <a:pt x="6618" y="5442"/>
                    <a:pt x="6490" y="4995"/>
                    <a:pt x="6361" y="4611"/>
                  </a:cubicBezTo>
                  <a:cubicBezTo>
                    <a:pt x="5892" y="3052"/>
                    <a:pt x="5231" y="1452"/>
                    <a:pt x="3885" y="512"/>
                  </a:cubicBezTo>
                  <a:cubicBezTo>
                    <a:pt x="3453" y="207"/>
                    <a:pt x="2907" y="0"/>
                    <a:pt x="2392" y="0"/>
                  </a:cubicBezTo>
                  <a:close/>
                </a:path>
              </a:pathLst>
            </a:custGeom>
            <a:solidFill>
              <a:schemeClr val="lt2">
                <a:alpha val="495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5"/>
            <p:cNvSpPr/>
            <p:nvPr/>
          </p:nvSpPr>
          <p:spPr>
            <a:xfrm>
              <a:off x="1571741" y="4580897"/>
              <a:ext cx="158420" cy="41161"/>
            </a:xfrm>
            <a:custGeom>
              <a:rect b="b" l="l" r="r" t="t"/>
              <a:pathLst>
                <a:path extrusionOk="0" h="172" w="662">
                  <a:moveTo>
                    <a:pt x="320" y="1"/>
                  </a:moveTo>
                  <a:cubicBezTo>
                    <a:pt x="129" y="1"/>
                    <a:pt x="1" y="43"/>
                    <a:pt x="1" y="86"/>
                  </a:cubicBezTo>
                  <a:cubicBezTo>
                    <a:pt x="1" y="129"/>
                    <a:pt x="129" y="171"/>
                    <a:pt x="320" y="171"/>
                  </a:cubicBezTo>
                  <a:cubicBezTo>
                    <a:pt x="513" y="171"/>
                    <a:pt x="662" y="129"/>
                    <a:pt x="662" y="86"/>
                  </a:cubicBezTo>
                  <a:cubicBezTo>
                    <a:pt x="662" y="43"/>
                    <a:pt x="513"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
            <p:cNvSpPr/>
            <p:nvPr/>
          </p:nvSpPr>
          <p:spPr>
            <a:xfrm>
              <a:off x="1157740" y="4570606"/>
              <a:ext cx="143344" cy="25606"/>
            </a:xfrm>
            <a:custGeom>
              <a:rect b="b" l="l" r="r" t="t"/>
              <a:pathLst>
                <a:path extrusionOk="0" h="107" w="599">
                  <a:moveTo>
                    <a:pt x="300" y="1"/>
                  </a:moveTo>
                  <a:cubicBezTo>
                    <a:pt x="129" y="1"/>
                    <a:pt x="1" y="21"/>
                    <a:pt x="1" y="64"/>
                  </a:cubicBezTo>
                  <a:cubicBezTo>
                    <a:pt x="1" y="86"/>
                    <a:pt x="129" y="107"/>
                    <a:pt x="300" y="107"/>
                  </a:cubicBezTo>
                  <a:cubicBezTo>
                    <a:pt x="471" y="107"/>
                    <a:pt x="599" y="86"/>
                    <a:pt x="599" y="64"/>
                  </a:cubicBezTo>
                  <a:cubicBezTo>
                    <a:pt x="599" y="21"/>
                    <a:pt x="471" y="1"/>
                    <a:pt x="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5"/>
            <p:cNvSpPr/>
            <p:nvPr/>
          </p:nvSpPr>
          <p:spPr>
            <a:xfrm>
              <a:off x="657349" y="4539975"/>
              <a:ext cx="133054" cy="30871"/>
            </a:xfrm>
            <a:custGeom>
              <a:rect b="b" l="l" r="r" t="t"/>
              <a:pathLst>
                <a:path extrusionOk="0" h="129" w="556">
                  <a:moveTo>
                    <a:pt x="279" y="1"/>
                  </a:moveTo>
                  <a:cubicBezTo>
                    <a:pt x="128" y="1"/>
                    <a:pt x="0" y="43"/>
                    <a:pt x="0" y="64"/>
                  </a:cubicBezTo>
                  <a:cubicBezTo>
                    <a:pt x="0" y="107"/>
                    <a:pt x="128" y="129"/>
                    <a:pt x="279" y="129"/>
                  </a:cubicBezTo>
                  <a:cubicBezTo>
                    <a:pt x="427" y="129"/>
                    <a:pt x="555" y="107"/>
                    <a:pt x="555" y="64"/>
                  </a:cubicBezTo>
                  <a:cubicBezTo>
                    <a:pt x="555" y="43"/>
                    <a:pt x="427" y="1"/>
                    <a:pt x="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5"/>
            <p:cNvSpPr/>
            <p:nvPr/>
          </p:nvSpPr>
          <p:spPr>
            <a:xfrm>
              <a:off x="2863999" y="4514369"/>
              <a:ext cx="112473" cy="25845"/>
            </a:xfrm>
            <a:custGeom>
              <a:rect b="b" l="l" r="r" t="t"/>
              <a:pathLst>
                <a:path extrusionOk="0" h="108" w="470">
                  <a:moveTo>
                    <a:pt x="236" y="0"/>
                  </a:moveTo>
                  <a:cubicBezTo>
                    <a:pt x="86" y="0"/>
                    <a:pt x="0" y="22"/>
                    <a:pt x="0" y="43"/>
                  </a:cubicBezTo>
                  <a:cubicBezTo>
                    <a:pt x="0" y="86"/>
                    <a:pt x="86" y="108"/>
                    <a:pt x="236" y="108"/>
                  </a:cubicBezTo>
                  <a:cubicBezTo>
                    <a:pt x="364" y="108"/>
                    <a:pt x="470" y="86"/>
                    <a:pt x="470" y="43"/>
                  </a:cubicBezTo>
                  <a:cubicBezTo>
                    <a:pt x="470" y="22"/>
                    <a:pt x="364" y="0"/>
                    <a:pt x="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p:nvPr/>
          </p:nvSpPr>
          <p:spPr>
            <a:xfrm>
              <a:off x="2179342" y="4565342"/>
              <a:ext cx="128267" cy="20820"/>
            </a:xfrm>
            <a:custGeom>
              <a:rect b="b" l="l" r="r" t="t"/>
              <a:pathLst>
                <a:path extrusionOk="0" h="87" w="536">
                  <a:moveTo>
                    <a:pt x="279" y="1"/>
                  </a:moveTo>
                  <a:cubicBezTo>
                    <a:pt x="129" y="1"/>
                    <a:pt x="1" y="23"/>
                    <a:pt x="1" y="43"/>
                  </a:cubicBezTo>
                  <a:cubicBezTo>
                    <a:pt x="1" y="66"/>
                    <a:pt x="129" y="86"/>
                    <a:pt x="279" y="86"/>
                  </a:cubicBezTo>
                  <a:cubicBezTo>
                    <a:pt x="428" y="86"/>
                    <a:pt x="535" y="66"/>
                    <a:pt x="535" y="43"/>
                  </a:cubicBezTo>
                  <a:cubicBezTo>
                    <a:pt x="535" y="23"/>
                    <a:pt x="428" y="1"/>
                    <a:pt x="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p:nvPr/>
          </p:nvSpPr>
          <p:spPr>
            <a:xfrm>
              <a:off x="734167" y="4468422"/>
              <a:ext cx="61501" cy="15555"/>
            </a:xfrm>
            <a:custGeom>
              <a:rect b="b" l="l" r="r" t="t"/>
              <a:pathLst>
                <a:path extrusionOk="0" h="65" w="257">
                  <a:moveTo>
                    <a:pt x="128" y="1"/>
                  </a:moveTo>
                  <a:cubicBezTo>
                    <a:pt x="63" y="1"/>
                    <a:pt x="0" y="1"/>
                    <a:pt x="0" y="21"/>
                  </a:cubicBezTo>
                  <a:cubicBezTo>
                    <a:pt x="0" y="44"/>
                    <a:pt x="63" y="64"/>
                    <a:pt x="128" y="64"/>
                  </a:cubicBezTo>
                  <a:cubicBezTo>
                    <a:pt x="191" y="64"/>
                    <a:pt x="256" y="44"/>
                    <a:pt x="256" y="21"/>
                  </a:cubicBezTo>
                  <a:cubicBezTo>
                    <a:pt x="256" y="1"/>
                    <a:pt x="191" y="1"/>
                    <a:pt x="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a:off x="851427" y="4611528"/>
              <a:ext cx="81842" cy="20580"/>
            </a:xfrm>
            <a:custGeom>
              <a:rect b="b" l="l" r="r" t="t"/>
              <a:pathLst>
                <a:path extrusionOk="0" h="86" w="342">
                  <a:moveTo>
                    <a:pt x="171" y="1"/>
                  </a:moveTo>
                  <a:cubicBezTo>
                    <a:pt x="65" y="1"/>
                    <a:pt x="0" y="21"/>
                    <a:pt x="0" y="43"/>
                  </a:cubicBezTo>
                  <a:cubicBezTo>
                    <a:pt x="0" y="64"/>
                    <a:pt x="65" y="86"/>
                    <a:pt x="171" y="86"/>
                  </a:cubicBezTo>
                  <a:cubicBezTo>
                    <a:pt x="256" y="86"/>
                    <a:pt x="342" y="64"/>
                    <a:pt x="342" y="43"/>
                  </a:cubicBezTo>
                  <a:cubicBezTo>
                    <a:pt x="342" y="21"/>
                    <a:pt x="256" y="1"/>
                    <a:pt x="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5"/>
            <p:cNvSpPr/>
            <p:nvPr/>
          </p:nvSpPr>
          <p:spPr>
            <a:xfrm>
              <a:off x="779874" y="4514369"/>
              <a:ext cx="122763" cy="30871"/>
            </a:xfrm>
            <a:custGeom>
              <a:rect b="b" l="l" r="r" t="t"/>
              <a:pathLst>
                <a:path extrusionOk="0" h="129" w="513">
                  <a:moveTo>
                    <a:pt x="257" y="0"/>
                  </a:moveTo>
                  <a:cubicBezTo>
                    <a:pt x="129" y="0"/>
                    <a:pt x="0" y="43"/>
                    <a:pt x="0" y="65"/>
                  </a:cubicBezTo>
                  <a:cubicBezTo>
                    <a:pt x="0" y="108"/>
                    <a:pt x="129" y="128"/>
                    <a:pt x="257" y="128"/>
                  </a:cubicBezTo>
                  <a:cubicBezTo>
                    <a:pt x="407" y="128"/>
                    <a:pt x="513" y="108"/>
                    <a:pt x="513" y="65"/>
                  </a:cubicBezTo>
                  <a:cubicBezTo>
                    <a:pt x="513" y="43"/>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5"/>
            <p:cNvSpPr/>
            <p:nvPr/>
          </p:nvSpPr>
          <p:spPr>
            <a:xfrm>
              <a:off x="2092713" y="4601238"/>
              <a:ext cx="117738" cy="30871"/>
            </a:xfrm>
            <a:custGeom>
              <a:rect b="b" l="l" r="r" t="t"/>
              <a:pathLst>
                <a:path extrusionOk="0" h="129" w="492">
                  <a:moveTo>
                    <a:pt x="235" y="1"/>
                  </a:moveTo>
                  <a:cubicBezTo>
                    <a:pt x="107" y="1"/>
                    <a:pt x="1" y="21"/>
                    <a:pt x="1" y="64"/>
                  </a:cubicBezTo>
                  <a:cubicBezTo>
                    <a:pt x="1" y="86"/>
                    <a:pt x="107" y="129"/>
                    <a:pt x="235" y="129"/>
                  </a:cubicBezTo>
                  <a:cubicBezTo>
                    <a:pt x="385" y="129"/>
                    <a:pt x="491" y="86"/>
                    <a:pt x="491" y="64"/>
                  </a:cubicBezTo>
                  <a:cubicBezTo>
                    <a:pt x="491" y="21"/>
                    <a:pt x="385"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p:nvPr/>
          </p:nvSpPr>
          <p:spPr>
            <a:xfrm>
              <a:off x="2710603" y="4575632"/>
              <a:ext cx="123003" cy="30871"/>
            </a:xfrm>
            <a:custGeom>
              <a:rect b="b" l="l" r="r" t="t"/>
              <a:pathLst>
                <a:path extrusionOk="0" h="129" w="514">
                  <a:moveTo>
                    <a:pt x="257" y="0"/>
                  </a:moveTo>
                  <a:cubicBezTo>
                    <a:pt x="129" y="0"/>
                    <a:pt x="1" y="23"/>
                    <a:pt x="1" y="65"/>
                  </a:cubicBezTo>
                  <a:cubicBezTo>
                    <a:pt x="1" y="86"/>
                    <a:pt x="129" y="128"/>
                    <a:pt x="257" y="128"/>
                  </a:cubicBezTo>
                  <a:cubicBezTo>
                    <a:pt x="407" y="128"/>
                    <a:pt x="513" y="86"/>
                    <a:pt x="513" y="65"/>
                  </a:cubicBezTo>
                  <a:cubicBezTo>
                    <a:pt x="513" y="23"/>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5"/>
            <p:cNvSpPr/>
            <p:nvPr/>
          </p:nvSpPr>
          <p:spPr>
            <a:xfrm>
              <a:off x="3405312" y="4591187"/>
              <a:ext cx="122763" cy="30871"/>
            </a:xfrm>
            <a:custGeom>
              <a:rect b="b" l="l" r="r" t="t"/>
              <a:pathLst>
                <a:path extrusionOk="0" h="129" w="513">
                  <a:moveTo>
                    <a:pt x="257" y="0"/>
                  </a:moveTo>
                  <a:cubicBezTo>
                    <a:pt x="129" y="0"/>
                    <a:pt x="1" y="21"/>
                    <a:pt x="1" y="63"/>
                  </a:cubicBezTo>
                  <a:cubicBezTo>
                    <a:pt x="1" y="86"/>
                    <a:pt x="129" y="128"/>
                    <a:pt x="257" y="128"/>
                  </a:cubicBezTo>
                  <a:cubicBezTo>
                    <a:pt x="407" y="128"/>
                    <a:pt x="513" y="86"/>
                    <a:pt x="513" y="63"/>
                  </a:cubicBezTo>
                  <a:cubicBezTo>
                    <a:pt x="513" y="21"/>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5"/>
            <p:cNvSpPr/>
            <p:nvPr/>
          </p:nvSpPr>
          <p:spPr>
            <a:xfrm>
              <a:off x="682955" y="4258789"/>
              <a:ext cx="541787" cy="271375"/>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5"/>
            <p:cNvSpPr/>
            <p:nvPr/>
          </p:nvSpPr>
          <p:spPr>
            <a:xfrm>
              <a:off x="682955" y="4258789"/>
              <a:ext cx="541787" cy="271375"/>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5"/>
            <p:cNvSpPr/>
            <p:nvPr/>
          </p:nvSpPr>
          <p:spPr>
            <a:xfrm>
              <a:off x="187350" y="1635025"/>
              <a:ext cx="1839059" cy="2192057"/>
            </a:xfrm>
            <a:custGeom>
              <a:rect b="b" l="l" r="r" t="t"/>
              <a:pathLst>
                <a:path extrusionOk="0" h="9160" w="7685">
                  <a:moveTo>
                    <a:pt x="3840" y="1"/>
                  </a:moveTo>
                  <a:cubicBezTo>
                    <a:pt x="3360" y="1"/>
                    <a:pt x="2880" y="150"/>
                    <a:pt x="2499" y="443"/>
                  </a:cubicBezTo>
                  <a:cubicBezTo>
                    <a:pt x="1836" y="912"/>
                    <a:pt x="1517" y="1809"/>
                    <a:pt x="1730" y="2577"/>
                  </a:cubicBezTo>
                  <a:cubicBezTo>
                    <a:pt x="1793" y="2919"/>
                    <a:pt x="1964" y="3218"/>
                    <a:pt x="2072" y="3537"/>
                  </a:cubicBezTo>
                  <a:cubicBezTo>
                    <a:pt x="2157" y="3858"/>
                    <a:pt x="2200" y="4220"/>
                    <a:pt x="2029" y="4519"/>
                  </a:cubicBezTo>
                  <a:cubicBezTo>
                    <a:pt x="1816" y="4903"/>
                    <a:pt x="1324" y="5031"/>
                    <a:pt x="962" y="5267"/>
                  </a:cubicBezTo>
                  <a:cubicBezTo>
                    <a:pt x="279" y="5736"/>
                    <a:pt x="0" y="6739"/>
                    <a:pt x="364" y="7487"/>
                  </a:cubicBezTo>
                  <a:cubicBezTo>
                    <a:pt x="513" y="7806"/>
                    <a:pt x="748" y="8084"/>
                    <a:pt x="1025" y="8298"/>
                  </a:cubicBezTo>
                  <a:cubicBezTo>
                    <a:pt x="1569" y="8752"/>
                    <a:pt x="2284" y="9046"/>
                    <a:pt x="2984" y="9046"/>
                  </a:cubicBezTo>
                  <a:cubicBezTo>
                    <a:pt x="3301" y="9046"/>
                    <a:pt x="3614" y="8986"/>
                    <a:pt x="3907" y="8853"/>
                  </a:cubicBezTo>
                  <a:lnTo>
                    <a:pt x="3950" y="8853"/>
                  </a:lnTo>
                  <a:cubicBezTo>
                    <a:pt x="4229" y="9064"/>
                    <a:pt x="4572" y="9160"/>
                    <a:pt x="4922" y="9160"/>
                  </a:cubicBezTo>
                  <a:cubicBezTo>
                    <a:pt x="5240" y="9160"/>
                    <a:pt x="5564" y="9081"/>
                    <a:pt x="5849" y="8938"/>
                  </a:cubicBezTo>
                  <a:cubicBezTo>
                    <a:pt x="6105" y="8810"/>
                    <a:pt x="6341" y="8617"/>
                    <a:pt x="6447" y="8361"/>
                  </a:cubicBezTo>
                  <a:cubicBezTo>
                    <a:pt x="6640" y="7914"/>
                    <a:pt x="6383" y="7444"/>
                    <a:pt x="6255" y="6974"/>
                  </a:cubicBezTo>
                  <a:cubicBezTo>
                    <a:pt x="6213" y="6846"/>
                    <a:pt x="6190" y="6718"/>
                    <a:pt x="6213" y="6611"/>
                  </a:cubicBezTo>
                  <a:cubicBezTo>
                    <a:pt x="6233" y="6483"/>
                    <a:pt x="6319" y="6354"/>
                    <a:pt x="6404" y="6269"/>
                  </a:cubicBezTo>
                  <a:cubicBezTo>
                    <a:pt x="6660" y="5950"/>
                    <a:pt x="6981" y="5671"/>
                    <a:pt x="7215" y="5330"/>
                  </a:cubicBezTo>
                  <a:cubicBezTo>
                    <a:pt x="7428" y="5053"/>
                    <a:pt x="7579" y="4690"/>
                    <a:pt x="7642" y="4348"/>
                  </a:cubicBezTo>
                  <a:cubicBezTo>
                    <a:pt x="7685" y="4007"/>
                    <a:pt x="7664" y="3665"/>
                    <a:pt x="7514" y="3388"/>
                  </a:cubicBezTo>
                  <a:cubicBezTo>
                    <a:pt x="7351" y="3103"/>
                    <a:pt x="7071" y="2895"/>
                    <a:pt x="6767" y="2895"/>
                  </a:cubicBezTo>
                  <a:cubicBezTo>
                    <a:pt x="6753" y="2895"/>
                    <a:pt x="6739" y="2896"/>
                    <a:pt x="6725" y="2897"/>
                  </a:cubicBezTo>
                  <a:cubicBezTo>
                    <a:pt x="6653" y="2897"/>
                    <a:pt x="6582" y="2907"/>
                    <a:pt x="6511" y="2907"/>
                  </a:cubicBezTo>
                  <a:cubicBezTo>
                    <a:pt x="6475" y="2907"/>
                    <a:pt x="6440" y="2904"/>
                    <a:pt x="6404" y="2897"/>
                  </a:cubicBezTo>
                  <a:cubicBezTo>
                    <a:pt x="6276" y="2854"/>
                    <a:pt x="6170" y="2726"/>
                    <a:pt x="6127" y="2577"/>
                  </a:cubicBezTo>
                  <a:cubicBezTo>
                    <a:pt x="6085" y="2427"/>
                    <a:pt x="6085" y="2279"/>
                    <a:pt x="6062" y="2128"/>
                  </a:cubicBezTo>
                  <a:cubicBezTo>
                    <a:pt x="5999" y="1339"/>
                    <a:pt x="5507" y="571"/>
                    <a:pt x="4782" y="207"/>
                  </a:cubicBezTo>
                  <a:cubicBezTo>
                    <a:pt x="4489" y="69"/>
                    <a:pt x="4164" y="1"/>
                    <a:pt x="3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5"/>
            <p:cNvSpPr/>
            <p:nvPr/>
          </p:nvSpPr>
          <p:spPr>
            <a:xfrm>
              <a:off x="1101981" y="2323273"/>
              <a:ext cx="15316" cy="2170758"/>
            </a:xfrm>
            <a:custGeom>
              <a:rect b="b" l="l" r="r" t="t"/>
              <a:pathLst>
                <a:path extrusionOk="0" h="9071" w="64">
                  <a:moveTo>
                    <a:pt x="43" y="0"/>
                  </a:moveTo>
                  <a:cubicBezTo>
                    <a:pt x="21" y="0"/>
                    <a:pt x="0" y="0"/>
                    <a:pt x="0" y="21"/>
                  </a:cubicBezTo>
                  <a:lnTo>
                    <a:pt x="0" y="9050"/>
                  </a:lnTo>
                  <a:cubicBezTo>
                    <a:pt x="0" y="9050"/>
                    <a:pt x="21" y="9071"/>
                    <a:pt x="43" y="9071"/>
                  </a:cubicBezTo>
                  <a:lnTo>
                    <a:pt x="63" y="9050"/>
                  </a:lnTo>
                  <a:lnTo>
                    <a:pt x="63" y="21"/>
                  </a:lnTo>
                  <a:cubicBezTo>
                    <a:pt x="63" y="0"/>
                    <a:pt x="43" y="0"/>
                    <a:pt x="43" y="0"/>
                  </a:cubicBezTo>
                  <a:close/>
                </a:path>
              </a:pathLst>
            </a:custGeom>
            <a:solidFill>
              <a:srgbClr val="DDDCD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5"/>
            <p:cNvSpPr/>
            <p:nvPr/>
          </p:nvSpPr>
          <p:spPr>
            <a:xfrm>
              <a:off x="744217" y="3206555"/>
              <a:ext cx="352496" cy="286451"/>
            </a:xfrm>
            <a:custGeom>
              <a:rect b="b" l="l" r="r" t="t"/>
              <a:pathLst>
                <a:path extrusionOk="0" fill="none" h="1197" w="1473">
                  <a:moveTo>
                    <a:pt x="1473" y="1196"/>
                  </a:moveTo>
                  <a:lnTo>
                    <a:pt x="1"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5"/>
            <p:cNvSpPr/>
            <p:nvPr/>
          </p:nvSpPr>
          <p:spPr>
            <a:xfrm>
              <a:off x="1137399" y="2573349"/>
              <a:ext cx="296499" cy="301767"/>
            </a:xfrm>
            <a:custGeom>
              <a:rect b="b" l="l" r="r" t="t"/>
              <a:pathLst>
                <a:path extrusionOk="0" fill="none" h="1261" w="1239">
                  <a:moveTo>
                    <a:pt x="1" y="1260"/>
                  </a:moveTo>
                  <a:lnTo>
                    <a:pt x="1239"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5"/>
            <p:cNvSpPr/>
            <p:nvPr/>
          </p:nvSpPr>
          <p:spPr>
            <a:xfrm>
              <a:off x="917954" y="2419953"/>
              <a:ext cx="173975" cy="173977"/>
            </a:xfrm>
            <a:custGeom>
              <a:rect b="b" l="l" r="r" t="t"/>
              <a:pathLst>
                <a:path extrusionOk="0" fill="none" h="727" w="727">
                  <a:moveTo>
                    <a:pt x="1" y="1"/>
                  </a:moveTo>
                  <a:lnTo>
                    <a:pt x="726" y="7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5"/>
            <p:cNvSpPr/>
            <p:nvPr/>
          </p:nvSpPr>
          <p:spPr>
            <a:xfrm>
              <a:off x="1050770" y="4366477"/>
              <a:ext cx="321865" cy="163686"/>
            </a:xfrm>
            <a:custGeom>
              <a:rect b="b" l="l" r="r" t="t"/>
              <a:pathLst>
                <a:path extrusionOk="0" h="684" w="1345">
                  <a:moveTo>
                    <a:pt x="661" y="0"/>
                  </a:moveTo>
                  <a:cubicBezTo>
                    <a:pt x="299" y="0"/>
                    <a:pt x="1" y="319"/>
                    <a:pt x="1" y="683"/>
                  </a:cubicBezTo>
                  <a:lnTo>
                    <a:pt x="1344" y="683"/>
                  </a:lnTo>
                  <a:cubicBezTo>
                    <a:pt x="1344" y="319"/>
                    <a:pt x="1046"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5"/>
            <p:cNvSpPr/>
            <p:nvPr/>
          </p:nvSpPr>
          <p:spPr>
            <a:xfrm>
              <a:off x="1050770" y="4366477"/>
              <a:ext cx="321865" cy="163686"/>
            </a:xfrm>
            <a:custGeom>
              <a:rect b="b" l="l" r="r" t="t"/>
              <a:pathLst>
                <a:path extrusionOk="0" h="684" w="1345">
                  <a:moveTo>
                    <a:pt x="661" y="0"/>
                  </a:moveTo>
                  <a:cubicBezTo>
                    <a:pt x="533" y="0"/>
                    <a:pt x="385" y="63"/>
                    <a:pt x="277" y="128"/>
                  </a:cubicBezTo>
                  <a:cubicBezTo>
                    <a:pt x="257" y="149"/>
                    <a:pt x="235" y="171"/>
                    <a:pt x="214" y="171"/>
                  </a:cubicBezTo>
                  <a:cubicBezTo>
                    <a:pt x="86" y="299"/>
                    <a:pt x="1" y="490"/>
                    <a:pt x="1" y="683"/>
                  </a:cubicBezTo>
                  <a:lnTo>
                    <a:pt x="1344" y="683"/>
                  </a:lnTo>
                  <a:lnTo>
                    <a:pt x="1344" y="661"/>
                  </a:lnTo>
                  <a:cubicBezTo>
                    <a:pt x="1344" y="447"/>
                    <a:pt x="1239" y="256"/>
                    <a:pt x="1068" y="149"/>
                  </a:cubicBezTo>
                  <a:cubicBezTo>
                    <a:pt x="960" y="63"/>
                    <a:pt x="812"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5"/>
            <p:cNvSpPr/>
            <p:nvPr/>
          </p:nvSpPr>
          <p:spPr>
            <a:xfrm>
              <a:off x="611402" y="3942186"/>
              <a:ext cx="214896" cy="207958"/>
            </a:xfrm>
            <a:custGeom>
              <a:rect b="b" l="l" r="r" t="t"/>
              <a:pathLst>
                <a:path extrusionOk="0" h="869" w="898">
                  <a:moveTo>
                    <a:pt x="1" y="1"/>
                  </a:moveTo>
                  <a:lnTo>
                    <a:pt x="1" y="1"/>
                  </a:lnTo>
                  <a:cubicBezTo>
                    <a:pt x="63" y="765"/>
                    <a:pt x="445" y="868"/>
                    <a:pt x="646" y="868"/>
                  </a:cubicBezTo>
                  <a:cubicBezTo>
                    <a:pt x="720" y="868"/>
                    <a:pt x="769" y="854"/>
                    <a:pt x="769" y="854"/>
                  </a:cubicBezTo>
                  <a:cubicBezTo>
                    <a:pt x="897" y="23"/>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
            <p:cNvSpPr/>
            <p:nvPr/>
          </p:nvSpPr>
          <p:spPr>
            <a:xfrm>
              <a:off x="2685237" y="3171138"/>
              <a:ext cx="204606" cy="168472"/>
            </a:xfrm>
            <a:custGeom>
              <a:rect b="b" l="l" r="r" t="t"/>
              <a:pathLst>
                <a:path extrusionOk="0" h="704" w="855">
                  <a:moveTo>
                    <a:pt x="662" y="0"/>
                  </a:moveTo>
                  <a:cubicBezTo>
                    <a:pt x="1" y="299"/>
                    <a:pt x="278" y="704"/>
                    <a:pt x="278" y="704"/>
                  </a:cubicBezTo>
                  <a:cubicBezTo>
                    <a:pt x="855" y="619"/>
                    <a:pt x="662" y="0"/>
                    <a:pt x="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55"/>
            <p:cNvGrpSpPr/>
            <p:nvPr/>
          </p:nvGrpSpPr>
          <p:grpSpPr>
            <a:xfrm>
              <a:off x="1984213" y="3861150"/>
              <a:ext cx="1687984" cy="868703"/>
              <a:chOff x="2019025" y="3827075"/>
              <a:chExt cx="1687984" cy="868703"/>
            </a:xfrm>
          </p:grpSpPr>
          <p:sp>
            <p:nvSpPr>
              <p:cNvPr id="597" name="Google Shape;597;p55"/>
              <p:cNvSpPr/>
              <p:nvPr/>
            </p:nvSpPr>
            <p:spPr>
              <a:xfrm>
                <a:off x="2217280" y="4371655"/>
                <a:ext cx="1291477" cy="324123"/>
              </a:xfrm>
              <a:custGeom>
                <a:rect b="b" l="l" r="r" t="t"/>
                <a:pathLst>
                  <a:path extrusionOk="0" h="2861" w="11400">
                    <a:moveTo>
                      <a:pt x="1" y="1"/>
                    </a:moveTo>
                    <a:lnTo>
                      <a:pt x="1" y="2861"/>
                    </a:lnTo>
                    <a:lnTo>
                      <a:pt x="1003" y="2861"/>
                    </a:lnTo>
                    <a:lnTo>
                      <a:pt x="1003" y="1410"/>
                    </a:lnTo>
                    <a:lnTo>
                      <a:pt x="10395" y="1410"/>
                    </a:lnTo>
                    <a:lnTo>
                      <a:pt x="10395" y="2861"/>
                    </a:lnTo>
                    <a:lnTo>
                      <a:pt x="11399" y="2861"/>
                    </a:lnTo>
                    <a:lnTo>
                      <a:pt x="11399"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5"/>
              <p:cNvSpPr/>
              <p:nvPr/>
            </p:nvSpPr>
            <p:spPr>
              <a:xfrm>
                <a:off x="2019025" y="4263011"/>
                <a:ext cx="1687984" cy="125865"/>
              </a:xfrm>
              <a:custGeom>
                <a:rect b="b" l="l" r="r" t="t"/>
                <a:pathLst>
                  <a:path extrusionOk="0" h="1111" w="14900">
                    <a:moveTo>
                      <a:pt x="556" y="0"/>
                    </a:moveTo>
                    <a:cubicBezTo>
                      <a:pt x="257" y="0"/>
                      <a:pt x="1" y="234"/>
                      <a:pt x="1" y="555"/>
                    </a:cubicBezTo>
                    <a:cubicBezTo>
                      <a:pt x="1" y="854"/>
                      <a:pt x="257" y="1110"/>
                      <a:pt x="556" y="1110"/>
                    </a:cubicBezTo>
                    <a:lnTo>
                      <a:pt x="14344" y="1110"/>
                    </a:lnTo>
                    <a:cubicBezTo>
                      <a:pt x="14643" y="1110"/>
                      <a:pt x="14899" y="854"/>
                      <a:pt x="14899" y="555"/>
                    </a:cubicBezTo>
                    <a:cubicBezTo>
                      <a:pt x="14899" y="234"/>
                      <a:pt x="14643" y="0"/>
                      <a:pt x="1434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2214788" y="3909889"/>
                <a:ext cx="75223" cy="353238"/>
              </a:xfrm>
              <a:custGeom>
                <a:rect b="b" l="l" r="r" t="t"/>
                <a:pathLst>
                  <a:path extrusionOk="0" h="3118" w="664">
                    <a:moveTo>
                      <a:pt x="1" y="1"/>
                    </a:moveTo>
                    <a:lnTo>
                      <a:pt x="1"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p:nvPr/>
            </p:nvSpPr>
            <p:spPr>
              <a:xfrm>
                <a:off x="2388912" y="3909889"/>
                <a:ext cx="75223" cy="353238"/>
              </a:xfrm>
              <a:custGeom>
                <a:rect b="b" l="l" r="r" t="t"/>
                <a:pathLst>
                  <a:path extrusionOk="0" h="3118" w="664">
                    <a:moveTo>
                      <a:pt x="1" y="1"/>
                    </a:moveTo>
                    <a:lnTo>
                      <a:pt x="1"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5"/>
              <p:cNvSpPr/>
              <p:nvPr/>
            </p:nvSpPr>
            <p:spPr>
              <a:xfrm>
                <a:off x="2563037" y="3909889"/>
                <a:ext cx="75110" cy="353238"/>
              </a:xfrm>
              <a:custGeom>
                <a:rect b="b" l="l" r="r" t="t"/>
                <a:pathLst>
                  <a:path extrusionOk="0" h="3118" w="663">
                    <a:moveTo>
                      <a:pt x="0" y="1"/>
                    </a:moveTo>
                    <a:lnTo>
                      <a:pt x="0"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
              <p:cNvSpPr/>
              <p:nvPr/>
            </p:nvSpPr>
            <p:spPr>
              <a:xfrm>
                <a:off x="2739654" y="3909889"/>
                <a:ext cx="72617" cy="353238"/>
              </a:xfrm>
              <a:custGeom>
                <a:rect b="b" l="l" r="r" t="t"/>
                <a:pathLst>
                  <a:path extrusionOk="0" h="3118" w="641">
                    <a:moveTo>
                      <a:pt x="0" y="1"/>
                    </a:moveTo>
                    <a:lnTo>
                      <a:pt x="0" y="3117"/>
                    </a:lnTo>
                    <a:lnTo>
                      <a:pt x="641" y="3117"/>
                    </a:lnTo>
                    <a:lnTo>
                      <a:pt x="64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p:nvPr/>
            </p:nvSpPr>
            <p:spPr>
              <a:xfrm>
                <a:off x="2913778" y="3909889"/>
                <a:ext cx="74996" cy="353238"/>
              </a:xfrm>
              <a:custGeom>
                <a:rect b="b" l="l" r="r" t="t"/>
                <a:pathLst>
                  <a:path extrusionOk="0" h="3118" w="662">
                    <a:moveTo>
                      <a:pt x="0" y="1"/>
                    </a:moveTo>
                    <a:lnTo>
                      <a:pt x="0" y="3117"/>
                    </a:lnTo>
                    <a:lnTo>
                      <a:pt x="661" y="3117"/>
                    </a:lnTo>
                    <a:lnTo>
                      <a:pt x="66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p:nvPr/>
            </p:nvSpPr>
            <p:spPr>
              <a:xfrm>
                <a:off x="3087903" y="3909889"/>
                <a:ext cx="74883" cy="353238"/>
              </a:xfrm>
              <a:custGeom>
                <a:rect b="b" l="l" r="r" t="t"/>
                <a:pathLst>
                  <a:path extrusionOk="0" h="3118" w="661">
                    <a:moveTo>
                      <a:pt x="0" y="1"/>
                    </a:moveTo>
                    <a:lnTo>
                      <a:pt x="0" y="3117"/>
                    </a:lnTo>
                    <a:lnTo>
                      <a:pt x="661" y="3117"/>
                    </a:lnTo>
                    <a:lnTo>
                      <a:pt x="66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5"/>
              <p:cNvSpPr/>
              <p:nvPr/>
            </p:nvSpPr>
            <p:spPr>
              <a:xfrm>
                <a:off x="3261914" y="3909889"/>
                <a:ext cx="74996" cy="353238"/>
              </a:xfrm>
              <a:custGeom>
                <a:rect b="b" l="l" r="r" t="t"/>
                <a:pathLst>
                  <a:path extrusionOk="0" h="3118" w="662">
                    <a:moveTo>
                      <a:pt x="1" y="1"/>
                    </a:moveTo>
                    <a:lnTo>
                      <a:pt x="1" y="3117"/>
                    </a:lnTo>
                    <a:lnTo>
                      <a:pt x="662" y="3117"/>
                    </a:lnTo>
                    <a:lnTo>
                      <a:pt x="662"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p:nvPr/>
            </p:nvSpPr>
            <p:spPr>
              <a:xfrm>
                <a:off x="3438418" y="3909889"/>
                <a:ext cx="72617" cy="353238"/>
              </a:xfrm>
              <a:custGeom>
                <a:rect b="b" l="l" r="r" t="t"/>
                <a:pathLst>
                  <a:path extrusionOk="0" h="3118" w="641">
                    <a:moveTo>
                      <a:pt x="0" y="1"/>
                    </a:moveTo>
                    <a:lnTo>
                      <a:pt x="0" y="3117"/>
                    </a:lnTo>
                    <a:lnTo>
                      <a:pt x="641" y="3117"/>
                    </a:lnTo>
                    <a:lnTo>
                      <a:pt x="64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5"/>
              <p:cNvSpPr/>
              <p:nvPr/>
            </p:nvSpPr>
            <p:spPr>
              <a:xfrm>
                <a:off x="2045535" y="3827075"/>
                <a:ext cx="1634739" cy="202902"/>
              </a:xfrm>
              <a:custGeom>
                <a:rect b="b" l="l" r="r" t="t"/>
                <a:pathLst>
                  <a:path extrusionOk="0" h="1791" w="14430">
                    <a:moveTo>
                      <a:pt x="7215" y="0"/>
                    </a:moveTo>
                    <a:cubicBezTo>
                      <a:pt x="5006" y="0"/>
                      <a:pt x="2797" y="230"/>
                      <a:pt x="513" y="689"/>
                    </a:cubicBezTo>
                    <a:cubicBezTo>
                      <a:pt x="194" y="774"/>
                      <a:pt x="1" y="1073"/>
                      <a:pt x="86" y="1372"/>
                    </a:cubicBezTo>
                    <a:cubicBezTo>
                      <a:pt x="142" y="1628"/>
                      <a:pt x="384" y="1791"/>
                      <a:pt x="641" y="1791"/>
                    </a:cubicBezTo>
                    <a:cubicBezTo>
                      <a:pt x="684" y="1791"/>
                      <a:pt x="727" y="1786"/>
                      <a:pt x="769" y="1777"/>
                    </a:cubicBezTo>
                    <a:cubicBezTo>
                      <a:pt x="2968" y="1329"/>
                      <a:pt x="5091" y="1104"/>
                      <a:pt x="7215" y="1104"/>
                    </a:cubicBezTo>
                    <a:cubicBezTo>
                      <a:pt x="9339" y="1104"/>
                      <a:pt x="11463" y="1329"/>
                      <a:pt x="13661" y="1777"/>
                    </a:cubicBezTo>
                    <a:cubicBezTo>
                      <a:pt x="13704" y="1786"/>
                      <a:pt x="13747" y="1791"/>
                      <a:pt x="13789" y="1791"/>
                    </a:cubicBezTo>
                    <a:cubicBezTo>
                      <a:pt x="14046" y="1791"/>
                      <a:pt x="14290" y="1628"/>
                      <a:pt x="14344" y="1372"/>
                    </a:cubicBezTo>
                    <a:cubicBezTo>
                      <a:pt x="14430" y="1073"/>
                      <a:pt x="14238" y="774"/>
                      <a:pt x="13917" y="689"/>
                    </a:cubicBezTo>
                    <a:cubicBezTo>
                      <a:pt x="11634" y="230"/>
                      <a:pt x="9424" y="0"/>
                      <a:pt x="7215"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55"/>
            <p:cNvGrpSpPr/>
            <p:nvPr/>
          </p:nvGrpSpPr>
          <p:grpSpPr>
            <a:xfrm>
              <a:off x="3706275" y="2715750"/>
              <a:ext cx="468926" cy="2014100"/>
              <a:chOff x="3706275" y="2715750"/>
              <a:chExt cx="468926" cy="2014100"/>
            </a:xfrm>
          </p:grpSpPr>
          <p:sp>
            <p:nvSpPr>
              <p:cNvPr id="609" name="Google Shape;609;p55"/>
              <p:cNvSpPr/>
              <p:nvPr/>
            </p:nvSpPr>
            <p:spPr>
              <a:xfrm>
                <a:off x="3926283" y="4642159"/>
                <a:ext cx="71792" cy="15316"/>
              </a:xfrm>
              <a:custGeom>
                <a:rect b="b" l="l" r="r" t="t"/>
                <a:pathLst>
                  <a:path extrusionOk="0" h="64" w="300">
                    <a:moveTo>
                      <a:pt x="151" y="1"/>
                    </a:moveTo>
                    <a:cubicBezTo>
                      <a:pt x="66" y="1"/>
                      <a:pt x="1" y="21"/>
                      <a:pt x="1" y="43"/>
                    </a:cubicBezTo>
                    <a:cubicBezTo>
                      <a:pt x="1" y="64"/>
                      <a:pt x="66" y="64"/>
                      <a:pt x="151" y="64"/>
                    </a:cubicBezTo>
                    <a:cubicBezTo>
                      <a:pt x="236" y="64"/>
                      <a:pt x="300" y="64"/>
                      <a:pt x="300" y="43"/>
                    </a:cubicBezTo>
                    <a:cubicBezTo>
                      <a:pt x="300" y="21"/>
                      <a:pt x="236"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5"/>
              <p:cNvSpPr/>
              <p:nvPr/>
            </p:nvSpPr>
            <p:spPr>
              <a:xfrm>
                <a:off x="3738048" y="2738567"/>
                <a:ext cx="405272" cy="264104"/>
              </a:xfrm>
              <a:custGeom>
                <a:rect b="b" l="l" r="r" t="t"/>
                <a:pathLst>
                  <a:path extrusionOk="0" h="2477" w="3801">
                    <a:moveTo>
                      <a:pt x="1" y="0"/>
                    </a:moveTo>
                    <a:lnTo>
                      <a:pt x="704" y="2476"/>
                    </a:lnTo>
                    <a:lnTo>
                      <a:pt x="3095" y="2476"/>
                    </a:lnTo>
                    <a:lnTo>
                      <a:pt x="3800"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5"/>
              <p:cNvSpPr/>
              <p:nvPr/>
            </p:nvSpPr>
            <p:spPr>
              <a:xfrm>
                <a:off x="3844991" y="2738567"/>
                <a:ext cx="191281" cy="264104"/>
              </a:xfrm>
              <a:custGeom>
                <a:rect b="b" l="l" r="r" t="t"/>
                <a:pathLst>
                  <a:path extrusionOk="0" h="2477" w="1794">
                    <a:moveTo>
                      <a:pt x="0" y="0"/>
                    </a:moveTo>
                    <a:lnTo>
                      <a:pt x="342" y="2476"/>
                    </a:lnTo>
                    <a:lnTo>
                      <a:pt x="1474" y="2476"/>
                    </a:lnTo>
                    <a:lnTo>
                      <a:pt x="1793" y="0"/>
                    </a:ln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5"/>
              <p:cNvSpPr/>
              <p:nvPr/>
            </p:nvSpPr>
            <p:spPr>
              <a:xfrm>
                <a:off x="3851921" y="4265509"/>
                <a:ext cx="177633" cy="427983"/>
              </a:xfrm>
              <a:custGeom>
                <a:rect b="b" l="l" r="r" t="t"/>
                <a:pathLst>
                  <a:path extrusionOk="0" h="4014" w="1666">
                    <a:moveTo>
                      <a:pt x="0" y="0"/>
                    </a:moveTo>
                    <a:lnTo>
                      <a:pt x="0" y="4013"/>
                    </a:lnTo>
                    <a:lnTo>
                      <a:pt x="1665" y="4013"/>
                    </a:lnTo>
                    <a:lnTo>
                      <a:pt x="16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5"/>
              <p:cNvSpPr/>
              <p:nvPr/>
            </p:nvSpPr>
            <p:spPr>
              <a:xfrm>
                <a:off x="3894997" y="2995634"/>
                <a:ext cx="93508" cy="1240446"/>
              </a:xfrm>
              <a:custGeom>
                <a:rect b="b" l="l" r="r" t="t"/>
                <a:pathLst>
                  <a:path extrusionOk="0" h="11634" w="877">
                    <a:moveTo>
                      <a:pt x="1" y="0"/>
                    </a:moveTo>
                    <a:lnTo>
                      <a:pt x="1" y="11634"/>
                    </a:lnTo>
                    <a:lnTo>
                      <a:pt x="877" y="11634"/>
                    </a:lnTo>
                    <a:lnTo>
                      <a:pt x="8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5"/>
              <p:cNvSpPr/>
              <p:nvPr/>
            </p:nvSpPr>
            <p:spPr>
              <a:xfrm>
                <a:off x="3851921" y="4201749"/>
                <a:ext cx="177633" cy="68452"/>
              </a:xfrm>
              <a:custGeom>
                <a:rect b="b" l="l" r="r" t="t"/>
                <a:pathLst>
                  <a:path extrusionOk="0" h="642" w="1666">
                    <a:moveTo>
                      <a:pt x="0" y="1"/>
                    </a:moveTo>
                    <a:lnTo>
                      <a:pt x="0" y="641"/>
                    </a:lnTo>
                    <a:lnTo>
                      <a:pt x="1665" y="641"/>
                    </a:lnTo>
                    <a:lnTo>
                      <a:pt x="16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p:nvPr/>
            </p:nvSpPr>
            <p:spPr>
              <a:xfrm>
                <a:off x="3872286" y="3227751"/>
                <a:ext cx="139036" cy="66213"/>
              </a:xfrm>
              <a:custGeom>
                <a:rect b="b" l="l" r="r" t="t"/>
                <a:pathLst>
                  <a:path extrusionOk="0" h="621" w="1304">
                    <a:moveTo>
                      <a:pt x="0" y="0"/>
                    </a:moveTo>
                    <a:lnTo>
                      <a:pt x="0" y="620"/>
                    </a:lnTo>
                    <a:lnTo>
                      <a:pt x="1303" y="620"/>
                    </a:lnTo>
                    <a:lnTo>
                      <a:pt x="1303"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5"/>
              <p:cNvSpPr/>
              <p:nvPr/>
            </p:nvSpPr>
            <p:spPr>
              <a:xfrm>
                <a:off x="3765450" y="4656920"/>
                <a:ext cx="352707" cy="72930"/>
              </a:xfrm>
              <a:custGeom>
                <a:rect b="b" l="l" r="r" t="t"/>
                <a:pathLst>
                  <a:path extrusionOk="0" h="684" w="3308">
                    <a:moveTo>
                      <a:pt x="661" y="1"/>
                    </a:moveTo>
                    <a:cubicBezTo>
                      <a:pt x="299" y="1"/>
                      <a:pt x="0" y="300"/>
                      <a:pt x="0" y="684"/>
                    </a:cubicBezTo>
                    <a:lnTo>
                      <a:pt x="3308" y="684"/>
                    </a:lnTo>
                    <a:cubicBezTo>
                      <a:pt x="3308" y="300"/>
                      <a:pt x="3009" y="1"/>
                      <a:pt x="2625"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
              <p:cNvSpPr/>
              <p:nvPr/>
            </p:nvSpPr>
            <p:spPr>
              <a:xfrm>
                <a:off x="3810978" y="2995634"/>
                <a:ext cx="261652" cy="43395"/>
              </a:xfrm>
              <a:custGeom>
                <a:rect b="b" l="l" r="r" t="t"/>
                <a:pathLst>
                  <a:path extrusionOk="0" h="407" w="2454">
                    <a:moveTo>
                      <a:pt x="0" y="0"/>
                    </a:moveTo>
                    <a:cubicBezTo>
                      <a:pt x="0" y="214"/>
                      <a:pt x="171" y="407"/>
                      <a:pt x="405" y="407"/>
                    </a:cubicBezTo>
                    <a:lnTo>
                      <a:pt x="2049" y="407"/>
                    </a:lnTo>
                    <a:cubicBezTo>
                      <a:pt x="2263" y="407"/>
                      <a:pt x="2454" y="214"/>
                      <a:pt x="2454"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p:nvPr/>
            </p:nvSpPr>
            <p:spPr>
              <a:xfrm>
                <a:off x="3706275" y="2715750"/>
                <a:ext cx="468926" cy="52352"/>
              </a:xfrm>
              <a:custGeom>
                <a:rect b="b" l="l" r="r" t="t"/>
                <a:pathLst>
                  <a:path extrusionOk="0" h="491" w="4398">
                    <a:moveTo>
                      <a:pt x="256" y="1"/>
                    </a:moveTo>
                    <a:cubicBezTo>
                      <a:pt x="106" y="1"/>
                      <a:pt x="0" y="106"/>
                      <a:pt x="0" y="235"/>
                    </a:cubicBezTo>
                    <a:cubicBezTo>
                      <a:pt x="0" y="385"/>
                      <a:pt x="106" y="491"/>
                      <a:pt x="256" y="491"/>
                    </a:cubicBezTo>
                    <a:lnTo>
                      <a:pt x="4162" y="491"/>
                    </a:lnTo>
                    <a:cubicBezTo>
                      <a:pt x="4290" y="491"/>
                      <a:pt x="4397" y="385"/>
                      <a:pt x="4397" y="235"/>
                    </a:cubicBezTo>
                    <a:cubicBezTo>
                      <a:pt x="4397" y="106"/>
                      <a:pt x="4290" y="1"/>
                      <a:pt x="4162"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9" name="Google Shape;619;p55"/>
          <p:cNvGrpSpPr/>
          <p:nvPr/>
        </p:nvGrpSpPr>
        <p:grpSpPr>
          <a:xfrm>
            <a:off x="5635538" y="1085300"/>
            <a:ext cx="627000" cy="684300"/>
            <a:chOff x="5635538" y="1085300"/>
            <a:chExt cx="627000" cy="684300"/>
          </a:xfrm>
        </p:grpSpPr>
        <p:sp>
          <p:nvSpPr>
            <p:cNvPr id="620" name="Google Shape;620;p55"/>
            <p:cNvSpPr/>
            <p:nvPr/>
          </p:nvSpPr>
          <p:spPr>
            <a:xfrm>
              <a:off x="5635538" y="1085300"/>
              <a:ext cx="627000" cy="62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txBox="1"/>
            <p:nvPr/>
          </p:nvSpPr>
          <p:spPr>
            <a:xfrm>
              <a:off x="5635538" y="1085300"/>
              <a:ext cx="627000" cy="68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700">
                  <a:solidFill>
                    <a:schemeClr val="lt1"/>
                  </a:solidFill>
                  <a:latin typeface="IBM Plex Sans SemiBold"/>
                  <a:ea typeface="IBM Plex Sans SemiBold"/>
                  <a:cs typeface="IBM Plex Sans SemiBold"/>
                  <a:sym typeface="IBM Plex Sans SemiBold"/>
                </a:rPr>
                <a:t>”</a:t>
              </a:r>
              <a:endParaRPr sz="4700">
                <a:solidFill>
                  <a:schemeClr val="lt1"/>
                </a:solidFill>
                <a:latin typeface="IBM Plex Sans SemiBold"/>
                <a:ea typeface="IBM Plex Sans SemiBold"/>
                <a:cs typeface="IBM Plex Sans SemiBold"/>
                <a:sym typeface="IBM Plex Sans SemiBo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600"/>
                                        <p:tgtEl>
                                          <p:spTgt spid="5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19"/>
                                        </p:tgtEl>
                                        <p:attrNameLst>
                                          <p:attrName>style.visibility</p:attrName>
                                        </p:attrNameLst>
                                      </p:cBhvr>
                                      <p:to>
                                        <p:strVal val="visible"/>
                                      </p:to>
                                    </p:set>
                                    <p:anim calcmode="lin" valueType="num">
                                      <p:cBhvr additive="base">
                                        <p:cTn dur="600"/>
                                        <p:tgtEl>
                                          <p:spTgt spid="6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82"/>
          <p:cNvSpPr txBox="1"/>
          <p:nvPr>
            <p:ph type="title"/>
          </p:nvPr>
        </p:nvSpPr>
        <p:spPr>
          <a:xfrm>
            <a:off x="2228350" y="251225"/>
            <a:ext cx="468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Profit by Wealth Segment</a:t>
            </a:r>
            <a:endParaRPr/>
          </a:p>
        </p:txBody>
      </p:sp>
      <p:pic>
        <p:nvPicPr>
          <p:cNvPr id="1495" name="Google Shape;1495;p82"/>
          <p:cNvPicPr preferRelativeResize="0"/>
          <p:nvPr/>
        </p:nvPicPr>
        <p:blipFill>
          <a:blip r:embed="rId3">
            <a:alphaModFix/>
          </a:blip>
          <a:stretch>
            <a:fillRect/>
          </a:stretch>
        </p:blipFill>
        <p:spPr>
          <a:xfrm>
            <a:off x="502925" y="976325"/>
            <a:ext cx="3911684" cy="4014774"/>
          </a:xfrm>
          <a:prstGeom prst="rect">
            <a:avLst/>
          </a:prstGeom>
          <a:noFill/>
          <a:ln>
            <a:noFill/>
          </a:ln>
        </p:spPr>
      </p:pic>
      <p:sp>
        <p:nvSpPr>
          <p:cNvPr id="1496" name="Google Shape;1496;p82"/>
          <p:cNvSpPr txBox="1"/>
          <p:nvPr/>
        </p:nvSpPr>
        <p:spPr>
          <a:xfrm>
            <a:off x="5247325" y="1750675"/>
            <a:ext cx="3385200" cy="1743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majority of customers are in the “Mass customers” segment (1702 customers) and they have generated about 5.27M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“High Net Worth” segment comes second with 873 customers making 2.68M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“Affluent Customer” segment comes third with 835 customers with 2.59M USD.</a:t>
            </a:r>
            <a:endParaRPr sz="1000">
              <a:solidFill>
                <a:srgbClr val="666666"/>
              </a:solidFill>
              <a:highlight>
                <a:srgbClr val="FFFFFF"/>
              </a:highlight>
            </a:endParaRPr>
          </a:p>
        </p:txBody>
      </p:sp>
      <p:sp>
        <p:nvSpPr>
          <p:cNvPr id="1497" name="Google Shape;1497;p82"/>
          <p:cNvSpPr txBox="1"/>
          <p:nvPr/>
        </p:nvSpPr>
        <p:spPr>
          <a:xfrm>
            <a:off x="5445025" y="1257100"/>
            <a:ext cx="30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Observations</a:t>
            </a:r>
            <a:r>
              <a:rPr lang="en" sz="2000">
                <a:solidFill>
                  <a:schemeClr val="lt1"/>
                </a:solidFill>
                <a:highlight>
                  <a:schemeClr val="dk1"/>
                </a:highlight>
                <a:latin typeface="Sedgwick Ave"/>
                <a:ea typeface="Sedgwick Ave"/>
                <a:cs typeface="Sedgwick Ave"/>
                <a:sym typeface="Sedgwick Ave"/>
              </a:rPr>
              <a:t>:</a:t>
            </a:r>
            <a:endParaRPr sz="2000">
              <a:solidFill>
                <a:schemeClr val="lt1"/>
              </a:solidFill>
              <a:highlight>
                <a:schemeClr val="dk1"/>
              </a:highlight>
              <a:latin typeface="Sedgwick Ave"/>
              <a:ea typeface="Sedgwick Ave"/>
              <a:cs typeface="Sedgwick Ave"/>
              <a:sym typeface="Sedgwick Ave"/>
            </a:endParaRPr>
          </a:p>
        </p:txBody>
      </p:sp>
      <p:grpSp>
        <p:nvGrpSpPr>
          <p:cNvPr id="1498" name="Google Shape;1498;p82"/>
          <p:cNvGrpSpPr/>
          <p:nvPr/>
        </p:nvGrpSpPr>
        <p:grpSpPr>
          <a:xfrm>
            <a:off x="7886194" y="3858816"/>
            <a:ext cx="919699" cy="951549"/>
            <a:chOff x="4678244" y="1388860"/>
            <a:chExt cx="935034" cy="967415"/>
          </a:xfrm>
        </p:grpSpPr>
        <p:sp>
          <p:nvSpPr>
            <p:cNvPr id="1499" name="Google Shape;1499;p82"/>
            <p:cNvSpPr/>
            <p:nvPr/>
          </p:nvSpPr>
          <p:spPr>
            <a:xfrm>
              <a:off x="5151998" y="2279778"/>
              <a:ext cx="61961" cy="26232"/>
            </a:xfrm>
            <a:custGeom>
              <a:rect b="b" l="l" r="r" t="t"/>
              <a:pathLst>
                <a:path extrusionOk="0" h="1348" w="3184">
                  <a:moveTo>
                    <a:pt x="884" y="0"/>
                  </a:moveTo>
                  <a:cubicBezTo>
                    <a:pt x="369" y="0"/>
                    <a:pt x="75" y="213"/>
                    <a:pt x="56" y="552"/>
                  </a:cubicBezTo>
                  <a:cubicBezTo>
                    <a:pt x="1" y="1347"/>
                    <a:pt x="559" y="1347"/>
                    <a:pt x="1522" y="1347"/>
                  </a:cubicBezTo>
                  <a:cubicBezTo>
                    <a:pt x="2485" y="1334"/>
                    <a:pt x="3183" y="1194"/>
                    <a:pt x="3183" y="943"/>
                  </a:cubicBezTo>
                  <a:cubicBezTo>
                    <a:pt x="3183" y="719"/>
                    <a:pt x="2778" y="496"/>
                    <a:pt x="1871" y="189"/>
                  </a:cubicBezTo>
                  <a:cubicBezTo>
                    <a:pt x="1486" y="59"/>
                    <a:pt x="1155" y="0"/>
                    <a:pt x="8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2"/>
            <p:cNvSpPr/>
            <p:nvPr/>
          </p:nvSpPr>
          <p:spPr>
            <a:xfrm>
              <a:off x="5255642" y="1731239"/>
              <a:ext cx="140170" cy="56025"/>
            </a:xfrm>
            <a:custGeom>
              <a:rect b="b" l="l" r="r" t="t"/>
              <a:pathLst>
                <a:path extrusionOk="0" h="2879" w="7203">
                  <a:moveTo>
                    <a:pt x="347" y="0"/>
                  </a:moveTo>
                  <a:cubicBezTo>
                    <a:pt x="0" y="0"/>
                    <a:pt x="300" y="375"/>
                    <a:pt x="300" y="375"/>
                  </a:cubicBezTo>
                  <a:cubicBezTo>
                    <a:pt x="300" y="375"/>
                    <a:pt x="1403" y="2636"/>
                    <a:pt x="2421" y="2845"/>
                  </a:cubicBezTo>
                  <a:cubicBezTo>
                    <a:pt x="2528" y="2868"/>
                    <a:pt x="2649" y="2878"/>
                    <a:pt x="2779" y="2878"/>
                  </a:cubicBezTo>
                  <a:cubicBezTo>
                    <a:pt x="3520" y="2878"/>
                    <a:pt x="4565" y="2558"/>
                    <a:pt x="5004" y="2510"/>
                  </a:cubicBezTo>
                  <a:cubicBezTo>
                    <a:pt x="5039" y="2506"/>
                    <a:pt x="5079" y="2505"/>
                    <a:pt x="5124" y="2505"/>
                  </a:cubicBezTo>
                  <a:cubicBezTo>
                    <a:pt x="5508" y="2505"/>
                    <a:pt x="6240" y="2625"/>
                    <a:pt x="6709" y="2625"/>
                  </a:cubicBezTo>
                  <a:cubicBezTo>
                    <a:pt x="7009" y="2625"/>
                    <a:pt x="7202" y="2576"/>
                    <a:pt x="7126" y="2413"/>
                  </a:cubicBezTo>
                  <a:cubicBezTo>
                    <a:pt x="6735" y="1548"/>
                    <a:pt x="3134" y="1520"/>
                    <a:pt x="2436" y="1101"/>
                  </a:cubicBezTo>
                  <a:cubicBezTo>
                    <a:pt x="2282" y="1017"/>
                    <a:pt x="705" y="68"/>
                    <a:pt x="537" y="25"/>
                  </a:cubicBezTo>
                  <a:cubicBezTo>
                    <a:pt x="459" y="8"/>
                    <a:pt x="396" y="0"/>
                    <a:pt x="347"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2"/>
            <p:cNvSpPr/>
            <p:nvPr/>
          </p:nvSpPr>
          <p:spPr>
            <a:xfrm>
              <a:off x="5149001" y="2253273"/>
              <a:ext cx="25298" cy="39445"/>
            </a:xfrm>
            <a:custGeom>
              <a:rect b="b" l="l" r="r" t="t"/>
              <a:pathLst>
                <a:path extrusionOk="0" h="2027" w="1300">
                  <a:moveTo>
                    <a:pt x="964" y="1"/>
                  </a:moveTo>
                  <a:lnTo>
                    <a:pt x="0" y="643"/>
                  </a:lnTo>
                  <a:lnTo>
                    <a:pt x="517" y="1774"/>
                  </a:lnTo>
                  <a:cubicBezTo>
                    <a:pt x="574" y="1933"/>
                    <a:pt x="722" y="2027"/>
                    <a:pt x="881" y="2027"/>
                  </a:cubicBezTo>
                  <a:cubicBezTo>
                    <a:pt x="918" y="2027"/>
                    <a:pt x="955" y="2022"/>
                    <a:pt x="992" y="2011"/>
                  </a:cubicBezTo>
                  <a:cubicBezTo>
                    <a:pt x="1188" y="1955"/>
                    <a:pt x="1299" y="1760"/>
                    <a:pt x="1257" y="1564"/>
                  </a:cubicBezTo>
                  <a:lnTo>
                    <a:pt x="964"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2"/>
            <p:cNvSpPr/>
            <p:nvPr/>
          </p:nvSpPr>
          <p:spPr>
            <a:xfrm>
              <a:off x="4938755" y="1794212"/>
              <a:ext cx="236634" cy="472216"/>
            </a:xfrm>
            <a:custGeom>
              <a:rect b="b" l="l" r="r" t="t"/>
              <a:pathLst>
                <a:path extrusionOk="0" h="24266" w="12160">
                  <a:moveTo>
                    <a:pt x="3756" y="0"/>
                  </a:moveTo>
                  <a:cubicBezTo>
                    <a:pt x="1522" y="0"/>
                    <a:pt x="0" y="2332"/>
                    <a:pt x="977" y="4342"/>
                  </a:cubicBezTo>
                  <a:cubicBezTo>
                    <a:pt x="977" y="4355"/>
                    <a:pt x="992" y="4370"/>
                    <a:pt x="992" y="4383"/>
                  </a:cubicBezTo>
                  <a:lnTo>
                    <a:pt x="10581" y="24136"/>
                  </a:lnTo>
                  <a:cubicBezTo>
                    <a:pt x="10624" y="24205"/>
                    <a:pt x="10693" y="24261"/>
                    <a:pt x="10777" y="24261"/>
                  </a:cubicBezTo>
                  <a:cubicBezTo>
                    <a:pt x="10825" y="24264"/>
                    <a:pt x="10873" y="24265"/>
                    <a:pt x="10920" y="24265"/>
                  </a:cubicBezTo>
                  <a:cubicBezTo>
                    <a:pt x="11334" y="24265"/>
                    <a:pt x="11695" y="24157"/>
                    <a:pt x="12033" y="23982"/>
                  </a:cubicBezTo>
                  <a:cubicBezTo>
                    <a:pt x="12117" y="23941"/>
                    <a:pt x="12159" y="23857"/>
                    <a:pt x="12131" y="23758"/>
                  </a:cubicBezTo>
                  <a:cubicBezTo>
                    <a:pt x="11726" y="21832"/>
                    <a:pt x="9018" y="3756"/>
                    <a:pt x="7482" y="629"/>
                  </a:cubicBezTo>
                  <a:lnTo>
                    <a:pt x="37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2"/>
            <p:cNvSpPr/>
            <p:nvPr/>
          </p:nvSpPr>
          <p:spPr>
            <a:xfrm>
              <a:off x="5116950" y="2158386"/>
              <a:ext cx="67662" cy="155758"/>
            </a:xfrm>
            <a:custGeom>
              <a:rect b="b" l="l" r="r" t="t"/>
              <a:pathLst>
                <a:path extrusionOk="0" h="8004" w="3477">
                  <a:moveTo>
                    <a:pt x="347" y="0"/>
                  </a:moveTo>
                  <a:cubicBezTo>
                    <a:pt x="310" y="0"/>
                    <a:pt x="273" y="6"/>
                    <a:pt x="238" y="19"/>
                  </a:cubicBezTo>
                  <a:cubicBezTo>
                    <a:pt x="84" y="75"/>
                    <a:pt x="0" y="243"/>
                    <a:pt x="71" y="410"/>
                  </a:cubicBezTo>
                  <a:lnTo>
                    <a:pt x="2848" y="7808"/>
                  </a:lnTo>
                  <a:cubicBezTo>
                    <a:pt x="2904" y="7935"/>
                    <a:pt x="3015" y="8004"/>
                    <a:pt x="3142" y="8004"/>
                  </a:cubicBezTo>
                  <a:cubicBezTo>
                    <a:pt x="3170" y="8004"/>
                    <a:pt x="3211" y="8004"/>
                    <a:pt x="3239" y="7990"/>
                  </a:cubicBezTo>
                  <a:cubicBezTo>
                    <a:pt x="3393" y="7935"/>
                    <a:pt x="3477" y="7753"/>
                    <a:pt x="3421" y="7600"/>
                  </a:cubicBezTo>
                  <a:lnTo>
                    <a:pt x="629" y="187"/>
                  </a:lnTo>
                  <a:cubicBezTo>
                    <a:pt x="586" y="69"/>
                    <a:pt x="468"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2"/>
            <p:cNvSpPr/>
            <p:nvPr/>
          </p:nvSpPr>
          <p:spPr>
            <a:xfrm>
              <a:off x="5216371" y="1959096"/>
              <a:ext cx="396906" cy="397179"/>
            </a:xfrm>
            <a:custGeom>
              <a:rect b="b" l="l" r="r" t="t"/>
              <a:pathLst>
                <a:path extrusionOk="0" h="20410" w="20396">
                  <a:moveTo>
                    <a:pt x="10205" y="1243"/>
                  </a:moveTo>
                  <a:cubicBezTo>
                    <a:pt x="15147" y="1243"/>
                    <a:pt x="19167" y="5263"/>
                    <a:pt x="19167" y="10204"/>
                  </a:cubicBezTo>
                  <a:cubicBezTo>
                    <a:pt x="19167" y="15146"/>
                    <a:pt x="15147" y="19166"/>
                    <a:pt x="10205" y="19166"/>
                  </a:cubicBezTo>
                  <a:cubicBezTo>
                    <a:pt x="5249" y="19166"/>
                    <a:pt x="1229" y="15146"/>
                    <a:pt x="1229" y="10204"/>
                  </a:cubicBezTo>
                  <a:cubicBezTo>
                    <a:pt x="1229" y="5263"/>
                    <a:pt x="5249" y="1243"/>
                    <a:pt x="10205" y="1243"/>
                  </a:cubicBezTo>
                  <a:close/>
                  <a:moveTo>
                    <a:pt x="10205" y="1"/>
                  </a:moveTo>
                  <a:cubicBezTo>
                    <a:pt x="4579" y="1"/>
                    <a:pt x="0" y="4579"/>
                    <a:pt x="0" y="10204"/>
                  </a:cubicBezTo>
                  <a:cubicBezTo>
                    <a:pt x="0" y="15830"/>
                    <a:pt x="4579" y="20409"/>
                    <a:pt x="10205" y="20409"/>
                  </a:cubicBezTo>
                  <a:cubicBezTo>
                    <a:pt x="15817" y="20409"/>
                    <a:pt x="20395" y="15830"/>
                    <a:pt x="20395" y="10204"/>
                  </a:cubicBezTo>
                  <a:cubicBezTo>
                    <a:pt x="20395" y="4579"/>
                    <a:pt x="15817" y="1"/>
                    <a:pt x="102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2"/>
            <p:cNvSpPr/>
            <p:nvPr/>
          </p:nvSpPr>
          <p:spPr>
            <a:xfrm>
              <a:off x="5194926" y="1937904"/>
              <a:ext cx="345804" cy="226028"/>
            </a:xfrm>
            <a:custGeom>
              <a:rect b="b" l="l" r="r" t="t"/>
              <a:pathLst>
                <a:path extrusionOk="0" h="11615" w="17770">
                  <a:moveTo>
                    <a:pt x="11265" y="1"/>
                  </a:moveTo>
                  <a:cubicBezTo>
                    <a:pt x="5053" y="1"/>
                    <a:pt x="0" y="5054"/>
                    <a:pt x="0" y="11252"/>
                  </a:cubicBezTo>
                  <a:cubicBezTo>
                    <a:pt x="0" y="11461"/>
                    <a:pt x="168" y="11615"/>
                    <a:pt x="363" y="11615"/>
                  </a:cubicBezTo>
                  <a:cubicBezTo>
                    <a:pt x="558" y="11615"/>
                    <a:pt x="726" y="11461"/>
                    <a:pt x="726" y="11252"/>
                  </a:cubicBezTo>
                  <a:cubicBezTo>
                    <a:pt x="726" y="5445"/>
                    <a:pt x="5458" y="727"/>
                    <a:pt x="11265" y="727"/>
                  </a:cubicBezTo>
                  <a:cubicBezTo>
                    <a:pt x="13373" y="727"/>
                    <a:pt x="15411" y="1341"/>
                    <a:pt x="17155" y="2514"/>
                  </a:cubicBezTo>
                  <a:cubicBezTo>
                    <a:pt x="17218" y="2556"/>
                    <a:pt x="17289" y="2576"/>
                    <a:pt x="17359" y="2576"/>
                  </a:cubicBezTo>
                  <a:cubicBezTo>
                    <a:pt x="17475" y="2576"/>
                    <a:pt x="17588" y="2520"/>
                    <a:pt x="17658" y="2415"/>
                  </a:cubicBezTo>
                  <a:cubicBezTo>
                    <a:pt x="17770" y="2262"/>
                    <a:pt x="17728" y="2039"/>
                    <a:pt x="17561" y="1927"/>
                  </a:cubicBezTo>
                  <a:cubicBezTo>
                    <a:pt x="15704" y="656"/>
                    <a:pt x="13526" y="1"/>
                    <a:pt x="112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2"/>
            <p:cNvSpPr/>
            <p:nvPr/>
          </p:nvSpPr>
          <p:spPr>
            <a:xfrm>
              <a:off x="5244627" y="1987352"/>
              <a:ext cx="340394" cy="340667"/>
            </a:xfrm>
            <a:custGeom>
              <a:rect b="b" l="l" r="r" t="t"/>
              <a:pathLst>
                <a:path extrusionOk="0" h="17506" w="17492">
                  <a:moveTo>
                    <a:pt x="8753" y="489"/>
                  </a:moveTo>
                  <a:cubicBezTo>
                    <a:pt x="13304" y="489"/>
                    <a:pt x="17002" y="4202"/>
                    <a:pt x="17002" y="8752"/>
                  </a:cubicBezTo>
                  <a:cubicBezTo>
                    <a:pt x="17002" y="13303"/>
                    <a:pt x="13304" y="17016"/>
                    <a:pt x="8753" y="17016"/>
                  </a:cubicBezTo>
                  <a:cubicBezTo>
                    <a:pt x="4188" y="17016"/>
                    <a:pt x="489" y="13303"/>
                    <a:pt x="489" y="8752"/>
                  </a:cubicBezTo>
                  <a:cubicBezTo>
                    <a:pt x="489" y="4202"/>
                    <a:pt x="4188" y="489"/>
                    <a:pt x="8753" y="489"/>
                  </a:cubicBezTo>
                  <a:close/>
                  <a:moveTo>
                    <a:pt x="8753" y="1"/>
                  </a:moveTo>
                  <a:cubicBezTo>
                    <a:pt x="3909" y="1"/>
                    <a:pt x="0" y="3922"/>
                    <a:pt x="0" y="8752"/>
                  </a:cubicBezTo>
                  <a:cubicBezTo>
                    <a:pt x="0" y="13582"/>
                    <a:pt x="3909" y="17505"/>
                    <a:pt x="8753" y="17505"/>
                  </a:cubicBezTo>
                  <a:cubicBezTo>
                    <a:pt x="13583" y="17505"/>
                    <a:pt x="17491" y="13582"/>
                    <a:pt x="17491" y="8752"/>
                  </a:cubicBezTo>
                  <a:cubicBezTo>
                    <a:pt x="17491" y="3922"/>
                    <a:pt x="13583" y="1"/>
                    <a:pt x="8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2"/>
            <p:cNvSpPr/>
            <p:nvPr/>
          </p:nvSpPr>
          <p:spPr>
            <a:xfrm>
              <a:off x="5391842" y="2134840"/>
              <a:ext cx="45945" cy="45653"/>
            </a:xfrm>
            <a:custGeom>
              <a:rect b="b" l="l" r="r" t="t"/>
              <a:pathLst>
                <a:path extrusionOk="0" h="2346" w="2361">
                  <a:moveTo>
                    <a:pt x="1188" y="1"/>
                  </a:moveTo>
                  <a:cubicBezTo>
                    <a:pt x="531" y="1"/>
                    <a:pt x="1" y="518"/>
                    <a:pt x="1" y="1173"/>
                  </a:cubicBezTo>
                  <a:cubicBezTo>
                    <a:pt x="1" y="1830"/>
                    <a:pt x="531" y="2346"/>
                    <a:pt x="1188" y="2346"/>
                  </a:cubicBezTo>
                  <a:cubicBezTo>
                    <a:pt x="1830" y="2346"/>
                    <a:pt x="2361" y="1830"/>
                    <a:pt x="2361" y="1173"/>
                  </a:cubicBezTo>
                  <a:cubicBezTo>
                    <a:pt x="2361" y="518"/>
                    <a:pt x="1830" y="1"/>
                    <a:pt x="11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2"/>
            <p:cNvSpPr/>
            <p:nvPr/>
          </p:nvSpPr>
          <p:spPr>
            <a:xfrm>
              <a:off x="5410057" y="1987352"/>
              <a:ext cx="9516" cy="340667"/>
            </a:xfrm>
            <a:custGeom>
              <a:rect b="b" l="l" r="r" t="t"/>
              <a:pathLst>
                <a:path extrusionOk="0" h="17506" w="489">
                  <a:moveTo>
                    <a:pt x="1" y="1"/>
                  </a:moveTo>
                  <a:lnTo>
                    <a:pt x="1" y="17505"/>
                  </a:lnTo>
                  <a:lnTo>
                    <a:pt x="489" y="17505"/>
                  </a:lnTo>
                  <a:lnTo>
                    <a:pt x="4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2"/>
            <p:cNvSpPr/>
            <p:nvPr/>
          </p:nvSpPr>
          <p:spPr>
            <a:xfrm>
              <a:off x="5325561" y="2007707"/>
              <a:ext cx="178507" cy="299918"/>
            </a:xfrm>
            <a:custGeom>
              <a:rect b="b" l="l" r="r" t="t"/>
              <a:pathLst>
                <a:path extrusionOk="0" h="15412" w="9173">
                  <a:moveTo>
                    <a:pt x="420" y="1"/>
                  </a:moveTo>
                  <a:lnTo>
                    <a:pt x="1" y="252"/>
                  </a:lnTo>
                  <a:lnTo>
                    <a:pt x="8754" y="15412"/>
                  </a:lnTo>
                  <a:lnTo>
                    <a:pt x="9173" y="15161"/>
                  </a:lnTo>
                  <a:lnTo>
                    <a:pt x="4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2"/>
            <p:cNvSpPr/>
            <p:nvPr/>
          </p:nvSpPr>
          <p:spPr>
            <a:xfrm>
              <a:off x="5265002" y="2068306"/>
              <a:ext cx="299626" cy="178760"/>
            </a:xfrm>
            <a:custGeom>
              <a:rect b="b" l="l" r="r" t="t"/>
              <a:pathLst>
                <a:path extrusionOk="0" h="9186" w="15397">
                  <a:moveTo>
                    <a:pt x="237" y="0"/>
                  </a:moveTo>
                  <a:lnTo>
                    <a:pt x="1" y="433"/>
                  </a:lnTo>
                  <a:lnTo>
                    <a:pt x="15160" y="9185"/>
                  </a:lnTo>
                  <a:lnTo>
                    <a:pt x="15397" y="8752"/>
                  </a:lnTo>
                  <a:lnTo>
                    <a:pt x="2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2"/>
            <p:cNvSpPr/>
            <p:nvPr/>
          </p:nvSpPr>
          <p:spPr>
            <a:xfrm>
              <a:off x="5244627" y="2153054"/>
              <a:ext cx="340394" cy="9516"/>
            </a:xfrm>
            <a:custGeom>
              <a:rect b="b" l="l" r="r" t="t"/>
              <a:pathLst>
                <a:path extrusionOk="0" h="489" w="17492">
                  <a:moveTo>
                    <a:pt x="0" y="1"/>
                  </a:moveTo>
                  <a:lnTo>
                    <a:pt x="0" y="489"/>
                  </a:lnTo>
                  <a:lnTo>
                    <a:pt x="17491" y="489"/>
                  </a:lnTo>
                  <a:lnTo>
                    <a:pt x="174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2"/>
            <p:cNvSpPr/>
            <p:nvPr/>
          </p:nvSpPr>
          <p:spPr>
            <a:xfrm>
              <a:off x="5265002" y="2068306"/>
              <a:ext cx="299626" cy="178760"/>
            </a:xfrm>
            <a:custGeom>
              <a:rect b="b" l="l" r="r" t="t"/>
              <a:pathLst>
                <a:path extrusionOk="0" h="9186" w="15397">
                  <a:moveTo>
                    <a:pt x="15160" y="0"/>
                  </a:moveTo>
                  <a:lnTo>
                    <a:pt x="1" y="8752"/>
                  </a:lnTo>
                  <a:lnTo>
                    <a:pt x="237" y="9185"/>
                  </a:lnTo>
                  <a:lnTo>
                    <a:pt x="15397" y="433"/>
                  </a:lnTo>
                  <a:lnTo>
                    <a:pt x="151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2"/>
            <p:cNvSpPr/>
            <p:nvPr/>
          </p:nvSpPr>
          <p:spPr>
            <a:xfrm>
              <a:off x="5325561" y="2007707"/>
              <a:ext cx="178507" cy="299918"/>
            </a:xfrm>
            <a:custGeom>
              <a:rect b="b" l="l" r="r" t="t"/>
              <a:pathLst>
                <a:path extrusionOk="0" h="15412" w="9173">
                  <a:moveTo>
                    <a:pt x="8754" y="1"/>
                  </a:moveTo>
                  <a:lnTo>
                    <a:pt x="1" y="15161"/>
                  </a:lnTo>
                  <a:lnTo>
                    <a:pt x="420" y="15412"/>
                  </a:lnTo>
                  <a:lnTo>
                    <a:pt x="9173" y="252"/>
                  </a:lnTo>
                  <a:lnTo>
                    <a:pt x="87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2"/>
            <p:cNvSpPr/>
            <p:nvPr/>
          </p:nvSpPr>
          <p:spPr>
            <a:xfrm>
              <a:off x="4699436" y="1959096"/>
              <a:ext cx="397159" cy="397179"/>
            </a:xfrm>
            <a:custGeom>
              <a:rect b="b" l="l" r="r" t="t"/>
              <a:pathLst>
                <a:path extrusionOk="0" h="20410" w="20409">
                  <a:moveTo>
                    <a:pt x="10204" y="1243"/>
                  </a:moveTo>
                  <a:cubicBezTo>
                    <a:pt x="15146" y="1243"/>
                    <a:pt x="19166" y="5263"/>
                    <a:pt x="19166" y="10204"/>
                  </a:cubicBezTo>
                  <a:cubicBezTo>
                    <a:pt x="19166" y="15146"/>
                    <a:pt x="15146" y="19166"/>
                    <a:pt x="10204" y="19166"/>
                  </a:cubicBezTo>
                  <a:cubicBezTo>
                    <a:pt x="5263" y="19166"/>
                    <a:pt x="1242" y="15146"/>
                    <a:pt x="1242" y="10204"/>
                  </a:cubicBezTo>
                  <a:cubicBezTo>
                    <a:pt x="1242" y="5263"/>
                    <a:pt x="5263" y="1243"/>
                    <a:pt x="10204" y="1243"/>
                  </a:cubicBezTo>
                  <a:close/>
                  <a:moveTo>
                    <a:pt x="10204" y="1"/>
                  </a:moveTo>
                  <a:cubicBezTo>
                    <a:pt x="4579" y="1"/>
                    <a:pt x="1" y="4579"/>
                    <a:pt x="1" y="10204"/>
                  </a:cubicBezTo>
                  <a:cubicBezTo>
                    <a:pt x="1" y="15830"/>
                    <a:pt x="4579" y="20409"/>
                    <a:pt x="10204" y="20409"/>
                  </a:cubicBezTo>
                  <a:cubicBezTo>
                    <a:pt x="15830" y="20409"/>
                    <a:pt x="20409" y="15830"/>
                    <a:pt x="20409" y="10204"/>
                  </a:cubicBezTo>
                  <a:cubicBezTo>
                    <a:pt x="20409" y="4579"/>
                    <a:pt x="15830" y="1"/>
                    <a:pt x="10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2"/>
            <p:cNvSpPr/>
            <p:nvPr/>
          </p:nvSpPr>
          <p:spPr>
            <a:xfrm>
              <a:off x="4678244" y="1937904"/>
              <a:ext cx="345551" cy="226028"/>
            </a:xfrm>
            <a:custGeom>
              <a:rect b="b" l="l" r="r" t="t"/>
              <a:pathLst>
                <a:path extrusionOk="0" h="11615" w="17757">
                  <a:moveTo>
                    <a:pt x="11252" y="1"/>
                  </a:moveTo>
                  <a:cubicBezTo>
                    <a:pt x="5039" y="1"/>
                    <a:pt x="1" y="5054"/>
                    <a:pt x="1" y="11252"/>
                  </a:cubicBezTo>
                  <a:cubicBezTo>
                    <a:pt x="1" y="11461"/>
                    <a:pt x="154" y="11615"/>
                    <a:pt x="349" y="11615"/>
                  </a:cubicBezTo>
                  <a:cubicBezTo>
                    <a:pt x="559" y="11615"/>
                    <a:pt x="712" y="11461"/>
                    <a:pt x="712" y="11252"/>
                  </a:cubicBezTo>
                  <a:cubicBezTo>
                    <a:pt x="712" y="5445"/>
                    <a:pt x="5445" y="727"/>
                    <a:pt x="11252" y="727"/>
                  </a:cubicBezTo>
                  <a:cubicBezTo>
                    <a:pt x="13374" y="727"/>
                    <a:pt x="15412" y="1341"/>
                    <a:pt x="17143" y="2514"/>
                  </a:cubicBezTo>
                  <a:cubicBezTo>
                    <a:pt x="17206" y="2556"/>
                    <a:pt x="17276" y="2576"/>
                    <a:pt x="17346" y="2576"/>
                  </a:cubicBezTo>
                  <a:cubicBezTo>
                    <a:pt x="17462" y="2576"/>
                    <a:pt x="17575" y="2520"/>
                    <a:pt x="17645" y="2415"/>
                  </a:cubicBezTo>
                  <a:cubicBezTo>
                    <a:pt x="17757" y="2262"/>
                    <a:pt x="17714" y="2039"/>
                    <a:pt x="17547" y="1927"/>
                  </a:cubicBezTo>
                  <a:cubicBezTo>
                    <a:pt x="15691" y="656"/>
                    <a:pt x="13513" y="1"/>
                    <a:pt x="11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2"/>
            <p:cNvSpPr/>
            <p:nvPr/>
          </p:nvSpPr>
          <p:spPr>
            <a:xfrm>
              <a:off x="4727692" y="1987352"/>
              <a:ext cx="340667" cy="340667"/>
            </a:xfrm>
            <a:custGeom>
              <a:rect b="b" l="l" r="r" t="t"/>
              <a:pathLst>
                <a:path extrusionOk="0" h="17506" w="17506">
                  <a:moveTo>
                    <a:pt x="8752" y="489"/>
                  </a:moveTo>
                  <a:cubicBezTo>
                    <a:pt x="13303" y="489"/>
                    <a:pt x="17016" y="4202"/>
                    <a:pt x="17016" y="8752"/>
                  </a:cubicBezTo>
                  <a:cubicBezTo>
                    <a:pt x="17016" y="13303"/>
                    <a:pt x="13303" y="17016"/>
                    <a:pt x="8752" y="17016"/>
                  </a:cubicBezTo>
                  <a:cubicBezTo>
                    <a:pt x="4201" y="17016"/>
                    <a:pt x="488" y="13303"/>
                    <a:pt x="488" y="8752"/>
                  </a:cubicBezTo>
                  <a:cubicBezTo>
                    <a:pt x="488" y="4202"/>
                    <a:pt x="4201" y="489"/>
                    <a:pt x="8752" y="489"/>
                  </a:cubicBezTo>
                  <a:close/>
                  <a:moveTo>
                    <a:pt x="8752" y="1"/>
                  </a:moveTo>
                  <a:cubicBezTo>
                    <a:pt x="3922" y="1"/>
                    <a:pt x="0" y="3922"/>
                    <a:pt x="0" y="8752"/>
                  </a:cubicBezTo>
                  <a:cubicBezTo>
                    <a:pt x="0" y="13582"/>
                    <a:pt x="3922" y="17505"/>
                    <a:pt x="8752" y="17505"/>
                  </a:cubicBezTo>
                  <a:cubicBezTo>
                    <a:pt x="13582" y="17505"/>
                    <a:pt x="17505" y="13582"/>
                    <a:pt x="17505" y="8752"/>
                  </a:cubicBezTo>
                  <a:cubicBezTo>
                    <a:pt x="17505" y="3922"/>
                    <a:pt x="13582" y="1"/>
                    <a:pt x="87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2"/>
            <p:cNvSpPr/>
            <p:nvPr/>
          </p:nvSpPr>
          <p:spPr>
            <a:xfrm>
              <a:off x="4874926" y="2134840"/>
              <a:ext cx="45906" cy="45653"/>
            </a:xfrm>
            <a:custGeom>
              <a:rect b="b" l="l" r="r" t="t"/>
              <a:pathLst>
                <a:path extrusionOk="0" h="2346" w="2359">
                  <a:moveTo>
                    <a:pt x="1186" y="1"/>
                  </a:moveTo>
                  <a:cubicBezTo>
                    <a:pt x="531" y="1"/>
                    <a:pt x="0" y="518"/>
                    <a:pt x="0" y="1173"/>
                  </a:cubicBezTo>
                  <a:cubicBezTo>
                    <a:pt x="0" y="1830"/>
                    <a:pt x="531" y="2346"/>
                    <a:pt x="1186" y="2346"/>
                  </a:cubicBezTo>
                  <a:cubicBezTo>
                    <a:pt x="1828" y="2346"/>
                    <a:pt x="2359" y="1830"/>
                    <a:pt x="2359" y="1173"/>
                  </a:cubicBezTo>
                  <a:cubicBezTo>
                    <a:pt x="2359" y="518"/>
                    <a:pt x="1828" y="1"/>
                    <a:pt x="1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2"/>
            <p:cNvSpPr/>
            <p:nvPr/>
          </p:nvSpPr>
          <p:spPr>
            <a:xfrm>
              <a:off x="4893102" y="1987352"/>
              <a:ext cx="9535" cy="340667"/>
            </a:xfrm>
            <a:custGeom>
              <a:rect b="b" l="l" r="r" t="t"/>
              <a:pathLst>
                <a:path extrusionOk="0" h="17506" w="490">
                  <a:moveTo>
                    <a:pt x="1" y="1"/>
                  </a:moveTo>
                  <a:lnTo>
                    <a:pt x="1" y="17505"/>
                  </a:lnTo>
                  <a:lnTo>
                    <a:pt x="490" y="17505"/>
                  </a:lnTo>
                  <a:lnTo>
                    <a:pt x="4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2"/>
            <p:cNvSpPr/>
            <p:nvPr/>
          </p:nvSpPr>
          <p:spPr>
            <a:xfrm>
              <a:off x="4808645" y="2007707"/>
              <a:ext cx="178468" cy="299918"/>
            </a:xfrm>
            <a:custGeom>
              <a:rect b="b" l="l" r="r" t="t"/>
              <a:pathLst>
                <a:path extrusionOk="0" h="15412" w="9171">
                  <a:moveTo>
                    <a:pt x="432" y="1"/>
                  </a:moveTo>
                  <a:lnTo>
                    <a:pt x="0" y="252"/>
                  </a:lnTo>
                  <a:lnTo>
                    <a:pt x="8752" y="15412"/>
                  </a:lnTo>
                  <a:lnTo>
                    <a:pt x="9171" y="15161"/>
                  </a:lnTo>
                  <a:lnTo>
                    <a:pt x="4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2"/>
            <p:cNvSpPr/>
            <p:nvPr/>
          </p:nvSpPr>
          <p:spPr>
            <a:xfrm>
              <a:off x="4748047" y="2068306"/>
              <a:ext cx="299665" cy="178760"/>
            </a:xfrm>
            <a:custGeom>
              <a:rect b="b" l="l" r="r" t="t"/>
              <a:pathLst>
                <a:path extrusionOk="0" h="9186" w="15399">
                  <a:moveTo>
                    <a:pt x="252" y="0"/>
                  </a:moveTo>
                  <a:lnTo>
                    <a:pt x="1" y="433"/>
                  </a:lnTo>
                  <a:lnTo>
                    <a:pt x="15160" y="9185"/>
                  </a:lnTo>
                  <a:lnTo>
                    <a:pt x="15398" y="8752"/>
                  </a:lnTo>
                  <a:lnTo>
                    <a:pt x="25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2"/>
            <p:cNvSpPr/>
            <p:nvPr/>
          </p:nvSpPr>
          <p:spPr>
            <a:xfrm>
              <a:off x="4727692" y="2153054"/>
              <a:ext cx="340667" cy="9516"/>
            </a:xfrm>
            <a:custGeom>
              <a:rect b="b" l="l" r="r" t="t"/>
              <a:pathLst>
                <a:path extrusionOk="0" h="489" w="17506">
                  <a:moveTo>
                    <a:pt x="0" y="1"/>
                  </a:moveTo>
                  <a:lnTo>
                    <a:pt x="0" y="489"/>
                  </a:lnTo>
                  <a:lnTo>
                    <a:pt x="17505" y="489"/>
                  </a:lnTo>
                  <a:lnTo>
                    <a:pt x="175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2"/>
            <p:cNvSpPr/>
            <p:nvPr/>
          </p:nvSpPr>
          <p:spPr>
            <a:xfrm>
              <a:off x="4748047" y="2068306"/>
              <a:ext cx="299665" cy="178760"/>
            </a:xfrm>
            <a:custGeom>
              <a:rect b="b" l="l" r="r" t="t"/>
              <a:pathLst>
                <a:path extrusionOk="0" h="9186" w="15399">
                  <a:moveTo>
                    <a:pt x="15160" y="0"/>
                  </a:moveTo>
                  <a:lnTo>
                    <a:pt x="1" y="8752"/>
                  </a:lnTo>
                  <a:lnTo>
                    <a:pt x="252" y="9185"/>
                  </a:lnTo>
                  <a:lnTo>
                    <a:pt x="15398" y="433"/>
                  </a:lnTo>
                  <a:lnTo>
                    <a:pt x="151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2"/>
            <p:cNvSpPr/>
            <p:nvPr/>
          </p:nvSpPr>
          <p:spPr>
            <a:xfrm>
              <a:off x="4808645" y="2007707"/>
              <a:ext cx="178468" cy="299918"/>
            </a:xfrm>
            <a:custGeom>
              <a:rect b="b" l="l" r="r" t="t"/>
              <a:pathLst>
                <a:path extrusionOk="0" h="15412" w="9171">
                  <a:moveTo>
                    <a:pt x="8752" y="1"/>
                  </a:moveTo>
                  <a:lnTo>
                    <a:pt x="0" y="15161"/>
                  </a:lnTo>
                  <a:lnTo>
                    <a:pt x="432" y="15412"/>
                  </a:lnTo>
                  <a:lnTo>
                    <a:pt x="9171" y="252"/>
                  </a:lnTo>
                  <a:lnTo>
                    <a:pt x="87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2"/>
            <p:cNvSpPr/>
            <p:nvPr/>
          </p:nvSpPr>
          <p:spPr>
            <a:xfrm>
              <a:off x="5306549" y="1777106"/>
              <a:ext cx="121722" cy="391730"/>
            </a:xfrm>
            <a:custGeom>
              <a:rect b="b" l="l" r="r" t="t"/>
              <a:pathLst>
                <a:path extrusionOk="0" h="20130" w="6255">
                  <a:moveTo>
                    <a:pt x="643" y="0"/>
                  </a:moveTo>
                  <a:cubicBezTo>
                    <a:pt x="447" y="0"/>
                    <a:pt x="280" y="97"/>
                    <a:pt x="155" y="251"/>
                  </a:cubicBezTo>
                  <a:cubicBezTo>
                    <a:pt x="43" y="391"/>
                    <a:pt x="1" y="586"/>
                    <a:pt x="57" y="767"/>
                  </a:cubicBezTo>
                  <a:lnTo>
                    <a:pt x="4998" y="19683"/>
                  </a:lnTo>
                  <a:cubicBezTo>
                    <a:pt x="5068" y="19947"/>
                    <a:pt x="5320" y="20129"/>
                    <a:pt x="5584" y="20129"/>
                  </a:cubicBezTo>
                  <a:cubicBezTo>
                    <a:pt x="5640" y="20129"/>
                    <a:pt x="5683" y="20129"/>
                    <a:pt x="5739" y="20115"/>
                  </a:cubicBezTo>
                  <a:cubicBezTo>
                    <a:pt x="6059" y="20031"/>
                    <a:pt x="6254" y="19696"/>
                    <a:pt x="6171" y="19361"/>
                  </a:cubicBezTo>
                  <a:lnTo>
                    <a:pt x="1439" y="1229"/>
                  </a:lnTo>
                  <a:lnTo>
                    <a:pt x="4635" y="1229"/>
                  </a:lnTo>
                  <a:cubicBezTo>
                    <a:pt x="4970" y="1229"/>
                    <a:pt x="5236" y="949"/>
                    <a:pt x="5236" y="614"/>
                  </a:cubicBezTo>
                  <a:cubicBezTo>
                    <a:pt x="5236" y="279"/>
                    <a:pt x="4970" y="0"/>
                    <a:pt x="4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2"/>
            <p:cNvSpPr/>
            <p:nvPr/>
          </p:nvSpPr>
          <p:spPr>
            <a:xfrm>
              <a:off x="4885512" y="1866194"/>
              <a:ext cx="477023" cy="303440"/>
            </a:xfrm>
            <a:custGeom>
              <a:rect b="b" l="l" r="r" t="t"/>
              <a:pathLst>
                <a:path extrusionOk="0" h="15593" w="24513">
                  <a:moveTo>
                    <a:pt x="5431" y="1"/>
                  </a:moveTo>
                  <a:cubicBezTo>
                    <a:pt x="5165" y="1"/>
                    <a:pt x="4928" y="182"/>
                    <a:pt x="4858" y="420"/>
                  </a:cubicBezTo>
                  <a:lnTo>
                    <a:pt x="70" y="14783"/>
                  </a:lnTo>
                  <a:cubicBezTo>
                    <a:pt x="0" y="14978"/>
                    <a:pt x="28" y="15174"/>
                    <a:pt x="154" y="15341"/>
                  </a:cubicBezTo>
                  <a:cubicBezTo>
                    <a:pt x="266" y="15495"/>
                    <a:pt x="447" y="15593"/>
                    <a:pt x="642" y="15593"/>
                  </a:cubicBezTo>
                  <a:lnTo>
                    <a:pt x="10218" y="15593"/>
                  </a:lnTo>
                  <a:cubicBezTo>
                    <a:pt x="10386" y="15593"/>
                    <a:pt x="10525" y="15523"/>
                    <a:pt x="10651" y="15425"/>
                  </a:cubicBezTo>
                  <a:lnTo>
                    <a:pt x="24261" y="2458"/>
                  </a:lnTo>
                  <a:cubicBezTo>
                    <a:pt x="24512" y="2220"/>
                    <a:pt x="24512" y="1843"/>
                    <a:pt x="24289" y="1592"/>
                  </a:cubicBezTo>
                  <a:cubicBezTo>
                    <a:pt x="24167" y="1470"/>
                    <a:pt x="24004" y="1407"/>
                    <a:pt x="23843" y="1407"/>
                  </a:cubicBezTo>
                  <a:cubicBezTo>
                    <a:pt x="23690" y="1407"/>
                    <a:pt x="23539" y="1463"/>
                    <a:pt x="23424" y="1578"/>
                  </a:cubicBezTo>
                  <a:lnTo>
                    <a:pt x="9981" y="14364"/>
                  </a:lnTo>
                  <a:lnTo>
                    <a:pt x="1494" y="14364"/>
                  </a:lnTo>
                  <a:lnTo>
                    <a:pt x="5877" y="1229"/>
                  </a:lnTo>
                  <a:lnTo>
                    <a:pt x="23479" y="1257"/>
                  </a:lnTo>
                  <a:cubicBezTo>
                    <a:pt x="23814" y="1257"/>
                    <a:pt x="24094" y="978"/>
                    <a:pt x="24094" y="643"/>
                  </a:cubicBezTo>
                  <a:cubicBezTo>
                    <a:pt x="24094" y="308"/>
                    <a:pt x="23814" y="29"/>
                    <a:pt x="23479" y="29"/>
                  </a:cubicBezTo>
                  <a:lnTo>
                    <a:pt x="54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2"/>
            <p:cNvSpPr/>
            <p:nvPr/>
          </p:nvSpPr>
          <p:spPr>
            <a:xfrm>
              <a:off x="5074566" y="2107965"/>
              <a:ext cx="98351" cy="98078"/>
            </a:xfrm>
            <a:custGeom>
              <a:rect b="b" l="l" r="r" t="t"/>
              <a:pathLst>
                <a:path extrusionOk="0" h="5040" w="5054">
                  <a:moveTo>
                    <a:pt x="2528" y="0"/>
                  </a:moveTo>
                  <a:cubicBezTo>
                    <a:pt x="1132" y="0"/>
                    <a:pt x="1" y="1131"/>
                    <a:pt x="1" y="2513"/>
                  </a:cubicBezTo>
                  <a:cubicBezTo>
                    <a:pt x="1" y="3909"/>
                    <a:pt x="1132" y="5039"/>
                    <a:pt x="2528" y="5039"/>
                  </a:cubicBezTo>
                  <a:cubicBezTo>
                    <a:pt x="3924" y="5039"/>
                    <a:pt x="5054" y="3909"/>
                    <a:pt x="5054" y="2513"/>
                  </a:cubicBezTo>
                  <a:cubicBezTo>
                    <a:pt x="5054" y="1131"/>
                    <a:pt x="3924" y="0"/>
                    <a:pt x="2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2"/>
            <p:cNvSpPr/>
            <p:nvPr/>
          </p:nvSpPr>
          <p:spPr>
            <a:xfrm>
              <a:off x="5109341" y="2142449"/>
              <a:ext cx="28820" cy="29093"/>
            </a:xfrm>
            <a:custGeom>
              <a:rect b="b" l="l" r="r" t="t"/>
              <a:pathLst>
                <a:path extrusionOk="0" h="1495" w="1481">
                  <a:moveTo>
                    <a:pt x="741" y="1"/>
                  </a:moveTo>
                  <a:cubicBezTo>
                    <a:pt x="335" y="1"/>
                    <a:pt x="0" y="336"/>
                    <a:pt x="0" y="741"/>
                  </a:cubicBezTo>
                  <a:cubicBezTo>
                    <a:pt x="0" y="1160"/>
                    <a:pt x="335" y="1495"/>
                    <a:pt x="741" y="1495"/>
                  </a:cubicBezTo>
                  <a:cubicBezTo>
                    <a:pt x="1145" y="1495"/>
                    <a:pt x="1480" y="1160"/>
                    <a:pt x="1480" y="741"/>
                  </a:cubicBezTo>
                  <a:cubicBezTo>
                    <a:pt x="1480" y="336"/>
                    <a:pt x="1145"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2"/>
            <p:cNvSpPr/>
            <p:nvPr/>
          </p:nvSpPr>
          <p:spPr>
            <a:xfrm>
              <a:off x="4897733" y="2109055"/>
              <a:ext cx="223576" cy="28528"/>
            </a:xfrm>
            <a:custGeom>
              <a:rect b="b" l="l" r="r" t="t"/>
              <a:pathLst>
                <a:path extrusionOk="0" h="1466" w="11489">
                  <a:moveTo>
                    <a:pt x="11447" y="0"/>
                  </a:moveTo>
                  <a:lnTo>
                    <a:pt x="1" y="795"/>
                  </a:lnTo>
                  <a:lnTo>
                    <a:pt x="42" y="1465"/>
                  </a:lnTo>
                  <a:lnTo>
                    <a:pt x="11489" y="656"/>
                  </a:lnTo>
                  <a:lnTo>
                    <a:pt x="114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2"/>
            <p:cNvSpPr/>
            <p:nvPr/>
          </p:nvSpPr>
          <p:spPr>
            <a:xfrm>
              <a:off x="4897733" y="2176679"/>
              <a:ext cx="223576" cy="28548"/>
            </a:xfrm>
            <a:custGeom>
              <a:rect b="b" l="l" r="r" t="t"/>
              <a:pathLst>
                <a:path extrusionOk="0" h="1467" w="11489">
                  <a:moveTo>
                    <a:pt x="42" y="0"/>
                  </a:moveTo>
                  <a:lnTo>
                    <a:pt x="1" y="671"/>
                  </a:lnTo>
                  <a:lnTo>
                    <a:pt x="11447" y="1467"/>
                  </a:lnTo>
                  <a:lnTo>
                    <a:pt x="11489" y="810"/>
                  </a:lnTo>
                  <a:lnTo>
                    <a:pt x="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2"/>
            <p:cNvSpPr/>
            <p:nvPr/>
          </p:nvSpPr>
          <p:spPr>
            <a:xfrm>
              <a:off x="4865410" y="2124526"/>
              <a:ext cx="65210" cy="64957"/>
            </a:xfrm>
            <a:custGeom>
              <a:rect b="b" l="l" r="r" t="t"/>
              <a:pathLst>
                <a:path extrusionOk="0" h="3338" w="3351">
                  <a:moveTo>
                    <a:pt x="1675" y="0"/>
                  </a:moveTo>
                  <a:cubicBezTo>
                    <a:pt x="754" y="0"/>
                    <a:pt x="0" y="741"/>
                    <a:pt x="0" y="1662"/>
                  </a:cubicBezTo>
                  <a:cubicBezTo>
                    <a:pt x="0" y="2597"/>
                    <a:pt x="754" y="3337"/>
                    <a:pt x="1675" y="3337"/>
                  </a:cubicBezTo>
                  <a:cubicBezTo>
                    <a:pt x="2596" y="3337"/>
                    <a:pt x="3350" y="2597"/>
                    <a:pt x="3350" y="1662"/>
                  </a:cubicBezTo>
                  <a:cubicBezTo>
                    <a:pt x="3350" y="741"/>
                    <a:pt x="2596" y="0"/>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2"/>
            <p:cNvSpPr/>
            <p:nvPr/>
          </p:nvSpPr>
          <p:spPr>
            <a:xfrm>
              <a:off x="5344321" y="1839846"/>
              <a:ext cx="166266" cy="105142"/>
            </a:xfrm>
            <a:custGeom>
              <a:rect b="b" l="l" r="r" t="t"/>
              <a:pathLst>
                <a:path extrusionOk="0" h="5403" w="8544">
                  <a:moveTo>
                    <a:pt x="1" y="0"/>
                  </a:moveTo>
                  <a:lnTo>
                    <a:pt x="1424" y="5403"/>
                  </a:lnTo>
                  <a:lnTo>
                    <a:pt x="6519" y="5403"/>
                  </a:lnTo>
                  <a:cubicBezTo>
                    <a:pt x="7176" y="5403"/>
                    <a:pt x="7734" y="4928"/>
                    <a:pt x="7831" y="4286"/>
                  </a:cubicBezTo>
                  <a:lnTo>
                    <a:pt x="8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2"/>
            <p:cNvSpPr/>
            <p:nvPr/>
          </p:nvSpPr>
          <p:spPr>
            <a:xfrm>
              <a:off x="5321222" y="1848817"/>
              <a:ext cx="40516" cy="17942"/>
            </a:xfrm>
            <a:custGeom>
              <a:rect b="b" l="l" r="r" t="t"/>
              <a:pathLst>
                <a:path extrusionOk="0" h="922" w="2082">
                  <a:moveTo>
                    <a:pt x="1" y="0"/>
                  </a:moveTo>
                  <a:lnTo>
                    <a:pt x="1" y="922"/>
                  </a:lnTo>
                  <a:lnTo>
                    <a:pt x="2081" y="922"/>
                  </a:lnTo>
                  <a:lnTo>
                    <a:pt x="20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2"/>
            <p:cNvSpPr/>
            <p:nvPr/>
          </p:nvSpPr>
          <p:spPr>
            <a:xfrm>
              <a:off x="5342959" y="1927046"/>
              <a:ext cx="40769" cy="17942"/>
            </a:xfrm>
            <a:custGeom>
              <a:rect b="b" l="l" r="r" t="t"/>
              <a:pathLst>
                <a:path extrusionOk="0" h="922" w="2095">
                  <a:moveTo>
                    <a:pt x="0" y="1"/>
                  </a:moveTo>
                  <a:lnTo>
                    <a:pt x="0" y="922"/>
                  </a:lnTo>
                  <a:lnTo>
                    <a:pt x="2094" y="922"/>
                  </a:lnTo>
                  <a:lnTo>
                    <a:pt x="2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2"/>
            <p:cNvSpPr/>
            <p:nvPr/>
          </p:nvSpPr>
          <p:spPr>
            <a:xfrm>
              <a:off x="4945274" y="1873803"/>
              <a:ext cx="175782" cy="37227"/>
            </a:xfrm>
            <a:custGeom>
              <a:rect b="b" l="l" r="r" t="t"/>
              <a:pathLst>
                <a:path extrusionOk="0" h="1913" w="9033">
                  <a:moveTo>
                    <a:pt x="8446" y="1"/>
                  </a:moveTo>
                  <a:lnTo>
                    <a:pt x="657" y="140"/>
                  </a:lnTo>
                  <a:cubicBezTo>
                    <a:pt x="251" y="140"/>
                    <a:pt x="0" y="559"/>
                    <a:pt x="182" y="922"/>
                  </a:cubicBezTo>
                  <a:cubicBezTo>
                    <a:pt x="470" y="1511"/>
                    <a:pt x="1082" y="1913"/>
                    <a:pt x="1778" y="1913"/>
                  </a:cubicBezTo>
                  <a:cubicBezTo>
                    <a:pt x="1790" y="1913"/>
                    <a:pt x="1802" y="1913"/>
                    <a:pt x="1815" y="1912"/>
                  </a:cubicBezTo>
                  <a:lnTo>
                    <a:pt x="8390" y="1270"/>
                  </a:lnTo>
                  <a:cubicBezTo>
                    <a:pt x="8753" y="1242"/>
                    <a:pt x="9032" y="935"/>
                    <a:pt x="9018" y="559"/>
                  </a:cubicBezTo>
                  <a:cubicBezTo>
                    <a:pt x="9018" y="252"/>
                    <a:pt x="8753" y="1"/>
                    <a:pt x="8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2"/>
            <p:cNvSpPr/>
            <p:nvPr/>
          </p:nvSpPr>
          <p:spPr>
            <a:xfrm>
              <a:off x="4780390" y="1444282"/>
              <a:ext cx="243678" cy="223109"/>
            </a:xfrm>
            <a:custGeom>
              <a:rect b="b" l="l" r="r" t="t"/>
              <a:pathLst>
                <a:path extrusionOk="0" h="11465" w="12522">
                  <a:moveTo>
                    <a:pt x="8566" y="1"/>
                  </a:moveTo>
                  <a:cubicBezTo>
                    <a:pt x="7989" y="1"/>
                    <a:pt x="7317" y="371"/>
                    <a:pt x="6812" y="1036"/>
                  </a:cubicBezTo>
                  <a:cubicBezTo>
                    <a:pt x="6617" y="1315"/>
                    <a:pt x="6463" y="1594"/>
                    <a:pt x="6351" y="1873"/>
                  </a:cubicBezTo>
                  <a:cubicBezTo>
                    <a:pt x="6226" y="2251"/>
                    <a:pt x="5960" y="2571"/>
                    <a:pt x="5653" y="2767"/>
                  </a:cubicBezTo>
                  <a:cubicBezTo>
                    <a:pt x="4719" y="3395"/>
                    <a:pt x="4942" y="4289"/>
                    <a:pt x="3252" y="5279"/>
                  </a:cubicBezTo>
                  <a:cubicBezTo>
                    <a:pt x="2569" y="5685"/>
                    <a:pt x="2011" y="6396"/>
                    <a:pt x="1787" y="7289"/>
                  </a:cubicBezTo>
                  <a:cubicBezTo>
                    <a:pt x="1759" y="7416"/>
                    <a:pt x="1731" y="7555"/>
                    <a:pt x="1717" y="7680"/>
                  </a:cubicBezTo>
                  <a:cubicBezTo>
                    <a:pt x="1675" y="8043"/>
                    <a:pt x="1438" y="8365"/>
                    <a:pt x="1103" y="8518"/>
                  </a:cubicBezTo>
                  <a:cubicBezTo>
                    <a:pt x="335" y="8909"/>
                    <a:pt x="0" y="9900"/>
                    <a:pt x="475" y="10723"/>
                  </a:cubicBezTo>
                  <a:cubicBezTo>
                    <a:pt x="740" y="11157"/>
                    <a:pt x="1201" y="11436"/>
                    <a:pt x="1703" y="11464"/>
                  </a:cubicBezTo>
                  <a:cubicBezTo>
                    <a:pt x="1722" y="11464"/>
                    <a:pt x="1741" y="11464"/>
                    <a:pt x="1759" y="11464"/>
                  </a:cubicBezTo>
                  <a:cubicBezTo>
                    <a:pt x="2195" y="11464"/>
                    <a:pt x="2566" y="11313"/>
                    <a:pt x="2848" y="11058"/>
                  </a:cubicBezTo>
                  <a:cubicBezTo>
                    <a:pt x="3060" y="10859"/>
                    <a:pt x="3330" y="10738"/>
                    <a:pt x="3611" y="10738"/>
                  </a:cubicBezTo>
                  <a:cubicBezTo>
                    <a:pt x="3663" y="10738"/>
                    <a:pt x="3716" y="10742"/>
                    <a:pt x="3769" y="10751"/>
                  </a:cubicBezTo>
                  <a:cubicBezTo>
                    <a:pt x="3900" y="10773"/>
                    <a:pt x="4030" y="10784"/>
                    <a:pt x="4160" y="10784"/>
                  </a:cubicBezTo>
                  <a:cubicBezTo>
                    <a:pt x="5109" y="10784"/>
                    <a:pt x="6006" y="10214"/>
                    <a:pt x="6547" y="9342"/>
                  </a:cubicBezTo>
                  <a:cubicBezTo>
                    <a:pt x="6812" y="8895"/>
                    <a:pt x="7287" y="8601"/>
                    <a:pt x="7818" y="8560"/>
                  </a:cubicBezTo>
                  <a:cubicBezTo>
                    <a:pt x="8333" y="8518"/>
                    <a:pt x="8990" y="8337"/>
                    <a:pt x="9660" y="7624"/>
                  </a:cubicBezTo>
                  <a:cubicBezTo>
                    <a:pt x="9953" y="7289"/>
                    <a:pt x="10191" y="6941"/>
                    <a:pt x="10344" y="6563"/>
                  </a:cubicBezTo>
                  <a:cubicBezTo>
                    <a:pt x="10581" y="5977"/>
                    <a:pt x="11014" y="5461"/>
                    <a:pt x="11516" y="5126"/>
                  </a:cubicBezTo>
                  <a:cubicBezTo>
                    <a:pt x="11879" y="4903"/>
                    <a:pt x="12033" y="4637"/>
                    <a:pt x="12214" y="4037"/>
                  </a:cubicBezTo>
                  <a:cubicBezTo>
                    <a:pt x="12480" y="3144"/>
                    <a:pt x="12521" y="1748"/>
                    <a:pt x="12158" y="1190"/>
                  </a:cubicBezTo>
                  <a:cubicBezTo>
                    <a:pt x="11893" y="771"/>
                    <a:pt x="11359" y="716"/>
                    <a:pt x="10835" y="716"/>
                  </a:cubicBezTo>
                  <a:cubicBezTo>
                    <a:pt x="10646" y="716"/>
                    <a:pt x="10458" y="723"/>
                    <a:pt x="10285" y="723"/>
                  </a:cubicBezTo>
                  <a:cubicBezTo>
                    <a:pt x="9927" y="723"/>
                    <a:pt x="9630" y="693"/>
                    <a:pt x="9506" y="505"/>
                  </a:cubicBezTo>
                  <a:cubicBezTo>
                    <a:pt x="9284" y="161"/>
                    <a:pt x="8946" y="1"/>
                    <a:pt x="8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2"/>
            <p:cNvSpPr/>
            <p:nvPr/>
          </p:nvSpPr>
          <p:spPr>
            <a:xfrm>
              <a:off x="4823026" y="1469833"/>
              <a:ext cx="199951" cy="196176"/>
            </a:xfrm>
            <a:custGeom>
              <a:rect b="b" l="l" r="r" t="t"/>
              <a:pathLst>
                <a:path extrusionOk="0" h="10081" w="10275">
                  <a:moveTo>
                    <a:pt x="8388" y="1"/>
                  </a:moveTo>
                  <a:cubicBezTo>
                    <a:pt x="7811" y="1"/>
                    <a:pt x="7137" y="375"/>
                    <a:pt x="6632" y="1049"/>
                  </a:cubicBezTo>
                  <a:cubicBezTo>
                    <a:pt x="6422" y="1314"/>
                    <a:pt x="6269" y="1593"/>
                    <a:pt x="6170" y="1887"/>
                  </a:cubicBezTo>
                  <a:cubicBezTo>
                    <a:pt x="6031" y="2250"/>
                    <a:pt x="5780" y="2570"/>
                    <a:pt x="5472" y="2766"/>
                  </a:cubicBezTo>
                  <a:cubicBezTo>
                    <a:pt x="4538" y="3394"/>
                    <a:pt x="4761" y="4288"/>
                    <a:pt x="3058" y="5293"/>
                  </a:cubicBezTo>
                  <a:cubicBezTo>
                    <a:pt x="2373" y="5684"/>
                    <a:pt x="1830" y="6395"/>
                    <a:pt x="1606" y="7303"/>
                  </a:cubicBezTo>
                  <a:cubicBezTo>
                    <a:pt x="1564" y="7428"/>
                    <a:pt x="1550" y="7554"/>
                    <a:pt x="1536" y="7679"/>
                  </a:cubicBezTo>
                  <a:cubicBezTo>
                    <a:pt x="1480" y="8042"/>
                    <a:pt x="1257" y="8364"/>
                    <a:pt x="922" y="8531"/>
                  </a:cubicBezTo>
                  <a:cubicBezTo>
                    <a:pt x="335" y="8811"/>
                    <a:pt x="0" y="9438"/>
                    <a:pt x="71" y="10080"/>
                  </a:cubicBezTo>
                  <a:cubicBezTo>
                    <a:pt x="294" y="10011"/>
                    <a:pt x="490" y="9899"/>
                    <a:pt x="657" y="9745"/>
                  </a:cubicBezTo>
                  <a:cubicBezTo>
                    <a:pt x="869" y="9546"/>
                    <a:pt x="1139" y="9425"/>
                    <a:pt x="1420" y="9425"/>
                  </a:cubicBezTo>
                  <a:cubicBezTo>
                    <a:pt x="1472" y="9425"/>
                    <a:pt x="1525" y="9429"/>
                    <a:pt x="1578" y="9438"/>
                  </a:cubicBezTo>
                  <a:cubicBezTo>
                    <a:pt x="1709" y="9460"/>
                    <a:pt x="1839" y="9471"/>
                    <a:pt x="1969" y="9471"/>
                  </a:cubicBezTo>
                  <a:cubicBezTo>
                    <a:pt x="2918" y="9471"/>
                    <a:pt x="3815" y="8901"/>
                    <a:pt x="4356" y="8029"/>
                  </a:cubicBezTo>
                  <a:cubicBezTo>
                    <a:pt x="4621" y="7582"/>
                    <a:pt x="5096" y="7288"/>
                    <a:pt x="5627" y="7247"/>
                  </a:cubicBezTo>
                  <a:cubicBezTo>
                    <a:pt x="6142" y="7205"/>
                    <a:pt x="6799" y="7024"/>
                    <a:pt x="7469" y="6311"/>
                  </a:cubicBezTo>
                  <a:cubicBezTo>
                    <a:pt x="7762" y="5976"/>
                    <a:pt x="8000" y="5628"/>
                    <a:pt x="8153" y="5250"/>
                  </a:cubicBezTo>
                  <a:cubicBezTo>
                    <a:pt x="8390" y="4664"/>
                    <a:pt x="8823" y="4148"/>
                    <a:pt x="9325" y="3813"/>
                  </a:cubicBezTo>
                  <a:cubicBezTo>
                    <a:pt x="9688" y="3590"/>
                    <a:pt x="9842" y="3324"/>
                    <a:pt x="10023" y="2724"/>
                  </a:cubicBezTo>
                  <a:cubicBezTo>
                    <a:pt x="10191" y="2152"/>
                    <a:pt x="10274" y="1356"/>
                    <a:pt x="10205" y="728"/>
                  </a:cubicBezTo>
                  <a:cubicBezTo>
                    <a:pt x="9800" y="728"/>
                    <a:pt x="9451" y="714"/>
                    <a:pt x="9325" y="504"/>
                  </a:cubicBezTo>
                  <a:cubicBezTo>
                    <a:pt x="9104" y="162"/>
                    <a:pt x="8767" y="1"/>
                    <a:pt x="8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2"/>
            <p:cNvSpPr/>
            <p:nvPr/>
          </p:nvSpPr>
          <p:spPr>
            <a:xfrm>
              <a:off x="5293803" y="1763660"/>
              <a:ext cx="70114" cy="29287"/>
            </a:xfrm>
            <a:custGeom>
              <a:rect b="b" l="l" r="r" t="t"/>
              <a:pathLst>
                <a:path extrusionOk="0" h="1505" w="3603">
                  <a:moveTo>
                    <a:pt x="1064" y="0"/>
                  </a:moveTo>
                  <a:cubicBezTo>
                    <a:pt x="998" y="0"/>
                    <a:pt x="933" y="11"/>
                    <a:pt x="866" y="35"/>
                  </a:cubicBezTo>
                  <a:cubicBezTo>
                    <a:pt x="432" y="189"/>
                    <a:pt x="0" y="677"/>
                    <a:pt x="516" y="956"/>
                  </a:cubicBezTo>
                  <a:cubicBezTo>
                    <a:pt x="1047" y="1235"/>
                    <a:pt x="1927" y="1082"/>
                    <a:pt x="2485" y="1319"/>
                  </a:cubicBezTo>
                  <a:cubicBezTo>
                    <a:pt x="2753" y="1426"/>
                    <a:pt x="3028" y="1504"/>
                    <a:pt x="3234" y="1504"/>
                  </a:cubicBezTo>
                  <a:cubicBezTo>
                    <a:pt x="3458" y="1504"/>
                    <a:pt x="3603" y="1413"/>
                    <a:pt x="3574" y="1166"/>
                  </a:cubicBezTo>
                  <a:cubicBezTo>
                    <a:pt x="3574" y="1166"/>
                    <a:pt x="2889" y="859"/>
                    <a:pt x="2290" y="565"/>
                  </a:cubicBezTo>
                  <a:cubicBezTo>
                    <a:pt x="1770" y="318"/>
                    <a:pt x="1420" y="0"/>
                    <a:pt x="106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2"/>
            <p:cNvSpPr/>
            <p:nvPr/>
          </p:nvSpPr>
          <p:spPr>
            <a:xfrm>
              <a:off x="5044968" y="1574450"/>
              <a:ext cx="258351" cy="219859"/>
            </a:xfrm>
            <a:custGeom>
              <a:rect b="b" l="l" r="r" t="t"/>
              <a:pathLst>
                <a:path extrusionOk="0" h="11298" w="13276">
                  <a:moveTo>
                    <a:pt x="1424" y="1"/>
                  </a:moveTo>
                  <a:lnTo>
                    <a:pt x="1" y="2527"/>
                  </a:lnTo>
                  <a:cubicBezTo>
                    <a:pt x="1" y="2527"/>
                    <a:pt x="1270" y="7384"/>
                    <a:pt x="2666" y="8739"/>
                  </a:cubicBezTo>
                  <a:cubicBezTo>
                    <a:pt x="3615" y="9674"/>
                    <a:pt x="6882" y="9995"/>
                    <a:pt x="8976" y="11028"/>
                  </a:cubicBezTo>
                  <a:cubicBezTo>
                    <a:pt x="9344" y="11210"/>
                    <a:pt x="9740" y="11297"/>
                    <a:pt x="10131" y="11297"/>
                  </a:cubicBezTo>
                  <a:cubicBezTo>
                    <a:pt x="10970" y="11297"/>
                    <a:pt x="11790" y="10896"/>
                    <a:pt x="12285" y="10163"/>
                  </a:cubicBezTo>
                  <a:cubicBezTo>
                    <a:pt x="13275" y="8655"/>
                    <a:pt x="12480" y="6575"/>
                    <a:pt x="10721" y="6156"/>
                  </a:cubicBezTo>
                  <a:cubicBezTo>
                    <a:pt x="10079" y="5998"/>
                    <a:pt x="9376" y="5964"/>
                    <a:pt x="8689" y="5964"/>
                  </a:cubicBezTo>
                  <a:cubicBezTo>
                    <a:pt x="8168" y="5964"/>
                    <a:pt x="7656" y="5983"/>
                    <a:pt x="7185" y="5983"/>
                  </a:cubicBezTo>
                  <a:cubicBezTo>
                    <a:pt x="6416" y="5983"/>
                    <a:pt x="5759" y="5931"/>
                    <a:pt x="5361" y="5654"/>
                  </a:cubicBezTo>
                  <a:cubicBezTo>
                    <a:pt x="3965" y="4676"/>
                    <a:pt x="1424" y="1"/>
                    <a:pt x="14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2"/>
            <p:cNvSpPr/>
            <p:nvPr/>
          </p:nvSpPr>
          <p:spPr>
            <a:xfrm>
              <a:off x="4904525" y="1536639"/>
              <a:ext cx="199407" cy="244554"/>
            </a:xfrm>
            <a:custGeom>
              <a:rect b="b" l="l" r="r" t="t"/>
              <a:pathLst>
                <a:path extrusionOk="0" h="12567" w="10247">
                  <a:moveTo>
                    <a:pt x="5036" y="1"/>
                  </a:moveTo>
                  <a:cubicBezTo>
                    <a:pt x="3106" y="1"/>
                    <a:pt x="1" y="1397"/>
                    <a:pt x="322" y="3939"/>
                  </a:cubicBezTo>
                  <a:cubicBezTo>
                    <a:pt x="573" y="5908"/>
                    <a:pt x="741" y="9761"/>
                    <a:pt x="2639" y="11896"/>
                  </a:cubicBezTo>
                  <a:cubicBezTo>
                    <a:pt x="2639" y="11896"/>
                    <a:pt x="3938" y="12567"/>
                    <a:pt x="5604" y="12567"/>
                  </a:cubicBezTo>
                  <a:cubicBezTo>
                    <a:pt x="6481" y="12567"/>
                    <a:pt x="7460" y="12381"/>
                    <a:pt x="8404" y="11812"/>
                  </a:cubicBezTo>
                  <a:cubicBezTo>
                    <a:pt x="8404" y="11812"/>
                    <a:pt x="10246" y="6550"/>
                    <a:pt x="9688" y="4218"/>
                  </a:cubicBezTo>
                  <a:cubicBezTo>
                    <a:pt x="9325" y="2781"/>
                    <a:pt x="8474" y="729"/>
                    <a:pt x="5723" y="73"/>
                  </a:cubicBezTo>
                  <a:cubicBezTo>
                    <a:pt x="5521" y="25"/>
                    <a:pt x="5289" y="1"/>
                    <a:pt x="5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2"/>
            <p:cNvSpPr/>
            <p:nvPr/>
          </p:nvSpPr>
          <p:spPr>
            <a:xfrm>
              <a:off x="4979485" y="1488612"/>
              <a:ext cx="41314" cy="83406"/>
            </a:xfrm>
            <a:custGeom>
              <a:rect b="b" l="l" r="r" t="t"/>
              <a:pathLst>
                <a:path extrusionOk="0" h="4286" w="2123">
                  <a:moveTo>
                    <a:pt x="1970" y="1"/>
                  </a:moveTo>
                  <a:lnTo>
                    <a:pt x="1" y="84"/>
                  </a:lnTo>
                  <a:lnTo>
                    <a:pt x="127" y="3336"/>
                  </a:lnTo>
                  <a:cubicBezTo>
                    <a:pt x="155" y="3872"/>
                    <a:pt x="600" y="4286"/>
                    <a:pt x="1133" y="4286"/>
                  </a:cubicBezTo>
                  <a:cubicBezTo>
                    <a:pt x="1142" y="4286"/>
                    <a:pt x="1151" y="4286"/>
                    <a:pt x="1160" y="4285"/>
                  </a:cubicBezTo>
                  <a:cubicBezTo>
                    <a:pt x="1704" y="4258"/>
                    <a:pt x="2123" y="3797"/>
                    <a:pt x="2109" y="3252"/>
                  </a:cubicBezTo>
                  <a:lnTo>
                    <a:pt x="1970"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2"/>
            <p:cNvSpPr/>
            <p:nvPr/>
          </p:nvSpPr>
          <p:spPr>
            <a:xfrm>
              <a:off x="4979485" y="1488612"/>
              <a:ext cx="40224" cy="49487"/>
            </a:xfrm>
            <a:custGeom>
              <a:rect b="b" l="l" r="r" t="t"/>
              <a:pathLst>
                <a:path extrusionOk="0" h="2543" w="2067">
                  <a:moveTo>
                    <a:pt x="1970" y="1"/>
                  </a:moveTo>
                  <a:lnTo>
                    <a:pt x="1" y="84"/>
                  </a:lnTo>
                  <a:lnTo>
                    <a:pt x="15" y="447"/>
                  </a:lnTo>
                  <a:cubicBezTo>
                    <a:pt x="43" y="1407"/>
                    <a:pt x="865" y="2542"/>
                    <a:pt x="1821" y="2542"/>
                  </a:cubicBezTo>
                  <a:cubicBezTo>
                    <a:pt x="1837" y="2542"/>
                    <a:pt x="1854" y="2542"/>
                    <a:pt x="1871" y="2541"/>
                  </a:cubicBezTo>
                  <a:cubicBezTo>
                    <a:pt x="1942" y="2541"/>
                    <a:pt x="2011" y="2527"/>
                    <a:pt x="2067" y="2513"/>
                  </a:cubicBezTo>
                  <a:lnTo>
                    <a:pt x="1970"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2"/>
            <p:cNvSpPr/>
            <p:nvPr/>
          </p:nvSpPr>
          <p:spPr>
            <a:xfrm>
              <a:off x="4977870" y="1454927"/>
              <a:ext cx="63031" cy="72839"/>
            </a:xfrm>
            <a:custGeom>
              <a:rect b="b" l="l" r="r" t="t"/>
              <a:pathLst>
                <a:path extrusionOk="0" h="3743" w="3239">
                  <a:moveTo>
                    <a:pt x="3142" y="1"/>
                  </a:moveTo>
                  <a:lnTo>
                    <a:pt x="0" y="126"/>
                  </a:lnTo>
                  <a:lnTo>
                    <a:pt x="84" y="1912"/>
                  </a:lnTo>
                  <a:cubicBezTo>
                    <a:pt x="111" y="2761"/>
                    <a:pt x="1265" y="3743"/>
                    <a:pt x="2126" y="3743"/>
                  </a:cubicBezTo>
                  <a:cubicBezTo>
                    <a:pt x="2143" y="3743"/>
                    <a:pt x="2160" y="3743"/>
                    <a:pt x="2178" y="3742"/>
                  </a:cubicBezTo>
                  <a:cubicBezTo>
                    <a:pt x="2555" y="3727"/>
                    <a:pt x="3239" y="2653"/>
                    <a:pt x="3211" y="1787"/>
                  </a:cubicBezTo>
                  <a:lnTo>
                    <a:pt x="3142"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2"/>
            <p:cNvSpPr/>
            <p:nvPr/>
          </p:nvSpPr>
          <p:spPr>
            <a:xfrm>
              <a:off x="4965902" y="1462789"/>
              <a:ext cx="14147" cy="27225"/>
            </a:xfrm>
            <a:custGeom>
              <a:rect b="b" l="l" r="r" t="t"/>
              <a:pathLst>
                <a:path extrusionOk="0" h="1399" w="727">
                  <a:moveTo>
                    <a:pt x="671" y="1"/>
                  </a:moveTo>
                  <a:cubicBezTo>
                    <a:pt x="295" y="15"/>
                    <a:pt x="1" y="350"/>
                    <a:pt x="15" y="727"/>
                  </a:cubicBezTo>
                  <a:cubicBezTo>
                    <a:pt x="28" y="1101"/>
                    <a:pt x="324" y="1399"/>
                    <a:pt x="679" y="1399"/>
                  </a:cubicBezTo>
                  <a:cubicBezTo>
                    <a:pt x="695" y="1399"/>
                    <a:pt x="711" y="1398"/>
                    <a:pt x="727" y="1397"/>
                  </a:cubicBezTo>
                  <a:lnTo>
                    <a:pt x="671"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2"/>
            <p:cNvSpPr/>
            <p:nvPr/>
          </p:nvSpPr>
          <p:spPr>
            <a:xfrm>
              <a:off x="4978687" y="1450295"/>
              <a:ext cx="60326" cy="27731"/>
            </a:xfrm>
            <a:custGeom>
              <a:rect b="b" l="l" r="r" t="t"/>
              <a:pathLst>
                <a:path extrusionOk="0" h="1425" w="3100">
                  <a:moveTo>
                    <a:pt x="3085" y="1"/>
                  </a:moveTo>
                  <a:lnTo>
                    <a:pt x="447" y="112"/>
                  </a:lnTo>
                  <a:lnTo>
                    <a:pt x="475" y="699"/>
                  </a:lnTo>
                  <a:cubicBezTo>
                    <a:pt x="196" y="727"/>
                    <a:pt x="1" y="950"/>
                    <a:pt x="14" y="1229"/>
                  </a:cubicBezTo>
                  <a:cubicBezTo>
                    <a:pt x="14" y="1300"/>
                    <a:pt x="29" y="1369"/>
                    <a:pt x="56" y="1425"/>
                  </a:cubicBezTo>
                  <a:cubicBezTo>
                    <a:pt x="126" y="1397"/>
                    <a:pt x="181" y="1369"/>
                    <a:pt x="237" y="1327"/>
                  </a:cubicBezTo>
                  <a:cubicBezTo>
                    <a:pt x="349" y="1229"/>
                    <a:pt x="489" y="1188"/>
                    <a:pt x="628" y="1188"/>
                  </a:cubicBezTo>
                  <a:cubicBezTo>
                    <a:pt x="950" y="1173"/>
                    <a:pt x="1242" y="1048"/>
                    <a:pt x="1466" y="853"/>
                  </a:cubicBezTo>
                  <a:cubicBezTo>
                    <a:pt x="1737" y="606"/>
                    <a:pt x="2096" y="468"/>
                    <a:pt x="2465" y="468"/>
                  </a:cubicBezTo>
                  <a:cubicBezTo>
                    <a:pt x="2513" y="468"/>
                    <a:pt x="2562" y="471"/>
                    <a:pt x="2610" y="475"/>
                  </a:cubicBezTo>
                  <a:cubicBezTo>
                    <a:pt x="2694" y="490"/>
                    <a:pt x="2792" y="490"/>
                    <a:pt x="2876" y="490"/>
                  </a:cubicBezTo>
                  <a:cubicBezTo>
                    <a:pt x="2945" y="490"/>
                    <a:pt x="3029" y="475"/>
                    <a:pt x="3100" y="462"/>
                  </a:cubicBezTo>
                  <a:lnTo>
                    <a:pt x="3085"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2"/>
            <p:cNvSpPr/>
            <p:nvPr/>
          </p:nvSpPr>
          <p:spPr>
            <a:xfrm>
              <a:off x="4951793" y="1388860"/>
              <a:ext cx="108412" cy="85390"/>
            </a:xfrm>
            <a:custGeom>
              <a:rect b="b" l="l" r="r" t="t"/>
              <a:pathLst>
                <a:path extrusionOk="0" h="4388" w="5571">
                  <a:moveTo>
                    <a:pt x="3795" y="0"/>
                  </a:moveTo>
                  <a:cubicBezTo>
                    <a:pt x="3763" y="0"/>
                    <a:pt x="3732" y="1"/>
                    <a:pt x="3700" y="3"/>
                  </a:cubicBezTo>
                  <a:cubicBezTo>
                    <a:pt x="3197" y="45"/>
                    <a:pt x="2764" y="297"/>
                    <a:pt x="2471" y="660"/>
                  </a:cubicBezTo>
                  <a:cubicBezTo>
                    <a:pt x="2178" y="1050"/>
                    <a:pt x="1731" y="1274"/>
                    <a:pt x="1256" y="1399"/>
                  </a:cubicBezTo>
                  <a:lnTo>
                    <a:pt x="1228" y="1399"/>
                  </a:lnTo>
                  <a:cubicBezTo>
                    <a:pt x="713" y="1525"/>
                    <a:pt x="294" y="1985"/>
                    <a:pt x="223" y="2516"/>
                  </a:cubicBezTo>
                  <a:cubicBezTo>
                    <a:pt x="210" y="2586"/>
                    <a:pt x="210" y="2655"/>
                    <a:pt x="210" y="2726"/>
                  </a:cubicBezTo>
                  <a:cubicBezTo>
                    <a:pt x="210" y="2962"/>
                    <a:pt x="182" y="3186"/>
                    <a:pt x="70" y="3396"/>
                  </a:cubicBezTo>
                  <a:cubicBezTo>
                    <a:pt x="28" y="3493"/>
                    <a:pt x="0" y="3604"/>
                    <a:pt x="15" y="3716"/>
                  </a:cubicBezTo>
                  <a:cubicBezTo>
                    <a:pt x="27" y="4090"/>
                    <a:pt x="349" y="4388"/>
                    <a:pt x="744" y="4388"/>
                  </a:cubicBezTo>
                  <a:cubicBezTo>
                    <a:pt x="761" y="4388"/>
                    <a:pt x="779" y="4387"/>
                    <a:pt x="796" y="4386"/>
                  </a:cubicBezTo>
                  <a:cubicBezTo>
                    <a:pt x="964" y="4386"/>
                    <a:pt x="1131" y="4317"/>
                    <a:pt x="1243" y="4219"/>
                  </a:cubicBezTo>
                  <a:cubicBezTo>
                    <a:pt x="1368" y="4135"/>
                    <a:pt x="1508" y="4094"/>
                    <a:pt x="1647" y="4079"/>
                  </a:cubicBezTo>
                  <a:cubicBezTo>
                    <a:pt x="1954" y="4066"/>
                    <a:pt x="2248" y="3954"/>
                    <a:pt x="2471" y="3759"/>
                  </a:cubicBezTo>
                  <a:cubicBezTo>
                    <a:pt x="2737" y="3518"/>
                    <a:pt x="3085" y="3370"/>
                    <a:pt x="3445" y="3370"/>
                  </a:cubicBezTo>
                  <a:cubicBezTo>
                    <a:pt x="3502" y="3370"/>
                    <a:pt x="3559" y="3373"/>
                    <a:pt x="3616" y="3381"/>
                  </a:cubicBezTo>
                  <a:cubicBezTo>
                    <a:pt x="3700" y="3396"/>
                    <a:pt x="3784" y="3396"/>
                    <a:pt x="3881" y="3396"/>
                  </a:cubicBezTo>
                  <a:cubicBezTo>
                    <a:pt x="4830" y="3353"/>
                    <a:pt x="5570" y="2530"/>
                    <a:pt x="5500" y="1581"/>
                  </a:cubicBezTo>
                  <a:cubicBezTo>
                    <a:pt x="5446" y="719"/>
                    <a:pt x="4653" y="0"/>
                    <a:pt x="37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2"/>
            <p:cNvSpPr/>
            <p:nvPr/>
          </p:nvSpPr>
          <p:spPr>
            <a:xfrm>
              <a:off x="5214192" y="2091930"/>
              <a:ext cx="22574" cy="36721"/>
            </a:xfrm>
            <a:custGeom>
              <a:rect b="b" l="l" r="r" t="t"/>
              <a:pathLst>
                <a:path extrusionOk="0" h="1887" w="1160">
                  <a:moveTo>
                    <a:pt x="1160" y="0"/>
                  </a:moveTo>
                  <a:lnTo>
                    <a:pt x="1" y="56"/>
                  </a:lnTo>
                  <a:lnTo>
                    <a:pt x="84" y="1299"/>
                  </a:lnTo>
                  <a:cubicBezTo>
                    <a:pt x="112" y="1690"/>
                    <a:pt x="266" y="1857"/>
                    <a:pt x="462" y="1885"/>
                  </a:cubicBezTo>
                  <a:cubicBezTo>
                    <a:pt x="471" y="1886"/>
                    <a:pt x="480" y="1886"/>
                    <a:pt x="489" y="1886"/>
                  </a:cubicBezTo>
                  <a:cubicBezTo>
                    <a:pt x="687" y="1886"/>
                    <a:pt x="854" y="1750"/>
                    <a:pt x="881" y="1550"/>
                  </a:cubicBezTo>
                  <a:lnTo>
                    <a:pt x="1160"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2"/>
            <p:cNvSpPr/>
            <p:nvPr/>
          </p:nvSpPr>
          <p:spPr>
            <a:xfrm>
              <a:off x="5207128" y="2107343"/>
              <a:ext cx="62233" cy="26193"/>
            </a:xfrm>
            <a:custGeom>
              <a:rect b="b" l="l" r="r" t="t"/>
              <a:pathLst>
                <a:path extrusionOk="0" h="1346" w="3198">
                  <a:moveTo>
                    <a:pt x="886" y="1"/>
                  </a:moveTo>
                  <a:cubicBezTo>
                    <a:pt x="381" y="1"/>
                    <a:pt x="84" y="209"/>
                    <a:pt x="57" y="535"/>
                  </a:cubicBezTo>
                  <a:cubicBezTo>
                    <a:pt x="1" y="1330"/>
                    <a:pt x="559" y="1330"/>
                    <a:pt x="1523" y="1345"/>
                  </a:cubicBezTo>
                  <a:cubicBezTo>
                    <a:pt x="1569" y="1345"/>
                    <a:pt x="1616" y="1346"/>
                    <a:pt x="1661" y="1346"/>
                  </a:cubicBezTo>
                  <a:cubicBezTo>
                    <a:pt x="2552" y="1346"/>
                    <a:pt x="3184" y="1221"/>
                    <a:pt x="3198" y="982"/>
                  </a:cubicBezTo>
                  <a:cubicBezTo>
                    <a:pt x="3198" y="744"/>
                    <a:pt x="2793" y="520"/>
                    <a:pt x="1886" y="200"/>
                  </a:cubicBezTo>
                  <a:cubicBezTo>
                    <a:pt x="1497" y="62"/>
                    <a:pt x="1161" y="1"/>
                    <a:pt x="8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2"/>
            <p:cNvSpPr/>
            <p:nvPr/>
          </p:nvSpPr>
          <p:spPr>
            <a:xfrm>
              <a:off x="4922195" y="1756459"/>
              <a:ext cx="343372" cy="347205"/>
            </a:xfrm>
            <a:custGeom>
              <a:rect b="b" l="l" r="r" t="t"/>
              <a:pathLst>
                <a:path extrusionOk="0" h="17842" w="17645">
                  <a:moveTo>
                    <a:pt x="1242" y="0"/>
                  </a:moveTo>
                  <a:lnTo>
                    <a:pt x="739" y="922"/>
                  </a:lnTo>
                  <a:cubicBezTo>
                    <a:pt x="41" y="2219"/>
                    <a:pt x="0" y="3797"/>
                    <a:pt x="726" y="5095"/>
                  </a:cubicBezTo>
                  <a:cubicBezTo>
                    <a:pt x="1284" y="6086"/>
                    <a:pt x="2234" y="6868"/>
                    <a:pt x="3434" y="7133"/>
                  </a:cubicBezTo>
                  <a:cubicBezTo>
                    <a:pt x="4075" y="7280"/>
                    <a:pt x="4721" y="7334"/>
                    <a:pt x="5323" y="7334"/>
                  </a:cubicBezTo>
                  <a:cubicBezTo>
                    <a:pt x="5980" y="7334"/>
                    <a:pt x="6582" y="7269"/>
                    <a:pt x="7063" y="7189"/>
                  </a:cubicBezTo>
                  <a:cubicBezTo>
                    <a:pt x="7589" y="7104"/>
                    <a:pt x="8097" y="7068"/>
                    <a:pt x="8579" y="7068"/>
                  </a:cubicBezTo>
                  <a:cubicBezTo>
                    <a:pt x="10797" y="7068"/>
                    <a:pt x="12457" y="7827"/>
                    <a:pt x="12675" y="8069"/>
                  </a:cubicBezTo>
                  <a:cubicBezTo>
                    <a:pt x="13764" y="9353"/>
                    <a:pt x="14825" y="17630"/>
                    <a:pt x="14825" y="17630"/>
                  </a:cubicBezTo>
                  <a:cubicBezTo>
                    <a:pt x="14838" y="17700"/>
                    <a:pt x="14894" y="17770"/>
                    <a:pt x="14978" y="17770"/>
                  </a:cubicBezTo>
                  <a:cubicBezTo>
                    <a:pt x="15217" y="17814"/>
                    <a:pt x="15405" y="17842"/>
                    <a:pt x="15646" y="17842"/>
                  </a:cubicBezTo>
                  <a:cubicBezTo>
                    <a:pt x="15786" y="17842"/>
                    <a:pt x="15943" y="17833"/>
                    <a:pt x="16137" y="17812"/>
                  </a:cubicBezTo>
                  <a:cubicBezTo>
                    <a:pt x="16206" y="17798"/>
                    <a:pt x="16276" y="17742"/>
                    <a:pt x="16290" y="17658"/>
                  </a:cubicBezTo>
                  <a:cubicBezTo>
                    <a:pt x="16723" y="14267"/>
                    <a:pt x="17644" y="7412"/>
                    <a:pt x="16429" y="5165"/>
                  </a:cubicBezTo>
                  <a:cubicBezTo>
                    <a:pt x="13638" y="0"/>
                    <a:pt x="1242" y="0"/>
                    <a:pt x="12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2"/>
            <p:cNvSpPr/>
            <p:nvPr/>
          </p:nvSpPr>
          <p:spPr>
            <a:xfrm>
              <a:off x="5063435" y="1746399"/>
              <a:ext cx="94692" cy="39426"/>
            </a:xfrm>
            <a:custGeom>
              <a:rect b="b" l="l" r="r" t="t"/>
              <a:pathLst>
                <a:path extrusionOk="0" h="2026" w="4866">
                  <a:moveTo>
                    <a:pt x="894" y="0"/>
                  </a:moveTo>
                  <a:lnTo>
                    <a:pt x="1" y="1061"/>
                  </a:lnTo>
                  <a:cubicBezTo>
                    <a:pt x="1" y="1061"/>
                    <a:pt x="1801" y="1424"/>
                    <a:pt x="3532" y="1899"/>
                  </a:cubicBezTo>
                  <a:cubicBezTo>
                    <a:pt x="3864" y="1988"/>
                    <a:pt x="4092" y="2025"/>
                    <a:pt x="4242" y="2025"/>
                  </a:cubicBezTo>
                  <a:cubicBezTo>
                    <a:pt x="4865" y="2025"/>
                    <a:pt x="4105" y="1371"/>
                    <a:pt x="3699" y="1089"/>
                  </a:cubicBezTo>
                  <a:cubicBezTo>
                    <a:pt x="3211" y="754"/>
                    <a:pt x="894" y="0"/>
                    <a:pt x="89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2"/>
            <p:cNvSpPr/>
            <p:nvPr/>
          </p:nvSpPr>
          <p:spPr>
            <a:xfrm>
              <a:off x="4887420" y="1566724"/>
              <a:ext cx="199854" cy="226047"/>
            </a:xfrm>
            <a:custGeom>
              <a:rect b="b" l="l" r="r" t="t"/>
              <a:pathLst>
                <a:path extrusionOk="0" h="11616" w="10270">
                  <a:moveTo>
                    <a:pt x="3195" y="0"/>
                  </a:moveTo>
                  <a:cubicBezTo>
                    <a:pt x="2754" y="0"/>
                    <a:pt x="2339" y="267"/>
                    <a:pt x="2163" y="705"/>
                  </a:cubicBezTo>
                  <a:cubicBezTo>
                    <a:pt x="879" y="3971"/>
                    <a:pt x="0" y="8452"/>
                    <a:pt x="950" y="9708"/>
                  </a:cubicBezTo>
                  <a:cubicBezTo>
                    <a:pt x="1884" y="10951"/>
                    <a:pt x="5374" y="11439"/>
                    <a:pt x="7412" y="11606"/>
                  </a:cubicBezTo>
                  <a:cubicBezTo>
                    <a:pt x="7482" y="11613"/>
                    <a:pt x="7553" y="11616"/>
                    <a:pt x="7622" y="11616"/>
                  </a:cubicBezTo>
                  <a:cubicBezTo>
                    <a:pt x="8644" y="11616"/>
                    <a:pt x="9567" y="10951"/>
                    <a:pt x="9841" y="9946"/>
                  </a:cubicBezTo>
                  <a:cubicBezTo>
                    <a:pt x="9855" y="9931"/>
                    <a:pt x="9855" y="9903"/>
                    <a:pt x="9869" y="9890"/>
                  </a:cubicBezTo>
                  <a:cubicBezTo>
                    <a:pt x="10270" y="8387"/>
                    <a:pt x="9097" y="6985"/>
                    <a:pt x="7633" y="6985"/>
                  </a:cubicBezTo>
                  <a:cubicBezTo>
                    <a:pt x="7465" y="6985"/>
                    <a:pt x="7293" y="7003"/>
                    <a:pt x="7119" y="7042"/>
                  </a:cubicBezTo>
                  <a:cubicBezTo>
                    <a:pt x="6168" y="7248"/>
                    <a:pt x="5176" y="7420"/>
                    <a:pt x="4481" y="7420"/>
                  </a:cubicBezTo>
                  <a:cubicBezTo>
                    <a:pt x="4096" y="7420"/>
                    <a:pt x="3802" y="7367"/>
                    <a:pt x="3658" y="7238"/>
                  </a:cubicBezTo>
                  <a:cubicBezTo>
                    <a:pt x="3085" y="6721"/>
                    <a:pt x="4257" y="2812"/>
                    <a:pt x="4341" y="1221"/>
                  </a:cubicBezTo>
                  <a:cubicBezTo>
                    <a:pt x="4369" y="705"/>
                    <a:pt x="4048" y="244"/>
                    <a:pt x="3559" y="63"/>
                  </a:cubicBezTo>
                  <a:cubicBezTo>
                    <a:pt x="3439" y="21"/>
                    <a:pt x="3316" y="0"/>
                    <a:pt x="3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2"/>
            <p:cNvSpPr/>
            <p:nvPr/>
          </p:nvSpPr>
          <p:spPr>
            <a:xfrm>
              <a:off x="5149818" y="2302468"/>
              <a:ext cx="65483" cy="11968"/>
            </a:xfrm>
            <a:custGeom>
              <a:rect b="b" l="l" r="r" t="t"/>
              <a:pathLst>
                <a:path extrusionOk="0" h="615" w="3365">
                  <a:moveTo>
                    <a:pt x="308" y="0"/>
                  </a:moveTo>
                  <a:cubicBezTo>
                    <a:pt x="140" y="0"/>
                    <a:pt x="1" y="140"/>
                    <a:pt x="1" y="307"/>
                  </a:cubicBezTo>
                  <a:cubicBezTo>
                    <a:pt x="1" y="475"/>
                    <a:pt x="140" y="614"/>
                    <a:pt x="308" y="614"/>
                  </a:cubicBezTo>
                  <a:lnTo>
                    <a:pt x="3057" y="614"/>
                  </a:lnTo>
                  <a:cubicBezTo>
                    <a:pt x="3225" y="614"/>
                    <a:pt x="3364" y="475"/>
                    <a:pt x="3364" y="307"/>
                  </a:cubicBezTo>
                  <a:cubicBezTo>
                    <a:pt x="3364" y="140"/>
                    <a:pt x="3225" y="0"/>
                    <a:pt x="30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2"/>
            <p:cNvSpPr/>
            <p:nvPr/>
          </p:nvSpPr>
          <p:spPr>
            <a:xfrm>
              <a:off x="5182414" y="2278318"/>
              <a:ext cx="21211" cy="28762"/>
            </a:xfrm>
            <a:custGeom>
              <a:rect b="b" l="l" r="r" t="t"/>
              <a:pathLst>
                <a:path extrusionOk="0" h="1478" w="1090">
                  <a:moveTo>
                    <a:pt x="137" y="0"/>
                  </a:moveTo>
                  <a:cubicBezTo>
                    <a:pt x="63" y="0"/>
                    <a:pt x="1" y="60"/>
                    <a:pt x="1" y="138"/>
                  </a:cubicBezTo>
                  <a:lnTo>
                    <a:pt x="1" y="1478"/>
                  </a:lnTo>
                  <a:lnTo>
                    <a:pt x="1090" y="1478"/>
                  </a:lnTo>
                  <a:lnTo>
                    <a:pt x="1090" y="543"/>
                  </a:lnTo>
                  <a:cubicBezTo>
                    <a:pt x="1090" y="431"/>
                    <a:pt x="1019" y="333"/>
                    <a:pt x="922" y="305"/>
                  </a:cubicBezTo>
                  <a:lnTo>
                    <a:pt x="196" y="13"/>
                  </a:lnTo>
                  <a:cubicBezTo>
                    <a:pt x="176" y="4"/>
                    <a:pt x="156" y="0"/>
                    <a:pt x="1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2"/>
            <p:cNvSpPr/>
            <p:nvPr/>
          </p:nvSpPr>
          <p:spPr>
            <a:xfrm>
              <a:off x="5124014" y="2127737"/>
              <a:ext cx="115476" cy="36468"/>
            </a:xfrm>
            <a:custGeom>
              <a:rect b="b" l="l" r="r" t="t"/>
              <a:pathLst>
                <a:path extrusionOk="0" h="1874" w="5934">
                  <a:moveTo>
                    <a:pt x="5596" y="0"/>
                  </a:moveTo>
                  <a:cubicBezTo>
                    <a:pt x="5471" y="0"/>
                    <a:pt x="5349" y="78"/>
                    <a:pt x="5305" y="198"/>
                  </a:cubicBezTo>
                  <a:lnTo>
                    <a:pt x="5109" y="785"/>
                  </a:lnTo>
                  <a:cubicBezTo>
                    <a:pt x="5012" y="1078"/>
                    <a:pt x="4733" y="1274"/>
                    <a:pt x="4439" y="1274"/>
                  </a:cubicBezTo>
                  <a:lnTo>
                    <a:pt x="307" y="1274"/>
                  </a:lnTo>
                  <a:cubicBezTo>
                    <a:pt x="140" y="1274"/>
                    <a:pt x="0" y="1399"/>
                    <a:pt x="0" y="1566"/>
                  </a:cubicBezTo>
                  <a:cubicBezTo>
                    <a:pt x="0" y="1734"/>
                    <a:pt x="140" y="1873"/>
                    <a:pt x="307" y="1873"/>
                  </a:cubicBezTo>
                  <a:lnTo>
                    <a:pt x="4439" y="1873"/>
                  </a:lnTo>
                  <a:cubicBezTo>
                    <a:pt x="4998" y="1873"/>
                    <a:pt x="5500" y="1510"/>
                    <a:pt x="5682" y="980"/>
                  </a:cubicBezTo>
                  <a:lnTo>
                    <a:pt x="5878" y="394"/>
                  </a:lnTo>
                  <a:cubicBezTo>
                    <a:pt x="5933" y="241"/>
                    <a:pt x="5850" y="73"/>
                    <a:pt x="5696" y="17"/>
                  </a:cubicBezTo>
                  <a:cubicBezTo>
                    <a:pt x="5663" y="6"/>
                    <a:pt x="5630" y="0"/>
                    <a:pt x="55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2"/>
            <p:cNvSpPr/>
            <p:nvPr/>
          </p:nvSpPr>
          <p:spPr>
            <a:xfrm>
              <a:off x="5207965" y="2127776"/>
              <a:ext cx="65210" cy="11715"/>
            </a:xfrm>
            <a:custGeom>
              <a:rect b="b" l="l" r="r" t="t"/>
              <a:pathLst>
                <a:path extrusionOk="0" h="602" w="3351">
                  <a:moveTo>
                    <a:pt x="293" y="1"/>
                  </a:moveTo>
                  <a:cubicBezTo>
                    <a:pt x="125" y="1"/>
                    <a:pt x="0" y="140"/>
                    <a:pt x="0" y="295"/>
                  </a:cubicBezTo>
                  <a:cubicBezTo>
                    <a:pt x="0" y="462"/>
                    <a:pt x="125" y="602"/>
                    <a:pt x="293" y="602"/>
                  </a:cubicBezTo>
                  <a:lnTo>
                    <a:pt x="3043" y="602"/>
                  </a:lnTo>
                  <a:cubicBezTo>
                    <a:pt x="3211" y="602"/>
                    <a:pt x="3350" y="462"/>
                    <a:pt x="3350" y="295"/>
                  </a:cubicBezTo>
                  <a:cubicBezTo>
                    <a:pt x="3350" y="140"/>
                    <a:pt x="3211" y="1"/>
                    <a:pt x="30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2"/>
            <p:cNvSpPr/>
            <p:nvPr/>
          </p:nvSpPr>
          <p:spPr>
            <a:xfrm>
              <a:off x="5240268" y="2103373"/>
              <a:ext cx="21211" cy="28781"/>
            </a:xfrm>
            <a:custGeom>
              <a:rect b="b" l="l" r="r" t="t"/>
              <a:pathLst>
                <a:path extrusionOk="0" h="1479" w="1090">
                  <a:moveTo>
                    <a:pt x="137" y="0"/>
                  </a:moveTo>
                  <a:cubicBezTo>
                    <a:pt x="63" y="0"/>
                    <a:pt x="1" y="61"/>
                    <a:pt x="1" y="138"/>
                  </a:cubicBezTo>
                  <a:lnTo>
                    <a:pt x="1" y="1478"/>
                  </a:lnTo>
                  <a:lnTo>
                    <a:pt x="1090" y="1478"/>
                  </a:lnTo>
                  <a:lnTo>
                    <a:pt x="1090" y="543"/>
                  </a:lnTo>
                  <a:cubicBezTo>
                    <a:pt x="1090" y="445"/>
                    <a:pt x="1020" y="348"/>
                    <a:pt x="922" y="306"/>
                  </a:cubicBezTo>
                  <a:lnTo>
                    <a:pt x="196" y="13"/>
                  </a:lnTo>
                  <a:cubicBezTo>
                    <a:pt x="176" y="4"/>
                    <a:pt x="156" y="0"/>
                    <a:pt x="1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82"/>
          <p:cNvGrpSpPr/>
          <p:nvPr/>
        </p:nvGrpSpPr>
        <p:grpSpPr>
          <a:xfrm>
            <a:off x="5102754" y="3407704"/>
            <a:ext cx="1577817" cy="1402518"/>
            <a:chOff x="2179366" y="3387324"/>
            <a:chExt cx="1278931" cy="1136931"/>
          </a:xfrm>
        </p:grpSpPr>
        <p:sp>
          <p:nvSpPr>
            <p:cNvPr id="1557" name="Google Shape;1557;p82"/>
            <p:cNvSpPr/>
            <p:nvPr/>
          </p:nvSpPr>
          <p:spPr>
            <a:xfrm>
              <a:off x="2889442" y="4155080"/>
              <a:ext cx="101075" cy="172493"/>
            </a:xfrm>
            <a:custGeom>
              <a:rect b="b" l="l" r="r" t="t"/>
              <a:pathLst>
                <a:path extrusionOk="0" h="8864" w="5194">
                  <a:moveTo>
                    <a:pt x="4762" y="0"/>
                  </a:moveTo>
                  <a:lnTo>
                    <a:pt x="1" y="628"/>
                  </a:lnTo>
                  <a:lnTo>
                    <a:pt x="1229" y="8864"/>
                  </a:lnTo>
                  <a:lnTo>
                    <a:pt x="5194" y="8082"/>
                  </a:lnTo>
                  <a:lnTo>
                    <a:pt x="4762"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2"/>
            <p:cNvSpPr/>
            <p:nvPr/>
          </p:nvSpPr>
          <p:spPr>
            <a:xfrm>
              <a:off x="2904660" y="4257478"/>
              <a:ext cx="85858" cy="60871"/>
            </a:xfrm>
            <a:custGeom>
              <a:rect b="b" l="l" r="r" t="t"/>
              <a:pathLst>
                <a:path extrusionOk="0" h="3128" w="4412">
                  <a:moveTo>
                    <a:pt x="4259" y="0"/>
                  </a:moveTo>
                  <a:lnTo>
                    <a:pt x="1" y="531"/>
                  </a:lnTo>
                  <a:lnTo>
                    <a:pt x="322" y="3127"/>
                  </a:lnTo>
                  <a:lnTo>
                    <a:pt x="4412" y="2820"/>
                  </a:lnTo>
                  <a:lnTo>
                    <a:pt x="42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2"/>
            <p:cNvSpPr/>
            <p:nvPr/>
          </p:nvSpPr>
          <p:spPr>
            <a:xfrm>
              <a:off x="2903025" y="4296320"/>
              <a:ext cx="207307" cy="91851"/>
            </a:xfrm>
            <a:custGeom>
              <a:rect b="b" l="l" r="r" t="t"/>
              <a:pathLst>
                <a:path extrusionOk="0" h="4720" w="10653">
                  <a:moveTo>
                    <a:pt x="4536" y="0"/>
                  </a:moveTo>
                  <a:cubicBezTo>
                    <a:pt x="4527" y="0"/>
                    <a:pt x="4519" y="1"/>
                    <a:pt x="4510" y="1"/>
                  </a:cubicBezTo>
                  <a:lnTo>
                    <a:pt x="350" y="294"/>
                  </a:lnTo>
                  <a:cubicBezTo>
                    <a:pt x="141" y="308"/>
                    <a:pt x="1" y="489"/>
                    <a:pt x="15" y="685"/>
                  </a:cubicBezTo>
                  <a:lnTo>
                    <a:pt x="295" y="4719"/>
                  </a:lnTo>
                  <a:lnTo>
                    <a:pt x="10429" y="3993"/>
                  </a:lnTo>
                  <a:cubicBezTo>
                    <a:pt x="10429" y="3993"/>
                    <a:pt x="10652" y="2248"/>
                    <a:pt x="8503" y="2081"/>
                  </a:cubicBezTo>
                  <a:cubicBezTo>
                    <a:pt x="6338" y="1928"/>
                    <a:pt x="5864" y="2095"/>
                    <a:pt x="5333" y="1494"/>
                  </a:cubicBezTo>
                  <a:cubicBezTo>
                    <a:pt x="5041" y="1146"/>
                    <a:pt x="4929" y="657"/>
                    <a:pt x="4901" y="336"/>
                  </a:cubicBezTo>
                  <a:cubicBezTo>
                    <a:pt x="4874" y="149"/>
                    <a:pt x="4720" y="0"/>
                    <a:pt x="45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2"/>
            <p:cNvSpPr/>
            <p:nvPr/>
          </p:nvSpPr>
          <p:spPr>
            <a:xfrm>
              <a:off x="2901410" y="4373479"/>
              <a:ext cx="213807" cy="28275"/>
            </a:xfrm>
            <a:custGeom>
              <a:rect b="b" l="l" r="r" t="t"/>
              <a:pathLst>
                <a:path extrusionOk="0" h="1453" w="10987">
                  <a:moveTo>
                    <a:pt x="10944" y="1"/>
                  </a:moveTo>
                  <a:lnTo>
                    <a:pt x="0" y="782"/>
                  </a:lnTo>
                  <a:lnTo>
                    <a:pt x="43" y="1452"/>
                  </a:lnTo>
                  <a:lnTo>
                    <a:pt x="10987" y="684"/>
                  </a:lnTo>
                  <a:lnTo>
                    <a:pt x="10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2"/>
            <p:cNvSpPr/>
            <p:nvPr/>
          </p:nvSpPr>
          <p:spPr>
            <a:xfrm>
              <a:off x="2987248" y="4318835"/>
              <a:ext cx="6539" cy="6072"/>
            </a:xfrm>
            <a:custGeom>
              <a:rect b="b" l="l" r="r" t="t"/>
              <a:pathLst>
                <a:path extrusionOk="0" h="312" w="336">
                  <a:moveTo>
                    <a:pt x="175" y="1"/>
                  </a:moveTo>
                  <a:cubicBezTo>
                    <a:pt x="168" y="1"/>
                    <a:pt x="161" y="1"/>
                    <a:pt x="154" y="2"/>
                  </a:cubicBezTo>
                  <a:cubicBezTo>
                    <a:pt x="71" y="2"/>
                    <a:pt x="0" y="73"/>
                    <a:pt x="0" y="170"/>
                  </a:cubicBezTo>
                  <a:cubicBezTo>
                    <a:pt x="14" y="246"/>
                    <a:pt x="72" y="311"/>
                    <a:pt x="157" y="311"/>
                  </a:cubicBezTo>
                  <a:cubicBezTo>
                    <a:pt x="165" y="311"/>
                    <a:pt x="174" y="311"/>
                    <a:pt x="182" y="309"/>
                  </a:cubicBezTo>
                  <a:cubicBezTo>
                    <a:pt x="266" y="309"/>
                    <a:pt x="335" y="226"/>
                    <a:pt x="322" y="142"/>
                  </a:cubicBezTo>
                  <a:cubicBezTo>
                    <a:pt x="322" y="65"/>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2"/>
            <p:cNvSpPr/>
            <p:nvPr/>
          </p:nvSpPr>
          <p:spPr>
            <a:xfrm>
              <a:off x="2997562" y="4331640"/>
              <a:ext cx="6539" cy="6305"/>
            </a:xfrm>
            <a:custGeom>
              <a:rect b="b" l="l" r="r" t="t"/>
              <a:pathLst>
                <a:path extrusionOk="0" h="324" w="336">
                  <a:moveTo>
                    <a:pt x="155" y="1"/>
                  </a:moveTo>
                  <a:cubicBezTo>
                    <a:pt x="71" y="14"/>
                    <a:pt x="1" y="85"/>
                    <a:pt x="15" y="182"/>
                  </a:cubicBezTo>
                  <a:cubicBezTo>
                    <a:pt x="15" y="258"/>
                    <a:pt x="85" y="323"/>
                    <a:pt x="160" y="323"/>
                  </a:cubicBezTo>
                  <a:cubicBezTo>
                    <a:pt x="168" y="323"/>
                    <a:pt x="175" y="323"/>
                    <a:pt x="183" y="321"/>
                  </a:cubicBezTo>
                  <a:cubicBezTo>
                    <a:pt x="267" y="321"/>
                    <a:pt x="336" y="238"/>
                    <a:pt x="336" y="154"/>
                  </a:cubicBezTo>
                  <a:cubicBezTo>
                    <a:pt x="322" y="70"/>
                    <a:pt x="252"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2"/>
            <p:cNvSpPr/>
            <p:nvPr/>
          </p:nvSpPr>
          <p:spPr>
            <a:xfrm>
              <a:off x="3016029" y="4338938"/>
              <a:ext cx="6286" cy="6305"/>
            </a:xfrm>
            <a:custGeom>
              <a:rect b="b" l="l" r="r" t="t"/>
              <a:pathLst>
                <a:path extrusionOk="0" h="324" w="323">
                  <a:moveTo>
                    <a:pt x="176" y="1"/>
                  </a:moveTo>
                  <a:cubicBezTo>
                    <a:pt x="169" y="1"/>
                    <a:pt x="162" y="1"/>
                    <a:pt x="155" y="2"/>
                  </a:cubicBezTo>
                  <a:cubicBezTo>
                    <a:pt x="71" y="2"/>
                    <a:pt x="1" y="86"/>
                    <a:pt x="1" y="170"/>
                  </a:cubicBezTo>
                  <a:cubicBezTo>
                    <a:pt x="15" y="253"/>
                    <a:pt x="85" y="324"/>
                    <a:pt x="168" y="324"/>
                  </a:cubicBezTo>
                  <a:cubicBezTo>
                    <a:pt x="267" y="309"/>
                    <a:pt x="323" y="240"/>
                    <a:pt x="323" y="142"/>
                  </a:cubicBezTo>
                  <a:cubicBezTo>
                    <a:pt x="323" y="65"/>
                    <a:pt x="252" y="1"/>
                    <a:pt x="1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2"/>
            <p:cNvSpPr/>
            <p:nvPr/>
          </p:nvSpPr>
          <p:spPr>
            <a:xfrm>
              <a:off x="3036968" y="4340572"/>
              <a:ext cx="6247" cy="6305"/>
            </a:xfrm>
            <a:custGeom>
              <a:rect b="b" l="l" r="r" t="t"/>
              <a:pathLst>
                <a:path extrusionOk="0" h="324" w="321">
                  <a:moveTo>
                    <a:pt x="174" y="0"/>
                  </a:moveTo>
                  <a:cubicBezTo>
                    <a:pt x="167" y="0"/>
                    <a:pt x="160" y="1"/>
                    <a:pt x="153" y="2"/>
                  </a:cubicBezTo>
                  <a:cubicBezTo>
                    <a:pt x="70" y="2"/>
                    <a:pt x="0" y="86"/>
                    <a:pt x="0" y="169"/>
                  </a:cubicBezTo>
                  <a:cubicBezTo>
                    <a:pt x="14" y="253"/>
                    <a:pt x="84" y="324"/>
                    <a:pt x="168" y="324"/>
                  </a:cubicBezTo>
                  <a:cubicBezTo>
                    <a:pt x="265" y="309"/>
                    <a:pt x="321" y="240"/>
                    <a:pt x="321" y="142"/>
                  </a:cubicBezTo>
                  <a:cubicBezTo>
                    <a:pt x="321" y="65"/>
                    <a:pt x="251" y="0"/>
                    <a:pt x="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2"/>
            <p:cNvSpPr/>
            <p:nvPr/>
          </p:nvSpPr>
          <p:spPr>
            <a:xfrm>
              <a:off x="2908746" y="4373207"/>
              <a:ext cx="197227" cy="16054"/>
            </a:xfrm>
            <a:custGeom>
              <a:rect b="b" l="l" r="r" t="t"/>
              <a:pathLst>
                <a:path extrusionOk="0" h="825" w="10135">
                  <a:moveTo>
                    <a:pt x="10135" y="0"/>
                  </a:moveTo>
                  <a:lnTo>
                    <a:pt x="1" y="713"/>
                  </a:lnTo>
                  <a:lnTo>
                    <a:pt x="1" y="824"/>
                  </a:lnTo>
                  <a:lnTo>
                    <a:pt x="10135" y="98"/>
                  </a:lnTo>
                  <a:lnTo>
                    <a:pt x="101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2"/>
            <p:cNvSpPr/>
            <p:nvPr/>
          </p:nvSpPr>
          <p:spPr>
            <a:xfrm>
              <a:off x="2856302" y="3963846"/>
              <a:ext cx="142116" cy="277344"/>
            </a:xfrm>
            <a:custGeom>
              <a:rect b="b" l="l" r="r" t="t"/>
              <a:pathLst>
                <a:path extrusionOk="0" h="14252" w="7303">
                  <a:moveTo>
                    <a:pt x="6995" y="0"/>
                  </a:moveTo>
                  <a:lnTo>
                    <a:pt x="1" y="181"/>
                  </a:lnTo>
                  <a:lnTo>
                    <a:pt x="1174" y="14252"/>
                  </a:lnTo>
                  <a:lnTo>
                    <a:pt x="7302" y="10916"/>
                  </a:lnTo>
                  <a:lnTo>
                    <a:pt x="69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2"/>
            <p:cNvSpPr/>
            <p:nvPr/>
          </p:nvSpPr>
          <p:spPr>
            <a:xfrm>
              <a:off x="2863113" y="4170550"/>
              <a:ext cx="154571" cy="79883"/>
            </a:xfrm>
            <a:custGeom>
              <a:rect b="b" l="l" r="r" t="t"/>
              <a:pathLst>
                <a:path extrusionOk="0" h="4105" w="7943">
                  <a:moveTo>
                    <a:pt x="7580" y="1"/>
                  </a:moveTo>
                  <a:lnTo>
                    <a:pt x="0" y="1188"/>
                  </a:lnTo>
                  <a:lnTo>
                    <a:pt x="391" y="4105"/>
                  </a:lnTo>
                  <a:lnTo>
                    <a:pt x="7943" y="2863"/>
                  </a:lnTo>
                  <a:lnTo>
                    <a:pt x="75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2"/>
            <p:cNvSpPr/>
            <p:nvPr/>
          </p:nvSpPr>
          <p:spPr>
            <a:xfrm>
              <a:off x="2526532" y="3817157"/>
              <a:ext cx="471049" cy="273043"/>
            </a:xfrm>
            <a:custGeom>
              <a:rect b="b" l="l" r="r" t="t"/>
              <a:pathLst>
                <a:path extrusionOk="0" h="14031" w="24206">
                  <a:moveTo>
                    <a:pt x="2667" y="0"/>
                  </a:moveTo>
                  <a:lnTo>
                    <a:pt x="2667" y="0"/>
                  </a:lnTo>
                  <a:cubicBezTo>
                    <a:pt x="1" y="5011"/>
                    <a:pt x="4412" y="7133"/>
                    <a:pt x="4412" y="7133"/>
                  </a:cubicBezTo>
                  <a:lnTo>
                    <a:pt x="19055" y="13694"/>
                  </a:lnTo>
                  <a:cubicBezTo>
                    <a:pt x="19517" y="13920"/>
                    <a:pt x="20013" y="14030"/>
                    <a:pt x="20505" y="14030"/>
                  </a:cubicBezTo>
                  <a:cubicBezTo>
                    <a:pt x="21380" y="14030"/>
                    <a:pt x="22240" y="13680"/>
                    <a:pt x="22866" y="13010"/>
                  </a:cubicBezTo>
                  <a:cubicBezTo>
                    <a:pt x="24206" y="11600"/>
                    <a:pt x="24010" y="9338"/>
                    <a:pt x="22461" y="8166"/>
                  </a:cubicBezTo>
                  <a:lnTo>
                    <a:pt x="11252" y="726"/>
                  </a:lnTo>
                  <a:lnTo>
                    <a:pt x="2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2"/>
            <p:cNvSpPr/>
            <p:nvPr/>
          </p:nvSpPr>
          <p:spPr>
            <a:xfrm>
              <a:off x="3017119" y="4083078"/>
              <a:ext cx="441178" cy="441178"/>
            </a:xfrm>
            <a:custGeom>
              <a:rect b="b" l="l" r="r" t="t"/>
              <a:pathLst>
                <a:path extrusionOk="0" h="22671" w="22671">
                  <a:moveTo>
                    <a:pt x="11336" y="1160"/>
                  </a:moveTo>
                  <a:cubicBezTo>
                    <a:pt x="16947" y="1160"/>
                    <a:pt x="21512" y="5724"/>
                    <a:pt x="21512" y="11336"/>
                  </a:cubicBezTo>
                  <a:cubicBezTo>
                    <a:pt x="21512" y="16947"/>
                    <a:pt x="16947" y="21512"/>
                    <a:pt x="11336" y="21512"/>
                  </a:cubicBezTo>
                  <a:cubicBezTo>
                    <a:pt x="5724" y="21512"/>
                    <a:pt x="1160" y="16947"/>
                    <a:pt x="1160" y="11336"/>
                  </a:cubicBezTo>
                  <a:cubicBezTo>
                    <a:pt x="1160" y="5724"/>
                    <a:pt x="5724" y="1160"/>
                    <a:pt x="11336" y="1160"/>
                  </a:cubicBezTo>
                  <a:close/>
                  <a:moveTo>
                    <a:pt x="11336" y="1"/>
                  </a:moveTo>
                  <a:cubicBezTo>
                    <a:pt x="5082" y="1"/>
                    <a:pt x="1" y="5082"/>
                    <a:pt x="1" y="11336"/>
                  </a:cubicBezTo>
                  <a:cubicBezTo>
                    <a:pt x="1" y="17589"/>
                    <a:pt x="5082" y="22670"/>
                    <a:pt x="11336" y="22670"/>
                  </a:cubicBezTo>
                  <a:cubicBezTo>
                    <a:pt x="17589" y="22670"/>
                    <a:pt x="22670" y="17589"/>
                    <a:pt x="22670" y="11336"/>
                  </a:cubicBezTo>
                  <a:cubicBezTo>
                    <a:pt x="22670" y="5082"/>
                    <a:pt x="17589" y="1"/>
                    <a:pt x="113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2"/>
            <p:cNvSpPr/>
            <p:nvPr/>
          </p:nvSpPr>
          <p:spPr>
            <a:xfrm>
              <a:off x="2280967" y="4083078"/>
              <a:ext cx="441450" cy="441178"/>
            </a:xfrm>
            <a:custGeom>
              <a:rect b="b" l="l" r="r" t="t"/>
              <a:pathLst>
                <a:path extrusionOk="0" h="22671" w="22685">
                  <a:moveTo>
                    <a:pt x="11350" y="1160"/>
                  </a:moveTo>
                  <a:cubicBezTo>
                    <a:pt x="16947" y="1160"/>
                    <a:pt x="21512" y="5724"/>
                    <a:pt x="21512" y="11336"/>
                  </a:cubicBezTo>
                  <a:cubicBezTo>
                    <a:pt x="21512" y="16947"/>
                    <a:pt x="16947" y="21512"/>
                    <a:pt x="11350" y="21512"/>
                  </a:cubicBezTo>
                  <a:cubicBezTo>
                    <a:pt x="5738" y="21512"/>
                    <a:pt x="1173" y="16947"/>
                    <a:pt x="1173" y="11336"/>
                  </a:cubicBezTo>
                  <a:cubicBezTo>
                    <a:pt x="1173" y="5724"/>
                    <a:pt x="5738" y="1160"/>
                    <a:pt x="11350" y="1160"/>
                  </a:cubicBezTo>
                  <a:close/>
                  <a:moveTo>
                    <a:pt x="11350" y="1"/>
                  </a:moveTo>
                  <a:cubicBezTo>
                    <a:pt x="5096" y="1"/>
                    <a:pt x="0" y="5082"/>
                    <a:pt x="0" y="11336"/>
                  </a:cubicBezTo>
                  <a:cubicBezTo>
                    <a:pt x="0" y="17589"/>
                    <a:pt x="5096" y="22670"/>
                    <a:pt x="11350" y="22670"/>
                  </a:cubicBezTo>
                  <a:cubicBezTo>
                    <a:pt x="17603" y="22670"/>
                    <a:pt x="22685" y="17589"/>
                    <a:pt x="22685" y="11336"/>
                  </a:cubicBezTo>
                  <a:cubicBezTo>
                    <a:pt x="22685" y="5082"/>
                    <a:pt x="17603" y="1"/>
                    <a:pt x="11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2"/>
            <p:cNvSpPr/>
            <p:nvPr/>
          </p:nvSpPr>
          <p:spPr>
            <a:xfrm>
              <a:off x="3210279" y="4274058"/>
              <a:ext cx="58944" cy="58964"/>
            </a:xfrm>
            <a:custGeom>
              <a:rect b="b" l="l" r="r" t="t"/>
              <a:pathLst>
                <a:path extrusionOk="0" h="3030" w="3029">
                  <a:moveTo>
                    <a:pt x="1508" y="1"/>
                  </a:moveTo>
                  <a:cubicBezTo>
                    <a:pt x="670" y="1"/>
                    <a:pt x="0" y="684"/>
                    <a:pt x="0" y="1522"/>
                  </a:cubicBezTo>
                  <a:cubicBezTo>
                    <a:pt x="0" y="2359"/>
                    <a:pt x="670" y="3029"/>
                    <a:pt x="1508" y="3029"/>
                  </a:cubicBezTo>
                  <a:cubicBezTo>
                    <a:pt x="2345" y="3029"/>
                    <a:pt x="3029" y="2359"/>
                    <a:pt x="3029" y="1522"/>
                  </a:cubicBezTo>
                  <a:cubicBezTo>
                    <a:pt x="3029" y="684"/>
                    <a:pt x="2345" y="1"/>
                    <a:pt x="1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2"/>
            <p:cNvSpPr/>
            <p:nvPr/>
          </p:nvSpPr>
          <p:spPr>
            <a:xfrm>
              <a:off x="2614278" y="3962056"/>
              <a:ext cx="552275" cy="352771"/>
            </a:xfrm>
            <a:custGeom>
              <a:rect b="b" l="l" r="r" t="t"/>
              <a:pathLst>
                <a:path extrusionOk="0" h="18128" w="28380">
                  <a:moveTo>
                    <a:pt x="27982" y="1"/>
                  </a:moveTo>
                  <a:cubicBezTo>
                    <a:pt x="27892" y="1"/>
                    <a:pt x="27804" y="32"/>
                    <a:pt x="27737" y="92"/>
                  </a:cubicBezTo>
                  <a:lnTo>
                    <a:pt x="9242" y="17164"/>
                  </a:lnTo>
                  <a:lnTo>
                    <a:pt x="740" y="971"/>
                  </a:lnTo>
                  <a:cubicBezTo>
                    <a:pt x="673" y="846"/>
                    <a:pt x="545" y="774"/>
                    <a:pt x="417" y="774"/>
                  </a:cubicBezTo>
                  <a:cubicBezTo>
                    <a:pt x="361" y="774"/>
                    <a:pt x="304" y="788"/>
                    <a:pt x="252" y="818"/>
                  </a:cubicBezTo>
                  <a:cubicBezTo>
                    <a:pt x="70" y="902"/>
                    <a:pt x="1" y="1125"/>
                    <a:pt x="98" y="1306"/>
                  </a:cubicBezTo>
                  <a:lnTo>
                    <a:pt x="8823" y="17932"/>
                  </a:lnTo>
                  <a:cubicBezTo>
                    <a:pt x="8864" y="18029"/>
                    <a:pt x="8963" y="18099"/>
                    <a:pt x="9074" y="18113"/>
                  </a:cubicBezTo>
                  <a:cubicBezTo>
                    <a:pt x="9102" y="18113"/>
                    <a:pt x="9116" y="18127"/>
                    <a:pt x="9144" y="18127"/>
                  </a:cubicBezTo>
                  <a:cubicBezTo>
                    <a:pt x="9227" y="18127"/>
                    <a:pt x="9311" y="18085"/>
                    <a:pt x="9381" y="18029"/>
                  </a:cubicBezTo>
                  <a:lnTo>
                    <a:pt x="28226" y="636"/>
                  </a:lnTo>
                  <a:cubicBezTo>
                    <a:pt x="28379" y="496"/>
                    <a:pt x="28379" y="260"/>
                    <a:pt x="28254" y="120"/>
                  </a:cubicBezTo>
                  <a:cubicBezTo>
                    <a:pt x="28181" y="39"/>
                    <a:pt x="28081" y="1"/>
                    <a:pt x="279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2"/>
            <p:cNvSpPr/>
            <p:nvPr/>
          </p:nvSpPr>
          <p:spPr>
            <a:xfrm>
              <a:off x="2531164" y="3928526"/>
              <a:ext cx="224121" cy="71730"/>
            </a:xfrm>
            <a:custGeom>
              <a:rect b="b" l="l" r="r" t="t"/>
              <a:pathLst>
                <a:path extrusionOk="0" h="3686" w="11517">
                  <a:moveTo>
                    <a:pt x="7147" y="1"/>
                  </a:moveTo>
                  <a:lnTo>
                    <a:pt x="712" y="838"/>
                  </a:lnTo>
                  <a:cubicBezTo>
                    <a:pt x="307" y="894"/>
                    <a:pt x="0" y="1242"/>
                    <a:pt x="0" y="1648"/>
                  </a:cubicBezTo>
                  <a:cubicBezTo>
                    <a:pt x="0" y="2066"/>
                    <a:pt x="307" y="2415"/>
                    <a:pt x="712" y="2471"/>
                  </a:cubicBezTo>
                  <a:cubicBezTo>
                    <a:pt x="1577" y="2582"/>
                    <a:pt x="3099" y="2848"/>
                    <a:pt x="4495" y="3434"/>
                  </a:cubicBezTo>
                  <a:cubicBezTo>
                    <a:pt x="4902" y="3603"/>
                    <a:pt x="5331" y="3685"/>
                    <a:pt x="5759" y="3685"/>
                  </a:cubicBezTo>
                  <a:cubicBezTo>
                    <a:pt x="6285" y="3685"/>
                    <a:pt x="6810" y="3561"/>
                    <a:pt x="7287" y="3323"/>
                  </a:cubicBezTo>
                  <a:lnTo>
                    <a:pt x="11516" y="1242"/>
                  </a:lnTo>
                  <a:lnTo>
                    <a:pt x="71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2"/>
            <p:cNvSpPr/>
            <p:nvPr/>
          </p:nvSpPr>
          <p:spPr>
            <a:xfrm>
              <a:off x="2422772" y="4015454"/>
              <a:ext cx="231457" cy="295286"/>
            </a:xfrm>
            <a:custGeom>
              <a:rect b="b" l="l" r="r" t="t"/>
              <a:pathLst>
                <a:path extrusionOk="0" h="15174" w="11894">
                  <a:moveTo>
                    <a:pt x="401" y="1"/>
                  </a:moveTo>
                  <a:cubicBezTo>
                    <a:pt x="370" y="1"/>
                    <a:pt x="339" y="5"/>
                    <a:pt x="307" y="14"/>
                  </a:cubicBezTo>
                  <a:cubicBezTo>
                    <a:pt x="112" y="56"/>
                    <a:pt x="0" y="252"/>
                    <a:pt x="43" y="447"/>
                  </a:cubicBezTo>
                  <a:lnTo>
                    <a:pt x="3574" y="14894"/>
                  </a:lnTo>
                  <a:cubicBezTo>
                    <a:pt x="3602" y="15048"/>
                    <a:pt x="3728" y="15146"/>
                    <a:pt x="3881" y="15173"/>
                  </a:cubicBezTo>
                  <a:lnTo>
                    <a:pt x="3923" y="15173"/>
                  </a:lnTo>
                  <a:cubicBezTo>
                    <a:pt x="4063" y="15173"/>
                    <a:pt x="4174" y="15104"/>
                    <a:pt x="4244" y="14978"/>
                  </a:cubicBezTo>
                  <a:lnTo>
                    <a:pt x="11810" y="907"/>
                  </a:lnTo>
                  <a:cubicBezTo>
                    <a:pt x="11893" y="726"/>
                    <a:pt x="11837" y="503"/>
                    <a:pt x="11657" y="419"/>
                  </a:cubicBezTo>
                  <a:cubicBezTo>
                    <a:pt x="11600" y="389"/>
                    <a:pt x="11540" y="374"/>
                    <a:pt x="11483" y="374"/>
                  </a:cubicBezTo>
                  <a:cubicBezTo>
                    <a:pt x="11355" y="374"/>
                    <a:pt x="11235" y="444"/>
                    <a:pt x="11167" y="559"/>
                  </a:cubicBezTo>
                  <a:lnTo>
                    <a:pt x="4048" y="13805"/>
                  </a:lnTo>
                  <a:lnTo>
                    <a:pt x="754" y="280"/>
                  </a:lnTo>
                  <a:cubicBezTo>
                    <a:pt x="707" y="116"/>
                    <a:pt x="562" y="1"/>
                    <a:pt x="4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2"/>
            <p:cNvSpPr/>
            <p:nvPr/>
          </p:nvSpPr>
          <p:spPr>
            <a:xfrm>
              <a:off x="2459707" y="4245257"/>
              <a:ext cx="403425" cy="142077"/>
            </a:xfrm>
            <a:custGeom>
              <a:rect b="b" l="l" r="r" t="t"/>
              <a:pathLst>
                <a:path extrusionOk="0" h="7301" w="20731">
                  <a:moveTo>
                    <a:pt x="17087" y="1"/>
                  </a:moveTo>
                  <a:cubicBezTo>
                    <a:pt x="16919" y="1"/>
                    <a:pt x="16766" y="14"/>
                    <a:pt x="16626" y="42"/>
                  </a:cubicBezTo>
                  <a:lnTo>
                    <a:pt x="2025" y="601"/>
                  </a:lnTo>
                  <a:cubicBezTo>
                    <a:pt x="908" y="601"/>
                    <a:pt x="1" y="1494"/>
                    <a:pt x="1" y="2611"/>
                  </a:cubicBezTo>
                  <a:cubicBezTo>
                    <a:pt x="1" y="3727"/>
                    <a:pt x="908" y="4635"/>
                    <a:pt x="2025" y="4635"/>
                  </a:cubicBezTo>
                  <a:lnTo>
                    <a:pt x="15858" y="7078"/>
                  </a:lnTo>
                  <a:cubicBezTo>
                    <a:pt x="16236" y="7217"/>
                    <a:pt x="16654" y="7301"/>
                    <a:pt x="17087" y="7301"/>
                  </a:cubicBezTo>
                  <a:cubicBezTo>
                    <a:pt x="19097" y="7301"/>
                    <a:pt x="20730" y="5668"/>
                    <a:pt x="20730" y="3644"/>
                  </a:cubicBezTo>
                  <a:cubicBezTo>
                    <a:pt x="20730" y="1773"/>
                    <a:pt x="19292" y="224"/>
                    <a:pt x="17464" y="29"/>
                  </a:cubicBezTo>
                  <a:lnTo>
                    <a:pt x="17464" y="1"/>
                  </a:lnTo>
                  <a:lnTo>
                    <a:pt x="17254" y="14"/>
                  </a:lnTo>
                  <a:cubicBezTo>
                    <a:pt x="17198" y="14"/>
                    <a:pt x="17142" y="1"/>
                    <a:pt x="170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2"/>
            <p:cNvSpPr/>
            <p:nvPr/>
          </p:nvSpPr>
          <p:spPr>
            <a:xfrm>
              <a:off x="2740592" y="4262363"/>
              <a:ext cx="105960" cy="105960"/>
            </a:xfrm>
            <a:custGeom>
              <a:rect b="b" l="l" r="r" t="t"/>
              <a:pathLst>
                <a:path extrusionOk="0" h="5445" w="5445">
                  <a:moveTo>
                    <a:pt x="2723" y="224"/>
                  </a:moveTo>
                  <a:cubicBezTo>
                    <a:pt x="4091" y="224"/>
                    <a:pt x="5221" y="1341"/>
                    <a:pt x="5221" y="2723"/>
                  </a:cubicBezTo>
                  <a:cubicBezTo>
                    <a:pt x="5221" y="4105"/>
                    <a:pt x="4091" y="5221"/>
                    <a:pt x="2723" y="5221"/>
                  </a:cubicBezTo>
                  <a:cubicBezTo>
                    <a:pt x="1340" y="5221"/>
                    <a:pt x="210" y="4105"/>
                    <a:pt x="210" y="2723"/>
                  </a:cubicBezTo>
                  <a:cubicBezTo>
                    <a:pt x="210" y="1341"/>
                    <a:pt x="1340" y="224"/>
                    <a:pt x="2723" y="224"/>
                  </a:cubicBezTo>
                  <a:close/>
                  <a:moveTo>
                    <a:pt x="2723" y="1"/>
                  </a:moveTo>
                  <a:cubicBezTo>
                    <a:pt x="1215" y="1"/>
                    <a:pt x="0" y="1229"/>
                    <a:pt x="0" y="2723"/>
                  </a:cubicBezTo>
                  <a:cubicBezTo>
                    <a:pt x="0" y="4231"/>
                    <a:pt x="1215" y="5445"/>
                    <a:pt x="2723" y="5445"/>
                  </a:cubicBezTo>
                  <a:cubicBezTo>
                    <a:pt x="4216" y="5445"/>
                    <a:pt x="5444" y="4231"/>
                    <a:pt x="5444" y="2723"/>
                  </a:cubicBezTo>
                  <a:cubicBezTo>
                    <a:pt x="5444" y="1229"/>
                    <a:pt x="4216" y="1"/>
                    <a:pt x="27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2"/>
            <p:cNvSpPr/>
            <p:nvPr/>
          </p:nvSpPr>
          <p:spPr>
            <a:xfrm>
              <a:off x="2474924" y="4269718"/>
              <a:ext cx="53534" cy="53515"/>
            </a:xfrm>
            <a:custGeom>
              <a:rect b="b" l="l" r="r" t="t"/>
              <a:pathLst>
                <a:path extrusionOk="0" h="2750" w="2751">
                  <a:moveTo>
                    <a:pt x="1383" y="224"/>
                  </a:moveTo>
                  <a:cubicBezTo>
                    <a:pt x="2010" y="224"/>
                    <a:pt x="2527" y="739"/>
                    <a:pt x="2527" y="1368"/>
                  </a:cubicBezTo>
                  <a:cubicBezTo>
                    <a:pt x="2527" y="2010"/>
                    <a:pt x="2010" y="2526"/>
                    <a:pt x="1383" y="2526"/>
                  </a:cubicBezTo>
                  <a:cubicBezTo>
                    <a:pt x="741" y="2526"/>
                    <a:pt x="224" y="2010"/>
                    <a:pt x="224" y="1368"/>
                  </a:cubicBezTo>
                  <a:cubicBezTo>
                    <a:pt x="224" y="739"/>
                    <a:pt x="741" y="224"/>
                    <a:pt x="1383" y="224"/>
                  </a:cubicBezTo>
                  <a:close/>
                  <a:moveTo>
                    <a:pt x="1383" y="0"/>
                  </a:moveTo>
                  <a:cubicBezTo>
                    <a:pt x="614" y="0"/>
                    <a:pt x="0" y="614"/>
                    <a:pt x="0" y="1368"/>
                  </a:cubicBezTo>
                  <a:cubicBezTo>
                    <a:pt x="0" y="2122"/>
                    <a:pt x="614" y="2750"/>
                    <a:pt x="1383" y="2750"/>
                  </a:cubicBezTo>
                  <a:cubicBezTo>
                    <a:pt x="2137" y="2750"/>
                    <a:pt x="2751" y="2122"/>
                    <a:pt x="2751" y="1368"/>
                  </a:cubicBezTo>
                  <a:cubicBezTo>
                    <a:pt x="2751" y="614"/>
                    <a:pt x="2137" y="0"/>
                    <a:pt x="1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2"/>
            <p:cNvSpPr/>
            <p:nvPr/>
          </p:nvSpPr>
          <p:spPr>
            <a:xfrm>
              <a:off x="3148338" y="3914515"/>
              <a:ext cx="99168" cy="396225"/>
            </a:xfrm>
            <a:custGeom>
              <a:rect b="b" l="l" r="r" t="t"/>
              <a:pathLst>
                <a:path extrusionOk="0" h="20361" w="5096">
                  <a:moveTo>
                    <a:pt x="396" y="0"/>
                  </a:moveTo>
                  <a:cubicBezTo>
                    <a:pt x="372" y="0"/>
                    <a:pt x="346" y="3"/>
                    <a:pt x="321" y="8"/>
                  </a:cubicBezTo>
                  <a:cubicBezTo>
                    <a:pt x="126" y="50"/>
                    <a:pt x="1" y="246"/>
                    <a:pt x="42" y="441"/>
                  </a:cubicBezTo>
                  <a:lnTo>
                    <a:pt x="4341" y="20068"/>
                  </a:lnTo>
                  <a:cubicBezTo>
                    <a:pt x="4369" y="20249"/>
                    <a:pt x="4523" y="20360"/>
                    <a:pt x="4691" y="20360"/>
                  </a:cubicBezTo>
                  <a:cubicBezTo>
                    <a:pt x="4719" y="20360"/>
                    <a:pt x="4747" y="20360"/>
                    <a:pt x="4775" y="20347"/>
                  </a:cubicBezTo>
                  <a:cubicBezTo>
                    <a:pt x="4970" y="20305"/>
                    <a:pt x="5095" y="20109"/>
                    <a:pt x="5054" y="19914"/>
                  </a:cubicBezTo>
                  <a:lnTo>
                    <a:pt x="754" y="287"/>
                  </a:lnTo>
                  <a:cubicBezTo>
                    <a:pt x="717" y="117"/>
                    <a:pt x="564"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2"/>
            <p:cNvSpPr/>
            <p:nvPr/>
          </p:nvSpPr>
          <p:spPr>
            <a:xfrm>
              <a:off x="3137187" y="3861915"/>
              <a:ext cx="101367" cy="67176"/>
            </a:xfrm>
            <a:custGeom>
              <a:rect b="b" l="l" r="r" t="t"/>
              <a:pathLst>
                <a:path extrusionOk="0" h="3452" w="5209">
                  <a:moveTo>
                    <a:pt x="430" y="1"/>
                  </a:moveTo>
                  <a:cubicBezTo>
                    <a:pt x="320" y="1"/>
                    <a:pt x="212" y="43"/>
                    <a:pt x="127" y="129"/>
                  </a:cubicBezTo>
                  <a:cubicBezTo>
                    <a:pt x="43" y="226"/>
                    <a:pt x="1" y="366"/>
                    <a:pt x="29" y="492"/>
                  </a:cubicBezTo>
                  <a:lnTo>
                    <a:pt x="629" y="3451"/>
                  </a:lnTo>
                  <a:lnTo>
                    <a:pt x="1425" y="3284"/>
                  </a:lnTo>
                  <a:lnTo>
                    <a:pt x="950" y="883"/>
                  </a:lnTo>
                  <a:lnTo>
                    <a:pt x="5110" y="1358"/>
                  </a:lnTo>
                  <a:lnTo>
                    <a:pt x="5208" y="533"/>
                  </a:lnTo>
                  <a:lnTo>
                    <a:pt x="475" y="3"/>
                  </a:lnTo>
                  <a:cubicBezTo>
                    <a:pt x="460" y="1"/>
                    <a:pt x="445"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2"/>
            <p:cNvSpPr/>
            <p:nvPr/>
          </p:nvSpPr>
          <p:spPr>
            <a:xfrm>
              <a:off x="3228999" y="3872423"/>
              <a:ext cx="17417" cy="15860"/>
            </a:xfrm>
            <a:custGeom>
              <a:rect b="b" l="l" r="r" t="t"/>
              <a:pathLst>
                <a:path extrusionOk="0" h="815" w="895">
                  <a:moveTo>
                    <a:pt x="438" y="0"/>
                  </a:moveTo>
                  <a:cubicBezTo>
                    <a:pt x="247" y="0"/>
                    <a:pt x="80" y="132"/>
                    <a:pt x="43" y="328"/>
                  </a:cubicBezTo>
                  <a:cubicBezTo>
                    <a:pt x="1" y="552"/>
                    <a:pt x="141" y="762"/>
                    <a:pt x="364" y="803"/>
                  </a:cubicBezTo>
                  <a:cubicBezTo>
                    <a:pt x="395" y="811"/>
                    <a:pt x="426" y="815"/>
                    <a:pt x="457" y="815"/>
                  </a:cubicBezTo>
                  <a:cubicBezTo>
                    <a:pt x="643" y="815"/>
                    <a:pt x="803" y="675"/>
                    <a:pt x="838" y="483"/>
                  </a:cubicBezTo>
                  <a:cubicBezTo>
                    <a:pt x="894" y="259"/>
                    <a:pt x="741" y="49"/>
                    <a:pt x="518" y="8"/>
                  </a:cubicBezTo>
                  <a:cubicBezTo>
                    <a:pt x="491" y="3"/>
                    <a:pt x="464" y="0"/>
                    <a:pt x="4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2"/>
            <p:cNvSpPr/>
            <p:nvPr/>
          </p:nvSpPr>
          <p:spPr>
            <a:xfrm>
              <a:off x="2179366" y="4010025"/>
              <a:ext cx="446062" cy="56239"/>
            </a:xfrm>
            <a:custGeom>
              <a:rect b="b" l="l" r="r" t="t"/>
              <a:pathLst>
                <a:path extrusionOk="0" h="2890" w="22922">
                  <a:moveTo>
                    <a:pt x="364" y="0"/>
                  </a:moveTo>
                  <a:cubicBezTo>
                    <a:pt x="168" y="0"/>
                    <a:pt x="1" y="168"/>
                    <a:pt x="1" y="363"/>
                  </a:cubicBezTo>
                  <a:cubicBezTo>
                    <a:pt x="1" y="572"/>
                    <a:pt x="168" y="726"/>
                    <a:pt x="364" y="726"/>
                  </a:cubicBezTo>
                  <a:lnTo>
                    <a:pt x="19655" y="726"/>
                  </a:lnTo>
                  <a:lnTo>
                    <a:pt x="22545" y="2876"/>
                  </a:lnTo>
                  <a:cubicBezTo>
                    <a:pt x="22559" y="2876"/>
                    <a:pt x="22559" y="2876"/>
                    <a:pt x="22573" y="2889"/>
                  </a:cubicBezTo>
                  <a:lnTo>
                    <a:pt x="22922" y="2234"/>
                  </a:lnTo>
                  <a:lnTo>
                    <a:pt x="19990" y="69"/>
                  </a:lnTo>
                  <a:cubicBezTo>
                    <a:pt x="19934" y="28"/>
                    <a:pt x="19851" y="0"/>
                    <a:pt x="19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2"/>
            <p:cNvSpPr/>
            <p:nvPr/>
          </p:nvSpPr>
          <p:spPr>
            <a:xfrm>
              <a:off x="2230974" y="3673717"/>
              <a:ext cx="250489" cy="70114"/>
            </a:xfrm>
            <a:custGeom>
              <a:rect b="b" l="l" r="r" t="t"/>
              <a:pathLst>
                <a:path extrusionOk="0" h="3603" w="12872">
                  <a:moveTo>
                    <a:pt x="1" y="1"/>
                  </a:moveTo>
                  <a:lnTo>
                    <a:pt x="1" y="3602"/>
                  </a:lnTo>
                  <a:lnTo>
                    <a:pt x="12871" y="3602"/>
                  </a:lnTo>
                  <a:lnTo>
                    <a:pt x="128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2"/>
            <p:cNvSpPr/>
            <p:nvPr/>
          </p:nvSpPr>
          <p:spPr>
            <a:xfrm>
              <a:off x="2205442" y="3742975"/>
              <a:ext cx="301552" cy="269229"/>
            </a:xfrm>
            <a:custGeom>
              <a:rect b="b" l="l" r="r" t="t"/>
              <a:pathLst>
                <a:path extrusionOk="0" h="13835" w="15496">
                  <a:moveTo>
                    <a:pt x="1" y="1"/>
                  </a:moveTo>
                  <a:lnTo>
                    <a:pt x="1" y="13835"/>
                  </a:lnTo>
                  <a:lnTo>
                    <a:pt x="15495" y="13835"/>
                  </a:lnTo>
                  <a:lnTo>
                    <a:pt x="154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2"/>
            <p:cNvSpPr/>
            <p:nvPr/>
          </p:nvSpPr>
          <p:spPr>
            <a:xfrm>
              <a:off x="2205442" y="3829650"/>
              <a:ext cx="92124" cy="82861"/>
            </a:xfrm>
            <a:custGeom>
              <a:rect b="b" l="l" r="r" t="t"/>
              <a:pathLst>
                <a:path extrusionOk="0" h="4258" w="4734">
                  <a:moveTo>
                    <a:pt x="1" y="0"/>
                  </a:moveTo>
                  <a:lnTo>
                    <a:pt x="1" y="4257"/>
                  </a:lnTo>
                  <a:lnTo>
                    <a:pt x="4733" y="4257"/>
                  </a:lnTo>
                  <a:lnTo>
                    <a:pt x="4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2"/>
            <p:cNvSpPr/>
            <p:nvPr/>
          </p:nvSpPr>
          <p:spPr>
            <a:xfrm>
              <a:off x="2326055" y="3673445"/>
              <a:ext cx="14965" cy="345279"/>
            </a:xfrm>
            <a:custGeom>
              <a:rect b="b" l="l" r="r" t="t"/>
              <a:pathLst>
                <a:path extrusionOk="0" h="17743" w="769">
                  <a:moveTo>
                    <a:pt x="546" y="0"/>
                  </a:moveTo>
                  <a:lnTo>
                    <a:pt x="1" y="17743"/>
                  </a:lnTo>
                  <a:lnTo>
                    <a:pt x="224" y="17743"/>
                  </a:lnTo>
                  <a:lnTo>
                    <a:pt x="769" y="15"/>
                  </a:lnTo>
                  <a:lnTo>
                    <a:pt x="5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2"/>
            <p:cNvSpPr/>
            <p:nvPr/>
          </p:nvSpPr>
          <p:spPr>
            <a:xfrm>
              <a:off x="2359741" y="3673445"/>
              <a:ext cx="14965" cy="345279"/>
            </a:xfrm>
            <a:custGeom>
              <a:rect b="b" l="l" r="r" t="t"/>
              <a:pathLst>
                <a:path extrusionOk="0" h="17743" w="769">
                  <a:moveTo>
                    <a:pt x="224" y="0"/>
                  </a:moveTo>
                  <a:lnTo>
                    <a:pt x="1" y="15"/>
                  </a:lnTo>
                  <a:lnTo>
                    <a:pt x="546" y="17743"/>
                  </a:lnTo>
                  <a:lnTo>
                    <a:pt x="769" y="17743"/>
                  </a:lnTo>
                  <a:lnTo>
                    <a:pt x="2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2"/>
            <p:cNvSpPr/>
            <p:nvPr/>
          </p:nvSpPr>
          <p:spPr>
            <a:xfrm>
              <a:off x="2958739" y="3464717"/>
              <a:ext cx="74162" cy="26018"/>
            </a:xfrm>
            <a:custGeom>
              <a:rect b="b" l="l" r="r" t="t"/>
              <a:pathLst>
                <a:path extrusionOk="0" h="1337" w="3811">
                  <a:moveTo>
                    <a:pt x="295" y="0"/>
                  </a:moveTo>
                  <a:cubicBezTo>
                    <a:pt x="175" y="0"/>
                    <a:pt x="64" y="80"/>
                    <a:pt x="28" y="201"/>
                  </a:cubicBezTo>
                  <a:cubicBezTo>
                    <a:pt x="0" y="355"/>
                    <a:pt x="84" y="495"/>
                    <a:pt x="223" y="523"/>
                  </a:cubicBezTo>
                  <a:lnTo>
                    <a:pt x="3630" y="1332"/>
                  </a:lnTo>
                  <a:cubicBezTo>
                    <a:pt x="3641" y="1335"/>
                    <a:pt x="3654" y="1337"/>
                    <a:pt x="3666" y="1337"/>
                  </a:cubicBezTo>
                  <a:cubicBezTo>
                    <a:pt x="3713" y="1337"/>
                    <a:pt x="3761" y="1315"/>
                    <a:pt x="3782" y="1249"/>
                  </a:cubicBezTo>
                  <a:cubicBezTo>
                    <a:pt x="3810" y="1165"/>
                    <a:pt x="3755" y="1109"/>
                    <a:pt x="3699" y="1095"/>
                  </a:cubicBezTo>
                  <a:lnTo>
                    <a:pt x="376" y="20"/>
                  </a:lnTo>
                  <a:cubicBezTo>
                    <a:pt x="363" y="20"/>
                    <a:pt x="363" y="6"/>
                    <a:pt x="349" y="6"/>
                  </a:cubicBezTo>
                  <a:cubicBezTo>
                    <a:pt x="331" y="2"/>
                    <a:pt x="312" y="0"/>
                    <a:pt x="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2"/>
            <p:cNvSpPr/>
            <p:nvPr/>
          </p:nvSpPr>
          <p:spPr>
            <a:xfrm>
              <a:off x="2744932" y="3482484"/>
              <a:ext cx="159494" cy="151866"/>
            </a:xfrm>
            <a:custGeom>
              <a:rect b="b" l="l" r="r" t="t"/>
              <a:pathLst>
                <a:path extrusionOk="0" h="7804" w="8196">
                  <a:moveTo>
                    <a:pt x="5543" y="1"/>
                  </a:moveTo>
                  <a:lnTo>
                    <a:pt x="1" y="4313"/>
                  </a:lnTo>
                  <a:lnTo>
                    <a:pt x="2737" y="7803"/>
                  </a:lnTo>
                  <a:lnTo>
                    <a:pt x="8195" y="1843"/>
                  </a:lnTo>
                  <a:lnTo>
                    <a:pt x="5543"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2"/>
            <p:cNvSpPr/>
            <p:nvPr/>
          </p:nvSpPr>
          <p:spPr>
            <a:xfrm>
              <a:off x="2835129" y="3501768"/>
              <a:ext cx="45926" cy="79338"/>
            </a:xfrm>
            <a:custGeom>
              <a:rect b="b" l="l" r="r" t="t"/>
              <a:pathLst>
                <a:path extrusionOk="0" h="4077" w="2360">
                  <a:moveTo>
                    <a:pt x="796" y="0"/>
                  </a:moveTo>
                  <a:cubicBezTo>
                    <a:pt x="796" y="0"/>
                    <a:pt x="0" y="2416"/>
                    <a:pt x="614" y="4076"/>
                  </a:cubicBezTo>
                  <a:lnTo>
                    <a:pt x="2360" y="2178"/>
                  </a:lnTo>
                  <a:lnTo>
                    <a:pt x="7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2"/>
            <p:cNvSpPr/>
            <p:nvPr/>
          </p:nvSpPr>
          <p:spPr>
            <a:xfrm>
              <a:off x="2841921" y="3422060"/>
              <a:ext cx="127405" cy="155972"/>
            </a:xfrm>
            <a:custGeom>
              <a:rect b="b" l="l" r="r" t="t"/>
              <a:pathLst>
                <a:path extrusionOk="0" h="8015" w="6547">
                  <a:moveTo>
                    <a:pt x="1570" y="0"/>
                  </a:moveTo>
                  <a:cubicBezTo>
                    <a:pt x="968" y="0"/>
                    <a:pt x="443" y="484"/>
                    <a:pt x="419" y="1123"/>
                  </a:cubicBezTo>
                  <a:lnTo>
                    <a:pt x="42" y="4515"/>
                  </a:lnTo>
                  <a:cubicBezTo>
                    <a:pt x="1" y="6009"/>
                    <a:pt x="1229" y="7446"/>
                    <a:pt x="2653" y="7921"/>
                  </a:cubicBezTo>
                  <a:cubicBezTo>
                    <a:pt x="2846" y="7985"/>
                    <a:pt x="3043" y="8015"/>
                    <a:pt x="3237" y="8015"/>
                  </a:cubicBezTo>
                  <a:cubicBezTo>
                    <a:pt x="4022" y="8015"/>
                    <a:pt x="4757" y="7519"/>
                    <a:pt x="5026" y="6735"/>
                  </a:cubicBezTo>
                  <a:lnTo>
                    <a:pt x="6352" y="2743"/>
                  </a:lnTo>
                  <a:cubicBezTo>
                    <a:pt x="6547" y="2142"/>
                    <a:pt x="6226" y="1486"/>
                    <a:pt x="5612" y="1291"/>
                  </a:cubicBezTo>
                  <a:lnTo>
                    <a:pt x="1940" y="63"/>
                  </a:lnTo>
                  <a:cubicBezTo>
                    <a:pt x="1816" y="20"/>
                    <a:pt x="1691" y="0"/>
                    <a:pt x="1570"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2"/>
            <p:cNvSpPr/>
            <p:nvPr/>
          </p:nvSpPr>
          <p:spPr>
            <a:xfrm>
              <a:off x="2926669" y="3509650"/>
              <a:ext cx="30572" cy="33199"/>
            </a:xfrm>
            <a:custGeom>
              <a:rect b="b" l="l" r="r" t="t"/>
              <a:pathLst>
                <a:path extrusionOk="0" h="1706" w="1571">
                  <a:moveTo>
                    <a:pt x="1341" y="1"/>
                  </a:moveTo>
                  <a:lnTo>
                    <a:pt x="1" y="1201"/>
                  </a:lnTo>
                  <a:lnTo>
                    <a:pt x="1103" y="1661"/>
                  </a:lnTo>
                  <a:cubicBezTo>
                    <a:pt x="1164" y="1691"/>
                    <a:pt x="1226" y="1705"/>
                    <a:pt x="1285" y="1705"/>
                  </a:cubicBezTo>
                  <a:cubicBezTo>
                    <a:pt x="1442" y="1705"/>
                    <a:pt x="1570" y="1605"/>
                    <a:pt x="1550" y="1452"/>
                  </a:cubicBezTo>
                  <a:lnTo>
                    <a:pt x="1341"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2"/>
            <p:cNvSpPr/>
            <p:nvPr/>
          </p:nvSpPr>
          <p:spPr>
            <a:xfrm>
              <a:off x="2934005" y="3500289"/>
              <a:ext cx="11170" cy="9711"/>
            </a:xfrm>
            <a:custGeom>
              <a:rect b="b" l="l" r="r" t="t"/>
              <a:pathLst>
                <a:path extrusionOk="0" h="499" w="574">
                  <a:moveTo>
                    <a:pt x="277" y="1"/>
                  </a:moveTo>
                  <a:cubicBezTo>
                    <a:pt x="188" y="1"/>
                    <a:pt x="104" y="48"/>
                    <a:pt x="56" y="132"/>
                  </a:cubicBezTo>
                  <a:cubicBezTo>
                    <a:pt x="0" y="258"/>
                    <a:pt x="43" y="411"/>
                    <a:pt x="168" y="467"/>
                  </a:cubicBezTo>
                  <a:cubicBezTo>
                    <a:pt x="206" y="488"/>
                    <a:pt x="247" y="498"/>
                    <a:pt x="287" y="498"/>
                  </a:cubicBezTo>
                  <a:cubicBezTo>
                    <a:pt x="378" y="498"/>
                    <a:pt x="464" y="448"/>
                    <a:pt x="503" y="370"/>
                  </a:cubicBezTo>
                  <a:cubicBezTo>
                    <a:pt x="573" y="244"/>
                    <a:pt x="517" y="91"/>
                    <a:pt x="406" y="35"/>
                  </a:cubicBezTo>
                  <a:cubicBezTo>
                    <a:pt x="364" y="12"/>
                    <a:pt x="320"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2"/>
            <p:cNvSpPr/>
            <p:nvPr/>
          </p:nvSpPr>
          <p:spPr>
            <a:xfrm>
              <a:off x="2917445" y="3475750"/>
              <a:ext cx="33705" cy="11442"/>
            </a:xfrm>
            <a:custGeom>
              <a:rect b="b" l="l" r="r" t="t"/>
              <a:pathLst>
                <a:path extrusionOk="0" h="588" w="1732">
                  <a:moveTo>
                    <a:pt x="339" y="1"/>
                  </a:moveTo>
                  <a:cubicBezTo>
                    <a:pt x="169" y="1"/>
                    <a:pt x="56" y="35"/>
                    <a:pt x="42" y="123"/>
                  </a:cubicBezTo>
                  <a:cubicBezTo>
                    <a:pt x="0" y="319"/>
                    <a:pt x="363" y="416"/>
                    <a:pt x="838" y="500"/>
                  </a:cubicBezTo>
                  <a:cubicBezTo>
                    <a:pt x="1078" y="543"/>
                    <a:pt x="1300" y="587"/>
                    <a:pt x="1458" y="587"/>
                  </a:cubicBezTo>
                  <a:cubicBezTo>
                    <a:pt x="1604" y="587"/>
                    <a:pt x="1696" y="550"/>
                    <a:pt x="1703" y="444"/>
                  </a:cubicBezTo>
                  <a:cubicBezTo>
                    <a:pt x="1731" y="248"/>
                    <a:pt x="1368" y="151"/>
                    <a:pt x="907" y="67"/>
                  </a:cubicBezTo>
                  <a:cubicBezTo>
                    <a:pt x="690" y="28"/>
                    <a:pt x="491" y="1"/>
                    <a:pt x="3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2"/>
            <p:cNvSpPr/>
            <p:nvPr/>
          </p:nvSpPr>
          <p:spPr>
            <a:xfrm>
              <a:off x="2920422" y="3533021"/>
              <a:ext cx="16852" cy="12221"/>
            </a:xfrm>
            <a:custGeom>
              <a:rect b="b" l="l" r="r" t="t"/>
              <a:pathLst>
                <a:path extrusionOk="0" h="628" w="866">
                  <a:moveTo>
                    <a:pt x="140" y="0"/>
                  </a:moveTo>
                  <a:lnTo>
                    <a:pt x="0" y="56"/>
                  </a:lnTo>
                  <a:cubicBezTo>
                    <a:pt x="127" y="348"/>
                    <a:pt x="406" y="544"/>
                    <a:pt x="824" y="628"/>
                  </a:cubicBezTo>
                  <a:lnTo>
                    <a:pt x="866" y="475"/>
                  </a:lnTo>
                  <a:cubicBezTo>
                    <a:pt x="489" y="391"/>
                    <a:pt x="252" y="237"/>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2"/>
            <p:cNvSpPr/>
            <p:nvPr/>
          </p:nvSpPr>
          <p:spPr>
            <a:xfrm>
              <a:off x="2796540" y="3403865"/>
              <a:ext cx="125536" cy="112868"/>
            </a:xfrm>
            <a:custGeom>
              <a:rect b="b" l="l" r="r" t="t"/>
              <a:pathLst>
                <a:path extrusionOk="0" h="5800" w="6451">
                  <a:moveTo>
                    <a:pt x="4258" y="0"/>
                  </a:moveTo>
                  <a:cubicBezTo>
                    <a:pt x="4217" y="0"/>
                    <a:pt x="4176" y="2"/>
                    <a:pt x="4133" y="6"/>
                  </a:cubicBezTo>
                  <a:cubicBezTo>
                    <a:pt x="2891" y="132"/>
                    <a:pt x="3477" y="760"/>
                    <a:pt x="1942" y="1695"/>
                  </a:cubicBezTo>
                  <a:cubicBezTo>
                    <a:pt x="1" y="2854"/>
                    <a:pt x="965" y="3426"/>
                    <a:pt x="1216" y="4096"/>
                  </a:cubicBezTo>
                  <a:cubicBezTo>
                    <a:pt x="1467" y="4766"/>
                    <a:pt x="1481" y="5129"/>
                    <a:pt x="1481" y="5129"/>
                  </a:cubicBezTo>
                  <a:lnTo>
                    <a:pt x="2389" y="5799"/>
                  </a:lnTo>
                  <a:cubicBezTo>
                    <a:pt x="2584" y="4696"/>
                    <a:pt x="2835" y="4292"/>
                    <a:pt x="2835" y="4292"/>
                  </a:cubicBezTo>
                  <a:lnTo>
                    <a:pt x="4468" y="4487"/>
                  </a:lnTo>
                  <a:cubicBezTo>
                    <a:pt x="4468" y="4487"/>
                    <a:pt x="5125" y="2993"/>
                    <a:pt x="5683" y="2658"/>
                  </a:cubicBezTo>
                  <a:cubicBezTo>
                    <a:pt x="6450" y="2226"/>
                    <a:pt x="5640" y="1458"/>
                    <a:pt x="5640" y="1458"/>
                  </a:cubicBezTo>
                  <a:cubicBezTo>
                    <a:pt x="5640" y="1458"/>
                    <a:pt x="5394" y="0"/>
                    <a:pt x="42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2"/>
            <p:cNvSpPr/>
            <p:nvPr/>
          </p:nvSpPr>
          <p:spPr>
            <a:xfrm>
              <a:off x="2828065" y="3462128"/>
              <a:ext cx="52425" cy="40594"/>
            </a:xfrm>
            <a:custGeom>
              <a:rect b="b" l="l" r="r" t="t"/>
              <a:pathLst>
                <a:path extrusionOk="0" h="2086" w="2694">
                  <a:moveTo>
                    <a:pt x="1358" y="0"/>
                  </a:moveTo>
                  <a:cubicBezTo>
                    <a:pt x="1298" y="0"/>
                    <a:pt x="1236" y="4"/>
                    <a:pt x="1173" y="14"/>
                  </a:cubicBezTo>
                  <a:cubicBezTo>
                    <a:pt x="992" y="42"/>
                    <a:pt x="824" y="125"/>
                    <a:pt x="685" y="265"/>
                  </a:cubicBezTo>
                  <a:cubicBezTo>
                    <a:pt x="0" y="948"/>
                    <a:pt x="419" y="1981"/>
                    <a:pt x="1284" y="2080"/>
                  </a:cubicBezTo>
                  <a:cubicBezTo>
                    <a:pt x="1319" y="2083"/>
                    <a:pt x="1354" y="2085"/>
                    <a:pt x="1389" y="2085"/>
                  </a:cubicBezTo>
                  <a:cubicBezTo>
                    <a:pt x="1746" y="2085"/>
                    <a:pt x="2098" y="1895"/>
                    <a:pt x="2276" y="1577"/>
                  </a:cubicBezTo>
                  <a:cubicBezTo>
                    <a:pt x="2693" y="885"/>
                    <a:pt x="2209" y="0"/>
                    <a:pt x="1358"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2"/>
            <p:cNvSpPr/>
            <p:nvPr/>
          </p:nvSpPr>
          <p:spPr>
            <a:xfrm>
              <a:off x="2827793" y="3387324"/>
              <a:ext cx="154045" cy="88387"/>
            </a:xfrm>
            <a:custGeom>
              <a:rect b="b" l="l" r="r" t="t"/>
              <a:pathLst>
                <a:path extrusionOk="0" h="4542" w="7916">
                  <a:moveTo>
                    <a:pt x="3322" y="1"/>
                  </a:moveTo>
                  <a:cubicBezTo>
                    <a:pt x="619" y="1"/>
                    <a:pt x="1" y="2769"/>
                    <a:pt x="1" y="2769"/>
                  </a:cubicBezTo>
                  <a:lnTo>
                    <a:pt x="7078" y="4541"/>
                  </a:lnTo>
                  <a:cubicBezTo>
                    <a:pt x="7078" y="4541"/>
                    <a:pt x="7915" y="926"/>
                    <a:pt x="4328" y="117"/>
                  </a:cubicBezTo>
                  <a:cubicBezTo>
                    <a:pt x="3964" y="37"/>
                    <a:pt x="3630" y="1"/>
                    <a:pt x="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2"/>
            <p:cNvSpPr/>
            <p:nvPr/>
          </p:nvSpPr>
          <p:spPr>
            <a:xfrm>
              <a:off x="2533869" y="3817702"/>
              <a:ext cx="504753" cy="213671"/>
            </a:xfrm>
            <a:custGeom>
              <a:rect b="b" l="l" r="r" t="t"/>
              <a:pathLst>
                <a:path extrusionOk="0" h="10980" w="25938">
                  <a:moveTo>
                    <a:pt x="9409" y="0"/>
                  </a:moveTo>
                  <a:lnTo>
                    <a:pt x="1019" y="1927"/>
                  </a:lnTo>
                  <a:cubicBezTo>
                    <a:pt x="1" y="7524"/>
                    <a:pt x="4859" y="8194"/>
                    <a:pt x="4859" y="8194"/>
                  </a:cubicBezTo>
                  <a:lnTo>
                    <a:pt x="21666" y="10944"/>
                  </a:lnTo>
                  <a:cubicBezTo>
                    <a:pt x="21827" y="10968"/>
                    <a:pt x="21988" y="10980"/>
                    <a:pt x="22147" y="10980"/>
                  </a:cubicBezTo>
                  <a:cubicBezTo>
                    <a:pt x="23384" y="10980"/>
                    <a:pt x="24541" y="10280"/>
                    <a:pt x="25085" y="9143"/>
                  </a:cubicBezTo>
                  <a:cubicBezTo>
                    <a:pt x="25937" y="7384"/>
                    <a:pt x="25057" y="5290"/>
                    <a:pt x="23229" y="4648"/>
                  </a:cubicBezTo>
                  <a:lnTo>
                    <a:pt x="94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2"/>
            <p:cNvSpPr/>
            <p:nvPr/>
          </p:nvSpPr>
          <p:spPr>
            <a:xfrm>
              <a:off x="2678106" y="4058908"/>
              <a:ext cx="174965" cy="171715"/>
            </a:xfrm>
            <a:custGeom>
              <a:rect b="b" l="l" r="r" t="t"/>
              <a:pathLst>
                <a:path extrusionOk="0" h="8824" w="8991">
                  <a:moveTo>
                    <a:pt x="5376" y="1"/>
                  </a:moveTo>
                  <a:lnTo>
                    <a:pt x="1" y="6366"/>
                  </a:lnTo>
                  <a:lnTo>
                    <a:pt x="3198" y="8823"/>
                  </a:lnTo>
                  <a:lnTo>
                    <a:pt x="8990" y="3156"/>
                  </a:lnTo>
                  <a:lnTo>
                    <a:pt x="5376"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2"/>
            <p:cNvSpPr/>
            <p:nvPr/>
          </p:nvSpPr>
          <p:spPr>
            <a:xfrm>
              <a:off x="2683536" y="4136612"/>
              <a:ext cx="96191" cy="94011"/>
            </a:xfrm>
            <a:custGeom>
              <a:rect b="b" l="l" r="r" t="t"/>
              <a:pathLst>
                <a:path extrusionOk="0" h="4831" w="4943">
                  <a:moveTo>
                    <a:pt x="1732" y="0"/>
                  </a:moveTo>
                  <a:lnTo>
                    <a:pt x="1" y="1954"/>
                  </a:lnTo>
                  <a:lnTo>
                    <a:pt x="2919" y="4830"/>
                  </a:lnTo>
                  <a:lnTo>
                    <a:pt x="4942" y="2848"/>
                  </a:lnTo>
                  <a:lnTo>
                    <a:pt x="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2"/>
            <p:cNvSpPr/>
            <p:nvPr/>
          </p:nvSpPr>
          <p:spPr>
            <a:xfrm>
              <a:off x="2629495" y="4160976"/>
              <a:ext cx="169244" cy="197032"/>
            </a:xfrm>
            <a:custGeom>
              <a:rect b="b" l="l" r="r" t="t"/>
              <a:pathLst>
                <a:path extrusionOk="0" h="10125" w="8697">
                  <a:moveTo>
                    <a:pt x="3106" y="1"/>
                  </a:moveTo>
                  <a:cubicBezTo>
                    <a:pt x="3012" y="1"/>
                    <a:pt x="2918" y="39"/>
                    <a:pt x="2848" y="116"/>
                  </a:cubicBezTo>
                  <a:lnTo>
                    <a:pt x="1" y="2977"/>
                  </a:lnTo>
                  <a:lnTo>
                    <a:pt x="7231" y="10124"/>
                  </a:lnTo>
                  <a:cubicBezTo>
                    <a:pt x="7231" y="10124"/>
                    <a:pt x="8697" y="9147"/>
                    <a:pt x="7399" y="7416"/>
                  </a:cubicBezTo>
                  <a:cubicBezTo>
                    <a:pt x="6100" y="5685"/>
                    <a:pt x="5654" y="5434"/>
                    <a:pt x="5752" y="4639"/>
                  </a:cubicBezTo>
                  <a:cubicBezTo>
                    <a:pt x="5821" y="4192"/>
                    <a:pt x="6115" y="3787"/>
                    <a:pt x="6338" y="3550"/>
                  </a:cubicBezTo>
                  <a:cubicBezTo>
                    <a:pt x="6463" y="3396"/>
                    <a:pt x="6463" y="3173"/>
                    <a:pt x="6324" y="3033"/>
                  </a:cubicBezTo>
                  <a:lnTo>
                    <a:pt x="3364" y="116"/>
                  </a:lnTo>
                  <a:cubicBezTo>
                    <a:pt x="3294" y="39"/>
                    <a:pt x="3200" y="1"/>
                    <a:pt x="31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2"/>
            <p:cNvSpPr/>
            <p:nvPr/>
          </p:nvSpPr>
          <p:spPr>
            <a:xfrm>
              <a:off x="2615095" y="4213751"/>
              <a:ext cx="161109" cy="159475"/>
            </a:xfrm>
            <a:custGeom>
              <a:rect b="b" l="l" r="r" t="t"/>
              <a:pathLst>
                <a:path extrusionOk="0" h="8195" w="8279">
                  <a:moveTo>
                    <a:pt x="475" y="1"/>
                  </a:moveTo>
                  <a:lnTo>
                    <a:pt x="0" y="489"/>
                  </a:lnTo>
                  <a:lnTo>
                    <a:pt x="7804" y="8194"/>
                  </a:lnTo>
                  <a:lnTo>
                    <a:pt x="8279" y="7719"/>
                  </a:lnTo>
                  <a:lnTo>
                    <a:pt x="4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2"/>
            <p:cNvSpPr/>
            <p:nvPr/>
          </p:nvSpPr>
          <p:spPr>
            <a:xfrm>
              <a:off x="2729714" y="4233581"/>
              <a:ext cx="7083" cy="6266"/>
            </a:xfrm>
            <a:custGeom>
              <a:rect b="b" l="l" r="r" t="t"/>
              <a:pathLst>
                <a:path extrusionOk="0" h="322" w="364">
                  <a:moveTo>
                    <a:pt x="183" y="1"/>
                  </a:moveTo>
                  <a:cubicBezTo>
                    <a:pt x="141" y="1"/>
                    <a:pt x="99" y="15"/>
                    <a:pt x="71" y="42"/>
                  </a:cubicBezTo>
                  <a:cubicBezTo>
                    <a:pt x="1" y="112"/>
                    <a:pt x="15" y="210"/>
                    <a:pt x="71" y="279"/>
                  </a:cubicBezTo>
                  <a:cubicBezTo>
                    <a:pt x="99" y="307"/>
                    <a:pt x="141" y="321"/>
                    <a:pt x="183" y="321"/>
                  </a:cubicBezTo>
                  <a:cubicBezTo>
                    <a:pt x="225" y="321"/>
                    <a:pt x="267" y="307"/>
                    <a:pt x="295" y="279"/>
                  </a:cubicBezTo>
                  <a:cubicBezTo>
                    <a:pt x="364" y="210"/>
                    <a:pt x="364" y="112"/>
                    <a:pt x="295" y="42"/>
                  </a:cubicBezTo>
                  <a:cubicBezTo>
                    <a:pt x="267" y="15"/>
                    <a:pt x="225"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2"/>
            <p:cNvSpPr/>
            <p:nvPr/>
          </p:nvSpPr>
          <p:spPr>
            <a:xfrm>
              <a:off x="2727009" y="4249947"/>
              <a:ext cx="6811" cy="6305"/>
            </a:xfrm>
            <a:custGeom>
              <a:rect b="b" l="l" r="r" t="t"/>
              <a:pathLst>
                <a:path extrusionOk="0" h="324" w="350">
                  <a:moveTo>
                    <a:pt x="173" y="1"/>
                  </a:moveTo>
                  <a:cubicBezTo>
                    <a:pt x="133" y="1"/>
                    <a:pt x="91" y="18"/>
                    <a:pt x="56" y="52"/>
                  </a:cubicBezTo>
                  <a:cubicBezTo>
                    <a:pt x="0" y="108"/>
                    <a:pt x="0" y="220"/>
                    <a:pt x="56" y="276"/>
                  </a:cubicBezTo>
                  <a:cubicBezTo>
                    <a:pt x="89" y="309"/>
                    <a:pt x="129" y="323"/>
                    <a:pt x="166" y="323"/>
                  </a:cubicBezTo>
                  <a:cubicBezTo>
                    <a:pt x="209" y="323"/>
                    <a:pt x="250" y="305"/>
                    <a:pt x="280" y="276"/>
                  </a:cubicBezTo>
                  <a:cubicBezTo>
                    <a:pt x="350" y="220"/>
                    <a:pt x="350" y="108"/>
                    <a:pt x="280" y="52"/>
                  </a:cubicBezTo>
                  <a:cubicBezTo>
                    <a:pt x="252" y="18"/>
                    <a:pt x="213" y="1"/>
                    <a:pt x="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2"/>
            <p:cNvSpPr/>
            <p:nvPr/>
          </p:nvSpPr>
          <p:spPr>
            <a:xfrm>
              <a:off x="2733801" y="4268609"/>
              <a:ext cx="6811" cy="6208"/>
            </a:xfrm>
            <a:custGeom>
              <a:rect b="b" l="l" r="r" t="t"/>
              <a:pathLst>
                <a:path extrusionOk="0" h="319" w="350">
                  <a:moveTo>
                    <a:pt x="168" y="1"/>
                  </a:moveTo>
                  <a:cubicBezTo>
                    <a:pt x="127" y="1"/>
                    <a:pt x="85" y="15"/>
                    <a:pt x="57" y="43"/>
                  </a:cubicBezTo>
                  <a:cubicBezTo>
                    <a:pt x="1" y="113"/>
                    <a:pt x="1" y="210"/>
                    <a:pt x="57" y="266"/>
                  </a:cubicBezTo>
                  <a:cubicBezTo>
                    <a:pt x="91" y="301"/>
                    <a:pt x="133" y="319"/>
                    <a:pt x="173" y="319"/>
                  </a:cubicBezTo>
                  <a:cubicBezTo>
                    <a:pt x="214" y="319"/>
                    <a:pt x="252" y="301"/>
                    <a:pt x="280" y="266"/>
                  </a:cubicBezTo>
                  <a:cubicBezTo>
                    <a:pt x="349" y="210"/>
                    <a:pt x="349" y="98"/>
                    <a:pt x="280" y="43"/>
                  </a:cubicBezTo>
                  <a:cubicBezTo>
                    <a:pt x="252" y="15"/>
                    <a:pt x="210"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2"/>
            <p:cNvSpPr/>
            <p:nvPr/>
          </p:nvSpPr>
          <p:spPr>
            <a:xfrm>
              <a:off x="2746314" y="4285267"/>
              <a:ext cx="6792" cy="6188"/>
            </a:xfrm>
            <a:custGeom>
              <a:rect b="b" l="l" r="r" t="t"/>
              <a:pathLst>
                <a:path extrusionOk="0" h="318" w="349">
                  <a:moveTo>
                    <a:pt x="173" y="0"/>
                  </a:moveTo>
                  <a:cubicBezTo>
                    <a:pt x="132" y="0"/>
                    <a:pt x="90" y="18"/>
                    <a:pt x="56" y="52"/>
                  </a:cubicBezTo>
                  <a:cubicBezTo>
                    <a:pt x="0" y="108"/>
                    <a:pt x="0" y="220"/>
                    <a:pt x="56" y="275"/>
                  </a:cubicBezTo>
                  <a:cubicBezTo>
                    <a:pt x="90" y="303"/>
                    <a:pt x="132" y="317"/>
                    <a:pt x="173" y="317"/>
                  </a:cubicBezTo>
                  <a:cubicBezTo>
                    <a:pt x="213" y="317"/>
                    <a:pt x="251" y="303"/>
                    <a:pt x="279" y="275"/>
                  </a:cubicBezTo>
                  <a:cubicBezTo>
                    <a:pt x="348" y="206"/>
                    <a:pt x="348" y="108"/>
                    <a:pt x="279" y="52"/>
                  </a:cubicBezTo>
                  <a:cubicBezTo>
                    <a:pt x="251" y="18"/>
                    <a:pt x="213"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2"/>
            <p:cNvSpPr/>
            <p:nvPr/>
          </p:nvSpPr>
          <p:spPr>
            <a:xfrm>
              <a:off x="2628950" y="4218363"/>
              <a:ext cx="142077" cy="140462"/>
            </a:xfrm>
            <a:custGeom>
              <a:rect b="b" l="l" r="r" t="t"/>
              <a:pathLst>
                <a:path extrusionOk="0" h="7218" w="7301">
                  <a:moveTo>
                    <a:pt x="70" y="0"/>
                  </a:moveTo>
                  <a:lnTo>
                    <a:pt x="1" y="71"/>
                  </a:lnTo>
                  <a:lnTo>
                    <a:pt x="7217" y="7218"/>
                  </a:lnTo>
                  <a:lnTo>
                    <a:pt x="7301" y="7134"/>
                  </a:lnTo>
                  <a:lnTo>
                    <a:pt x="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2"/>
            <p:cNvSpPr/>
            <p:nvPr/>
          </p:nvSpPr>
          <p:spPr>
            <a:xfrm>
              <a:off x="2815027" y="3972525"/>
              <a:ext cx="42384" cy="36682"/>
            </a:xfrm>
            <a:custGeom>
              <a:rect b="b" l="l" r="r" t="t"/>
              <a:pathLst>
                <a:path extrusionOk="0" h="1885" w="2178">
                  <a:moveTo>
                    <a:pt x="2053" y="1"/>
                  </a:moveTo>
                  <a:lnTo>
                    <a:pt x="0" y="1745"/>
                  </a:lnTo>
                  <a:lnTo>
                    <a:pt x="126" y="1885"/>
                  </a:lnTo>
                  <a:lnTo>
                    <a:pt x="2178" y="154"/>
                  </a:lnTo>
                  <a:lnTo>
                    <a:pt x="2053" y="1"/>
                  </a:lnTo>
                  <a:close/>
                </a:path>
              </a:pathLst>
            </a:custGeom>
            <a:solidFill>
              <a:srgbClr val="374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2"/>
            <p:cNvSpPr/>
            <p:nvPr/>
          </p:nvSpPr>
          <p:spPr>
            <a:xfrm>
              <a:off x="2815027" y="3972525"/>
              <a:ext cx="42384" cy="36682"/>
            </a:xfrm>
            <a:custGeom>
              <a:rect b="b" l="l" r="r" t="t"/>
              <a:pathLst>
                <a:path extrusionOk="0" h="1885" w="2178">
                  <a:moveTo>
                    <a:pt x="2053" y="1"/>
                  </a:moveTo>
                  <a:lnTo>
                    <a:pt x="0" y="1745"/>
                  </a:lnTo>
                  <a:lnTo>
                    <a:pt x="126" y="1885"/>
                  </a:lnTo>
                  <a:lnTo>
                    <a:pt x="2178" y="154"/>
                  </a:lnTo>
                  <a:lnTo>
                    <a:pt x="2053" y="1"/>
                  </a:lnTo>
                  <a:close/>
                </a:path>
              </a:pathLst>
            </a:custGeom>
            <a:solidFill>
              <a:srgbClr val="374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2"/>
            <p:cNvSpPr/>
            <p:nvPr/>
          </p:nvSpPr>
          <p:spPr>
            <a:xfrm>
              <a:off x="2724032" y="3906245"/>
              <a:ext cx="287677" cy="241246"/>
            </a:xfrm>
            <a:custGeom>
              <a:rect b="b" l="l" r="r" t="t"/>
              <a:pathLst>
                <a:path extrusionOk="0" h="12397" w="14783">
                  <a:moveTo>
                    <a:pt x="10288" y="1"/>
                  </a:moveTo>
                  <a:lnTo>
                    <a:pt x="0" y="9674"/>
                  </a:lnTo>
                  <a:lnTo>
                    <a:pt x="6422" y="12397"/>
                  </a:lnTo>
                  <a:lnTo>
                    <a:pt x="14783" y="5375"/>
                  </a:lnTo>
                  <a:lnTo>
                    <a:pt x="102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2"/>
            <p:cNvSpPr/>
            <p:nvPr/>
          </p:nvSpPr>
          <p:spPr>
            <a:xfrm>
              <a:off x="2717513" y="4051319"/>
              <a:ext cx="146164" cy="138263"/>
            </a:xfrm>
            <a:custGeom>
              <a:rect b="b" l="l" r="r" t="t"/>
              <a:pathLst>
                <a:path extrusionOk="0" h="7105" w="7511">
                  <a:moveTo>
                    <a:pt x="1940" y="0"/>
                  </a:moveTo>
                  <a:lnTo>
                    <a:pt x="0" y="2247"/>
                  </a:lnTo>
                  <a:lnTo>
                    <a:pt x="5514" y="7105"/>
                  </a:lnTo>
                  <a:lnTo>
                    <a:pt x="7510" y="4871"/>
                  </a:lnTo>
                  <a:lnTo>
                    <a:pt x="19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2"/>
            <p:cNvSpPr/>
            <p:nvPr/>
          </p:nvSpPr>
          <p:spPr>
            <a:xfrm>
              <a:off x="2812049" y="3693547"/>
              <a:ext cx="334401" cy="178760"/>
            </a:xfrm>
            <a:custGeom>
              <a:rect b="b" l="l" r="r" t="t"/>
              <a:pathLst>
                <a:path extrusionOk="0" h="9186" w="17184">
                  <a:moveTo>
                    <a:pt x="4341" y="0"/>
                  </a:moveTo>
                  <a:lnTo>
                    <a:pt x="0" y="4048"/>
                  </a:lnTo>
                  <a:lnTo>
                    <a:pt x="2275" y="6631"/>
                  </a:lnTo>
                  <a:cubicBezTo>
                    <a:pt x="3001" y="7385"/>
                    <a:pt x="3965" y="7860"/>
                    <a:pt x="5011" y="7944"/>
                  </a:cubicBezTo>
                  <a:lnTo>
                    <a:pt x="15690" y="9185"/>
                  </a:lnTo>
                  <a:lnTo>
                    <a:pt x="17183" y="7454"/>
                  </a:lnTo>
                  <a:lnTo>
                    <a:pt x="7189" y="3965"/>
                  </a:lnTo>
                  <a:lnTo>
                    <a:pt x="4341" y="0"/>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2"/>
            <p:cNvSpPr/>
            <p:nvPr/>
          </p:nvSpPr>
          <p:spPr>
            <a:xfrm>
              <a:off x="3117377" y="3835079"/>
              <a:ext cx="106505" cy="84865"/>
            </a:xfrm>
            <a:custGeom>
              <a:rect b="b" l="l" r="r" t="t"/>
              <a:pathLst>
                <a:path extrusionOk="0" h="4361" w="5473">
                  <a:moveTo>
                    <a:pt x="488" y="1"/>
                  </a:moveTo>
                  <a:lnTo>
                    <a:pt x="0" y="1912"/>
                  </a:lnTo>
                  <a:lnTo>
                    <a:pt x="1521" y="2080"/>
                  </a:lnTo>
                  <a:cubicBezTo>
                    <a:pt x="1521" y="2080"/>
                    <a:pt x="2318" y="3965"/>
                    <a:pt x="3267" y="4313"/>
                  </a:cubicBezTo>
                  <a:cubicBezTo>
                    <a:pt x="3354" y="4346"/>
                    <a:pt x="3445" y="4361"/>
                    <a:pt x="3537" y="4361"/>
                  </a:cubicBezTo>
                  <a:cubicBezTo>
                    <a:pt x="4446" y="4361"/>
                    <a:pt x="5472" y="2877"/>
                    <a:pt x="4369" y="1508"/>
                  </a:cubicBezTo>
                  <a:cubicBezTo>
                    <a:pt x="3434" y="349"/>
                    <a:pt x="488" y="1"/>
                    <a:pt x="488"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2"/>
            <p:cNvSpPr/>
            <p:nvPr/>
          </p:nvSpPr>
          <p:spPr>
            <a:xfrm>
              <a:off x="2696574" y="3529460"/>
              <a:ext cx="199951" cy="242880"/>
            </a:xfrm>
            <a:custGeom>
              <a:rect b="b" l="l" r="r" t="t"/>
              <a:pathLst>
                <a:path extrusionOk="0" h="12481" w="10275">
                  <a:moveTo>
                    <a:pt x="4663" y="1"/>
                  </a:moveTo>
                  <a:lnTo>
                    <a:pt x="1" y="4790"/>
                  </a:lnTo>
                  <a:lnTo>
                    <a:pt x="5934" y="12480"/>
                  </a:lnTo>
                  <a:lnTo>
                    <a:pt x="10275" y="8432"/>
                  </a:lnTo>
                  <a:lnTo>
                    <a:pt x="46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2"/>
            <p:cNvSpPr/>
            <p:nvPr/>
          </p:nvSpPr>
          <p:spPr>
            <a:xfrm>
              <a:off x="2792200" y="3666925"/>
              <a:ext cx="87765" cy="82588"/>
            </a:xfrm>
            <a:custGeom>
              <a:rect b="b" l="l" r="r" t="t"/>
              <a:pathLst>
                <a:path extrusionOk="0" h="4244" w="4510">
                  <a:moveTo>
                    <a:pt x="4370" y="0"/>
                  </a:moveTo>
                  <a:lnTo>
                    <a:pt x="1" y="4104"/>
                  </a:lnTo>
                  <a:lnTo>
                    <a:pt x="140" y="4244"/>
                  </a:lnTo>
                  <a:lnTo>
                    <a:pt x="4510" y="140"/>
                  </a:lnTo>
                  <a:lnTo>
                    <a:pt x="4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2"/>
            <p:cNvSpPr/>
            <p:nvPr/>
          </p:nvSpPr>
          <p:spPr>
            <a:xfrm>
              <a:off x="2525987" y="3528195"/>
              <a:ext cx="308071" cy="356896"/>
            </a:xfrm>
            <a:custGeom>
              <a:rect b="b" l="l" r="r" t="t"/>
              <a:pathLst>
                <a:path extrusionOk="0" h="18340" w="15831">
                  <a:moveTo>
                    <a:pt x="12564" y="0"/>
                  </a:moveTo>
                  <a:cubicBezTo>
                    <a:pt x="11169" y="0"/>
                    <a:pt x="8317" y="675"/>
                    <a:pt x="4886" y="5203"/>
                  </a:cubicBezTo>
                  <a:cubicBezTo>
                    <a:pt x="1" y="11652"/>
                    <a:pt x="434" y="18339"/>
                    <a:pt x="434" y="18339"/>
                  </a:cubicBezTo>
                  <a:cubicBezTo>
                    <a:pt x="6576" y="17962"/>
                    <a:pt x="10401" y="15073"/>
                    <a:pt x="10401" y="15073"/>
                  </a:cubicBezTo>
                  <a:cubicBezTo>
                    <a:pt x="10401" y="15073"/>
                    <a:pt x="10330" y="11304"/>
                    <a:pt x="15830" y="3794"/>
                  </a:cubicBezTo>
                  <a:lnTo>
                    <a:pt x="13485" y="122"/>
                  </a:lnTo>
                  <a:cubicBezTo>
                    <a:pt x="13485" y="122"/>
                    <a:pt x="13156" y="0"/>
                    <a:pt x="12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2"/>
            <p:cNvSpPr/>
            <p:nvPr/>
          </p:nvSpPr>
          <p:spPr>
            <a:xfrm>
              <a:off x="2715333" y="3647913"/>
              <a:ext cx="48631" cy="111389"/>
            </a:xfrm>
            <a:custGeom>
              <a:rect b="b" l="l" r="r" t="t"/>
              <a:pathLst>
                <a:path extrusionOk="0" h="5724" w="2499">
                  <a:moveTo>
                    <a:pt x="1" y="0"/>
                  </a:moveTo>
                  <a:lnTo>
                    <a:pt x="1425" y="5723"/>
                  </a:lnTo>
                  <a:lnTo>
                    <a:pt x="2499" y="336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82"/>
          <p:cNvGrpSpPr/>
          <p:nvPr/>
        </p:nvGrpSpPr>
        <p:grpSpPr>
          <a:xfrm>
            <a:off x="6744443" y="3858835"/>
            <a:ext cx="1077879" cy="951578"/>
            <a:chOff x="2201700" y="515050"/>
            <a:chExt cx="1468100" cy="1296075"/>
          </a:xfrm>
        </p:grpSpPr>
        <p:sp>
          <p:nvSpPr>
            <p:cNvPr id="1619" name="Google Shape;1619;p82"/>
            <p:cNvSpPr/>
            <p:nvPr/>
          </p:nvSpPr>
          <p:spPr>
            <a:xfrm>
              <a:off x="2798475" y="1701000"/>
              <a:ext cx="91775" cy="18375"/>
            </a:xfrm>
            <a:custGeom>
              <a:rect b="b" l="l" r="r" t="t"/>
              <a:pathLst>
                <a:path extrusionOk="0" h="735" w="3671">
                  <a:moveTo>
                    <a:pt x="0" y="1"/>
                  </a:moveTo>
                  <a:lnTo>
                    <a:pt x="0" y="735"/>
                  </a:lnTo>
                  <a:lnTo>
                    <a:pt x="3671" y="735"/>
                  </a:lnTo>
                  <a:lnTo>
                    <a:pt x="36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2"/>
            <p:cNvSpPr/>
            <p:nvPr/>
          </p:nvSpPr>
          <p:spPr>
            <a:xfrm>
              <a:off x="3220550" y="1361150"/>
              <a:ext cx="422100" cy="413275"/>
            </a:xfrm>
            <a:custGeom>
              <a:rect b="b" l="l" r="r" t="t"/>
              <a:pathLst>
                <a:path extrusionOk="0" h="16531" w="16884">
                  <a:moveTo>
                    <a:pt x="8427" y="382"/>
                  </a:moveTo>
                  <a:cubicBezTo>
                    <a:pt x="12832" y="382"/>
                    <a:pt x="16149" y="4052"/>
                    <a:pt x="16149" y="8075"/>
                  </a:cubicBezTo>
                  <a:cubicBezTo>
                    <a:pt x="16149" y="12479"/>
                    <a:pt x="12832" y="16149"/>
                    <a:pt x="8427" y="16149"/>
                  </a:cubicBezTo>
                  <a:cubicBezTo>
                    <a:pt x="4023" y="16149"/>
                    <a:pt x="734" y="12479"/>
                    <a:pt x="734" y="8075"/>
                  </a:cubicBezTo>
                  <a:cubicBezTo>
                    <a:pt x="734" y="4052"/>
                    <a:pt x="4023" y="382"/>
                    <a:pt x="8427" y="382"/>
                  </a:cubicBezTo>
                  <a:close/>
                  <a:moveTo>
                    <a:pt x="8427" y="0"/>
                  </a:moveTo>
                  <a:cubicBezTo>
                    <a:pt x="3671" y="0"/>
                    <a:pt x="0" y="3670"/>
                    <a:pt x="0" y="8075"/>
                  </a:cubicBezTo>
                  <a:cubicBezTo>
                    <a:pt x="0" y="12860"/>
                    <a:pt x="3671" y="16531"/>
                    <a:pt x="8427" y="16531"/>
                  </a:cubicBezTo>
                  <a:cubicBezTo>
                    <a:pt x="12832" y="16531"/>
                    <a:pt x="16883" y="12860"/>
                    <a:pt x="16883" y="8075"/>
                  </a:cubicBezTo>
                  <a:cubicBezTo>
                    <a:pt x="16883" y="3670"/>
                    <a:pt x="12832" y="0"/>
                    <a:pt x="8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2"/>
            <p:cNvSpPr/>
            <p:nvPr/>
          </p:nvSpPr>
          <p:spPr>
            <a:xfrm>
              <a:off x="3183850" y="1324425"/>
              <a:ext cx="485950" cy="486700"/>
            </a:xfrm>
            <a:custGeom>
              <a:rect b="b" l="l" r="r" t="t"/>
              <a:pathLst>
                <a:path extrusionOk="0" h="19468" w="19438">
                  <a:moveTo>
                    <a:pt x="9895" y="1469"/>
                  </a:moveTo>
                  <a:cubicBezTo>
                    <a:pt x="14300" y="1469"/>
                    <a:pt x="17970" y="5139"/>
                    <a:pt x="17970" y="9544"/>
                  </a:cubicBezTo>
                  <a:cubicBezTo>
                    <a:pt x="17970" y="14329"/>
                    <a:pt x="14300" y="18000"/>
                    <a:pt x="9895" y="18000"/>
                  </a:cubicBezTo>
                  <a:cubicBezTo>
                    <a:pt x="5139" y="18000"/>
                    <a:pt x="1468" y="14329"/>
                    <a:pt x="1468" y="9544"/>
                  </a:cubicBezTo>
                  <a:cubicBezTo>
                    <a:pt x="1468" y="5139"/>
                    <a:pt x="5139" y="1469"/>
                    <a:pt x="9895" y="1469"/>
                  </a:cubicBezTo>
                  <a:close/>
                  <a:moveTo>
                    <a:pt x="9895" y="1"/>
                  </a:moveTo>
                  <a:cubicBezTo>
                    <a:pt x="4405" y="1"/>
                    <a:pt x="0" y="4405"/>
                    <a:pt x="0" y="9544"/>
                  </a:cubicBezTo>
                  <a:cubicBezTo>
                    <a:pt x="0" y="15064"/>
                    <a:pt x="4405" y="19468"/>
                    <a:pt x="9895" y="19468"/>
                  </a:cubicBezTo>
                  <a:cubicBezTo>
                    <a:pt x="15034" y="19468"/>
                    <a:pt x="19438" y="15064"/>
                    <a:pt x="19438" y="9544"/>
                  </a:cubicBezTo>
                  <a:cubicBezTo>
                    <a:pt x="19438" y="4405"/>
                    <a:pt x="15034" y="1"/>
                    <a:pt x="9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2"/>
            <p:cNvSpPr/>
            <p:nvPr/>
          </p:nvSpPr>
          <p:spPr>
            <a:xfrm>
              <a:off x="2229575" y="1361150"/>
              <a:ext cx="422100" cy="413275"/>
            </a:xfrm>
            <a:custGeom>
              <a:rect b="b" l="l" r="r" t="t"/>
              <a:pathLst>
                <a:path extrusionOk="0" h="16531" w="16884">
                  <a:moveTo>
                    <a:pt x="8428" y="382"/>
                  </a:moveTo>
                  <a:cubicBezTo>
                    <a:pt x="12832" y="382"/>
                    <a:pt x="16150" y="4052"/>
                    <a:pt x="16150" y="8075"/>
                  </a:cubicBezTo>
                  <a:cubicBezTo>
                    <a:pt x="16150" y="12479"/>
                    <a:pt x="12832" y="16149"/>
                    <a:pt x="8428" y="16149"/>
                  </a:cubicBezTo>
                  <a:cubicBezTo>
                    <a:pt x="4023" y="16149"/>
                    <a:pt x="735" y="12479"/>
                    <a:pt x="735" y="8075"/>
                  </a:cubicBezTo>
                  <a:cubicBezTo>
                    <a:pt x="735" y="4052"/>
                    <a:pt x="4023" y="382"/>
                    <a:pt x="8428" y="382"/>
                  </a:cubicBezTo>
                  <a:close/>
                  <a:moveTo>
                    <a:pt x="8428" y="0"/>
                  </a:moveTo>
                  <a:cubicBezTo>
                    <a:pt x="4023" y="0"/>
                    <a:pt x="1" y="3670"/>
                    <a:pt x="1" y="8075"/>
                  </a:cubicBezTo>
                  <a:cubicBezTo>
                    <a:pt x="1" y="12860"/>
                    <a:pt x="4023" y="16531"/>
                    <a:pt x="8428" y="16531"/>
                  </a:cubicBezTo>
                  <a:cubicBezTo>
                    <a:pt x="13214" y="16531"/>
                    <a:pt x="16884" y="12860"/>
                    <a:pt x="16884" y="8075"/>
                  </a:cubicBezTo>
                  <a:cubicBezTo>
                    <a:pt x="16884" y="3670"/>
                    <a:pt x="13214" y="0"/>
                    <a:pt x="8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2"/>
            <p:cNvSpPr/>
            <p:nvPr/>
          </p:nvSpPr>
          <p:spPr>
            <a:xfrm>
              <a:off x="2201700" y="1324425"/>
              <a:ext cx="486700" cy="486700"/>
            </a:xfrm>
            <a:custGeom>
              <a:rect b="b" l="l" r="r" t="t"/>
              <a:pathLst>
                <a:path extrusionOk="0" h="19468" w="19468">
                  <a:moveTo>
                    <a:pt x="9543" y="1469"/>
                  </a:moveTo>
                  <a:cubicBezTo>
                    <a:pt x="14329" y="1469"/>
                    <a:pt x="17999" y="5139"/>
                    <a:pt x="17999" y="9544"/>
                  </a:cubicBezTo>
                  <a:cubicBezTo>
                    <a:pt x="17999" y="14329"/>
                    <a:pt x="14329" y="18000"/>
                    <a:pt x="9543" y="18000"/>
                  </a:cubicBezTo>
                  <a:cubicBezTo>
                    <a:pt x="5138" y="18000"/>
                    <a:pt x="1468" y="14329"/>
                    <a:pt x="1468" y="9544"/>
                  </a:cubicBezTo>
                  <a:cubicBezTo>
                    <a:pt x="1468" y="5139"/>
                    <a:pt x="5138" y="1469"/>
                    <a:pt x="9543" y="1469"/>
                  </a:cubicBezTo>
                  <a:close/>
                  <a:moveTo>
                    <a:pt x="9543" y="1"/>
                  </a:moveTo>
                  <a:cubicBezTo>
                    <a:pt x="4052" y="1"/>
                    <a:pt x="0" y="4405"/>
                    <a:pt x="0" y="9544"/>
                  </a:cubicBezTo>
                  <a:cubicBezTo>
                    <a:pt x="0" y="15064"/>
                    <a:pt x="4052" y="19468"/>
                    <a:pt x="9543" y="19468"/>
                  </a:cubicBezTo>
                  <a:cubicBezTo>
                    <a:pt x="15063" y="19468"/>
                    <a:pt x="19467" y="15064"/>
                    <a:pt x="19467" y="9544"/>
                  </a:cubicBezTo>
                  <a:cubicBezTo>
                    <a:pt x="19467" y="4405"/>
                    <a:pt x="15063" y="1"/>
                    <a:pt x="9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2"/>
            <p:cNvSpPr/>
            <p:nvPr/>
          </p:nvSpPr>
          <p:spPr>
            <a:xfrm>
              <a:off x="2890225" y="1416200"/>
              <a:ext cx="73425" cy="156375"/>
            </a:xfrm>
            <a:custGeom>
              <a:rect b="b" l="l" r="r" t="t"/>
              <a:pathLst>
                <a:path extrusionOk="0" h="6255" w="2937">
                  <a:moveTo>
                    <a:pt x="2555" y="0"/>
                  </a:moveTo>
                  <a:lnTo>
                    <a:pt x="1" y="5873"/>
                  </a:lnTo>
                  <a:lnTo>
                    <a:pt x="353" y="6254"/>
                  </a:lnTo>
                  <a:lnTo>
                    <a:pt x="2937" y="382"/>
                  </a:lnTo>
                  <a:lnTo>
                    <a:pt x="25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2"/>
            <p:cNvSpPr/>
            <p:nvPr/>
          </p:nvSpPr>
          <p:spPr>
            <a:xfrm>
              <a:off x="2908575" y="1416200"/>
              <a:ext cx="91775" cy="18375"/>
            </a:xfrm>
            <a:custGeom>
              <a:rect b="b" l="l" r="r" t="t"/>
              <a:pathLst>
                <a:path extrusionOk="0" h="735" w="3671">
                  <a:moveTo>
                    <a:pt x="1" y="0"/>
                  </a:moveTo>
                  <a:lnTo>
                    <a:pt x="1" y="734"/>
                  </a:lnTo>
                  <a:lnTo>
                    <a:pt x="3671" y="734"/>
                  </a:lnTo>
                  <a:lnTo>
                    <a:pt x="36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2"/>
            <p:cNvSpPr/>
            <p:nvPr/>
          </p:nvSpPr>
          <p:spPr>
            <a:xfrm>
              <a:off x="2816825" y="1480800"/>
              <a:ext cx="165175" cy="165175"/>
            </a:xfrm>
            <a:custGeom>
              <a:rect b="b" l="l" r="r" t="t"/>
              <a:pathLst>
                <a:path extrusionOk="0" h="6607" w="6607">
                  <a:moveTo>
                    <a:pt x="3289" y="0"/>
                  </a:moveTo>
                  <a:cubicBezTo>
                    <a:pt x="1468" y="0"/>
                    <a:pt x="0" y="1468"/>
                    <a:pt x="0" y="3289"/>
                  </a:cubicBezTo>
                  <a:cubicBezTo>
                    <a:pt x="0" y="5138"/>
                    <a:pt x="1468" y="6606"/>
                    <a:pt x="3289" y="6606"/>
                  </a:cubicBezTo>
                  <a:cubicBezTo>
                    <a:pt x="5139" y="6606"/>
                    <a:pt x="6607" y="5138"/>
                    <a:pt x="6607" y="3289"/>
                  </a:cubicBezTo>
                  <a:cubicBezTo>
                    <a:pt x="6607" y="1468"/>
                    <a:pt x="5139" y="0"/>
                    <a:pt x="3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2"/>
            <p:cNvSpPr/>
            <p:nvPr/>
          </p:nvSpPr>
          <p:spPr>
            <a:xfrm>
              <a:off x="2403550" y="1526300"/>
              <a:ext cx="73425" cy="73425"/>
            </a:xfrm>
            <a:custGeom>
              <a:rect b="b" l="l" r="r" t="t"/>
              <a:pathLst>
                <a:path extrusionOk="0" h="2937" w="2937">
                  <a:moveTo>
                    <a:pt x="1469" y="0"/>
                  </a:moveTo>
                  <a:cubicBezTo>
                    <a:pt x="735" y="0"/>
                    <a:pt x="1" y="734"/>
                    <a:pt x="1" y="1469"/>
                  </a:cubicBezTo>
                  <a:cubicBezTo>
                    <a:pt x="1" y="2584"/>
                    <a:pt x="735" y="2937"/>
                    <a:pt x="1469" y="2937"/>
                  </a:cubicBezTo>
                  <a:cubicBezTo>
                    <a:pt x="2203" y="2937"/>
                    <a:pt x="2937" y="2584"/>
                    <a:pt x="2937" y="1469"/>
                  </a:cubicBezTo>
                  <a:cubicBezTo>
                    <a:pt x="2937" y="734"/>
                    <a:pt x="2203" y="0"/>
                    <a:pt x="14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2"/>
            <p:cNvSpPr/>
            <p:nvPr/>
          </p:nvSpPr>
          <p:spPr>
            <a:xfrm>
              <a:off x="3394525" y="1526300"/>
              <a:ext cx="73425" cy="73425"/>
            </a:xfrm>
            <a:custGeom>
              <a:rect b="b" l="l" r="r" t="t"/>
              <a:pathLst>
                <a:path extrusionOk="0" h="2937" w="2937">
                  <a:moveTo>
                    <a:pt x="1468" y="0"/>
                  </a:moveTo>
                  <a:cubicBezTo>
                    <a:pt x="734" y="0"/>
                    <a:pt x="0" y="734"/>
                    <a:pt x="0" y="1469"/>
                  </a:cubicBezTo>
                  <a:cubicBezTo>
                    <a:pt x="0" y="2584"/>
                    <a:pt x="734" y="2937"/>
                    <a:pt x="1468" y="2937"/>
                  </a:cubicBezTo>
                  <a:cubicBezTo>
                    <a:pt x="2202" y="2937"/>
                    <a:pt x="2936" y="2584"/>
                    <a:pt x="2936" y="1469"/>
                  </a:cubicBezTo>
                  <a:cubicBezTo>
                    <a:pt x="2936" y="734"/>
                    <a:pt x="2202" y="0"/>
                    <a:pt x="14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2"/>
            <p:cNvSpPr/>
            <p:nvPr/>
          </p:nvSpPr>
          <p:spPr>
            <a:xfrm>
              <a:off x="2835175" y="1563000"/>
              <a:ext cx="63875" cy="146825"/>
            </a:xfrm>
            <a:custGeom>
              <a:rect b="b" l="l" r="r" t="t"/>
              <a:pathLst>
                <a:path extrusionOk="0" h="5873" w="2555">
                  <a:moveTo>
                    <a:pt x="2203" y="1"/>
                  </a:moveTo>
                  <a:lnTo>
                    <a:pt x="0" y="5873"/>
                  </a:lnTo>
                  <a:lnTo>
                    <a:pt x="353" y="5873"/>
                  </a:lnTo>
                  <a:lnTo>
                    <a:pt x="2555" y="382"/>
                  </a:lnTo>
                  <a:lnTo>
                    <a:pt x="22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2"/>
            <p:cNvSpPr/>
            <p:nvPr/>
          </p:nvSpPr>
          <p:spPr>
            <a:xfrm>
              <a:off x="2788925" y="1140925"/>
              <a:ext cx="110125" cy="403750"/>
            </a:xfrm>
            <a:custGeom>
              <a:rect b="b" l="l" r="r" t="t"/>
              <a:pathLst>
                <a:path extrusionOk="0" h="16150" w="4405">
                  <a:moveTo>
                    <a:pt x="382" y="1"/>
                  </a:moveTo>
                  <a:cubicBezTo>
                    <a:pt x="1" y="1"/>
                    <a:pt x="1" y="382"/>
                    <a:pt x="1" y="735"/>
                  </a:cubicBezTo>
                  <a:lnTo>
                    <a:pt x="3671" y="15797"/>
                  </a:lnTo>
                  <a:cubicBezTo>
                    <a:pt x="3671" y="16149"/>
                    <a:pt x="3671" y="16149"/>
                    <a:pt x="4053" y="16149"/>
                  </a:cubicBezTo>
                  <a:cubicBezTo>
                    <a:pt x="4405" y="16149"/>
                    <a:pt x="4405" y="16149"/>
                    <a:pt x="4405" y="15797"/>
                  </a:cubicBezTo>
                  <a:lnTo>
                    <a:pt x="1116" y="382"/>
                  </a:lnTo>
                  <a:cubicBezTo>
                    <a:pt x="1116" y="1"/>
                    <a:pt x="735" y="1"/>
                    <a:pt x="382" y="1"/>
                  </a:cubicBezTo>
                  <a:close/>
                </a:path>
              </a:pathLst>
            </a:custGeom>
            <a:solidFill>
              <a:srgbClr val="256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2"/>
            <p:cNvSpPr/>
            <p:nvPr/>
          </p:nvSpPr>
          <p:spPr>
            <a:xfrm>
              <a:off x="2908575" y="1352325"/>
              <a:ext cx="128475" cy="63900"/>
            </a:xfrm>
            <a:custGeom>
              <a:rect b="b" l="l" r="r" t="t"/>
              <a:pathLst>
                <a:path extrusionOk="0" h="2556" w="5139">
                  <a:moveTo>
                    <a:pt x="1821" y="1"/>
                  </a:moveTo>
                  <a:cubicBezTo>
                    <a:pt x="1821" y="1"/>
                    <a:pt x="1" y="2555"/>
                    <a:pt x="735" y="2555"/>
                  </a:cubicBezTo>
                  <a:lnTo>
                    <a:pt x="5139" y="2555"/>
                  </a:lnTo>
                  <a:lnTo>
                    <a:pt x="5139" y="2203"/>
                  </a:lnTo>
                  <a:lnTo>
                    <a:pt x="2937" y="1087"/>
                  </a:lnTo>
                  <a:lnTo>
                    <a:pt x="32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2"/>
            <p:cNvSpPr/>
            <p:nvPr/>
          </p:nvSpPr>
          <p:spPr>
            <a:xfrm>
              <a:off x="2725075" y="975775"/>
              <a:ext cx="403750" cy="385400"/>
            </a:xfrm>
            <a:custGeom>
              <a:rect b="b" l="l" r="r" t="t"/>
              <a:pathLst>
                <a:path extrusionOk="0" h="15416" w="16150">
                  <a:moveTo>
                    <a:pt x="0" y="0"/>
                  </a:moveTo>
                  <a:cubicBezTo>
                    <a:pt x="0" y="0"/>
                    <a:pt x="734" y="5520"/>
                    <a:pt x="2555" y="5872"/>
                  </a:cubicBezTo>
                  <a:cubicBezTo>
                    <a:pt x="4757" y="6254"/>
                    <a:pt x="10629" y="6988"/>
                    <a:pt x="10629" y="6988"/>
                  </a:cubicBezTo>
                  <a:lnTo>
                    <a:pt x="8427" y="15415"/>
                  </a:lnTo>
                  <a:lnTo>
                    <a:pt x="10629" y="15415"/>
                  </a:lnTo>
                  <a:cubicBezTo>
                    <a:pt x="10629" y="15415"/>
                    <a:pt x="16149" y="7341"/>
                    <a:pt x="15033" y="5138"/>
                  </a:cubicBezTo>
                  <a:cubicBezTo>
                    <a:pt x="13565" y="2584"/>
                    <a:pt x="6607" y="2202"/>
                    <a:pt x="6607" y="734"/>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2"/>
            <p:cNvSpPr/>
            <p:nvPr/>
          </p:nvSpPr>
          <p:spPr>
            <a:xfrm>
              <a:off x="2798475" y="1168825"/>
              <a:ext cx="532200" cy="18375"/>
            </a:xfrm>
            <a:custGeom>
              <a:rect b="b" l="l" r="r" t="t"/>
              <a:pathLst>
                <a:path extrusionOk="0" h="735" w="21288">
                  <a:moveTo>
                    <a:pt x="734" y="0"/>
                  </a:moveTo>
                  <a:cubicBezTo>
                    <a:pt x="353" y="0"/>
                    <a:pt x="0" y="0"/>
                    <a:pt x="0" y="353"/>
                  </a:cubicBezTo>
                  <a:cubicBezTo>
                    <a:pt x="0" y="734"/>
                    <a:pt x="353" y="734"/>
                    <a:pt x="734" y="734"/>
                  </a:cubicBezTo>
                  <a:lnTo>
                    <a:pt x="20554" y="734"/>
                  </a:lnTo>
                  <a:cubicBezTo>
                    <a:pt x="20906" y="734"/>
                    <a:pt x="21288" y="734"/>
                    <a:pt x="21288" y="353"/>
                  </a:cubicBezTo>
                  <a:cubicBezTo>
                    <a:pt x="21288" y="0"/>
                    <a:pt x="20906" y="0"/>
                    <a:pt x="20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2"/>
            <p:cNvSpPr/>
            <p:nvPr/>
          </p:nvSpPr>
          <p:spPr>
            <a:xfrm>
              <a:off x="2725075" y="975775"/>
              <a:ext cx="302450" cy="165175"/>
            </a:xfrm>
            <a:custGeom>
              <a:rect b="b" l="l" r="r" t="t"/>
              <a:pathLst>
                <a:path extrusionOk="0" h="6607" w="12098">
                  <a:moveTo>
                    <a:pt x="0" y="0"/>
                  </a:moveTo>
                  <a:cubicBezTo>
                    <a:pt x="0" y="0"/>
                    <a:pt x="734" y="5520"/>
                    <a:pt x="2555" y="5872"/>
                  </a:cubicBezTo>
                  <a:cubicBezTo>
                    <a:pt x="3670" y="5872"/>
                    <a:pt x="5872" y="6254"/>
                    <a:pt x="7341" y="6607"/>
                  </a:cubicBezTo>
                  <a:lnTo>
                    <a:pt x="12097" y="2936"/>
                  </a:lnTo>
                  <a:cubicBezTo>
                    <a:pt x="9543" y="2202"/>
                    <a:pt x="6607" y="1468"/>
                    <a:pt x="6607" y="734"/>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2"/>
            <p:cNvSpPr/>
            <p:nvPr/>
          </p:nvSpPr>
          <p:spPr>
            <a:xfrm>
              <a:off x="3192650" y="975775"/>
              <a:ext cx="138025" cy="165175"/>
            </a:xfrm>
            <a:custGeom>
              <a:rect b="b" l="l" r="r" t="t"/>
              <a:pathLst>
                <a:path extrusionOk="0" h="6607" w="5521">
                  <a:moveTo>
                    <a:pt x="735" y="0"/>
                  </a:moveTo>
                  <a:cubicBezTo>
                    <a:pt x="382" y="0"/>
                    <a:pt x="1" y="0"/>
                    <a:pt x="1" y="382"/>
                  </a:cubicBezTo>
                  <a:cubicBezTo>
                    <a:pt x="1" y="734"/>
                    <a:pt x="382" y="734"/>
                    <a:pt x="382" y="734"/>
                  </a:cubicBezTo>
                  <a:lnTo>
                    <a:pt x="735" y="1116"/>
                  </a:lnTo>
                  <a:cubicBezTo>
                    <a:pt x="2203" y="1116"/>
                    <a:pt x="4405" y="1468"/>
                    <a:pt x="4405" y="6254"/>
                  </a:cubicBezTo>
                  <a:cubicBezTo>
                    <a:pt x="4405" y="6607"/>
                    <a:pt x="4787" y="6607"/>
                    <a:pt x="4787" y="6607"/>
                  </a:cubicBezTo>
                  <a:cubicBezTo>
                    <a:pt x="5139" y="6607"/>
                    <a:pt x="5521" y="6607"/>
                    <a:pt x="5521" y="6254"/>
                  </a:cubicBezTo>
                  <a:cubicBezTo>
                    <a:pt x="5521" y="734"/>
                    <a:pt x="2203" y="382"/>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2"/>
            <p:cNvSpPr/>
            <p:nvPr/>
          </p:nvSpPr>
          <p:spPr>
            <a:xfrm>
              <a:off x="3302750" y="1122575"/>
              <a:ext cx="138025" cy="458800"/>
            </a:xfrm>
            <a:custGeom>
              <a:rect b="b" l="l" r="r" t="t"/>
              <a:pathLst>
                <a:path extrusionOk="0" h="18352" w="5521">
                  <a:moveTo>
                    <a:pt x="383" y="0"/>
                  </a:moveTo>
                  <a:cubicBezTo>
                    <a:pt x="383" y="0"/>
                    <a:pt x="1" y="0"/>
                    <a:pt x="1" y="382"/>
                  </a:cubicBezTo>
                  <a:cubicBezTo>
                    <a:pt x="1" y="735"/>
                    <a:pt x="1" y="12479"/>
                    <a:pt x="4787" y="17999"/>
                  </a:cubicBezTo>
                  <a:cubicBezTo>
                    <a:pt x="4787" y="17999"/>
                    <a:pt x="4787" y="18352"/>
                    <a:pt x="5139" y="18352"/>
                  </a:cubicBezTo>
                  <a:cubicBezTo>
                    <a:pt x="5139" y="18352"/>
                    <a:pt x="5139" y="17999"/>
                    <a:pt x="5521" y="17999"/>
                  </a:cubicBezTo>
                  <a:lnTo>
                    <a:pt x="5521" y="17265"/>
                  </a:lnTo>
                  <a:cubicBezTo>
                    <a:pt x="1117" y="12127"/>
                    <a:pt x="1117" y="382"/>
                    <a:pt x="1117" y="382"/>
                  </a:cubicBezTo>
                  <a:cubicBezTo>
                    <a:pt x="1117" y="0"/>
                    <a:pt x="735" y="0"/>
                    <a:pt x="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2"/>
            <p:cNvSpPr/>
            <p:nvPr/>
          </p:nvSpPr>
          <p:spPr>
            <a:xfrm>
              <a:off x="3339475" y="1085875"/>
              <a:ext cx="55075" cy="73425"/>
            </a:xfrm>
            <a:custGeom>
              <a:rect b="b" l="l" r="r" t="t"/>
              <a:pathLst>
                <a:path extrusionOk="0" h="2937" w="2203">
                  <a:moveTo>
                    <a:pt x="2202" y="0"/>
                  </a:moveTo>
                  <a:cubicBezTo>
                    <a:pt x="1116" y="0"/>
                    <a:pt x="0" y="734"/>
                    <a:pt x="0" y="1468"/>
                  </a:cubicBezTo>
                  <a:cubicBezTo>
                    <a:pt x="0" y="2203"/>
                    <a:pt x="1116" y="2937"/>
                    <a:pt x="2202" y="2937"/>
                  </a:cubicBezTo>
                  <a:lnTo>
                    <a:pt x="2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2"/>
            <p:cNvSpPr/>
            <p:nvPr/>
          </p:nvSpPr>
          <p:spPr>
            <a:xfrm>
              <a:off x="2394750" y="1471250"/>
              <a:ext cx="605600" cy="91775"/>
            </a:xfrm>
            <a:custGeom>
              <a:rect b="b" l="l" r="r" t="t"/>
              <a:pathLst>
                <a:path extrusionOk="0" h="3671" w="24224">
                  <a:moveTo>
                    <a:pt x="20172" y="0"/>
                  </a:moveTo>
                  <a:cubicBezTo>
                    <a:pt x="16149" y="0"/>
                    <a:pt x="1821" y="2202"/>
                    <a:pt x="1821" y="2202"/>
                  </a:cubicBezTo>
                  <a:cubicBezTo>
                    <a:pt x="1821" y="2202"/>
                    <a:pt x="1679" y="2175"/>
                    <a:pt x="1475" y="2175"/>
                  </a:cubicBezTo>
                  <a:cubicBezTo>
                    <a:pt x="946" y="2175"/>
                    <a:pt x="0" y="2358"/>
                    <a:pt x="0" y="3671"/>
                  </a:cubicBezTo>
                  <a:lnTo>
                    <a:pt x="24224" y="3671"/>
                  </a:lnTo>
                  <a:cubicBezTo>
                    <a:pt x="24224" y="3671"/>
                    <a:pt x="23842" y="0"/>
                    <a:pt x="201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2"/>
            <p:cNvSpPr/>
            <p:nvPr/>
          </p:nvSpPr>
          <p:spPr>
            <a:xfrm>
              <a:off x="2871875" y="1214325"/>
              <a:ext cx="458800" cy="312000"/>
            </a:xfrm>
            <a:custGeom>
              <a:rect b="b" l="l" r="r" t="t"/>
              <a:pathLst>
                <a:path extrusionOk="0" h="12480" w="18352">
                  <a:moveTo>
                    <a:pt x="17970" y="1"/>
                  </a:moveTo>
                  <a:cubicBezTo>
                    <a:pt x="15768" y="1"/>
                    <a:pt x="14300" y="2203"/>
                    <a:pt x="12832" y="4405"/>
                  </a:cubicBezTo>
                  <a:cubicBezTo>
                    <a:pt x="11745" y="6255"/>
                    <a:pt x="10630" y="7723"/>
                    <a:pt x="9161" y="8809"/>
                  </a:cubicBezTo>
                  <a:cubicBezTo>
                    <a:pt x="5873" y="11745"/>
                    <a:pt x="735" y="11745"/>
                    <a:pt x="353" y="11745"/>
                  </a:cubicBezTo>
                  <a:cubicBezTo>
                    <a:pt x="353" y="11745"/>
                    <a:pt x="0" y="11745"/>
                    <a:pt x="0" y="12127"/>
                  </a:cubicBezTo>
                  <a:cubicBezTo>
                    <a:pt x="0" y="12479"/>
                    <a:pt x="353" y="12479"/>
                    <a:pt x="353" y="12479"/>
                  </a:cubicBezTo>
                  <a:cubicBezTo>
                    <a:pt x="735" y="12479"/>
                    <a:pt x="6225" y="12479"/>
                    <a:pt x="9895" y="9925"/>
                  </a:cubicBezTo>
                  <a:cubicBezTo>
                    <a:pt x="11364" y="8457"/>
                    <a:pt x="12479" y="6607"/>
                    <a:pt x="13566" y="5139"/>
                  </a:cubicBezTo>
                  <a:cubicBezTo>
                    <a:pt x="15034" y="2937"/>
                    <a:pt x="16150" y="735"/>
                    <a:pt x="17970" y="735"/>
                  </a:cubicBezTo>
                  <a:cubicBezTo>
                    <a:pt x="18352" y="735"/>
                    <a:pt x="18352" y="735"/>
                    <a:pt x="18352" y="382"/>
                  </a:cubicBezTo>
                  <a:cubicBezTo>
                    <a:pt x="18352" y="1"/>
                    <a:pt x="18352" y="1"/>
                    <a:pt x="17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2"/>
            <p:cNvSpPr/>
            <p:nvPr/>
          </p:nvSpPr>
          <p:spPr>
            <a:xfrm>
              <a:off x="2431450" y="1187175"/>
              <a:ext cx="394200" cy="375850"/>
            </a:xfrm>
            <a:custGeom>
              <a:rect b="b" l="l" r="r" t="t"/>
              <a:pathLst>
                <a:path extrusionOk="0" h="15034" w="15768">
                  <a:moveTo>
                    <a:pt x="15034" y="0"/>
                  </a:moveTo>
                  <a:cubicBezTo>
                    <a:pt x="7341" y="2555"/>
                    <a:pt x="353" y="13565"/>
                    <a:pt x="0" y="14299"/>
                  </a:cubicBezTo>
                  <a:cubicBezTo>
                    <a:pt x="0" y="14299"/>
                    <a:pt x="0" y="14681"/>
                    <a:pt x="353" y="15034"/>
                  </a:cubicBezTo>
                  <a:cubicBezTo>
                    <a:pt x="734" y="15034"/>
                    <a:pt x="734" y="15034"/>
                    <a:pt x="734" y="14681"/>
                  </a:cubicBezTo>
                  <a:cubicBezTo>
                    <a:pt x="1087" y="14681"/>
                    <a:pt x="7693" y="3289"/>
                    <a:pt x="15415" y="1087"/>
                  </a:cubicBezTo>
                  <a:cubicBezTo>
                    <a:pt x="15768" y="1087"/>
                    <a:pt x="15768" y="734"/>
                    <a:pt x="15768" y="353"/>
                  </a:cubicBezTo>
                  <a:cubicBezTo>
                    <a:pt x="15768" y="353"/>
                    <a:pt x="15415" y="0"/>
                    <a:pt x="15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2"/>
            <p:cNvSpPr/>
            <p:nvPr/>
          </p:nvSpPr>
          <p:spPr>
            <a:xfrm>
              <a:off x="2431450" y="1168825"/>
              <a:ext cx="385400" cy="385400"/>
            </a:xfrm>
            <a:custGeom>
              <a:rect b="b" l="l" r="r" t="t"/>
              <a:pathLst>
                <a:path extrusionOk="0" h="15416" w="15416">
                  <a:moveTo>
                    <a:pt x="3289" y="0"/>
                  </a:moveTo>
                  <a:lnTo>
                    <a:pt x="2937" y="353"/>
                  </a:lnTo>
                  <a:lnTo>
                    <a:pt x="0" y="15033"/>
                  </a:lnTo>
                  <a:lnTo>
                    <a:pt x="0" y="15415"/>
                  </a:lnTo>
                  <a:lnTo>
                    <a:pt x="353" y="15415"/>
                  </a:lnTo>
                  <a:lnTo>
                    <a:pt x="3671" y="734"/>
                  </a:lnTo>
                  <a:lnTo>
                    <a:pt x="15034" y="734"/>
                  </a:lnTo>
                  <a:cubicBezTo>
                    <a:pt x="15034" y="734"/>
                    <a:pt x="15415" y="734"/>
                    <a:pt x="15415" y="353"/>
                  </a:cubicBezTo>
                  <a:lnTo>
                    <a:pt x="150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2"/>
            <p:cNvSpPr/>
            <p:nvPr/>
          </p:nvSpPr>
          <p:spPr>
            <a:xfrm>
              <a:off x="2413100" y="1159275"/>
              <a:ext cx="275300" cy="27925"/>
            </a:xfrm>
            <a:custGeom>
              <a:rect b="b" l="l" r="r" t="t"/>
              <a:pathLst>
                <a:path extrusionOk="0" h="1117" w="11012">
                  <a:moveTo>
                    <a:pt x="353" y="1"/>
                  </a:moveTo>
                  <a:cubicBezTo>
                    <a:pt x="0" y="1"/>
                    <a:pt x="0" y="382"/>
                    <a:pt x="0" y="735"/>
                  </a:cubicBezTo>
                  <a:cubicBezTo>
                    <a:pt x="0" y="1116"/>
                    <a:pt x="0" y="1116"/>
                    <a:pt x="353" y="1116"/>
                  </a:cubicBezTo>
                  <a:lnTo>
                    <a:pt x="10277" y="1116"/>
                  </a:lnTo>
                  <a:cubicBezTo>
                    <a:pt x="10629" y="1116"/>
                    <a:pt x="11011" y="1116"/>
                    <a:pt x="11011" y="735"/>
                  </a:cubicBezTo>
                  <a:cubicBezTo>
                    <a:pt x="11011" y="382"/>
                    <a:pt x="10629" y="1"/>
                    <a:pt x="10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2"/>
            <p:cNvSpPr/>
            <p:nvPr/>
          </p:nvSpPr>
          <p:spPr>
            <a:xfrm>
              <a:off x="2725075" y="1113775"/>
              <a:ext cx="137275" cy="36725"/>
            </a:xfrm>
            <a:custGeom>
              <a:rect b="b" l="l" r="r" t="t"/>
              <a:pathLst>
                <a:path extrusionOk="0" h="1469" w="5491">
                  <a:moveTo>
                    <a:pt x="0" y="0"/>
                  </a:moveTo>
                  <a:lnTo>
                    <a:pt x="0" y="1468"/>
                  </a:lnTo>
                  <a:lnTo>
                    <a:pt x="5491" y="1468"/>
                  </a:lnTo>
                  <a:lnTo>
                    <a:pt x="5491" y="0"/>
                  </a:lnTo>
                  <a:close/>
                </a:path>
              </a:pathLst>
            </a:custGeom>
            <a:solidFill>
              <a:srgbClr val="9E6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2"/>
            <p:cNvSpPr/>
            <p:nvPr/>
          </p:nvSpPr>
          <p:spPr>
            <a:xfrm>
              <a:off x="2431450" y="957425"/>
              <a:ext cx="201875" cy="201875"/>
            </a:xfrm>
            <a:custGeom>
              <a:rect b="b" l="l" r="r" t="t"/>
              <a:pathLst>
                <a:path extrusionOk="0" h="8075" w="8075">
                  <a:moveTo>
                    <a:pt x="0" y="0"/>
                  </a:moveTo>
                  <a:lnTo>
                    <a:pt x="0" y="8075"/>
                  </a:lnTo>
                  <a:lnTo>
                    <a:pt x="8075" y="8075"/>
                  </a:lnTo>
                  <a:lnTo>
                    <a:pt x="80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2"/>
            <p:cNvSpPr/>
            <p:nvPr/>
          </p:nvSpPr>
          <p:spPr>
            <a:xfrm>
              <a:off x="2532000" y="957425"/>
              <a:ext cx="9575" cy="201875"/>
            </a:xfrm>
            <a:custGeom>
              <a:rect b="b" l="l" r="r" t="t"/>
              <a:pathLst>
                <a:path extrusionOk="0" h="8075" w="383">
                  <a:moveTo>
                    <a:pt x="1" y="0"/>
                  </a:moveTo>
                  <a:lnTo>
                    <a:pt x="1" y="8075"/>
                  </a:lnTo>
                  <a:lnTo>
                    <a:pt x="383" y="8075"/>
                  </a:lnTo>
                  <a:lnTo>
                    <a:pt x="3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2"/>
            <p:cNvSpPr/>
            <p:nvPr/>
          </p:nvSpPr>
          <p:spPr>
            <a:xfrm>
              <a:off x="2460875" y="875200"/>
              <a:ext cx="181275" cy="84800"/>
            </a:xfrm>
            <a:custGeom>
              <a:rect b="b" l="l" r="r" t="t"/>
              <a:pathLst>
                <a:path extrusionOk="0" h="3392" w="7251">
                  <a:moveTo>
                    <a:pt x="5" y="791"/>
                  </a:moveTo>
                  <a:lnTo>
                    <a:pt x="5" y="791"/>
                  </a:lnTo>
                  <a:cubicBezTo>
                    <a:pt x="1" y="1067"/>
                    <a:pt x="94" y="1439"/>
                    <a:pt x="287" y="1813"/>
                  </a:cubicBezTo>
                  <a:lnTo>
                    <a:pt x="287" y="1813"/>
                  </a:lnTo>
                  <a:cubicBezTo>
                    <a:pt x="104" y="1458"/>
                    <a:pt x="10" y="1103"/>
                    <a:pt x="5" y="791"/>
                  </a:cubicBezTo>
                  <a:close/>
                  <a:moveTo>
                    <a:pt x="291" y="1"/>
                  </a:moveTo>
                  <a:cubicBezTo>
                    <a:pt x="96" y="181"/>
                    <a:pt x="1" y="462"/>
                    <a:pt x="5" y="791"/>
                  </a:cubicBezTo>
                  <a:lnTo>
                    <a:pt x="5" y="791"/>
                  </a:lnTo>
                  <a:cubicBezTo>
                    <a:pt x="10" y="527"/>
                    <a:pt x="105" y="353"/>
                    <a:pt x="291" y="353"/>
                  </a:cubicBezTo>
                  <a:lnTo>
                    <a:pt x="644" y="353"/>
                  </a:lnTo>
                  <a:cubicBezTo>
                    <a:pt x="1378" y="353"/>
                    <a:pt x="2494" y="2203"/>
                    <a:pt x="2846" y="3289"/>
                  </a:cubicBezTo>
                  <a:lnTo>
                    <a:pt x="3228" y="3289"/>
                  </a:lnTo>
                  <a:cubicBezTo>
                    <a:pt x="3962" y="2937"/>
                    <a:pt x="4696" y="2203"/>
                    <a:pt x="5048" y="1821"/>
                  </a:cubicBezTo>
                  <a:cubicBezTo>
                    <a:pt x="5430" y="1469"/>
                    <a:pt x="5782" y="735"/>
                    <a:pt x="6164" y="735"/>
                  </a:cubicBezTo>
                  <a:lnTo>
                    <a:pt x="6164" y="735"/>
                  </a:lnTo>
                  <a:cubicBezTo>
                    <a:pt x="5782" y="735"/>
                    <a:pt x="5430" y="1087"/>
                    <a:pt x="4696" y="1469"/>
                  </a:cubicBezTo>
                  <a:cubicBezTo>
                    <a:pt x="4314" y="2203"/>
                    <a:pt x="3962" y="2555"/>
                    <a:pt x="3228" y="2937"/>
                  </a:cubicBezTo>
                  <a:lnTo>
                    <a:pt x="2846" y="2937"/>
                  </a:lnTo>
                  <a:cubicBezTo>
                    <a:pt x="2846" y="2555"/>
                    <a:pt x="1760" y="353"/>
                    <a:pt x="644" y="1"/>
                  </a:cubicBezTo>
                  <a:close/>
                  <a:moveTo>
                    <a:pt x="6164" y="735"/>
                  </a:moveTo>
                  <a:lnTo>
                    <a:pt x="6516" y="1087"/>
                  </a:lnTo>
                  <a:cubicBezTo>
                    <a:pt x="6516" y="1087"/>
                    <a:pt x="6898" y="1469"/>
                    <a:pt x="6516" y="1821"/>
                  </a:cubicBezTo>
                  <a:cubicBezTo>
                    <a:pt x="5782" y="2555"/>
                    <a:pt x="3962" y="3289"/>
                    <a:pt x="3228" y="3289"/>
                  </a:cubicBezTo>
                  <a:cubicBezTo>
                    <a:pt x="4314" y="3289"/>
                    <a:pt x="5782" y="2937"/>
                    <a:pt x="6516" y="2203"/>
                  </a:cubicBezTo>
                  <a:cubicBezTo>
                    <a:pt x="7250" y="1469"/>
                    <a:pt x="6898" y="1087"/>
                    <a:pt x="6898" y="1087"/>
                  </a:cubicBezTo>
                  <a:cubicBezTo>
                    <a:pt x="6516" y="735"/>
                    <a:pt x="6164" y="735"/>
                    <a:pt x="6164" y="735"/>
                  </a:cubicBezTo>
                  <a:close/>
                  <a:moveTo>
                    <a:pt x="291" y="1821"/>
                  </a:moveTo>
                  <a:cubicBezTo>
                    <a:pt x="580" y="2734"/>
                    <a:pt x="1379" y="3391"/>
                    <a:pt x="2255" y="3391"/>
                  </a:cubicBezTo>
                  <a:cubicBezTo>
                    <a:pt x="2450" y="3391"/>
                    <a:pt x="2648" y="3359"/>
                    <a:pt x="2846" y="3289"/>
                  </a:cubicBezTo>
                  <a:cubicBezTo>
                    <a:pt x="1760" y="3289"/>
                    <a:pt x="1026" y="2555"/>
                    <a:pt x="291" y="18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2"/>
            <p:cNvSpPr/>
            <p:nvPr/>
          </p:nvSpPr>
          <p:spPr>
            <a:xfrm>
              <a:off x="3082550" y="966950"/>
              <a:ext cx="183525" cy="45550"/>
            </a:xfrm>
            <a:custGeom>
              <a:rect b="b" l="l" r="r" t="t"/>
              <a:pathLst>
                <a:path extrusionOk="0" h="1822" w="7341">
                  <a:moveTo>
                    <a:pt x="6254" y="1"/>
                  </a:moveTo>
                  <a:cubicBezTo>
                    <a:pt x="5520" y="1"/>
                    <a:pt x="2937" y="1087"/>
                    <a:pt x="2937" y="1087"/>
                  </a:cubicBezTo>
                  <a:lnTo>
                    <a:pt x="0" y="735"/>
                  </a:lnTo>
                  <a:lnTo>
                    <a:pt x="382" y="1821"/>
                  </a:lnTo>
                  <a:lnTo>
                    <a:pt x="5139" y="1821"/>
                  </a:lnTo>
                  <a:cubicBezTo>
                    <a:pt x="6254" y="1821"/>
                    <a:pt x="6607" y="735"/>
                    <a:pt x="6607" y="735"/>
                  </a:cubicBezTo>
                  <a:lnTo>
                    <a:pt x="6988" y="735"/>
                  </a:lnTo>
                  <a:cubicBezTo>
                    <a:pt x="6988" y="735"/>
                    <a:pt x="7341" y="1"/>
                    <a:pt x="6254"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2"/>
            <p:cNvSpPr/>
            <p:nvPr/>
          </p:nvSpPr>
          <p:spPr>
            <a:xfrm>
              <a:off x="2798475" y="1636400"/>
              <a:ext cx="155650" cy="71225"/>
            </a:xfrm>
            <a:custGeom>
              <a:rect b="b" l="l" r="r" t="t"/>
              <a:pathLst>
                <a:path extrusionOk="0" h="2849" w="6226">
                  <a:moveTo>
                    <a:pt x="734" y="1"/>
                  </a:moveTo>
                  <a:lnTo>
                    <a:pt x="734" y="1469"/>
                  </a:lnTo>
                  <a:cubicBezTo>
                    <a:pt x="734" y="1469"/>
                    <a:pt x="0" y="2203"/>
                    <a:pt x="734" y="2585"/>
                  </a:cubicBezTo>
                  <a:cubicBezTo>
                    <a:pt x="911" y="2761"/>
                    <a:pt x="2012" y="2849"/>
                    <a:pt x="3113" y="2849"/>
                  </a:cubicBezTo>
                  <a:cubicBezTo>
                    <a:pt x="4214" y="2849"/>
                    <a:pt x="5315" y="2761"/>
                    <a:pt x="5491" y="2585"/>
                  </a:cubicBezTo>
                  <a:cubicBezTo>
                    <a:pt x="6225" y="1850"/>
                    <a:pt x="2936" y="1469"/>
                    <a:pt x="2936" y="1116"/>
                  </a:cubicBezTo>
                  <a:cubicBezTo>
                    <a:pt x="2555" y="382"/>
                    <a:pt x="2555" y="1"/>
                    <a:pt x="2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2"/>
            <p:cNvSpPr/>
            <p:nvPr/>
          </p:nvSpPr>
          <p:spPr>
            <a:xfrm>
              <a:off x="2688375" y="957425"/>
              <a:ext cx="201875" cy="688550"/>
            </a:xfrm>
            <a:custGeom>
              <a:rect b="b" l="l" r="r" t="t"/>
              <a:pathLst>
                <a:path extrusionOk="0" h="27542" w="8075">
                  <a:moveTo>
                    <a:pt x="734" y="0"/>
                  </a:moveTo>
                  <a:lnTo>
                    <a:pt x="734" y="0"/>
                  </a:lnTo>
                  <a:cubicBezTo>
                    <a:pt x="0" y="2584"/>
                    <a:pt x="352" y="5872"/>
                    <a:pt x="1468" y="9190"/>
                  </a:cubicBezTo>
                  <a:cubicBezTo>
                    <a:pt x="2555" y="12479"/>
                    <a:pt x="4757" y="27541"/>
                    <a:pt x="4757" y="27541"/>
                  </a:cubicBezTo>
                  <a:lnTo>
                    <a:pt x="7693" y="27541"/>
                  </a:lnTo>
                  <a:cubicBezTo>
                    <a:pt x="7693" y="27541"/>
                    <a:pt x="8075" y="16149"/>
                    <a:pt x="7693" y="13595"/>
                  </a:cubicBezTo>
                  <a:lnTo>
                    <a:pt x="7693" y="1116"/>
                  </a:lnTo>
                  <a:lnTo>
                    <a:pt x="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2"/>
            <p:cNvSpPr/>
            <p:nvPr/>
          </p:nvSpPr>
          <p:spPr>
            <a:xfrm>
              <a:off x="2678825" y="644900"/>
              <a:ext cx="284825" cy="361175"/>
            </a:xfrm>
            <a:custGeom>
              <a:rect b="b" l="l" r="r" t="t"/>
              <a:pathLst>
                <a:path extrusionOk="0" h="14447" w="11393">
                  <a:moveTo>
                    <a:pt x="7969" y="1"/>
                  </a:moveTo>
                  <a:cubicBezTo>
                    <a:pt x="7041" y="1"/>
                    <a:pt x="3595" y="3814"/>
                    <a:pt x="1850" y="6629"/>
                  </a:cubicBezTo>
                  <a:cubicBezTo>
                    <a:pt x="0" y="9565"/>
                    <a:pt x="382" y="11415"/>
                    <a:pt x="382" y="12883"/>
                  </a:cubicBezTo>
                  <a:cubicBezTo>
                    <a:pt x="0" y="13969"/>
                    <a:pt x="4052" y="13969"/>
                    <a:pt x="5520" y="13969"/>
                  </a:cubicBezTo>
                  <a:cubicBezTo>
                    <a:pt x="6988" y="13969"/>
                    <a:pt x="7750" y="14447"/>
                    <a:pt x="8575" y="14447"/>
                  </a:cubicBezTo>
                  <a:cubicBezTo>
                    <a:pt x="8773" y="14447"/>
                    <a:pt x="8975" y="14419"/>
                    <a:pt x="9191" y="14351"/>
                  </a:cubicBezTo>
                  <a:cubicBezTo>
                    <a:pt x="10277" y="13969"/>
                    <a:pt x="10277" y="8831"/>
                    <a:pt x="10659" y="7010"/>
                  </a:cubicBezTo>
                  <a:cubicBezTo>
                    <a:pt x="11011" y="5161"/>
                    <a:pt x="11393" y="2958"/>
                    <a:pt x="11393" y="2958"/>
                  </a:cubicBezTo>
                  <a:cubicBezTo>
                    <a:pt x="11393" y="1872"/>
                    <a:pt x="9191" y="22"/>
                    <a:pt x="8075" y="22"/>
                  </a:cubicBezTo>
                  <a:cubicBezTo>
                    <a:pt x="8044" y="8"/>
                    <a:pt x="8009" y="1"/>
                    <a:pt x="7969" y="1"/>
                  </a:cubicBez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2"/>
            <p:cNvSpPr/>
            <p:nvPr/>
          </p:nvSpPr>
          <p:spPr>
            <a:xfrm>
              <a:off x="2899025" y="515050"/>
              <a:ext cx="156375" cy="176675"/>
            </a:xfrm>
            <a:custGeom>
              <a:rect b="b" l="l" r="r" t="t"/>
              <a:pathLst>
                <a:path extrusionOk="0" h="7067" w="6255">
                  <a:moveTo>
                    <a:pt x="2364" y="1"/>
                  </a:moveTo>
                  <a:cubicBezTo>
                    <a:pt x="1271" y="1"/>
                    <a:pt x="686" y="915"/>
                    <a:pt x="383" y="1546"/>
                  </a:cubicBezTo>
                  <a:cubicBezTo>
                    <a:pt x="383" y="1928"/>
                    <a:pt x="1" y="5216"/>
                    <a:pt x="1" y="5216"/>
                  </a:cubicBezTo>
                  <a:lnTo>
                    <a:pt x="2585" y="7066"/>
                  </a:lnTo>
                  <a:cubicBezTo>
                    <a:pt x="2585" y="7066"/>
                    <a:pt x="2585" y="6684"/>
                    <a:pt x="2937" y="6332"/>
                  </a:cubicBezTo>
                  <a:cubicBezTo>
                    <a:pt x="3319" y="5950"/>
                    <a:pt x="3671" y="5950"/>
                    <a:pt x="4405" y="5950"/>
                  </a:cubicBezTo>
                  <a:cubicBezTo>
                    <a:pt x="5139" y="5950"/>
                    <a:pt x="5873" y="5598"/>
                    <a:pt x="5873" y="5216"/>
                  </a:cubicBezTo>
                  <a:lnTo>
                    <a:pt x="5873" y="3396"/>
                  </a:lnTo>
                  <a:lnTo>
                    <a:pt x="6255" y="3014"/>
                  </a:lnTo>
                  <a:lnTo>
                    <a:pt x="5521" y="2662"/>
                  </a:lnTo>
                  <a:cubicBezTo>
                    <a:pt x="5521" y="2662"/>
                    <a:pt x="4405" y="460"/>
                    <a:pt x="2937" y="78"/>
                  </a:cubicBezTo>
                  <a:cubicBezTo>
                    <a:pt x="2732" y="25"/>
                    <a:pt x="2541" y="1"/>
                    <a:pt x="2364"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2"/>
            <p:cNvSpPr/>
            <p:nvPr/>
          </p:nvSpPr>
          <p:spPr>
            <a:xfrm>
              <a:off x="2871875" y="535350"/>
              <a:ext cx="110125" cy="103575"/>
            </a:xfrm>
            <a:custGeom>
              <a:rect b="b" l="l" r="r" t="t"/>
              <a:pathLst>
                <a:path extrusionOk="0" h="4143" w="4405">
                  <a:moveTo>
                    <a:pt x="1821" y="0"/>
                  </a:moveTo>
                  <a:cubicBezTo>
                    <a:pt x="0" y="734"/>
                    <a:pt x="735" y="2584"/>
                    <a:pt x="1087" y="2936"/>
                  </a:cubicBezTo>
                  <a:cubicBezTo>
                    <a:pt x="1401" y="3540"/>
                    <a:pt x="2687" y="4143"/>
                    <a:pt x="3346" y="4143"/>
                  </a:cubicBezTo>
                  <a:cubicBezTo>
                    <a:pt x="3489" y="4143"/>
                    <a:pt x="3603" y="4115"/>
                    <a:pt x="3671" y="4052"/>
                  </a:cubicBezTo>
                  <a:cubicBezTo>
                    <a:pt x="4023" y="3318"/>
                    <a:pt x="4023" y="2936"/>
                    <a:pt x="4405" y="2202"/>
                  </a:cubicBezTo>
                  <a:cubicBezTo>
                    <a:pt x="4405" y="1468"/>
                    <a:pt x="4023" y="1116"/>
                    <a:pt x="3289" y="734"/>
                  </a:cubicBezTo>
                  <a:cubicBezTo>
                    <a:pt x="2203" y="382"/>
                    <a:pt x="1821" y="0"/>
                    <a:pt x="18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2"/>
            <p:cNvSpPr/>
            <p:nvPr/>
          </p:nvSpPr>
          <p:spPr>
            <a:xfrm>
              <a:off x="2633300" y="627100"/>
              <a:ext cx="330350" cy="330350"/>
            </a:xfrm>
            <a:custGeom>
              <a:rect b="b" l="l" r="r" t="t"/>
              <a:pathLst>
                <a:path extrusionOk="0" h="13214" w="13214">
                  <a:moveTo>
                    <a:pt x="10278" y="0"/>
                  </a:moveTo>
                  <a:cubicBezTo>
                    <a:pt x="9543" y="0"/>
                    <a:pt x="8428" y="382"/>
                    <a:pt x="6607" y="2202"/>
                  </a:cubicBezTo>
                  <a:cubicBezTo>
                    <a:pt x="4758" y="4052"/>
                    <a:pt x="2937" y="5139"/>
                    <a:pt x="1821" y="6607"/>
                  </a:cubicBezTo>
                  <a:cubicBezTo>
                    <a:pt x="735" y="8075"/>
                    <a:pt x="1087" y="8809"/>
                    <a:pt x="1087" y="8809"/>
                  </a:cubicBezTo>
                  <a:lnTo>
                    <a:pt x="1" y="9191"/>
                  </a:lnTo>
                  <a:lnTo>
                    <a:pt x="4758" y="13213"/>
                  </a:lnTo>
                  <a:cubicBezTo>
                    <a:pt x="4758" y="13213"/>
                    <a:pt x="6226" y="11745"/>
                    <a:pt x="6960" y="11393"/>
                  </a:cubicBezTo>
                  <a:cubicBezTo>
                    <a:pt x="7694" y="10659"/>
                    <a:pt x="13214" y="5139"/>
                    <a:pt x="13214" y="3318"/>
                  </a:cubicBezTo>
                  <a:cubicBezTo>
                    <a:pt x="13214" y="1850"/>
                    <a:pt x="10278" y="0"/>
                    <a:pt x="10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2"/>
            <p:cNvSpPr/>
            <p:nvPr/>
          </p:nvSpPr>
          <p:spPr>
            <a:xfrm>
              <a:off x="2825625" y="691700"/>
              <a:ext cx="275300" cy="339150"/>
            </a:xfrm>
            <a:custGeom>
              <a:rect b="b" l="l" r="r" t="t"/>
              <a:pathLst>
                <a:path extrusionOk="0" h="13566" w="11012">
                  <a:moveTo>
                    <a:pt x="2585" y="0"/>
                  </a:moveTo>
                  <a:cubicBezTo>
                    <a:pt x="1" y="0"/>
                    <a:pt x="382" y="2936"/>
                    <a:pt x="1116" y="4757"/>
                  </a:cubicBezTo>
                  <a:cubicBezTo>
                    <a:pt x="1850" y="6607"/>
                    <a:pt x="2937" y="11363"/>
                    <a:pt x="4405" y="12479"/>
                  </a:cubicBezTo>
                  <a:cubicBezTo>
                    <a:pt x="5873" y="13565"/>
                    <a:pt x="11011" y="13565"/>
                    <a:pt x="11011" y="13565"/>
                  </a:cubicBezTo>
                  <a:lnTo>
                    <a:pt x="11011" y="11363"/>
                  </a:lnTo>
                  <a:lnTo>
                    <a:pt x="6607" y="9895"/>
                  </a:lnTo>
                  <a:cubicBezTo>
                    <a:pt x="6607" y="9895"/>
                    <a:pt x="6255" y="8427"/>
                    <a:pt x="5521" y="5872"/>
                  </a:cubicBezTo>
                  <a:cubicBezTo>
                    <a:pt x="5139" y="3289"/>
                    <a:pt x="4405" y="0"/>
                    <a:pt x="2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83"/>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Gender/Profit</a:t>
            </a:r>
            <a:endParaRPr/>
          </a:p>
        </p:txBody>
      </p:sp>
      <p:pic>
        <p:nvPicPr>
          <p:cNvPr id="1660" name="Google Shape;1660;p83"/>
          <p:cNvPicPr preferRelativeResize="0"/>
          <p:nvPr/>
        </p:nvPicPr>
        <p:blipFill>
          <a:blip r:embed="rId3">
            <a:alphaModFix/>
          </a:blip>
          <a:stretch>
            <a:fillRect/>
          </a:stretch>
        </p:blipFill>
        <p:spPr>
          <a:xfrm>
            <a:off x="152400" y="976325"/>
            <a:ext cx="2727900" cy="3479464"/>
          </a:xfrm>
          <a:prstGeom prst="rect">
            <a:avLst/>
          </a:prstGeom>
          <a:noFill/>
          <a:ln>
            <a:noFill/>
          </a:ln>
        </p:spPr>
      </p:pic>
      <p:pic>
        <p:nvPicPr>
          <p:cNvPr id="1661" name="Google Shape;1661;p83"/>
          <p:cNvPicPr preferRelativeResize="0"/>
          <p:nvPr/>
        </p:nvPicPr>
        <p:blipFill>
          <a:blip r:embed="rId4">
            <a:alphaModFix/>
          </a:blip>
          <a:stretch>
            <a:fillRect/>
          </a:stretch>
        </p:blipFill>
        <p:spPr>
          <a:xfrm>
            <a:off x="6340800" y="976325"/>
            <a:ext cx="2650800" cy="3396550"/>
          </a:xfrm>
          <a:prstGeom prst="rect">
            <a:avLst/>
          </a:prstGeom>
          <a:noFill/>
          <a:ln>
            <a:noFill/>
          </a:ln>
        </p:spPr>
      </p:pic>
      <p:grpSp>
        <p:nvGrpSpPr>
          <p:cNvPr id="1662" name="Google Shape;1662;p83"/>
          <p:cNvGrpSpPr/>
          <p:nvPr/>
        </p:nvGrpSpPr>
        <p:grpSpPr>
          <a:xfrm>
            <a:off x="3103283" y="3397866"/>
            <a:ext cx="2727935" cy="1626150"/>
            <a:chOff x="1145775" y="1363075"/>
            <a:chExt cx="5322800" cy="3172975"/>
          </a:xfrm>
        </p:grpSpPr>
        <p:sp>
          <p:nvSpPr>
            <p:cNvPr id="1663" name="Google Shape;1663;p83"/>
            <p:cNvSpPr/>
            <p:nvPr/>
          </p:nvSpPr>
          <p:spPr>
            <a:xfrm>
              <a:off x="1218500" y="3139975"/>
              <a:ext cx="1325225" cy="1325375"/>
            </a:xfrm>
            <a:custGeom>
              <a:rect b="b" l="l" r="r" t="t"/>
              <a:pathLst>
                <a:path extrusionOk="0" h="53015" w="53009">
                  <a:moveTo>
                    <a:pt x="26545" y="1339"/>
                  </a:moveTo>
                  <a:cubicBezTo>
                    <a:pt x="40367" y="1339"/>
                    <a:pt x="51676" y="12648"/>
                    <a:pt x="51676" y="26470"/>
                  </a:cubicBezTo>
                  <a:cubicBezTo>
                    <a:pt x="51676" y="40368"/>
                    <a:pt x="40367" y="51601"/>
                    <a:pt x="26545" y="51601"/>
                  </a:cubicBezTo>
                  <a:cubicBezTo>
                    <a:pt x="12641" y="51601"/>
                    <a:pt x="1332" y="40368"/>
                    <a:pt x="1332" y="26470"/>
                  </a:cubicBezTo>
                  <a:cubicBezTo>
                    <a:pt x="1332" y="12648"/>
                    <a:pt x="12641" y="1339"/>
                    <a:pt x="26545" y="1339"/>
                  </a:cubicBezTo>
                  <a:close/>
                  <a:moveTo>
                    <a:pt x="26545" y="1"/>
                  </a:moveTo>
                  <a:cubicBezTo>
                    <a:pt x="11856" y="1"/>
                    <a:pt x="0" y="11863"/>
                    <a:pt x="0" y="26470"/>
                  </a:cubicBezTo>
                  <a:cubicBezTo>
                    <a:pt x="0" y="41153"/>
                    <a:pt x="11856" y="53015"/>
                    <a:pt x="26545" y="53015"/>
                  </a:cubicBezTo>
                  <a:cubicBezTo>
                    <a:pt x="41153" y="53015"/>
                    <a:pt x="53008" y="41153"/>
                    <a:pt x="53008" y="26470"/>
                  </a:cubicBezTo>
                  <a:cubicBezTo>
                    <a:pt x="53008" y="11863"/>
                    <a:pt x="41153" y="1"/>
                    <a:pt x="265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3"/>
            <p:cNvSpPr/>
            <p:nvPr/>
          </p:nvSpPr>
          <p:spPr>
            <a:xfrm>
              <a:off x="1145775" y="3067400"/>
              <a:ext cx="1470675" cy="1468650"/>
            </a:xfrm>
            <a:custGeom>
              <a:rect b="b" l="l" r="r" t="t"/>
              <a:pathLst>
                <a:path extrusionOk="0" h="58746" w="58827">
                  <a:moveTo>
                    <a:pt x="29454" y="2985"/>
                  </a:moveTo>
                  <a:cubicBezTo>
                    <a:pt x="43980" y="2985"/>
                    <a:pt x="55842" y="14841"/>
                    <a:pt x="55842" y="29373"/>
                  </a:cubicBezTo>
                  <a:cubicBezTo>
                    <a:pt x="55842" y="43981"/>
                    <a:pt x="43980" y="55836"/>
                    <a:pt x="29454" y="55836"/>
                  </a:cubicBezTo>
                  <a:cubicBezTo>
                    <a:pt x="14847" y="55836"/>
                    <a:pt x="2985" y="43981"/>
                    <a:pt x="2985" y="29373"/>
                  </a:cubicBezTo>
                  <a:cubicBezTo>
                    <a:pt x="2985" y="14841"/>
                    <a:pt x="14847" y="2985"/>
                    <a:pt x="29454" y="2985"/>
                  </a:cubicBezTo>
                  <a:close/>
                  <a:moveTo>
                    <a:pt x="29454" y="1"/>
                  </a:moveTo>
                  <a:cubicBezTo>
                    <a:pt x="13194" y="1"/>
                    <a:pt x="0" y="13195"/>
                    <a:pt x="0" y="29373"/>
                  </a:cubicBezTo>
                  <a:cubicBezTo>
                    <a:pt x="0" y="45627"/>
                    <a:pt x="13194" y="58745"/>
                    <a:pt x="29454" y="58745"/>
                  </a:cubicBezTo>
                  <a:cubicBezTo>
                    <a:pt x="45632" y="58745"/>
                    <a:pt x="58826" y="45627"/>
                    <a:pt x="58826" y="29373"/>
                  </a:cubicBezTo>
                  <a:cubicBezTo>
                    <a:pt x="58826" y="13195"/>
                    <a:pt x="45632" y="1"/>
                    <a:pt x="29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3"/>
            <p:cNvSpPr/>
            <p:nvPr/>
          </p:nvSpPr>
          <p:spPr>
            <a:xfrm>
              <a:off x="5070625" y="3139975"/>
              <a:ext cx="1327275" cy="1325375"/>
            </a:xfrm>
            <a:custGeom>
              <a:rect b="b" l="l" r="r" t="t"/>
              <a:pathLst>
                <a:path extrusionOk="0" h="53015" w="53091">
                  <a:moveTo>
                    <a:pt x="26545" y="1339"/>
                  </a:moveTo>
                  <a:cubicBezTo>
                    <a:pt x="40443" y="1339"/>
                    <a:pt x="51677" y="12648"/>
                    <a:pt x="51677" y="26470"/>
                  </a:cubicBezTo>
                  <a:cubicBezTo>
                    <a:pt x="51677" y="40368"/>
                    <a:pt x="40443" y="51601"/>
                    <a:pt x="26545" y="51601"/>
                  </a:cubicBezTo>
                  <a:cubicBezTo>
                    <a:pt x="12723" y="51601"/>
                    <a:pt x="1414" y="40368"/>
                    <a:pt x="1414" y="26470"/>
                  </a:cubicBezTo>
                  <a:cubicBezTo>
                    <a:pt x="1414" y="12648"/>
                    <a:pt x="12723" y="1339"/>
                    <a:pt x="26545" y="1339"/>
                  </a:cubicBezTo>
                  <a:close/>
                  <a:moveTo>
                    <a:pt x="26545" y="1"/>
                  </a:moveTo>
                  <a:cubicBezTo>
                    <a:pt x="11938" y="1"/>
                    <a:pt x="1" y="11863"/>
                    <a:pt x="1" y="26470"/>
                  </a:cubicBezTo>
                  <a:cubicBezTo>
                    <a:pt x="1" y="41153"/>
                    <a:pt x="11938" y="53015"/>
                    <a:pt x="26545" y="53015"/>
                  </a:cubicBezTo>
                  <a:cubicBezTo>
                    <a:pt x="41228" y="53015"/>
                    <a:pt x="53090" y="41153"/>
                    <a:pt x="53090" y="26470"/>
                  </a:cubicBezTo>
                  <a:cubicBezTo>
                    <a:pt x="53090" y="11863"/>
                    <a:pt x="41228" y="1"/>
                    <a:pt x="265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3"/>
            <p:cNvSpPr/>
            <p:nvPr/>
          </p:nvSpPr>
          <p:spPr>
            <a:xfrm>
              <a:off x="4999950" y="3067400"/>
              <a:ext cx="1468625" cy="1468650"/>
            </a:xfrm>
            <a:custGeom>
              <a:rect b="b" l="l" r="r" t="t"/>
              <a:pathLst>
                <a:path extrusionOk="0" h="58746" w="58745">
                  <a:moveTo>
                    <a:pt x="29372" y="2985"/>
                  </a:moveTo>
                  <a:cubicBezTo>
                    <a:pt x="43980" y="2985"/>
                    <a:pt x="55835" y="14841"/>
                    <a:pt x="55835" y="29373"/>
                  </a:cubicBezTo>
                  <a:cubicBezTo>
                    <a:pt x="55835" y="43981"/>
                    <a:pt x="43980" y="55836"/>
                    <a:pt x="29372" y="55836"/>
                  </a:cubicBezTo>
                  <a:cubicBezTo>
                    <a:pt x="14840" y="55836"/>
                    <a:pt x="2985" y="43981"/>
                    <a:pt x="2985" y="29373"/>
                  </a:cubicBezTo>
                  <a:cubicBezTo>
                    <a:pt x="2985" y="14841"/>
                    <a:pt x="14840" y="2985"/>
                    <a:pt x="29372" y="2985"/>
                  </a:cubicBezTo>
                  <a:close/>
                  <a:moveTo>
                    <a:pt x="29372" y="1"/>
                  </a:moveTo>
                  <a:cubicBezTo>
                    <a:pt x="13194" y="1"/>
                    <a:pt x="0" y="13195"/>
                    <a:pt x="0" y="29373"/>
                  </a:cubicBezTo>
                  <a:cubicBezTo>
                    <a:pt x="0" y="45627"/>
                    <a:pt x="13194" y="58745"/>
                    <a:pt x="29372" y="58745"/>
                  </a:cubicBezTo>
                  <a:cubicBezTo>
                    <a:pt x="45626" y="58745"/>
                    <a:pt x="58744" y="45627"/>
                    <a:pt x="58744" y="29373"/>
                  </a:cubicBezTo>
                  <a:cubicBezTo>
                    <a:pt x="58744" y="13195"/>
                    <a:pt x="45626" y="1"/>
                    <a:pt x="29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3"/>
            <p:cNvSpPr/>
            <p:nvPr/>
          </p:nvSpPr>
          <p:spPr>
            <a:xfrm>
              <a:off x="4473775" y="3458050"/>
              <a:ext cx="164925" cy="349500"/>
            </a:xfrm>
            <a:custGeom>
              <a:rect b="b" l="l" r="r" t="t"/>
              <a:pathLst>
                <a:path extrusionOk="0" h="13980" w="6597">
                  <a:moveTo>
                    <a:pt x="5573" y="0"/>
                  </a:moveTo>
                  <a:lnTo>
                    <a:pt x="0" y="13590"/>
                  </a:lnTo>
                  <a:lnTo>
                    <a:pt x="1018" y="13979"/>
                  </a:lnTo>
                  <a:lnTo>
                    <a:pt x="6597" y="471"/>
                  </a:lnTo>
                  <a:lnTo>
                    <a:pt x="55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3"/>
            <p:cNvSpPr/>
            <p:nvPr/>
          </p:nvSpPr>
          <p:spPr>
            <a:xfrm>
              <a:off x="4520875" y="3442325"/>
              <a:ext cx="206100" cy="43225"/>
            </a:xfrm>
            <a:custGeom>
              <a:rect b="b" l="l" r="r" t="t"/>
              <a:pathLst>
                <a:path extrusionOk="0" h="1729" w="8244">
                  <a:moveTo>
                    <a:pt x="1" y="1"/>
                  </a:moveTo>
                  <a:lnTo>
                    <a:pt x="1" y="1729"/>
                  </a:lnTo>
                  <a:lnTo>
                    <a:pt x="8244" y="1729"/>
                  </a:lnTo>
                  <a:lnTo>
                    <a:pt x="82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3"/>
            <p:cNvSpPr/>
            <p:nvPr/>
          </p:nvSpPr>
          <p:spPr>
            <a:xfrm>
              <a:off x="5643925" y="3713275"/>
              <a:ext cx="180650" cy="178775"/>
            </a:xfrm>
            <a:custGeom>
              <a:rect b="b" l="l" r="r" t="t"/>
              <a:pathLst>
                <a:path extrusionOk="0" h="7151" w="7226">
                  <a:moveTo>
                    <a:pt x="3613" y="1"/>
                  </a:moveTo>
                  <a:cubicBezTo>
                    <a:pt x="1647" y="1"/>
                    <a:pt x="1" y="1572"/>
                    <a:pt x="1" y="3538"/>
                  </a:cubicBezTo>
                  <a:cubicBezTo>
                    <a:pt x="1" y="5580"/>
                    <a:pt x="1647" y="7151"/>
                    <a:pt x="3613" y="7151"/>
                  </a:cubicBezTo>
                  <a:cubicBezTo>
                    <a:pt x="5655" y="7151"/>
                    <a:pt x="7226" y="5580"/>
                    <a:pt x="7226" y="3538"/>
                  </a:cubicBezTo>
                  <a:cubicBezTo>
                    <a:pt x="7226" y="1572"/>
                    <a:pt x="5655" y="1"/>
                    <a:pt x="36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3"/>
            <p:cNvSpPr/>
            <p:nvPr/>
          </p:nvSpPr>
          <p:spPr>
            <a:xfrm>
              <a:off x="3142600" y="3458050"/>
              <a:ext cx="166825" cy="349500"/>
            </a:xfrm>
            <a:custGeom>
              <a:rect b="b" l="l" r="r" t="t"/>
              <a:pathLst>
                <a:path extrusionOk="0" h="13980" w="6673">
                  <a:moveTo>
                    <a:pt x="5655" y="0"/>
                  </a:moveTo>
                  <a:lnTo>
                    <a:pt x="0" y="13590"/>
                  </a:lnTo>
                  <a:lnTo>
                    <a:pt x="1100" y="13979"/>
                  </a:lnTo>
                  <a:lnTo>
                    <a:pt x="6673" y="471"/>
                  </a:lnTo>
                  <a:lnTo>
                    <a:pt x="56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3"/>
            <p:cNvSpPr/>
            <p:nvPr/>
          </p:nvSpPr>
          <p:spPr>
            <a:xfrm>
              <a:off x="3189725" y="3442325"/>
              <a:ext cx="208125" cy="43225"/>
            </a:xfrm>
            <a:custGeom>
              <a:rect b="b" l="l" r="r" t="t"/>
              <a:pathLst>
                <a:path extrusionOk="0" h="1729" w="8325">
                  <a:moveTo>
                    <a:pt x="0" y="1"/>
                  </a:moveTo>
                  <a:lnTo>
                    <a:pt x="0" y="1729"/>
                  </a:lnTo>
                  <a:lnTo>
                    <a:pt x="8325" y="1729"/>
                  </a:lnTo>
                  <a:lnTo>
                    <a:pt x="83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3"/>
            <p:cNvSpPr/>
            <p:nvPr/>
          </p:nvSpPr>
          <p:spPr>
            <a:xfrm>
              <a:off x="3225050" y="3240200"/>
              <a:ext cx="196375" cy="201725"/>
            </a:xfrm>
            <a:custGeom>
              <a:rect b="b" l="l" r="r" t="t"/>
              <a:pathLst>
                <a:path extrusionOk="0" h="8069" w="7855">
                  <a:moveTo>
                    <a:pt x="1886" y="0"/>
                  </a:moveTo>
                  <a:lnTo>
                    <a:pt x="1" y="7929"/>
                  </a:lnTo>
                  <a:cubicBezTo>
                    <a:pt x="1" y="7929"/>
                    <a:pt x="3455" y="8069"/>
                    <a:pt x="5758" y="8069"/>
                  </a:cubicBezTo>
                  <a:cubicBezTo>
                    <a:pt x="6909" y="8069"/>
                    <a:pt x="7773" y="8034"/>
                    <a:pt x="7773" y="7929"/>
                  </a:cubicBezTo>
                  <a:cubicBezTo>
                    <a:pt x="7854" y="7539"/>
                    <a:pt x="4474" y="6911"/>
                    <a:pt x="3689" y="5812"/>
                  </a:cubicBezTo>
                  <a:cubicBezTo>
                    <a:pt x="2828" y="4788"/>
                    <a:pt x="5260" y="232"/>
                    <a:pt x="5260" y="232"/>
                  </a:cubicBezTo>
                  <a:lnTo>
                    <a:pt x="18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3"/>
            <p:cNvSpPr/>
            <p:nvPr/>
          </p:nvSpPr>
          <p:spPr>
            <a:xfrm>
              <a:off x="2834275" y="2417450"/>
              <a:ext cx="738250" cy="867850"/>
            </a:xfrm>
            <a:custGeom>
              <a:rect b="b" l="l" r="r" t="t"/>
              <a:pathLst>
                <a:path extrusionOk="0" h="34714" w="29530">
                  <a:moveTo>
                    <a:pt x="3223" y="1"/>
                  </a:moveTo>
                  <a:lnTo>
                    <a:pt x="0" y="12409"/>
                  </a:lnTo>
                  <a:lnTo>
                    <a:pt x="19634" y="20106"/>
                  </a:lnTo>
                  <a:lnTo>
                    <a:pt x="14375" y="34713"/>
                  </a:lnTo>
                  <a:lnTo>
                    <a:pt x="21286" y="34713"/>
                  </a:lnTo>
                  <a:cubicBezTo>
                    <a:pt x="21286" y="34713"/>
                    <a:pt x="29529" y="19402"/>
                    <a:pt x="25446" y="14062"/>
                  </a:cubicBezTo>
                  <a:cubicBezTo>
                    <a:pt x="21443" y="8640"/>
                    <a:pt x="3223"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3"/>
            <p:cNvSpPr/>
            <p:nvPr/>
          </p:nvSpPr>
          <p:spPr>
            <a:xfrm>
              <a:off x="4556225" y="3328450"/>
              <a:ext cx="268925" cy="113900"/>
            </a:xfrm>
            <a:custGeom>
              <a:rect b="b" l="l" r="r" t="t"/>
              <a:pathLst>
                <a:path extrusionOk="0" h="4556" w="10757">
                  <a:moveTo>
                    <a:pt x="2828" y="1"/>
                  </a:moveTo>
                  <a:lnTo>
                    <a:pt x="1" y="4556"/>
                  </a:lnTo>
                  <a:lnTo>
                    <a:pt x="10757" y="4556"/>
                  </a:lnTo>
                  <a:cubicBezTo>
                    <a:pt x="10757" y="4556"/>
                    <a:pt x="6126" y="3456"/>
                    <a:pt x="5498" y="2828"/>
                  </a:cubicBezTo>
                  <a:cubicBezTo>
                    <a:pt x="4870" y="2282"/>
                    <a:pt x="6283" y="1"/>
                    <a:pt x="62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3"/>
            <p:cNvSpPr/>
            <p:nvPr/>
          </p:nvSpPr>
          <p:spPr>
            <a:xfrm>
              <a:off x="4218525" y="2458775"/>
              <a:ext cx="905050" cy="903175"/>
            </a:xfrm>
            <a:custGeom>
              <a:rect b="b" l="l" r="r" t="t"/>
              <a:pathLst>
                <a:path extrusionOk="0" h="36127" w="36202">
                  <a:moveTo>
                    <a:pt x="1" y="0"/>
                  </a:moveTo>
                  <a:lnTo>
                    <a:pt x="3613" y="14136"/>
                  </a:lnTo>
                  <a:lnTo>
                    <a:pt x="24108" y="17824"/>
                  </a:lnTo>
                  <a:lnTo>
                    <a:pt x="15312" y="36126"/>
                  </a:lnTo>
                  <a:lnTo>
                    <a:pt x="19634" y="36126"/>
                  </a:lnTo>
                  <a:cubicBezTo>
                    <a:pt x="19634" y="36126"/>
                    <a:pt x="30786" y="25364"/>
                    <a:pt x="33532" y="16964"/>
                  </a:cubicBezTo>
                  <a:cubicBezTo>
                    <a:pt x="36202" y="8482"/>
                    <a:pt x="12170" y="4631"/>
                    <a:pt x="12170" y="4631"/>
                  </a:cubicBezTo>
                  <a:lnTo>
                    <a:pt x="98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3"/>
            <p:cNvSpPr/>
            <p:nvPr/>
          </p:nvSpPr>
          <p:spPr>
            <a:xfrm>
              <a:off x="4218525" y="2458775"/>
              <a:ext cx="663650" cy="400550"/>
            </a:xfrm>
            <a:custGeom>
              <a:rect b="b" l="l" r="r" t="t"/>
              <a:pathLst>
                <a:path extrusionOk="0" h="16022" w="26546">
                  <a:moveTo>
                    <a:pt x="1" y="0"/>
                  </a:moveTo>
                  <a:lnTo>
                    <a:pt x="3613" y="14136"/>
                  </a:lnTo>
                  <a:lnTo>
                    <a:pt x="14137" y="16021"/>
                  </a:lnTo>
                  <a:lnTo>
                    <a:pt x="26545" y="8714"/>
                  </a:lnTo>
                  <a:cubicBezTo>
                    <a:pt x="20262" y="5969"/>
                    <a:pt x="12170" y="4631"/>
                    <a:pt x="12170" y="4631"/>
                  </a:cubicBezTo>
                  <a:lnTo>
                    <a:pt x="98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3"/>
            <p:cNvSpPr/>
            <p:nvPr/>
          </p:nvSpPr>
          <p:spPr>
            <a:xfrm>
              <a:off x="2834275" y="2417450"/>
              <a:ext cx="559650" cy="420200"/>
            </a:xfrm>
            <a:custGeom>
              <a:rect b="b" l="l" r="r" t="t"/>
              <a:pathLst>
                <a:path extrusionOk="0" h="16808" w="22386">
                  <a:moveTo>
                    <a:pt x="3223" y="1"/>
                  </a:moveTo>
                  <a:lnTo>
                    <a:pt x="0" y="12409"/>
                  </a:lnTo>
                  <a:lnTo>
                    <a:pt x="11234" y="16807"/>
                  </a:lnTo>
                  <a:lnTo>
                    <a:pt x="22386" y="11077"/>
                  </a:lnTo>
                  <a:cubicBezTo>
                    <a:pt x="15789" y="5969"/>
                    <a:pt x="3223" y="1"/>
                    <a:pt x="3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3"/>
            <p:cNvSpPr/>
            <p:nvPr/>
          </p:nvSpPr>
          <p:spPr>
            <a:xfrm>
              <a:off x="1825100" y="2776825"/>
              <a:ext cx="3655825" cy="1073925"/>
            </a:xfrm>
            <a:custGeom>
              <a:rect b="b" l="l" r="r" t="t"/>
              <a:pathLst>
                <a:path extrusionOk="0" h="42957" w="146233">
                  <a:moveTo>
                    <a:pt x="144272" y="1"/>
                  </a:moveTo>
                  <a:lnTo>
                    <a:pt x="41781" y="3299"/>
                  </a:lnTo>
                  <a:cubicBezTo>
                    <a:pt x="41467" y="3299"/>
                    <a:pt x="41153" y="3456"/>
                    <a:pt x="40920" y="3689"/>
                  </a:cubicBezTo>
                  <a:lnTo>
                    <a:pt x="553" y="40600"/>
                  </a:lnTo>
                  <a:cubicBezTo>
                    <a:pt x="158" y="40996"/>
                    <a:pt x="0" y="41624"/>
                    <a:pt x="239" y="42096"/>
                  </a:cubicBezTo>
                  <a:cubicBezTo>
                    <a:pt x="472" y="42642"/>
                    <a:pt x="943" y="42956"/>
                    <a:pt x="1496" y="42956"/>
                  </a:cubicBezTo>
                  <a:lnTo>
                    <a:pt x="102963" y="42956"/>
                  </a:lnTo>
                  <a:cubicBezTo>
                    <a:pt x="103277" y="42956"/>
                    <a:pt x="103591" y="42881"/>
                    <a:pt x="103823" y="42642"/>
                  </a:cubicBezTo>
                  <a:lnTo>
                    <a:pt x="145604" y="6284"/>
                  </a:lnTo>
                  <a:cubicBezTo>
                    <a:pt x="146157" y="5812"/>
                    <a:pt x="146232" y="4945"/>
                    <a:pt x="145761" y="4399"/>
                  </a:cubicBezTo>
                  <a:cubicBezTo>
                    <a:pt x="145457" y="4091"/>
                    <a:pt x="145053" y="3931"/>
                    <a:pt x="144661" y="3931"/>
                  </a:cubicBezTo>
                  <a:cubicBezTo>
                    <a:pt x="144349" y="3931"/>
                    <a:pt x="144043" y="4033"/>
                    <a:pt x="143801" y="4242"/>
                  </a:cubicBezTo>
                  <a:lnTo>
                    <a:pt x="102410" y="40286"/>
                  </a:lnTo>
                  <a:lnTo>
                    <a:pt x="5027" y="40286"/>
                  </a:lnTo>
                  <a:lnTo>
                    <a:pt x="42334" y="5969"/>
                  </a:lnTo>
                  <a:lnTo>
                    <a:pt x="144347" y="2746"/>
                  </a:lnTo>
                  <a:cubicBezTo>
                    <a:pt x="145133" y="2671"/>
                    <a:pt x="145761" y="2043"/>
                    <a:pt x="145686" y="1333"/>
                  </a:cubicBezTo>
                  <a:cubicBezTo>
                    <a:pt x="145686" y="547"/>
                    <a:pt x="145057" y="1"/>
                    <a:pt x="144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3"/>
            <p:cNvSpPr/>
            <p:nvPr/>
          </p:nvSpPr>
          <p:spPr>
            <a:xfrm>
              <a:off x="3187675" y="2886250"/>
              <a:ext cx="1091650" cy="950825"/>
            </a:xfrm>
            <a:custGeom>
              <a:rect b="b" l="l" r="r" t="t"/>
              <a:pathLst>
                <a:path extrusionOk="0" h="38033" w="43666">
                  <a:moveTo>
                    <a:pt x="42131" y="0"/>
                  </a:moveTo>
                  <a:cubicBezTo>
                    <a:pt x="41811" y="0"/>
                    <a:pt x="41488" y="117"/>
                    <a:pt x="41235" y="336"/>
                  </a:cubicBezTo>
                  <a:lnTo>
                    <a:pt x="629" y="35595"/>
                  </a:lnTo>
                  <a:cubicBezTo>
                    <a:pt x="82" y="36148"/>
                    <a:pt x="1" y="37009"/>
                    <a:pt x="472" y="37561"/>
                  </a:cubicBezTo>
                  <a:cubicBezTo>
                    <a:pt x="786" y="37876"/>
                    <a:pt x="1182" y="38033"/>
                    <a:pt x="1496" y="38033"/>
                  </a:cubicBezTo>
                  <a:cubicBezTo>
                    <a:pt x="1810" y="38033"/>
                    <a:pt x="2124" y="37876"/>
                    <a:pt x="2438" y="37719"/>
                  </a:cubicBezTo>
                  <a:lnTo>
                    <a:pt x="43038" y="2378"/>
                  </a:lnTo>
                  <a:cubicBezTo>
                    <a:pt x="43591" y="1907"/>
                    <a:pt x="43666" y="1040"/>
                    <a:pt x="43119" y="493"/>
                  </a:cubicBezTo>
                  <a:cubicBezTo>
                    <a:pt x="42867" y="156"/>
                    <a:pt x="42501" y="0"/>
                    <a:pt x="4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3"/>
            <p:cNvSpPr/>
            <p:nvPr/>
          </p:nvSpPr>
          <p:spPr>
            <a:xfrm>
              <a:off x="4179250" y="2778350"/>
              <a:ext cx="333800" cy="1013500"/>
            </a:xfrm>
            <a:custGeom>
              <a:rect b="b" l="l" r="r" t="t"/>
              <a:pathLst>
                <a:path extrusionOk="0" h="40540" w="13352">
                  <a:moveTo>
                    <a:pt x="753" y="1"/>
                  </a:moveTo>
                  <a:cubicBezTo>
                    <a:pt x="711" y="1"/>
                    <a:pt x="669" y="5"/>
                    <a:pt x="629" y="15"/>
                  </a:cubicBezTo>
                  <a:cubicBezTo>
                    <a:pt x="233" y="172"/>
                    <a:pt x="1" y="568"/>
                    <a:pt x="158" y="882"/>
                  </a:cubicBezTo>
                  <a:lnTo>
                    <a:pt x="11938" y="40068"/>
                  </a:lnTo>
                  <a:cubicBezTo>
                    <a:pt x="12014" y="40382"/>
                    <a:pt x="12328" y="40539"/>
                    <a:pt x="12566" y="40539"/>
                  </a:cubicBezTo>
                  <a:lnTo>
                    <a:pt x="12799" y="40539"/>
                  </a:lnTo>
                  <a:cubicBezTo>
                    <a:pt x="13195" y="40464"/>
                    <a:pt x="13352" y="40068"/>
                    <a:pt x="13270" y="39678"/>
                  </a:cubicBezTo>
                  <a:lnTo>
                    <a:pt x="1490" y="486"/>
                  </a:lnTo>
                  <a:cubicBezTo>
                    <a:pt x="1353" y="213"/>
                    <a:pt x="1040" y="1"/>
                    <a:pt x="753" y="1"/>
                  </a:cubicBezTo>
                  <a:close/>
                </a:path>
              </a:pathLst>
            </a:custGeom>
            <a:solidFill>
              <a:srgbClr val="016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3"/>
            <p:cNvSpPr/>
            <p:nvPr/>
          </p:nvSpPr>
          <p:spPr>
            <a:xfrm>
              <a:off x="5315975" y="2409600"/>
              <a:ext cx="447675" cy="1400000"/>
            </a:xfrm>
            <a:custGeom>
              <a:rect b="b" l="l" r="r" t="t"/>
              <a:pathLst>
                <a:path extrusionOk="0" h="56000" w="17907">
                  <a:moveTo>
                    <a:pt x="5341" y="1"/>
                  </a:moveTo>
                  <a:cubicBezTo>
                    <a:pt x="3695" y="1"/>
                    <a:pt x="2199" y="786"/>
                    <a:pt x="1257" y="2043"/>
                  </a:cubicBezTo>
                  <a:cubicBezTo>
                    <a:pt x="314" y="3381"/>
                    <a:pt x="0" y="4951"/>
                    <a:pt x="472" y="6522"/>
                  </a:cubicBezTo>
                  <a:lnTo>
                    <a:pt x="15161" y="55057"/>
                  </a:lnTo>
                  <a:cubicBezTo>
                    <a:pt x="15318" y="55603"/>
                    <a:pt x="15864" y="55999"/>
                    <a:pt x="16417" y="55999"/>
                  </a:cubicBezTo>
                  <a:cubicBezTo>
                    <a:pt x="16574" y="55999"/>
                    <a:pt x="16650" y="55999"/>
                    <a:pt x="16807" y="55917"/>
                  </a:cubicBezTo>
                  <a:cubicBezTo>
                    <a:pt x="17517" y="55685"/>
                    <a:pt x="17906" y="54975"/>
                    <a:pt x="17749" y="54271"/>
                  </a:cubicBezTo>
                  <a:lnTo>
                    <a:pt x="3142" y="5737"/>
                  </a:lnTo>
                  <a:cubicBezTo>
                    <a:pt x="2909" y="5027"/>
                    <a:pt x="2985" y="4242"/>
                    <a:pt x="3456" y="3695"/>
                  </a:cubicBezTo>
                  <a:cubicBezTo>
                    <a:pt x="3927" y="3067"/>
                    <a:pt x="4555" y="2752"/>
                    <a:pt x="5341" y="2752"/>
                  </a:cubicBezTo>
                  <a:lnTo>
                    <a:pt x="11623" y="2752"/>
                  </a:lnTo>
                  <a:cubicBezTo>
                    <a:pt x="11938" y="2752"/>
                    <a:pt x="12176" y="2985"/>
                    <a:pt x="12176" y="3067"/>
                  </a:cubicBezTo>
                  <a:cubicBezTo>
                    <a:pt x="12252" y="3224"/>
                    <a:pt x="12409" y="3456"/>
                    <a:pt x="12176" y="3770"/>
                  </a:cubicBezTo>
                  <a:lnTo>
                    <a:pt x="9506" y="8564"/>
                  </a:lnTo>
                  <a:cubicBezTo>
                    <a:pt x="9192" y="9268"/>
                    <a:pt x="9425" y="10053"/>
                    <a:pt x="10053" y="10449"/>
                  </a:cubicBezTo>
                  <a:cubicBezTo>
                    <a:pt x="10267" y="10567"/>
                    <a:pt x="10489" y="10620"/>
                    <a:pt x="10704" y="10620"/>
                  </a:cubicBezTo>
                  <a:cubicBezTo>
                    <a:pt x="11201" y="10620"/>
                    <a:pt x="11666" y="10335"/>
                    <a:pt x="11938" y="9896"/>
                  </a:cubicBezTo>
                  <a:lnTo>
                    <a:pt x="14608" y="5027"/>
                  </a:lnTo>
                  <a:cubicBezTo>
                    <a:pt x="15161" y="4009"/>
                    <a:pt x="15161" y="2752"/>
                    <a:pt x="14532" y="1728"/>
                  </a:cubicBezTo>
                  <a:cubicBezTo>
                    <a:pt x="13904" y="629"/>
                    <a:pt x="12805" y="1"/>
                    <a:pt x="1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3"/>
            <p:cNvSpPr/>
            <p:nvPr/>
          </p:nvSpPr>
          <p:spPr>
            <a:xfrm>
              <a:off x="3729575" y="2451125"/>
              <a:ext cx="184575" cy="429700"/>
            </a:xfrm>
            <a:custGeom>
              <a:rect b="b" l="l" r="r" t="t"/>
              <a:pathLst>
                <a:path extrusionOk="0" h="17188" w="7383">
                  <a:moveTo>
                    <a:pt x="1593" y="0"/>
                  </a:moveTo>
                  <a:cubicBezTo>
                    <a:pt x="1458" y="0"/>
                    <a:pt x="1319" y="22"/>
                    <a:pt x="1181" y="67"/>
                  </a:cubicBezTo>
                  <a:cubicBezTo>
                    <a:pt x="396" y="306"/>
                    <a:pt x="0" y="1010"/>
                    <a:pt x="239" y="1720"/>
                  </a:cubicBezTo>
                  <a:lnTo>
                    <a:pt x="4555" y="16170"/>
                  </a:lnTo>
                  <a:cubicBezTo>
                    <a:pt x="4794" y="16798"/>
                    <a:pt x="5341" y="17188"/>
                    <a:pt x="5893" y="17188"/>
                  </a:cubicBezTo>
                  <a:cubicBezTo>
                    <a:pt x="6051" y="17188"/>
                    <a:pt x="6126" y="17113"/>
                    <a:pt x="6283" y="17113"/>
                  </a:cubicBezTo>
                  <a:cubicBezTo>
                    <a:pt x="6993" y="16874"/>
                    <a:pt x="7382" y="16170"/>
                    <a:pt x="7225" y="15385"/>
                  </a:cubicBezTo>
                  <a:lnTo>
                    <a:pt x="2827" y="934"/>
                  </a:lnTo>
                  <a:cubicBezTo>
                    <a:pt x="2641" y="364"/>
                    <a:pt x="2145" y="0"/>
                    <a:pt x="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3"/>
            <p:cNvSpPr/>
            <p:nvPr/>
          </p:nvSpPr>
          <p:spPr>
            <a:xfrm>
              <a:off x="4261725" y="4121675"/>
              <a:ext cx="208125" cy="43200"/>
            </a:xfrm>
            <a:custGeom>
              <a:rect b="b" l="l" r="r" t="t"/>
              <a:pathLst>
                <a:path extrusionOk="0" h="1728" w="8325">
                  <a:moveTo>
                    <a:pt x="0" y="0"/>
                  </a:moveTo>
                  <a:lnTo>
                    <a:pt x="0" y="1728"/>
                  </a:lnTo>
                  <a:lnTo>
                    <a:pt x="8325" y="1728"/>
                  </a:lnTo>
                  <a:lnTo>
                    <a:pt x="83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3"/>
            <p:cNvSpPr/>
            <p:nvPr/>
          </p:nvSpPr>
          <p:spPr>
            <a:xfrm>
              <a:off x="4289200" y="3605375"/>
              <a:ext cx="394600" cy="394575"/>
            </a:xfrm>
            <a:custGeom>
              <a:rect b="b" l="l" r="r" t="t"/>
              <a:pathLst>
                <a:path extrusionOk="0" h="15783" w="15784">
                  <a:moveTo>
                    <a:pt x="7930" y="1"/>
                  </a:moveTo>
                  <a:cubicBezTo>
                    <a:pt x="3532" y="1"/>
                    <a:pt x="1" y="3531"/>
                    <a:pt x="1" y="7854"/>
                  </a:cubicBezTo>
                  <a:cubicBezTo>
                    <a:pt x="1" y="12252"/>
                    <a:pt x="3532" y="15783"/>
                    <a:pt x="7930" y="15783"/>
                  </a:cubicBezTo>
                  <a:cubicBezTo>
                    <a:pt x="12252" y="15783"/>
                    <a:pt x="15783" y="12252"/>
                    <a:pt x="15783" y="7854"/>
                  </a:cubicBezTo>
                  <a:cubicBezTo>
                    <a:pt x="15783" y="3531"/>
                    <a:pt x="12252" y="1"/>
                    <a:pt x="79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3"/>
            <p:cNvSpPr/>
            <p:nvPr/>
          </p:nvSpPr>
          <p:spPr>
            <a:xfrm>
              <a:off x="1791800" y="3713275"/>
              <a:ext cx="178625" cy="178775"/>
            </a:xfrm>
            <a:custGeom>
              <a:rect b="b" l="l" r="r" t="t"/>
              <a:pathLst>
                <a:path extrusionOk="0" h="7151" w="7145">
                  <a:moveTo>
                    <a:pt x="3613" y="1"/>
                  </a:moveTo>
                  <a:cubicBezTo>
                    <a:pt x="1571" y="1"/>
                    <a:pt x="1" y="1572"/>
                    <a:pt x="1" y="3538"/>
                  </a:cubicBezTo>
                  <a:cubicBezTo>
                    <a:pt x="1" y="5580"/>
                    <a:pt x="1571" y="7151"/>
                    <a:pt x="3613" y="7151"/>
                  </a:cubicBezTo>
                  <a:cubicBezTo>
                    <a:pt x="5573" y="7151"/>
                    <a:pt x="7144" y="5580"/>
                    <a:pt x="7144" y="3538"/>
                  </a:cubicBezTo>
                  <a:cubicBezTo>
                    <a:pt x="7144" y="1572"/>
                    <a:pt x="5573" y="1"/>
                    <a:pt x="36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3"/>
            <p:cNvSpPr/>
            <p:nvPr/>
          </p:nvSpPr>
          <p:spPr>
            <a:xfrm>
              <a:off x="4334275" y="3799675"/>
              <a:ext cx="164950" cy="349500"/>
            </a:xfrm>
            <a:custGeom>
              <a:rect b="b" l="l" r="r" t="t"/>
              <a:pathLst>
                <a:path extrusionOk="0" h="13980" w="6598">
                  <a:moveTo>
                    <a:pt x="5580" y="0"/>
                  </a:moveTo>
                  <a:lnTo>
                    <a:pt x="1" y="13508"/>
                  </a:lnTo>
                  <a:lnTo>
                    <a:pt x="1025" y="13980"/>
                  </a:lnTo>
                  <a:lnTo>
                    <a:pt x="6598" y="396"/>
                  </a:lnTo>
                  <a:lnTo>
                    <a:pt x="5580" y="0"/>
                  </a:lnTo>
                  <a:close/>
                </a:path>
              </a:pathLst>
            </a:custGeom>
            <a:solidFill>
              <a:srgbClr val="0B2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3"/>
            <p:cNvSpPr/>
            <p:nvPr/>
          </p:nvSpPr>
          <p:spPr>
            <a:xfrm>
              <a:off x="2932450" y="4121675"/>
              <a:ext cx="206250" cy="43200"/>
            </a:xfrm>
            <a:custGeom>
              <a:rect b="b" l="l" r="r" t="t"/>
              <a:pathLst>
                <a:path extrusionOk="0" h="1728" w="8250">
                  <a:moveTo>
                    <a:pt x="0" y="0"/>
                  </a:moveTo>
                  <a:lnTo>
                    <a:pt x="0" y="1728"/>
                  </a:lnTo>
                  <a:lnTo>
                    <a:pt x="8249" y="1728"/>
                  </a:lnTo>
                  <a:lnTo>
                    <a:pt x="8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3"/>
            <p:cNvSpPr/>
            <p:nvPr/>
          </p:nvSpPr>
          <p:spPr>
            <a:xfrm>
              <a:off x="2959925" y="3605375"/>
              <a:ext cx="392700" cy="394575"/>
            </a:xfrm>
            <a:custGeom>
              <a:rect b="b" l="l" r="r" t="t"/>
              <a:pathLst>
                <a:path extrusionOk="0" h="15783" w="15708">
                  <a:moveTo>
                    <a:pt x="7854" y="1"/>
                  </a:moveTo>
                  <a:cubicBezTo>
                    <a:pt x="3538" y="1"/>
                    <a:pt x="1" y="3531"/>
                    <a:pt x="1" y="7854"/>
                  </a:cubicBezTo>
                  <a:cubicBezTo>
                    <a:pt x="1" y="12252"/>
                    <a:pt x="3538" y="15783"/>
                    <a:pt x="7854" y="15783"/>
                  </a:cubicBezTo>
                  <a:cubicBezTo>
                    <a:pt x="12177" y="15783"/>
                    <a:pt x="15708" y="12252"/>
                    <a:pt x="15708" y="7854"/>
                  </a:cubicBezTo>
                  <a:cubicBezTo>
                    <a:pt x="15708" y="3531"/>
                    <a:pt x="12177" y="1"/>
                    <a:pt x="7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3"/>
            <p:cNvSpPr/>
            <p:nvPr/>
          </p:nvSpPr>
          <p:spPr>
            <a:xfrm>
              <a:off x="3003125" y="3799675"/>
              <a:ext cx="166975" cy="349500"/>
            </a:xfrm>
            <a:custGeom>
              <a:rect b="b" l="l" r="r" t="t"/>
              <a:pathLst>
                <a:path extrusionOk="0" h="13980" w="6679">
                  <a:moveTo>
                    <a:pt x="5579" y="0"/>
                  </a:moveTo>
                  <a:lnTo>
                    <a:pt x="0" y="13508"/>
                  </a:lnTo>
                  <a:lnTo>
                    <a:pt x="1024" y="13980"/>
                  </a:lnTo>
                  <a:lnTo>
                    <a:pt x="6679" y="396"/>
                  </a:lnTo>
                  <a:lnTo>
                    <a:pt x="5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3"/>
            <p:cNvSpPr/>
            <p:nvPr/>
          </p:nvSpPr>
          <p:spPr>
            <a:xfrm>
              <a:off x="5416175" y="1741950"/>
              <a:ext cx="312950" cy="78775"/>
            </a:xfrm>
            <a:custGeom>
              <a:rect b="b" l="l" r="r" t="t"/>
              <a:pathLst>
                <a:path extrusionOk="0" h="3151" w="12518">
                  <a:moveTo>
                    <a:pt x="11446" y="0"/>
                  </a:moveTo>
                  <a:cubicBezTo>
                    <a:pt x="11403" y="0"/>
                    <a:pt x="11358" y="2"/>
                    <a:pt x="11310" y="5"/>
                  </a:cubicBezTo>
                  <a:cubicBezTo>
                    <a:pt x="10053" y="86"/>
                    <a:pt x="1" y="872"/>
                    <a:pt x="1" y="872"/>
                  </a:cubicBezTo>
                  <a:cubicBezTo>
                    <a:pt x="1" y="872"/>
                    <a:pt x="131" y="2569"/>
                    <a:pt x="1582" y="2569"/>
                  </a:cubicBezTo>
                  <a:cubicBezTo>
                    <a:pt x="1723" y="2569"/>
                    <a:pt x="1876" y="2553"/>
                    <a:pt x="2043" y="2518"/>
                  </a:cubicBezTo>
                  <a:cubicBezTo>
                    <a:pt x="2295" y="2476"/>
                    <a:pt x="2547" y="2458"/>
                    <a:pt x="2798" y="2458"/>
                  </a:cubicBezTo>
                  <a:cubicBezTo>
                    <a:pt x="4355" y="2458"/>
                    <a:pt x="5889" y="3151"/>
                    <a:pt x="7267" y="3151"/>
                  </a:cubicBezTo>
                  <a:cubicBezTo>
                    <a:pt x="7331" y="3151"/>
                    <a:pt x="7395" y="3149"/>
                    <a:pt x="7458" y="3146"/>
                  </a:cubicBezTo>
                  <a:cubicBezTo>
                    <a:pt x="9111" y="3071"/>
                    <a:pt x="9268" y="1418"/>
                    <a:pt x="10600" y="1186"/>
                  </a:cubicBezTo>
                  <a:cubicBezTo>
                    <a:pt x="11887" y="884"/>
                    <a:pt x="12517" y="0"/>
                    <a:pt x="11446"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3"/>
            <p:cNvSpPr/>
            <p:nvPr/>
          </p:nvSpPr>
          <p:spPr>
            <a:xfrm>
              <a:off x="5363100" y="2400350"/>
              <a:ext cx="253375" cy="117975"/>
            </a:xfrm>
            <a:custGeom>
              <a:rect b="b" l="l" r="r" t="t"/>
              <a:pathLst>
                <a:path extrusionOk="0" h="4719" w="10135">
                  <a:moveTo>
                    <a:pt x="8305" y="1"/>
                  </a:moveTo>
                  <a:cubicBezTo>
                    <a:pt x="7073" y="1"/>
                    <a:pt x="5115" y="1497"/>
                    <a:pt x="4260" y="1497"/>
                  </a:cubicBezTo>
                  <a:cubicBezTo>
                    <a:pt x="4194" y="1497"/>
                    <a:pt x="4136" y="1489"/>
                    <a:pt x="4084" y="1470"/>
                  </a:cubicBezTo>
                  <a:cubicBezTo>
                    <a:pt x="3299" y="1081"/>
                    <a:pt x="1728" y="214"/>
                    <a:pt x="1728" y="214"/>
                  </a:cubicBezTo>
                  <a:lnTo>
                    <a:pt x="0" y="1784"/>
                  </a:lnTo>
                  <a:cubicBezTo>
                    <a:pt x="0" y="1784"/>
                    <a:pt x="3852" y="3751"/>
                    <a:pt x="5655" y="4536"/>
                  </a:cubicBezTo>
                  <a:cubicBezTo>
                    <a:pt x="5994" y="4663"/>
                    <a:pt x="6252" y="4718"/>
                    <a:pt x="6455" y="4718"/>
                  </a:cubicBezTo>
                  <a:cubicBezTo>
                    <a:pt x="7379" y="4718"/>
                    <a:pt x="7166" y="3566"/>
                    <a:pt x="8325" y="2727"/>
                  </a:cubicBezTo>
                  <a:cubicBezTo>
                    <a:pt x="9663" y="1709"/>
                    <a:pt x="10134" y="1156"/>
                    <a:pt x="8953" y="214"/>
                  </a:cubicBezTo>
                  <a:cubicBezTo>
                    <a:pt x="8778" y="63"/>
                    <a:pt x="8557" y="1"/>
                    <a:pt x="8305"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3"/>
            <p:cNvSpPr/>
            <p:nvPr/>
          </p:nvSpPr>
          <p:spPr>
            <a:xfrm>
              <a:off x="4324550" y="3962700"/>
              <a:ext cx="234475" cy="162200"/>
            </a:xfrm>
            <a:custGeom>
              <a:rect b="b" l="l" r="r" t="t"/>
              <a:pathLst>
                <a:path extrusionOk="0" h="6488" w="9379">
                  <a:moveTo>
                    <a:pt x="0" y="1"/>
                  </a:moveTo>
                  <a:lnTo>
                    <a:pt x="0" y="6359"/>
                  </a:lnTo>
                  <a:cubicBezTo>
                    <a:pt x="0" y="6359"/>
                    <a:pt x="2595" y="6488"/>
                    <a:pt x="5039" y="6488"/>
                  </a:cubicBezTo>
                  <a:cubicBezTo>
                    <a:pt x="7272" y="6488"/>
                    <a:pt x="9378" y="6380"/>
                    <a:pt x="9268" y="5970"/>
                  </a:cubicBezTo>
                  <a:cubicBezTo>
                    <a:pt x="9029" y="5103"/>
                    <a:pt x="5730" y="4788"/>
                    <a:pt x="4788" y="4242"/>
                  </a:cubicBezTo>
                  <a:cubicBezTo>
                    <a:pt x="3845" y="3689"/>
                    <a:pt x="3845" y="1"/>
                    <a:pt x="3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3"/>
            <p:cNvSpPr/>
            <p:nvPr/>
          </p:nvSpPr>
          <p:spPr>
            <a:xfrm>
              <a:off x="2946250" y="3884175"/>
              <a:ext cx="261075" cy="247375"/>
            </a:xfrm>
            <a:custGeom>
              <a:rect b="b" l="l" r="r" t="t"/>
              <a:pathLst>
                <a:path extrusionOk="0" h="9895" w="10443">
                  <a:moveTo>
                    <a:pt x="1" y="0"/>
                  </a:moveTo>
                  <a:cubicBezTo>
                    <a:pt x="1" y="0"/>
                    <a:pt x="1804" y="5259"/>
                    <a:pt x="2043" y="6359"/>
                  </a:cubicBezTo>
                  <a:cubicBezTo>
                    <a:pt x="2275" y="7383"/>
                    <a:pt x="1019" y="9582"/>
                    <a:pt x="2043" y="9582"/>
                  </a:cubicBezTo>
                  <a:cubicBezTo>
                    <a:pt x="2721" y="9582"/>
                    <a:pt x="6229" y="9894"/>
                    <a:pt x="8491" y="9894"/>
                  </a:cubicBezTo>
                  <a:cubicBezTo>
                    <a:pt x="9623" y="9894"/>
                    <a:pt x="10443" y="9816"/>
                    <a:pt x="10443" y="9582"/>
                  </a:cubicBezTo>
                  <a:cubicBezTo>
                    <a:pt x="10443" y="8796"/>
                    <a:pt x="7069" y="8401"/>
                    <a:pt x="5888" y="7383"/>
                  </a:cubicBezTo>
                  <a:cubicBezTo>
                    <a:pt x="4788" y="6359"/>
                    <a:pt x="3928" y="0"/>
                    <a:pt x="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3"/>
            <p:cNvSpPr/>
            <p:nvPr/>
          </p:nvSpPr>
          <p:spPr>
            <a:xfrm>
              <a:off x="2545725" y="2403800"/>
              <a:ext cx="567375" cy="1505850"/>
            </a:xfrm>
            <a:custGeom>
              <a:rect b="b" l="l" r="r" t="t"/>
              <a:pathLst>
                <a:path extrusionOk="0" h="60234" w="22695">
                  <a:moveTo>
                    <a:pt x="14608" y="0"/>
                  </a:moveTo>
                  <a:lnTo>
                    <a:pt x="4631" y="628"/>
                  </a:lnTo>
                  <a:cubicBezTo>
                    <a:pt x="1" y="13979"/>
                    <a:pt x="11228" y="34556"/>
                    <a:pt x="11228" y="34556"/>
                  </a:cubicBezTo>
                  <a:lnTo>
                    <a:pt x="14608" y="60233"/>
                  </a:lnTo>
                  <a:lnTo>
                    <a:pt x="22694" y="60233"/>
                  </a:lnTo>
                  <a:lnTo>
                    <a:pt x="14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3"/>
            <p:cNvSpPr/>
            <p:nvPr/>
          </p:nvSpPr>
          <p:spPr>
            <a:xfrm>
              <a:off x="2952075" y="1557375"/>
              <a:ext cx="292650" cy="333925"/>
            </a:xfrm>
            <a:custGeom>
              <a:rect b="b" l="l" r="r" t="t"/>
              <a:pathLst>
                <a:path extrusionOk="0" h="13357" w="11706">
                  <a:moveTo>
                    <a:pt x="6278" y="0"/>
                  </a:moveTo>
                  <a:cubicBezTo>
                    <a:pt x="4056" y="0"/>
                    <a:pt x="1917" y="1067"/>
                    <a:pt x="1810" y="3147"/>
                  </a:cubicBezTo>
                  <a:cubicBezTo>
                    <a:pt x="1728" y="6213"/>
                    <a:pt x="0" y="11786"/>
                    <a:pt x="0" y="11786"/>
                  </a:cubicBezTo>
                  <a:lnTo>
                    <a:pt x="5265" y="13356"/>
                  </a:lnTo>
                  <a:cubicBezTo>
                    <a:pt x="5265" y="13356"/>
                    <a:pt x="6208" y="10768"/>
                    <a:pt x="6993" y="9744"/>
                  </a:cubicBezTo>
                  <a:cubicBezTo>
                    <a:pt x="7288" y="9395"/>
                    <a:pt x="7584" y="9295"/>
                    <a:pt x="7905" y="9295"/>
                  </a:cubicBezTo>
                  <a:cubicBezTo>
                    <a:pt x="8339" y="9295"/>
                    <a:pt x="8819" y="9478"/>
                    <a:pt x="9408" y="9478"/>
                  </a:cubicBezTo>
                  <a:cubicBezTo>
                    <a:pt x="9655" y="9478"/>
                    <a:pt x="9921" y="9446"/>
                    <a:pt x="10210" y="9354"/>
                  </a:cubicBezTo>
                  <a:cubicBezTo>
                    <a:pt x="11705" y="8801"/>
                    <a:pt x="10681" y="6288"/>
                    <a:pt x="10681" y="6288"/>
                  </a:cubicBezTo>
                  <a:lnTo>
                    <a:pt x="11152" y="6288"/>
                  </a:lnTo>
                  <a:cubicBezTo>
                    <a:pt x="11152" y="6288"/>
                    <a:pt x="10606" y="5113"/>
                    <a:pt x="10524" y="3932"/>
                  </a:cubicBezTo>
                  <a:cubicBezTo>
                    <a:pt x="10449" y="2757"/>
                    <a:pt x="9896" y="1105"/>
                    <a:pt x="9268" y="715"/>
                  </a:cubicBezTo>
                  <a:cubicBezTo>
                    <a:pt x="8388" y="237"/>
                    <a:pt x="7324" y="0"/>
                    <a:pt x="6278"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3"/>
            <p:cNvSpPr/>
            <p:nvPr/>
          </p:nvSpPr>
          <p:spPr>
            <a:xfrm>
              <a:off x="2484800" y="1836325"/>
              <a:ext cx="646050" cy="608650"/>
            </a:xfrm>
            <a:custGeom>
              <a:rect b="b" l="l" r="r" t="t"/>
              <a:pathLst>
                <a:path extrusionOk="0" h="24346" w="25842">
                  <a:moveTo>
                    <a:pt x="20720" y="0"/>
                  </a:moveTo>
                  <a:cubicBezTo>
                    <a:pt x="19154" y="0"/>
                    <a:pt x="17423" y="527"/>
                    <a:pt x="16103" y="1809"/>
                  </a:cubicBezTo>
                  <a:cubicBezTo>
                    <a:pt x="13590" y="4240"/>
                    <a:pt x="10995" y="17359"/>
                    <a:pt x="9267" y="19790"/>
                  </a:cubicBezTo>
                  <a:cubicBezTo>
                    <a:pt x="7540" y="22303"/>
                    <a:pt x="0" y="24345"/>
                    <a:pt x="6522" y="24345"/>
                  </a:cubicBezTo>
                  <a:lnTo>
                    <a:pt x="17592" y="24345"/>
                  </a:lnTo>
                  <a:cubicBezTo>
                    <a:pt x="20187" y="24345"/>
                    <a:pt x="20419" y="21989"/>
                    <a:pt x="21676" y="18615"/>
                  </a:cubicBezTo>
                  <a:cubicBezTo>
                    <a:pt x="22932" y="15235"/>
                    <a:pt x="25603" y="12961"/>
                    <a:pt x="25684" y="9895"/>
                  </a:cubicBezTo>
                  <a:cubicBezTo>
                    <a:pt x="25841" y="6910"/>
                    <a:pt x="25603" y="2827"/>
                    <a:pt x="24271" y="1256"/>
                  </a:cubicBezTo>
                  <a:cubicBezTo>
                    <a:pt x="23578" y="486"/>
                    <a:pt x="22225" y="0"/>
                    <a:pt x="20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3"/>
            <p:cNvSpPr/>
            <p:nvPr/>
          </p:nvSpPr>
          <p:spPr>
            <a:xfrm>
              <a:off x="3026675" y="1528125"/>
              <a:ext cx="157100" cy="196375"/>
            </a:xfrm>
            <a:custGeom>
              <a:rect b="b" l="l" r="r" t="t"/>
              <a:pathLst>
                <a:path extrusionOk="0" h="7855" w="6284">
                  <a:moveTo>
                    <a:pt x="2985" y="1"/>
                  </a:moveTo>
                  <a:cubicBezTo>
                    <a:pt x="2985" y="1"/>
                    <a:pt x="1" y="3217"/>
                    <a:pt x="1" y="7854"/>
                  </a:cubicBezTo>
                  <a:cubicBezTo>
                    <a:pt x="1" y="7854"/>
                    <a:pt x="2671" y="3299"/>
                    <a:pt x="6284" y="1885"/>
                  </a:cubicBezTo>
                  <a:lnTo>
                    <a:pt x="29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3"/>
            <p:cNvSpPr/>
            <p:nvPr/>
          </p:nvSpPr>
          <p:spPr>
            <a:xfrm>
              <a:off x="2904950" y="1864825"/>
              <a:ext cx="936625" cy="618275"/>
            </a:xfrm>
            <a:custGeom>
              <a:rect b="b" l="l" r="r" t="t"/>
              <a:pathLst>
                <a:path extrusionOk="0" h="24731" w="37465">
                  <a:moveTo>
                    <a:pt x="3285" y="0"/>
                  </a:moveTo>
                  <a:cubicBezTo>
                    <a:pt x="3038" y="0"/>
                    <a:pt x="2807" y="37"/>
                    <a:pt x="2595" y="116"/>
                  </a:cubicBezTo>
                  <a:cubicBezTo>
                    <a:pt x="786" y="744"/>
                    <a:pt x="1" y="2868"/>
                    <a:pt x="2595" y="5142"/>
                  </a:cubicBezTo>
                  <a:cubicBezTo>
                    <a:pt x="5184" y="7498"/>
                    <a:pt x="11467" y="14566"/>
                    <a:pt x="15551" y="17004"/>
                  </a:cubicBezTo>
                  <a:cubicBezTo>
                    <a:pt x="19559" y="19360"/>
                    <a:pt x="30786" y="23205"/>
                    <a:pt x="32282" y="24305"/>
                  </a:cubicBezTo>
                  <a:cubicBezTo>
                    <a:pt x="32732" y="24598"/>
                    <a:pt x="33350" y="24730"/>
                    <a:pt x="34002" y="24730"/>
                  </a:cubicBezTo>
                  <a:cubicBezTo>
                    <a:pt x="35626" y="24730"/>
                    <a:pt x="37465" y="23913"/>
                    <a:pt x="37465" y="22734"/>
                  </a:cubicBezTo>
                  <a:cubicBezTo>
                    <a:pt x="37465" y="21425"/>
                    <a:pt x="34193" y="21316"/>
                    <a:pt x="33102" y="21316"/>
                  </a:cubicBezTo>
                  <a:cubicBezTo>
                    <a:pt x="32884" y="21316"/>
                    <a:pt x="32753" y="21320"/>
                    <a:pt x="32753" y="21320"/>
                  </a:cubicBezTo>
                  <a:lnTo>
                    <a:pt x="18535" y="13467"/>
                  </a:lnTo>
                  <a:cubicBezTo>
                    <a:pt x="18535" y="13467"/>
                    <a:pt x="7977" y="0"/>
                    <a:pt x="3285"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3"/>
            <p:cNvSpPr/>
            <p:nvPr/>
          </p:nvSpPr>
          <p:spPr>
            <a:xfrm>
              <a:off x="2565375" y="1505000"/>
              <a:ext cx="535950" cy="579275"/>
            </a:xfrm>
            <a:custGeom>
              <a:rect b="b" l="l" r="r" t="t"/>
              <a:pathLst>
                <a:path extrusionOk="0" h="23171" w="21438">
                  <a:moveTo>
                    <a:pt x="18991" y="0"/>
                  </a:moveTo>
                  <a:cubicBezTo>
                    <a:pt x="16474" y="0"/>
                    <a:pt x="15115" y="3270"/>
                    <a:pt x="14136" y="4067"/>
                  </a:cubicBezTo>
                  <a:cubicBezTo>
                    <a:pt x="12955" y="5166"/>
                    <a:pt x="13037" y="4381"/>
                    <a:pt x="10756" y="5324"/>
                  </a:cubicBezTo>
                  <a:cubicBezTo>
                    <a:pt x="8400" y="6184"/>
                    <a:pt x="9186" y="8697"/>
                    <a:pt x="6911" y="10350"/>
                  </a:cubicBezTo>
                  <a:cubicBezTo>
                    <a:pt x="4631" y="11996"/>
                    <a:pt x="2746" y="12310"/>
                    <a:pt x="1728" y="14591"/>
                  </a:cubicBezTo>
                  <a:cubicBezTo>
                    <a:pt x="786" y="16865"/>
                    <a:pt x="0" y="21734"/>
                    <a:pt x="6597" y="22991"/>
                  </a:cubicBezTo>
                  <a:cubicBezTo>
                    <a:pt x="7253" y="23114"/>
                    <a:pt x="7858" y="23171"/>
                    <a:pt x="8417" y="23171"/>
                  </a:cubicBezTo>
                  <a:cubicBezTo>
                    <a:pt x="13547" y="23171"/>
                    <a:pt x="14815" y="18392"/>
                    <a:pt x="16021" y="16551"/>
                  </a:cubicBezTo>
                  <a:cubicBezTo>
                    <a:pt x="17353" y="14509"/>
                    <a:pt x="17749" y="11763"/>
                    <a:pt x="18453" y="8779"/>
                  </a:cubicBezTo>
                  <a:lnTo>
                    <a:pt x="21437" y="926"/>
                  </a:lnTo>
                  <a:cubicBezTo>
                    <a:pt x="20516" y="265"/>
                    <a:pt x="19707" y="0"/>
                    <a:pt x="189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3"/>
            <p:cNvSpPr/>
            <p:nvPr/>
          </p:nvSpPr>
          <p:spPr>
            <a:xfrm>
              <a:off x="4010400" y="2444950"/>
              <a:ext cx="453500" cy="1553125"/>
            </a:xfrm>
            <a:custGeom>
              <a:rect b="b" l="l" r="r" t="t"/>
              <a:pathLst>
                <a:path extrusionOk="0" h="62125" w="18140">
                  <a:moveTo>
                    <a:pt x="3689" y="0"/>
                  </a:moveTo>
                  <a:cubicBezTo>
                    <a:pt x="1" y="8796"/>
                    <a:pt x="8087" y="30082"/>
                    <a:pt x="8087" y="30082"/>
                  </a:cubicBezTo>
                  <a:lnTo>
                    <a:pt x="11153" y="62125"/>
                  </a:lnTo>
                  <a:lnTo>
                    <a:pt x="18139" y="62125"/>
                  </a:lnTo>
                  <a:lnTo>
                    <a:pt x="169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3"/>
            <p:cNvSpPr/>
            <p:nvPr/>
          </p:nvSpPr>
          <p:spPr>
            <a:xfrm>
              <a:off x="4434500" y="1514300"/>
              <a:ext cx="306300" cy="300500"/>
            </a:xfrm>
            <a:custGeom>
              <a:rect b="b" l="l" r="r" t="t"/>
              <a:pathLst>
                <a:path extrusionOk="0" h="12020" w="12252">
                  <a:moveTo>
                    <a:pt x="704" y="1"/>
                  </a:moveTo>
                  <a:lnTo>
                    <a:pt x="1414" y="6283"/>
                  </a:lnTo>
                  <a:lnTo>
                    <a:pt x="0" y="11310"/>
                  </a:lnTo>
                  <a:lnTo>
                    <a:pt x="6754" y="12020"/>
                  </a:lnTo>
                  <a:lnTo>
                    <a:pt x="7929" y="8011"/>
                  </a:lnTo>
                  <a:lnTo>
                    <a:pt x="11071" y="8011"/>
                  </a:lnTo>
                  <a:lnTo>
                    <a:pt x="11071" y="4242"/>
                  </a:lnTo>
                  <a:lnTo>
                    <a:pt x="12252" y="4242"/>
                  </a:lnTo>
                  <a:lnTo>
                    <a:pt x="11309" y="554"/>
                  </a:lnTo>
                  <a:lnTo>
                    <a:pt x="704" y="1"/>
                  </a:ln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3"/>
            <p:cNvSpPr/>
            <p:nvPr/>
          </p:nvSpPr>
          <p:spPr>
            <a:xfrm>
              <a:off x="4587650" y="1749900"/>
              <a:ext cx="883525" cy="233750"/>
            </a:xfrm>
            <a:custGeom>
              <a:rect b="b" l="l" r="r" t="t"/>
              <a:pathLst>
                <a:path extrusionOk="0" h="9350" w="35341">
                  <a:moveTo>
                    <a:pt x="34945" y="1"/>
                  </a:moveTo>
                  <a:lnTo>
                    <a:pt x="0" y="1967"/>
                  </a:lnTo>
                  <a:lnTo>
                    <a:pt x="1571" y="9350"/>
                  </a:lnTo>
                  <a:lnTo>
                    <a:pt x="35341" y="3224"/>
                  </a:lnTo>
                  <a:lnTo>
                    <a:pt x="34945" y="1"/>
                  </a:ln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3"/>
            <p:cNvSpPr/>
            <p:nvPr/>
          </p:nvSpPr>
          <p:spPr>
            <a:xfrm>
              <a:off x="3898425" y="1763725"/>
              <a:ext cx="1535375" cy="720500"/>
            </a:xfrm>
            <a:custGeom>
              <a:rect b="b" l="l" r="r" t="t"/>
              <a:pathLst>
                <a:path extrusionOk="0" h="28820" w="61415">
                  <a:moveTo>
                    <a:pt x="27098" y="1"/>
                  </a:moveTo>
                  <a:cubicBezTo>
                    <a:pt x="19948" y="1"/>
                    <a:pt x="18930" y="862"/>
                    <a:pt x="16574" y="7301"/>
                  </a:cubicBezTo>
                  <a:cubicBezTo>
                    <a:pt x="14136" y="13741"/>
                    <a:pt x="0" y="28116"/>
                    <a:pt x="8325" y="28820"/>
                  </a:cubicBezTo>
                  <a:lnTo>
                    <a:pt x="24742" y="28820"/>
                  </a:lnTo>
                  <a:cubicBezTo>
                    <a:pt x="24742" y="28820"/>
                    <a:pt x="24032" y="26546"/>
                    <a:pt x="25288" y="22933"/>
                  </a:cubicBezTo>
                  <a:cubicBezTo>
                    <a:pt x="26545" y="19239"/>
                    <a:pt x="29686" y="12328"/>
                    <a:pt x="29686" y="12328"/>
                  </a:cubicBezTo>
                  <a:lnTo>
                    <a:pt x="35737" y="18453"/>
                  </a:lnTo>
                  <a:cubicBezTo>
                    <a:pt x="37697" y="20495"/>
                    <a:pt x="40135" y="21991"/>
                    <a:pt x="42880" y="22776"/>
                  </a:cubicBezTo>
                  <a:lnTo>
                    <a:pt x="59687" y="28035"/>
                  </a:lnTo>
                  <a:lnTo>
                    <a:pt x="61414" y="26231"/>
                  </a:lnTo>
                  <a:lnTo>
                    <a:pt x="43747" y="17593"/>
                  </a:lnTo>
                  <a:cubicBezTo>
                    <a:pt x="43747" y="17593"/>
                    <a:pt x="32199" y="1"/>
                    <a:pt x="270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3"/>
            <p:cNvSpPr/>
            <p:nvPr/>
          </p:nvSpPr>
          <p:spPr>
            <a:xfrm>
              <a:off x="4493400" y="1950175"/>
              <a:ext cx="147200" cy="335850"/>
            </a:xfrm>
            <a:custGeom>
              <a:rect b="b" l="l" r="r" t="t"/>
              <a:pathLst>
                <a:path extrusionOk="0" h="13434" w="5888">
                  <a:moveTo>
                    <a:pt x="0" y="0"/>
                  </a:moveTo>
                  <a:lnTo>
                    <a:pt x="2199" y="13433"/>
                  </a:lnTo>
                  <a:lnTo>
                    <a:pt x="5887" y="4870"/>
                  </a:lnTo>
                  <a:lnTo>
                    <a:pt x="0" y="0"/>
                  </a:ln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3"/>
            <p:cNvSpPr/>
            <p:nvPr/>
          </p:nvSpPr>
          <p:spPr>
            <a:xfrm>
              <a:off x="4410925" y="1363075"/>
              <a:ext cx="494800" cy="172925"/>
            </a:xfrm>
            <a:custGeom>
              <a:rect b="b" l="l" r="r" t="t"/>
              <a:pathLst>
                <a:path extrusionOk="0" h="6917" w="19792">
                  <a:moveTo>
                    <a:pt x="7177" y="0"/>
                  </a:moveTo>
                  <a:cubicBezTo>
                    <a:pt x="7090" y="0"/>
                    <a:pt x="7001" y="2"/>
                    <a:pt x="6912" y="6"/>
                  </a:cubicBezTo>
                  <a:cubicBezTo>
                    <a:pt x="3061" y="163"/>
                    <a:pt x="1" y="4479"/>
                    <a:pt x="233" y="6917"/>
                  </a:cubicBezTo>
                  <a:lnTo>
                    <a:pt x="19792" y="6917"/>
                  </a:lnTo>
                  <a:cubicBezTo>
                    <a:pt x="19792" y="6917"/>
                    <a:pt x="13427" y="5736"/>
                    <a:pt x="12881" y="4404"/>
                  </a:cubicBezTo>
                  <a:cubicBezTo>
                    <a:pt x="12341" y="3097"/>
                    <a:pt x="10759" y="0"/>
                    <a:pt x="7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6" name="Google Shape;1706;p83"/>
          <p:cNvSpPr txBox="1"/>
          <p:nvPr/>
        </p:nvSpPr>
        <p:spPr>
          <a:xfrm>
            <a:off x="2955600" y="1788775"/>
            <a:ext cx="3293400" cy="1743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The majority of customers are females (2038 customers) and they generate slightly more profit than the male customers do with 5.4M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Male customers </a:t>
            </a:r>
            <a:r>
              <a:rPr lang="en" sz="1000">
                <a:solidFill>
                  <a:srgbClr val="666666"/>
                </a:solidFill>
                <a:highlight>
                  <a:srgbClr val="FFFFFF"/>
                </a:highlight>
              </a:rPr>
              <a:t>(1872 customers) </a:t>
            </a:r>
            <a:r>
              <a:rPr lang="en" sz="1000">
                <a:solidFill>
                  <a:srgbClr val="666666"/>
                </a:solidFill>
                <a:highlight>
                  <a:srgbClr val="FFFFFF"/>
                </a:highlight>
              </a:rPr>
              <a:t>are slightly fewer than females making 5.2M USD.</a:t>
            </a:r>
            <a:endParaRPr sz="1000">
              <a:solidFill>
                <a:srgbClr val="666666"/>
              </a:solidFill>
              <a:highlight>
                <a:srgbClr val="FFFFFF"/>
              </a:highlight>
            </a:endParaRPr>
          </a:p>
        </p:txBody>
      </p:sp>
      <p:sp>
        <p:nvSpPr>
          <p:cNvPr id="1707" name="Google Shape;1707;p83"/>
          <p:cNvSpPr txBox="1"/>
          <p:nvPr/>
        </p:nvSpPr>
        <p:spPr>
          <a:xfrm>
            <a:off x="3783450" y="1295200"/>
            <a:ext cx="163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Observations</a:t>
            </a:r>
            <a:r>
              <a:rPr lang="en" sz="2000">
                <a:solidFill>
                  <a:schemeClr val="lt1"/>
                </a:solidFill>
                <a:highlight>
                  <a:schemeClr val="dk1"/>
                </a:highlight>
                <a:latin typeface="Sedgwick Ave"/>
                <a:ea typeface="Sedgwick Ave"/>
                <a:cs typeface="Sedgwick Ave"/>
                <a:sym typeface="Sedgwick Ave"/>
              </a:rPr>
              <a:t>:</a:t>
            </a:r>
            <a:endParaRPr sz="2000">
              <a:solidFill>
                <a:schemeClr val="lt1"/>
              </a:solidFill>
              <a:highlight>
                <a:schemeClr val="dk1"/>
              </a:highlight>
              <a:latin typeface="Sedgwick Ave"/>
              <a:ea typeface="Sedgwick Ave"/>
              <a:cs typeface="Sedgwick Ave"/>
              <a:sym typeface="Sedgwick Av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84"/>
          <p:cNvSpPr txBox="1"/>
          <p:nvPr>
            <p:ph type="title"/>
          </p:nvPr>
        </p:nvSpPr>
        <p:spPr>
          <a:xfrm>
            <a:off x="2525850" y="251225"/>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Profit by Brands</a:t>
            </a:r>
            <a:endParaRPr/>
          </a:p>
        </p:txBody>
      </p:sp>
      <p:sp>
        <p:nvSpPr>
          <p:cNvPr id="1713" name="Google Shape;1713;p84"/>
          <p:cNvSpPr txBox="1"/>
          <p:nvPr/>
        </p:nvSpPr>
        <p:spPr>
          <a:xfrm>
            <a:off x="6095250" y="2316850"/>
            <a:ext cx="2804100" cy="15060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WeareA2B comes in the first rank making 2.64M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In the second rank, Solex comes with 2.33M USD.</a:t>
            </a:r>
            <a:endParaRPr sz="1000">
              <a:solidFill>
                <a:srgbClr val="666666"/>
              </a:solidFill>
              <a:highlight>
                <a:srgbClr val="FFFFFF"/>
              </a:highlight>
            </a:endParaRPr>
          </a:p>
          <a:p>
            <a:pPr indent="-292100" lvl="0" marL="457200" rtl="0" algn="l">
              <a:lnSpc>
                <a:spcPct val="115000"/>
              </a:lnSpc>
              <a:spcBef>
                <a:spcPts val="1000"/>
              </a:spcBef>
              <a:spcAft>
                <a:spcPts val="0"/>
              </a:spcAft>
              <a:buClr>
                <a:srgbClr val="666666"/>
              </a:buClr>
              <a:buSzPts val="1000"/>
              <a:buChar char="●"/>
            </a:pPr>
            <a:r>
              <a:rPr lang="en" sz="1000">
                <a:solidFill>
                  <a:srgbClr val="666666"/>
                </a:solidFill>
                <a:highlight>
                  <a:srgbClr val="FFFFFF"/>
                </a:highlight>
              </a:rPr>
              <a:t>Norco Bicycles make the least of the profit with 0.83M USD.</a:t>
            </a:r>
            <a:endParaRPr sz="1000">
              <a:solidFill>
                <a:srgbClr val="666666"/>
              </a:solidFill>
              <a:highlight>
                <a:srgbClr val="FFFFFF"/>
              </a:highlight>
            </a:endParaRPr>
          </a:p>
        </p:txBody>
      </p:sp>
      <p:sp>
        <p:nvSpPr>
          <p:cNvPr id="1714" name="Google Shape;1714;p84"/>
          <p:cNvSpPr txBox="1"/>
          <p:nvPr/>
        </p:nvSpPr>
        <p:spPr>
          <a:xfrm>
            <a:off x="6678150" y="1823275"/>
            <a:ext cx="163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highlight>
                  <a:schemeClr val="dk1"/>
                </a:highlight>
                <a:latin typeface="Sedgwick Ave"/>
                <a:ea typeface="Sedgwick Ave"/>
                <a:cs typeface="Sedgwick Ave"/>
                <a:sym typeface="Sedgwick Ave"/>
              </a:rPr>
              <a:t>Observations:</a:t>
            </a:r>
            <a:endParaRPr sz="2000">
              <a:solidFill>
                <a:schemeClr val="lt1"/>
              </a:solidFill>
              <a:highlight>
                <a:schemeClr val="dk1"/>
              </a:highlight>
              <a:latin typeface="Sedgwick Ave"/>
              <a:ea typeface="Sedgwick Ave"/>
              <a:cs typeface="Sedgwick Ave"/>
              <a:sym typeface="Sedgwick Ave"/>
            </a:endParaRPr>
          </a:p>
        </p:txBody>
      </p:sp>
      <p:pic>
        <p:nvPicPr>
          <p:cNvPr id="1715" name="Google Shape;1715;p84"/>
          <p:cNvPicPr preferRelativeResize="0"/>
          <p:nvPr/>
        </p:nvPicPr>
        <p:blipFill>
          <a:blip r:embed="rId3">
            <a:alphaModFix/>
          </a:blip>
          <a:stretch>
            <a:fillRect/>
          </a:stretch>
        </p:blipFill>
        <p:spPr>
          <a:xfrm>
            <a:off x="152400" y="1407775"/>
            <a:ext cx="5790449" cy="2830567"/>
          </a:xfrm>
          <a:prstGeom prst="rect">
            <a:avLst/>
          </a:prstGeom>
          <a:noFill/>
          <a:ln>
            <a:noFill/>
          </a:ln>
        </p:spPr>
      </p:pic>
      <p:grpSp>
        <p:nvGrpSpPr>
          <p:cNvPr id="1716" name="Google Shape;1716;p84"/>
          <p:cNvGrpSpPr/>
          <p:nvPr/>
        </p:nvGrpSpPr>
        <p:grpSpPr>
          <a:xfrm>
            <a:off x="4096627" y="4583323"/>
            <a:ext cx="951074" cy="529020"/>
            <a:chOff x="5373125" y="2798300"/>
            <a:chExt cx="195650" cy="108825"/>
          </a:xfrm>
        </p:grpSpPr>
        <p:sp>
          <p:nvSpPr>
            <p:cNvPr id="1717" name="Google Shape;1717;p84"/>
            <p:cNvSpPr/>
            <p:nvPr/>
          </p:nvSpPr>
          <p:spPr>
            <a:xfrm>
              <a:off x="5430225" y="2899850"/>
              <a:ext cx="97825" cy="7275"/>
            </a:xfrm>
            <a:custGeom>
              <a:rect b="b" l="l" r="r" t="t"/>
              <a:pathLst>
                <a:path extrusionOk="0" h="291" w="3913">
                  <a:moveTo>
                    <a:pt x="1377" y="1"/>
                  </a:moveTo>
                  <a:cubicBezTo>
                    <a:pt x="615" y="1"/>
                    <a:pt x="1" y="39"/>
                    <a:pt x="73" y="146"/>
                  </a:cubicBezTo>
                  <a:cubicBezTo>
                    <a:pt x="180" y="256"/>
                    <a:pt x="870" y="291"/>
                    <a:pt x="1629" y="291"/>
                  </a:cubicBezTo>
                  <a:cubicBezTo>
                    <a:pt x="2571" y="291"/>
                    <a:pt x="3586" y="256"/>
                    <a:pt x="3586" y="256"/>
                  </a:cubicBezTo>
                  <a:cubicBezTo>
                    <a:pt x="3913" y="73"/>
                    <a:pt x="2499" y="1"/>
                    <a:pt x="13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4"/>
            <p:cNvSpPr/>
            <p:nvPr/>
          </p:nvSpPr>
          <p:spPr>
            <a:xfrm>
              <a:off x="5373125" y="2882700"/>
              <a:ext cx="195650" cy="15375"/>
            </a:xfrm>
            <a:custGeom>
              <a:rect b="b" l="l" r="r" t="t"/>
              <a:pathLst>
                <a:path extrusionOk="0" h="615" w="7826">
                  <a:moveTo>
                    <a:pt x="3806" y="0"/>
                  </a:moveTo>
                  <a:cubicBezTo>
                    <a:pt x="1885" y="0"/>
                    <a:pt x="1" y="107"/>
                    <a:pt x="184" y="362"/>
                  </a:cubicBezTo>
                  <a:cubicBezTo>
                    <a:pt x="328" y="580"/>
                    <a:pt x="1233" y="614"/>
                    <a:pt x="2319" y="614"/>
                  </a:cubicBezTo>
                  <a:cubicBezTo>
                    <a:pt x="4420" y="614"/>
                    <a:pt x="7246" y="397"/>
                    <a:pt x="7246" y="397"/>
                  </a:cubicBezTo>
                  <a:cubicBezTo>
                    <a:pt x="7826" y="145"/>
                    <a:pt x="5797" y="0"/>
                    <a:pt x="3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4"/>
            <p:cNvSpPr/>
            <p:nvPr/>
          </p:nvSpPr>
          <p:spPr>
            <a:xfrm>
              <a:off x="5398500" y="2798300"/>
              <a:ext cx="102800" cy="91650"/>
            </a:xfrm>
            <a:custGeom>
              <a:rect b="b" l="l" r="r" t="t"/>
              <a:pathLst>
                <a:path extrusionOk="0" h="3666" w="4112">
                  <a:moveTo>
                    <a:pt x="2995" y="0"/>
                  </a:moveTo>
                  <a:cubicBezTo>
                    <a:pt x="2323" y="0"/>
                    <a:pt x="2019" y="2361"/>
                    <a:pt x="1965" y="2825"/>
                  </a:cubicBezTo>
                  <a:lnTo>
                    <a:pt x="1965" y="2825"/>
                  </a:lnTo>
                  <a:cubicBezTo>
                    <a:pt x="2007" y="2414"/>
                    <a:pt x="2163" y="527"/>
                    <a:pt x="1487" y="333"/>
                  </a:cubicBezTo>
                  <a:cubicBezTo>
                    <a:pt x="1447" y="320"/>
                    <a:pt x="1411" y="313"/>
                    <a:pt x="1379" y="313"/>
                  </a:cubicBezTo>
                  <a:cubicBezTo>
                    <a:pt x="791" y="313"/>
                    <a:pt x="1377" y="2396"/>
                    <a:pt x="1377" y="2396"/>
                  </a:cubicBezTo>
                  <a:cubicBezTo>
                    <a:pt x="1377" y="2396"/>
                    <a:pt x="966" y="1370"/>
                    <a:pt x="599" y="1370"/>
                  </a:cubicBezTo>
                  <a:cubicBezTo>
                    <a:pt x="530" y="1370"/>
                    <a:pt x="463" y="1406"/>
                    <a:pt x="400" y="1492"/>
                  </a:cubicBezTo>
                  <a:cubicBezTo>
                    <a:pt x="0" y="1999"/>
                    <a:pt x="1232" y="3666"/>
                    <a:pt x="1232" y="3666"/>
                  </a:cubicBezTo>
                  <a:lnTo>
                    <a:pt x="2681" y="3666"/>
                  </a:lnTo>
                  <a:cubicBezTo>
                    <a:pt x="2681" y="3666"/>
                    <a:pt x="3333" y="3231"/>
                    <a:pt x="3733" y="2072"/>
                  </a:cubicBezTo>
                  <a:cubicBezTo>
                    <a:pt x="3824" y="1807"/>
                    <a:pt x="3814" y="1705"/>
                    <a:pt x="3746" y="1705"/>
                  </a:cubicBezTo>
                  <a:cubicBezTo>
                    <a:pt x="3544" y="1705"/>
                    <a:pt x="2829" y="2590"/>
                    <a:pt x="2650" y="2816"/>
                  </a:cubicBezTo>
                  <a:lnTo>
                    <a:pt x="2650" y="2816"/>
                  </a:lnTo>
                  <a:cubicBezTo>
                    <a:pt x="2894" y="2500"/>
                    <a:pt x="4111" y="835"/>
                    <a:pt x="3261" y="116"/>
                  </a:cubicBezTo>
                  <a:cubicBezTo>
                    <a:pt x="3166" y="36"/>
                    <a:pt x="3078" y="0"/>
                    <a:pt x="2995"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4"/>
            <p:cNvSpPr/>
            <p:nvPr/>
          </p:nvSpPr>
          <p:spPr>
            <a:xfrm>
              <a:off x="5436525" y="2877250"/>
              <a:ext cx="68850" cy="26250"/>
            </a:xfrm>
            <a:custGeom>
              <a:rect b="b" l="l" r="r" t="t"/>
              <a:pathLst>
                <a:path extrusionOk="0" h="1050" w="2754">
                  <a:moveTo>
                    <a:pt x="870" y="1"/>
                  </a:moveTo>
                  <a:cubicBezTo>
                    <a:pt x="870" y="1"/>
                    <a:pt x="1" y="1015"/>
                    <a:pt x="870" y="1015"/>
                  </a:cubicBezTo>
                  <a:lnTo>
                    <a:pt x="2754" y="1050"/>
                  </a:lnTo>
                  <a:cubicBezTo>
                    <a:pt x="2754" y="1050"/>
                    <a:pt x="2102" y="1"/>
                    <a:pt x="1812"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85"/>
          <p:cNvSpPr txBox="1"/>
          <p:nvPr>
            <p:ph type="title"/>
          </p:nvPr>
        </p:nvSpPr>
        <p:spPr>
          <a:xfrm>
            <a:off x="1388100" y="2824188"/>
            <a:ext cx="6367800" cy="5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a:t>
            </a:r>
            <a:endParaRPr/>
          </a:p>
        </p:txBody>
      </p:sp>
      <p:sp>
        <p:nvSpPr>
          <p:cNvPr id="1726" name="Google Shape;1726;p85"/>
          <p:cNvSpPr txBox="1"/>
          <p:nvPr>
            <p:ph idx="2" type="title"/>
          </p:nvPr>
        </p:nvSpPr>
        <p:spPr>
          <a:xfrm>
            <a:off x="3455250" y="1228413"/>
            <a:ext cx="2233500" cy="137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27" name="Google Shape;1727;p85"/>
          <p:cNvSpPr txBox="1"/>
          <p:nvPr>
            <p:ph idx="1" type="subTitle"/>
          </p:nvPr>
        </p:nvSpPr>
        <p:spPr>
          <a:xfrm>
            <a:off x="1685700" y="3471988"/>
            <a:ext cx="5772600" cy="4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thoroughly understand what the data has told us</a:t>
            </a:r>
            <a:endParaRPr/>
          </a:p>
        </p:txBody>
      </p:sp>
      <p:grpSp>
        <p:nvGrpSpPr>
          <p:cNvPr id="1728" name="Google Shape;1728;p85"/>
          <p:cNvGrpSpPr/>
          <p:nvPr/>
        </p:nvGrpSpPr>
        <p:grpSpPr>
          <a:xfrm>
            <a:off x="-11700" y="1474880"/>
            <a:ext cx="2917459" cy="885006"/>
            <a:chOff x="-11700" y="1474880"/>
            <a:chExt cx="2917459" cy="885006"/>
          </a:xfrm>
        </p:grpSpPr>
        <p:grpSp>
          <p:nvGrpSpPr>
            <p:cNvPr id="1729" name="Google Shape;1729;p85"/>
            <p:cNvGrpSpPr/>
            <p:nvPr/>
          </p:nvGrpSpPr>
          <p:grpSpPr>
            <a:xfrm flipH="1">
              <a:off x="2273692" y="1474880"/>
              <a:ext cx="632067" cy="885006"/>
              <a:chOff x="6583013" y="3773471"/>
              <a:chExt cx="232241" cy="325143"/>
            </a:xfrm>
          </p:grpSpPr>
          <p:sp>
            <p:nvSpPr>
              <p:cNvPr id="1730" name="Google Shape;1730;p85"/>
              <p:cNvSpPr/>
              <p:nvPr/>
            </p:nvSpPr>
            <p:spPr>
              <a:xfrm>
                <a:off x="6583013" y="3773471"/>
                <a:ext cx="232241" cy="325143"/>
              </a:xfrm>
              <a:custGeom>
                <a:rect b="b" l="l" r="r" t="t"/>
                <a:pathLst>
                  <a:path extrusionOk="0" h="11945" w="8532">
                    <a:moveTo>
                      <a:pt x="6331" y="358"/>
                    </a:moveTo>
                    <a:cubicBezTo>
                      <a:pt x="6394" y="358"/>
                      <a:pt x="6457" y="390"/>
                      <a:pt x="6499" y="443"/>
                    </a:cubicBezTo>
                    <a:lnTo>
                      <a:pt x="8121" y="2876"/>
                    </a:lnTo>
                    <a:cubicBezTo>
                      <a:pt x="8163" y="2939"/>
                      <a:pt x="8163" y="3024"/>
                      <a:pt x="8121" y="3097"/>
                    </a:cubicBezTo>
                    <a:lnTo>
                      <a:pt x="6499" y="5519"/>
                    </a:lnTo>
                    <a:cubicBezTo>
                      <a:pt x="6457" y="5573"/>
                      <a:pt x="6394" y="5615"/>
                      <a:pt x="6331" y="5615"/>
                    </a:cubicBezTo>
                    <a:lnTo>
                      <a:pt x="5920" y="5615"/>
                    </a:lnTo>
                    <a:lnTo>
                      <a:pt x="7616" y="3076"/>
                    </a:lnTo>
                    <a:cubicBezTo>
                      <a:pt x="7647" y="3024"/>
                      <a:pt x="7647" y="2939"/>
                      <a:pt x="7616" y="2886"/>
                    </a:cubicBezTo>
                    <a:lnTo>
                      <a:pt x="6530" y="1264"/>
                    </a:lnTo>
                    <a:cubicBezTo>
                      <a:pt x="6497" y="1211"/>
                      <a:pt x="6443" y="1183"/>
                      <a:pt x="6387" y="1183"/>
                    </a:cubicBezTo>
                    <a:cubicBezTo>
                      <a:pt x="6353" y="1183"/>
                      <a:pt x="6320" y="1192"/>
                      <a:pt x="6289" y="1212"/>
                    </a:cubicBezTo>
                    <a:cubicBezTo>
                      <a:pt x="6204" y="1264"/>
                      <a:pt x="6183" y="1381"/>
                      <a:pt x="6236" y="1454"/>
                    </a:cubicBezTo>
                    <a:lnTo>
                      <a:pt x="7258" y="2981"/>
                    </a:lnTo>
                    <a:lnTo>
                      <a:pt x="5498" y="5615"/>
                    </a:lnTo>
                    <a:lnTo>
                      <a:pt x="548" y="5615"/>
                    </a:lnTo>
                    <a:cubicBezTo>
                      <a:pt x="443" y="5615"/>
                      <a:pt x="348" y="5519"/>
                      <a:pt x="348" y="5414"/>
                    </a:cubicBezTo>
                    <a:lnTo>
                      <a:pt x="348" y="548"/>
                    </a:lnTo>
                    <a:cubicBezTo>
                      <a:pt x="348" y="443"/>
                      <a:pt x="443" y="358"/>
                      <a:pt x="548" y="358"/>
                    </a:cubicBezTo>
                    <a:lnTo>
                      <a:pt x="5498" y="358"/>
                    </a:lnTo>
                    <a:lnTo>
                      <a:pt x="5825" y="833"/>
                    </a:lnTo>
                    <a:cubicBezTo>
                      <a:pt x="5856" y="885"/>
                      <a:pt x="5909" y="917"/>
                      <a:pt x="5973" y="917"/>
                    </a:cubicBezTo>
                    <a:cubicBezTo>
                      <a:pt x="6004" y="917"/>
                      <a:pt x="6036" y="906"/>
                      <a:pt x="6067" y="885"/>
                    </a:cubicBezTo>
                    <a:cubicBezTo>
                      <a:pt x="6151" y="833"/>
                      <a:pt x="6172" y="727"/>
                      <a:pt x="6120" y="643"/>
                    </a:cubicBezTo>
                    <a:lnTo>
                      <a:pt x="5920" y="358"/>
                    </a:lnTo>
                    <a:close/>
                    <a:moveTo>
                      <a:pt x="548" y="0"/>
                    </a:moveTo>
                    <a:cubicBezTo>
                      <a:pt x="253" y="0"/>
                      <a:pt x="0" y="253"/>
                      <a:pt x="0" y="548"/>
                    </a:cubicBezTo>
                    <a:lnTo>
                      <a:pt x="0" y="5414"/>
                    </a:lnTo>
                    <a:cubicBezTo>
                      <a:pt x="0" y="5709"/>
                      <a:pt x="253" y="5962"/>
                      <a:pt x="548" y="5962"/>
                    </a:cubicBezTo>
                    <a:lnTo>
                      <a:pt x="2991" y="5962"/>
                    </a:lnTo>
                    <a:lnTo>
                      <a:pt x="2991" y="6341"/>
                    </a:lnTo>
                    <a:cubicBezTo>
                      <a:pt x="2991" y="6446"/>
                      <a:pt x="3066" y="6520"/>
                      <a:pt x="3171" y="6520"/>
                    </a:cubicBezTo>
                    <a:cubicBezTo>
                      <a:pt x="3265" y="6520"/>
                      <a:pt x="3339" y="6446"/>
                      <a:pt x="3339" y="6341"/>
                    </a:cubicBezTo>
                    <a:lnTo>
                      <a:pt x="3339" y="5962"/>
                    </a:lnTo>
                    <a:lnTo>
                      <a:pt x="3929" y="5962"/>
                    </a:lnTo>
                    <a:lnTo>
                      <a:pt x="3929" y="11586"/>
                    </a:lnTo>
                    <a:lnTo>
                      <a:pt x="3339" y="11586"/>
                    </a:lnTo>
                    <a:lnTo>
                      <a:pt x="3339" y="7089"/>
                    </a:lnTo>
                    <a:cubicBezTo>
                      <a:pt x="3339" y="6994"/>
                      <a:pt x="3265" y="6921"/>
                      <a:pt x="3171" y="6921"/>
                    </a:cubicBezTo>
                    <a:cubicBezTo>
                      <a:pt x="3066" y="6921"/>
                      <a:pt x="2991" y="6994"/>
                      <a:pt x="2991" y="7089"/>
                    </a:cubicBezTo>
                    <a:lnTo>
                      <a:pt x="2991" y="11586"/>
                    </a:lnTo>
                    <a:lnTo>
                      <a:pt x="2423" y="11586"/>
                    </a:lnTo>
                    <a:cubicBezTo>
                      <a:pt x="2328" y="11586"/>
                      <a:pt x="2244" y="11671"/>
                      <a:pt x="2244" y="11766"/>
                    </a:cubicBezTo>
                    <a:cubicBezTo>
                      <a:pt x="2244" y="11860"/>
                      <a:pt x="2328" y="11944"/>
                      <a:pt x="2423" y="11944"/>
                    </a:cubicBezTo>
                    <a:lnTo>
                      <a:pt x="4845" y="11944"/>
                    </a:lnTo>
                    <a:cubicBezTo>
                      <a:pt x="4951" y="11944"/>
                      <a:pt x="5025" y="11860"/>
                      <a:pt x="5025" y="11766"/>
                    </a:cubicBezTo>
                    <a:cubicBezTo>
                      <a:pt x="5025" y="11671"/>
                      <a:pt x="4951" y="11586"/>
                      <a:pt x="4845" y="11586"/>
                    </a:cubicBezTo>
                    <a:lnTo>
                      <a:pt x="4276" y="11586"/>
                    </a:lnTo>
                    <a:lnTo>
                      <a:pt x="4276" y="5962"/>
                    </a:lnTo>
                    <a:lnTo>
                      <a:pt x="6331" y="5962"/>
                    </a:lnTo>
                    <a:cubicBezTo>
                      <a:pt x="6509" y="5962"/>
                      <a:pt x="6689" y="5867"/>
                      <a:pt x="6783" y="5720"/>
                    </a:cubicBezTo>
                    <a:lnTo>
                      <a:pt x="8405" y="3286"/>
                    </a:lnTo>
                    <a:cubicBezTo>
                      <a:pt x="8532" y="3097"/>
                      <a:pt x="8532" y="2865"/>
                      <a:pt x="8405" y="2676"/>
                    </a:cubicBezTo>
                    <a:lnTo>
                      <a:pt x="6783" y="243"/>
                    </a:lnTo>
                    <a:cubicBezTo>
                      <a:pt x="6689" y="96"/>
                      <a:pt x="6509" y="0"/>
                      <a:pt x="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5"/>
              <p:cNvSpPr/>
              <p:nvPr/>
            </p:nvSpPr>
            <p:spPr>
              <a:xfrm>
                <a:off x="6608546" y="3809320"/>
                <a:ext cx="131609" cy="90888"/>
              </a:xfrm>
              <a:custGeom>
                <a:rect b="b" l="l" r="r" t="t"/>
                <a:pathLst>
                  <a:path extrusionOk="0" h="3339" w="4835">
                    <a:moveTo>
                      <a:pt x="1590" y="1643"/>
                    </a:moveTo>
                    <a:cubicBezTo>
                      <a:pt x="1716" y="1749"/>
                      <a:pt x="1812" y="1885"/>
                      <a:pt x="1843" y="2054"/>
                    </a:cubicBezTo>
                    <a:lnTo>
                      <a:pt x="1390" y="2054"/>
                    </a:lnTo>
                    <a:lnTo>
                      <a:pt x="1590" y="1643"/>
                    </a:lnTo>
                    <a:close/>
                    <a:moveTo>
                      <a:pt x="1106" y="1464"/>
                    </a:moveTo>
                    <a:cubicBezTo>
                      <a:pt x="1169" y="1464"/>
                      <a:pt x="1222" y="1475"/>
                      <a:pt x="1285" y="1485"/>
                    </a:cubicBezTo>
                    <a:lnTo>
                      <a:pt x="948" y="2149"/>
                    </a:lnTo>
                    <a:cubicBezTo>
                      <a:pt x="927" y="2201"/>
                      <a:pt x="927" y="2264"/>
                      <a:pt x="958" y="2317"/>
                    </a:cubicBezTo>
                    <a:cubicBezTo>
                      <a:pt x="990" y="2370"/>
                      <a:pt x="1042" y="2402"/>
                      <a:pt x="1106" y="2402"/>
                    </a:cubicBezTo>
                    <a:lnTo>
                      <a:pt x="1843" y="2402"/>
                    </a:lnTo>
                    <a:cubicBezTo>
                      <a:pt x="1770" y="2739"/>
                      <a:pt x="1464" y="2981"/>
                      <a:pt x="1106" y="2981"/>
                    </a:cubicBezTo>
                    <a:cubicBezTo>
                      <a:pt x="684" y="2981"/>
                      <a:pt x="347" y="2644"/>
                      <a:pt x="347" y="2222"/>
                    </a:cubicBezTo>
                    <a:cubicBezTo>
                      <a:pt x="347" y="1812"/>
                      <a:pt x="684" y="1464"/>
                      <a:pt x="1106" y="1464"/>
                    </a:cubicBezTo>
                    <a:close/>
                    <a:moveTo>
                      <a:pt x="3760" y="1464"/>
                    </a:moveTo>
                    <a:lnTo>
                      <a:pt x="3760" y="1464"/>
                    </a:lnTo>
                    <a:cubicBezTo>
                      <a:pt x="4160" y="1485"/>
                      <a:pt x="4487" y="1822"/>
                      <a:pt x="4487" y="2222"/>
                    </a:cubicBezTo>
                    <a:cubicBezTo>
                      <a:pt x="4487" y="2644"/>
                      <a:pt x="4139" y="2981"/>
                      <a:pt x="3729" y="2981"/>
                    </a:cubicBezTo>
                    <a:cubicBezTo>
                      <a:pt x="3307" y="2981"/>
                      <a:pt x="2959" y="2644"/>
                      <a:pt x="2959" y="2222"/>
                    </a:cubicBezTo>
                    <a:cubicBezTo>
                      <a:pt x="2959" y="1917"/>
                      <a:pt x="3149" y="1643"/>
                      <a:pt x="3423" y="1527"/>
                    </a:cubicBezTo>
                    <a:lnTo>
                      <a:pt x="3549" y="2254"/>
                    </a:lnTo>
                    <a:cubicBezTo>
                      <a:pt x="3570" y="2339"/>
                      <a:pt x="3644" y="2402"/>
                      <a:pt x="3729" y="2402"/>
                    </a:cubicBezTo>
                    <a:lnTo>
                      <a:pt x="3760" y="2402"/>
                    </a:lnTo>
                    <a:cubicBezTo>
                      <a:pt x="3855" y="2381"/>
                      <a:pt x="3918" y="2285"/>
                      <a:pt x="3897" y="2191"/>
                    </a:cubicBezTo>
                    <a:lnTo>
                      <a:pt x="3760" y="1464"/>
                    </a:lnTo>
                    <a:close/>
                    <a:moveTo>
                      <a:pt x="3465" y="0"/>
                    </a:moveTo>
                    <a:cubicBezTo>
                      <a:pt x="3381" y="0"/>
                      <a:pt x="3307" y="31"/>
                      <a:pt x="3254" y="95"/>
                    </a:cubicBezTo>
                    <a:cubicBezTo>
                      <a:pt x="3202" y="148"/>
                      <a:pt x="3181" y="232"/>
                      <a:pt x="3202" y="316"/>
                    </a:cubicBezTo>
                    <a:lnTo>
                      <a:pt x="3244" y="558"/>
                    </a:lnTo>
                    <a:lnTo>
                      <a:pt x="2086" y="558"/>
                    </a:lnTo>
                    <a:cubicBezTo>
                      <a:pt x="1875" y="558"/>
                      <a:pt x="1685" y="674"/>
                      <a:pt x="1601" y="864"/>
                    </a:cubicBezTo>
                    <a:lnTo>
                      <a:pt x="1443" y="1169"/>
                    </a:lnTo>
                    <a:cubicBezTo>
                      <a:pt x="1337" y="1138"/>
                      <a:pt x="1222" y="1117"/>
                      <a:pt x="1106" y="1117"/>
                    </a:cubicBezTo>
                    <a:cubicBezTo>
                      <a:pt x="495" y="1117"/>
                      <a:pt x="0" y="1611"/>
                      <a:pt x="0" y="2222"/>
                    </a:cubicBezTo>
                    <a:cubicBezTo>
                      <a:pt x="0" y="2833"/>
                      <a:pt x="495" y="3339"/>
                      <a:pt x="1106" y="3339"/>
                    </a:cubicBezTo>
                    <a:cubicBezTo>
                      <a:pt x="1716" y="3339"/>
                      <a:pt x="2222" y="2833"/>
                      <a:pt x="2222" y="2222"/>
                    </a:cubicBezTo>
                    <a:cubicBezTo>
                      <a:pt x="2222" y="1854"/>
                      <a:pt x="2032" y="1527"/>
                      <a:pt x="1759" y="1327"/>
                    </a:cubicBezTo>
                    <a:lnTo>
                      <a:pt x="1906" y="1011"/>
                    </a:lnTo>
                    <a:cubicBezTo>
                      <a:pt x="1938" y="948"/>
                      <a:pt x="2011" y="906"/>
                      <a:pt x="2086" y="906"/>
                    </a:cubicBezTo>
                    <a:lnTo>
                      <a:pt x="3307" y="906"/>
                    </a:lnTo>
                    <a:lnTo>
                      <a:pt x="3360" y="1180"/>
                    </a:lnTo>
                    <a:cubicBezTo>
                      <a:pt x="2928" y="1327"/>
                      <a:pt x="2612" y="1738"/>
                      <a:pt x="2612" y="2222"/>
                    </a:cubicBezTo>
                    <a:cubicBezTo>
                      <a:pt x="2612" y="2833"/>
                      <a:pt x="3118" y="3339"/>
                      <a:pt x="3729" y="3339"/>
                    </a:cubicBezTo>
                    <a:cubicBezTo>
                      <a:pt x="4340" y="3339"/>
                      <a:pt x="4834" y="2833"/>
                      <a:pt x="4834" y="2222"/>
                    </a:cubicBezTo>
                    <a:cubicBezTo>
                      <a:pt x="4834" y="1611"/>
                      <a:pt x="4340" y="1117"/>
                      <a:pt x="3729" y="1117"/>
                    </a:cubicBezTo>
                    <a:lnTo>
                      <a:pt x="3697" y="1117"/>
                    </a:lnTo>
                    <a:lnTo>
                      <a:pt x="3560" y="347"/>
                    </a:lnTo>
                    <a:lnTo>
                      <a:pt x="3729" y="347"/>
                    </a:lnTo>
                    <a:cubicBezTo>
                      <a:pt x="3823" y="347"/>
                      <a:pt x="3897" y="263"/>
                      <a:pt x="3897" y="169"/>
                    </a:cubicBezTo>
                    <a:cubicBezTo>
                      <a:pt x="3897" y="74"/>
                      <a:pt x="3823" y="0"/>
                      <a:pt x="3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5"/>
              <p:cNvSpPr/>
              <p:nvPr/>
            </p:nvSpPr>
            <p:spPr>
              <a:xfrm>
                <a:off x="6644096" y="3809320"/>
                <a:ext cx="19789" cy="9473"/>
              </a:xfrm>
              <a:custGeom>
                <a:rect b="b" l="l" r="r" t="t"/>
                <a:pathLst>
                  <a:path extrusionOk="0" h="348" w="727">
                    <a:moveTo>
                      <a:pt x="179" y="0"/>
                    </a:moveTo>
                    <a:cubicBezTo>
                      <a:pt x="84" y="0"/>
                      <a:pt x="0" y="74"/>
                      <a:pt x="0" y="169"/>
                    </a:cubicBezTo>
                    <a:cubicBezTo>
                      <a:pt x="0" y="263"/>
                      <a:pt x="84" y="347"/>
                      <a:pt x="179" y="347"/>
                    </a:cubicBezTo>
                    <a:lnTo>
                      <a:pt x="548" y="347"/>
                    </a:lnTo>
                    <a:cubicBezTo>
                      <a:pt x="642" y="347"/>
                      <a:pt x="726" y="263"/>
                      <a:pt x="726" y="169"/>
                    </a:cubicBezTo>
                    <a:cubicBezTo>
                      <a:pt x="726" y="74"/>
                      <a:pt x="642"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3" name="Google Shape;1733;p85"/>
            <p:cNvCxnSpPr/>
            <p:nvPr/>
          </p:nvCxnSpPr>
          <p:spPr>
            <a:xfrm rot="10800000">
              <a:off x="-11700" y="2345200"/>
              <a:ext cx="2603700" cy="0"/>
            </a:xfrm>
            <a:prstGeom prst="straightConnector1">
              <a:avLst/>
            </a:prstGeom>
            <a:noFill/>
            <a:ln cap="flat" cmpd="sng" w="28575">
              <a:solidFill>
                <a:schemeClr val="lt1"/>
              </a:solidFill>
              <a:prstDash val="solid"/>
              <a:round/>
              <a:headEnd len="med" w="med" type="none"/>
              <a:tailEnd len="med" w="med" type="none"/>
            </a:ln>
          </p:spPr>
        </p:cxnSp>
      </p:grpSp>
      <p:grpSp>
        <p:nvGrpSpPr>
          <p:cNvPr id="1734" name="Google Shape;1734;p85"/>
          <p:cNvGrpSpPr/>
          <p:nvPr/>
        </p:nvGrpSpPr>
        <p:grpSpPr>
          <a:xfrm>
            <a:off x="6238242" y="1474880"/>
            <a:ext cx="2905758" cy="885006"/>
            <a:chOff x="6238242" y="1474880"/>
            <a:chExt cx="2905758" cy="885006"/>
          </a:xfrm>
        </p:grpSpPr>
        <p:grpSp>
          <p:nvGrpSpPr>
            <p:cNvPr id="1735" name="Google Shape;1735;p85"/>
            <p:cNvGrpSpPr/>
            <p:nvPr/>
          </p:nvGrpSpPr>
          <p:grpSpPr>
            <a:xfrm>
              <a:off x="6238242" y="1474880"/>
              <a:ext cx="632067" cy="885006"/>
              <a:chOff x="6583013" y="3773471"/>
              <a:chExt cx="232241" cy="325143"/>
            </a:xfrm>
          </p:grpSpPr>
          <p:sp>
            <p:nvSpPr>
              <p:cNvPr id="1736" name="Google Shape;1736;p85"/>
              <p:cNvSpPr/>
              <p:nvPr/>
            </p:nvSpPr>
            <p:spPr>
              <a:xfrm>
                <a:off x="6583013" y="3773471"/>
                <a:ext cx="232241" cy="325143"/>
              </a:xfrm>
              <a:custGeom>
                <a:rect b="b" l="l" r="r" t="t"/>
                <a:pathLst>
                  <a:path extrusionOk="0" h="11945" w="8532">
                    <a:moveTo>
                      <a:pt x="6331" y="358"/>
                    </a:moveTo>
                    <a:cubicBezTo>
                      <a:pt x="6394" y="358"/>
                      <a:pt x="6457" y="390"/>
                      <a:pt x="6499" y="443"/>
                    </a:cubicBezTo>
                    <a:lnTo>
                      <a:pt x="8121" y="2876"/>
                    </a:lnTo>
                    <a:cubicBezTo>
                      <a:pt x="8163" y="2939"/>
                      <a:pt x="8163" y="3024"/>
                      <a:pt x="8121" y="3097"/>
                    </a:cubicBezTo>
                    <a:lnTo>
                      <a:pt x="6499" y="5519"/>
                    </a:lnTo>
                    <a:cubicBezTo>
                      <a:pt x="6457" y="5573"/>
                      <a:pt x="6394" y="5615"/>
                      <a:pt x="6331" y="5615"/>
                    </a:cubicBezTo>
                    <a:lnTo>
                      <a:pt x="5920" y="5615"/>
                    </a:lnTo>
                    <a:lnTo>
                      <a:pt x="7616" y="3076"/>
                    </a:lnTo>
                    <a:cubicBezTo>
                      <a:pt x="7647" y="3024"/>
                      <a:pt x="7647" y="2939"/>
                      <a:pt x="7616" y="2886"/>
                    </a:cubicBezTo>
                    <a:lnTo>
                      <a:pt x="6530" y="1264"/>
                    </a:lnTo>
                    <a:cubicBezTo>
                      <a:pt x="6497" y="1211"/>
                      <a:pt x="6443" y="1183"/>
                      <a:pt x="6387" y="1183"/>
                    </a:cubicBezTo>
                    <a:cubicBezTo>
                      <a:pt x="6353" y="1183"/>
                      <a:pt x="6320" y="1192"/>
                      <a:pt x="6289" y="1212"/>
                    </a:cubicBezTo>
                    <a:cubicBezTo>
                      <a:pt x="6204" y="1264"/>
                      <a:pt x="6183" y="1381"/>
                      <a:pt x="6236" y="1454"/>
                    </a:cubicBezTo>
                    <a:lnTo>
                      <a:pt x="7258" y="2981"/>
                    </a:lnTo>
                    <a:lnTo>
                      <a:pt x="5498" y="5615"/>
                    </a:lnTo>
                    <a:lnTo>
                      <a:pt x="548" y="5615"/>
                    </a:lnTo>
                    <a:cubicBezTo>
                      <a:pt x="443" y="5615"/>
                      <a:pt x="348" y="5519"/>
                      <a:pt x="348" y="5414"/>
                    </a:cubicBezTo>
                    <a:lnTo>
                      <a:pt x="348" y="548"/>
                    </a:lnTo>
                    <a:cubicBezTo>
                      <a:pt x="348" y="443"/>
                      <a:pt x="443" y="358"/>
                      <a:pt x="548" y="358"/>
                    </a:cubicBezTo>
                    <a:lnTo>
                      <a:pt x="5498" y="358"/>
                    </a:lnTo>
                    <a:lnTo>
                      <a:pt x="5825" y="833"/>
                    </a:lnTo>
                    <a:cubicBezTo>
                      <a:pt x="5856" y="885"/>
                      <a:pt x="5909" y="917"/>
                      <a:pt x="5973" y="917"/>
                    </a:cubicBezTo>
                    <a:cubicBezTo>
                      <a:pt x="6004" y="917"/>
                      <a:pt x="6036" y="906"/>
                      <a:pt x="6067" y="885"/>
                    </a:cubicBezTo>
                    <a:cubicBezTo>
                      <a:pt x="6151" y="833"/>
                      <a:pt x="6172" y="727"/>
                      <a:pt x="6120" y="643"/>
                    </a:cubicBezTo>
                    <a:lnTo>
                      <a:pt x="5920" y="358"/>
                    </a:lnTo>
                    <a:close/>
                    <a:moveTo>
                      <a:pt x="548" y="0"/>
                    </a:moveTo>
                    <a:cubicBezTo>
                      <a:pt x="253" y="0"/>
                      <a:pt x="0" y="253"/>
                      <a:pt x="0" y="548"/>
                    </a:cubicBezTo>
                    <a:lnTo>
                      <a:pt x="0" y="5414"/>
                    </a:lnTo>
                    <a:cubicBezTo>
                      <a:pt x="0" y="5709"/>
                      <a:pt x="253" y="5962"/>
                      <a:pt x="548" y="5962"/>
                    </a:cubicBezTo>
                    <a:lnTo>
                      <a:pt x="2991" y="5962"/>
                    </a:lnTo>
                    <a:lnTo>
                      <a:pt x="2991" y="6341"/>
                    </a:lnTo>
                    <a:cubicBezTo>
                      <a:pt x="2991" y="6446"/>
                      <a:pt x="3066" y="6520"/>
                      <a:pt x="3171" y="6520"/>
                    </a:cubicBezTo>
                    <a:cubicBezTo>
                      <a:pt x="3265" y="6520"/>
                      <a:pt x="3339" y="6446"/>
                      <a:pt x="3339" y="6341"/>
                    </a:cubicBezTo>
                    <a:lnTo>
                      <a:pt x="3339" y="5962"/>
                    </a:lnTo>
                    <a:lnTo>
                      <a:pt x="3929" y="5962"/>
                    </a:lnTo>
                    <a:lnTo>
                      <a:pt x="3929" y="11586"/>
                    </a:lnTo>
                    <a:lnTo>
                      <a:pt x="3339" y="11586"/>
                    </a:lnTo>
                    <a:lnTo>
                      <a:pt x="3339" y="7089"/>
                    </a:lnTo>
                    <a:cubicBezTo>
                      <a:pt x="3339" y="6994"/>
                      <a:pt x="3265" y="6921"/>
                      <a:pt x="3171" y="6921"/>
                    </a:cubicBezTo>
                    <a:cubicBezTo>
                      <a:pt x="3066" y="6921"/>
                      <a:pt x="2991" y="6994"/>
                      <a:pt x="2991" y="7089"/>
                    </a:cubicBezTo>
                    <a:lnTo>
                      <a:pt x="2991" y="11586"/>
                    </a:lnTo>
                    <a:lnTo>
                      <a:pt x="2423" y="11586"/>
                    </a:lnTo>
                    <a:cubicBezTo>
                      <a:pt x="2328" y="11586"/>
                      <a:pt x="2244" y="11671"/>
                      <a:pt x="2244" y="11766"/>
                    </a:cubicBezTo>
                    <a:cubicBezTo>
                      <a:pt x="2244" y="11860"/>
                      <a:pt x="2328" y="11944"/>
                      <a:pt x="2423" y="11944"/>
                    </a:cubicBezTo>
                    <a:lnTo>
                      <a:pt x="4845" y="11944"/>
                    </a:lnTo>
                    <a:cubicBezTo>
                      <a:pt x="4951" y="11944"/>
                      <a:pt x="5025" y="11860"/>
                      <a:pt x="5025" y="11766"/>
                    </a:cubicBezTo>
                    <a:cubicBezTo>
                      <a:pt x="5025" y="11671"/>
                      <a:pt x="4951" y="11586"/>
                      <a:pt x="4845" y="11586"/>
                    </a:cubicBezTo>
                    <a:lnTo>
                      <a:pt x="4276" y="11586"/>
                    </a:lnTo>
                    <a:lnTo>
                      <a:pt x="4276" y="5962"/>
                    </a:lnTo>
                    <a:lnTo>
                      <a:pt x="6331" y="5962"/>
                    </a:lnTo>
                    <a:cubicBezTo>
                      <a:pt x="6509" y="5962"/>
                      <a:pt x="6689" y="5867"/>
                      <a:pt x="6783" y="5720"/>
                    </a:cubicBezTo>
                    <a:lnTo>
                      <a:pt x="8405" y="3286"/>
                    </a:lnTo>
                    <a:cubicBezTo>
                      <a:pt x="8532" y="3097"/>
                      <a:pt x="8532" y="2865"/>
                      <a:pt x="8405" y="2676"/>
                    </a:cubicBezTo>
                    <a:lnTo>
                      <a:pt x="6783" y="243"/>
                    </a:lnTo>
                    <a:cubicBezTo>
                      <a:pt x="6689" y="96"/>
                      <a:pt x="6509" y="0"/>
                      <a:pt x="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5"/>
              <p:cNvSpPr/>
              <p:nvPr/>
            </p:nvSpPr>
            <p:spPr>
              <a:xfrm>
                <a:off x="6608546" y="3809320"/>
                <a:ext cx="131609" cy="90888"/>
              </a:xfrm>
              <a:custGeom>
                <a:rect b="b" l="l" r="r" t="t"/>
                <a:pathLst>
                  <a:path extrusionOk="0" h="3339" w="4835">
                    <a:moveTo>
                      <a:pt x="1590" y="1643"/>
                    </a:moveTo>
                    <a:cubicBezTo>
                      <a:pt x="1716" y="1749"/>
                      <a:pt x="1812" y="1885"/>
                      <a:pt x="1843" y="2054"/>
                    </a:cubicBezTo>
                    <a:lnTo>
                      <a:pt x="1390" y="2054"/>
                    </a:lnTo>
                    <a:lnTo>
                      <a:pt x="1590" y="1643"/>
                    </a:lnTo>
                    <a:close/>
                    <a:moveTo>
                      <a:pt x="1106" y="1464"/>
                    </a:moveTo>
                    <a:cubicBezTo>
                      <a:pt x="1169" y="1464"/>
                      <a:pt x="1222" y="1475"/>
                      <a:pt x="1285" y="1485"/>
                    </a:cubicBezTo>
                    <a:lnTo>
                      <a:pt x="948" y="2149"/>
                    </a:lnTo>
                    <a:cubicBezTo>
                      <a:pt x="927" y="2201"/>
                      <a:pt x="927" y="2264"/>
                      <a:pt x="958" y="2317"/>
                    </a:cubicBezTo>
                    <a:cubicBezTo>
                      <a:pt x="990" y="2370"/>
                      <a:pt x="1042" y="2402"/>
                      <a:pt x="1106" y="2402"/>
                    </a:cubicBezTo>
                    <a:lnTo>
                      <a:pt x="1843" y="2402"/>
                    </a:lnTo>
                    <a:cubicBezTo>
                      <a:pt x="1770" y="2739"/>
                      <a:pt x="1464" y="2981"/>
                      <a:pt x="1106" y="2981"/>
                    </a:cubicBezTo>
                    <a:cubicBezTo>
                      <a:pt x="684" y="2981"/>
                      <a:pt x="347" y="2644"/>
                      <a:pt x="347" y="2222"/>
                    </a:cubicBezTo>
                    <a:cubicBezTo>
                      <a:pt x="347" y="1812"/>
                      <a:pt x="684" y="1464"/>
                      <a:pt x="1106" y="1464"/>
                    </a:cubicBezTo>
                    <a:close/>
                    <a:moveTo>
                      <a:pt x="3760" y="1464"/>
                    </a:moveTo>
                    <a:lnTo>
                      <a:pt x="3760" y="1464"/>
                    </a:lnTo>
                    <a:cubicBezTo>
                      <a:pt x="4160" y="1485"/>
                      <a:pt x="4487" y="1822"/>
                      <a:pt x="4487" y="2222"/>
                    </a:cubicBezTo>
                    <a:cubicBezTo>
                      <a:pt x="4487" y="2644"/>
                      <a:pt x="4139" y="2981"/>
                      <a:pt x="3729" y="2981"/>
                    </a:cubicBezTo>
                    <a:cubicBezTo>
                      <a:pt x="3307" y="2981"/>
                      <a:pt x="2959" y="2644"/>
                      <a:pt x="2959" y="2222"/>
                    </a:cubicBezTo>
                    <a:cubicBezTo>
                      <a:pt x="2959" y="1917"/>
                      <a:pt x="3149" y="1643"/>
                      <a:pt x="3423" y="1527"/>
                    </a:cubicBezTo>
                    <a:lnTo>
                      <a:pt x="3549" y="2254"/>
                    </a:lnTo>
                    <a:cubicBezTo>
                      <a:pt x="3570" y="2339"/>
                      <a:pt x="3644" y="2402"/>
                      <a:pt x="3729" y="2402"/>
                    </a:cubicBezTo>
                    <a:lnTo>
                      <a:pt x="3760" y="2402"/>
                    </a:lnTo>
                    <a:cubicBezTo>
                      <a:pt x="3855" y="2381"/>
                      <a:pt x="3918" y="2285"/>
                      <a:pt x="3897" y="2191"/>
                    </a:cubicBezTo>
                    <a:lnTo>
                      <a:pt x="3760" y="1464"/>
                    </a:lnTo>
                    <a:close/>
                    <a:moveTo>
                      <a:pt x="3465" y="0"/>
                    </a:moveTo>
                    <a:cubicBezTo>
                      <a:pt x="3381" y="0"/>
                      <a:pt x="3307" y="31"/>
                      <a:pt x="3254" y="95"/>
                    </a:cubicBezTo>
                    <a:cubicBezTo>
                      <a:pt x="3202" y="148"/>
                      <a:pt x="3181" y="232"/>
                      <a:pt x="3202" y="316"/>
                    </a:cubicBezTo>
                    <a:lnTo>
                      <a:pt x="3244" y="558"/>
                    </a:lnTo>
                    <a:lnTo>
                      <a:pt x="2086" y="558"/>
                    </a:lnTo>
                    <a:cubicBezTo>
                      <a:pt x="1875" y="558"/>
                      <a:pt x="1685" y="674"/>
                      <a:pt x="1601" y="864"/>
                    </a:cubicBezTo>
                    <a:lnTo>
                      <a:pt x="1443" y="1169"/>
                    </a:lnTo>
                    <a:cubicBezTo>
                      <a:pt x="1337" y="1138"/>
                      <a:pt x="1222" y="1117"/>
                      <a:pt x="1106" y="1117"/>
                    </a:cubicBezTo>
                    <a:cubicBezTo>
                      <a:pt x="495" y="1117"/>
                      <a:pt x="0" y="1611"/>
                      <a:pt x="0" y="2222"/>
                    </a:cubicBezTo>
                    <a:cubicBezTo>
                      <a:pt x="0" y="2833"/>
                      <a:pt x="495" y="3339"/>
                      <a:pt x="1106" y="3339"/>
                    </a:cubicBezTo>
                    <a:cubicBezTo>
                      <a:pt x="1716" y="3339"/>
                      <a:pt x="2222" y="2833"/>
                      <a:pt x="2222" y="2222"/>
                    </a:cubicBezTo>
                    <a:cubicBezTo>
                      <a:pt x="2222" y="1854"/>
                      <a:pt x="2032" y="1527"/>
                      <a:pt x="1759" y="1327"/>
                    </a:cubicBezTo>
                    <a:lnTo>
                      <a:pt x="1906" y="1011"/>
                    </a:lnTo>
                    <a:cubicBezTo>
                      <a:pt x="1938" y="948"/>
                      <a:pt x="2011" y="906"/>
                      <a:pt x="2086" y="906"/>
                    </a:cubicBezTo>
                    <a:lnTo>
                      <a:pt x="3307" y="906"/>
                    </a:lnTo>
                    <a:lnTo>
                      <a:pt x="3360" y="1180"/>
                    </a:lnTo>
                    <a:cubicBezTo>
                      <a:pt x="2928" y="1327"/>
                      <a:pt x="2612" y="1738"/>
                      <a:pt x="2612" y="2222"/>
                    </a:cubicBezTo>
                    <a:cubicBezTo>
                      <a:pt x="2612" y="2833"/>
                      <a:pt x="3118" y="3339"/>
                      <a:pt x="3729" y="3339"/>
                    </a:cubicBezTo>
                    <a:cubicBezTo>
                      <a:pt x="4340" y="3339"/>
                      <a:pt x="4834" y="2833"/>
                      <a:pt x="4834" y="2222"/>
                    </a:cubicBezTo>
                    <a:cubicBezTo>
                      <a:pt x="4834" y="1611"/>
                      <a:pt x="4340" y="1117"/>
                      <a:pt x="3729" y="1117"/>
                    </a:cubicBezTo>
                    <a:lnTo>
                      <a:pt x="3697" y="1117"/>
                    </a:lnTo>
                    <a:lnTo>
                      <a:pt x="3560" y="347"/>
                    </a:lnTo>
                    <a:lnTo>
                      <a:pt x="3729" y="347"/>
                    </a:lnTo>
                    <a:cubicBezTo>
                      <a:pt x="3823" y="347"/>
                      <a:pt x="3897" y="263"/>
                      <a:pt x="3897" y="169"/>
                    </a:cubicBezTo>
                    <a:cubicBezTo>
                      <a:pt x="3897" y="74"/>
                      <a:pt x="3823" y="0"/>
                      <a:pt x="3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5"/>
              <p:cNvSpPr/>
              <p:nvPr/>
            </p:nvSpPr>
            <p:spPr>
              <a:xfrm>
                <a:off x="6644096" y="3809320"/>
                <a:ext cx="19789" cy="9473"/>
              </a:xfrm>
              <a:custGeom>
                <a:rect b="b" l="l" r="r" t="t"/>
                <a:pathLst>
                  <a:path extrusionOk="0" h="348" w="727">
                    <a:moveTo>
                      <a:pt x="179" y="0"/>
                    </a:moveTo>
                    <a:cubicBezTo>
                      <a:pt x="84" y="0"/>
                      <a:pt x="0" y="74"/>
                      <a:pt x="0" y="169"/>
                    </a:cubicBezTo>
                    <a:cubicBezTo>
                      <a:pt x="0" y="263"/>
                      <a:pt x="84" y="347"/>
                      <a:pt x="179" y="347"/>
                    </a:cubicBezTo>
                    <a:lnTo>
                      <a:pt x="548" y="347"/>
                    </a:lnTo>
                    <a:cubicBezTo>
                      <a:pt x="642" y="347"/>
                      <a:pt x="726" y="263"/>
                      <a:pt x="726" y="169"/>
                    </a:cubicBezTo>
                    <a:cubicBezTo>
                      <a:pt x="726" y="74"/>
                      <a:pt x="642"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9" name="Google Shape;1739;p85"/>
            <p:cNvCxnSpPr/>
            <p:nvPr/>
          </p:nvCxnSpPr>
          <p:spPr>
            <a:xfrm rot="10800000">
              <a:off x="6540300" y="2345200"/>
              <a:ext cx="2603700" cy="0"/>
            </a:xfrm>
            <a:prstGeom prst="straightConnector1">
              <a:avLst/>
            </a:prstGeom>
            <a:noFill/>
            <a:ln cap="flat" cmpd="sng" w="28575">
              <a:solidFill>
                <a:schemeClr val="lt1"/>
              </a:solidFill>
              <a:prstDash val="solid"/>
              <a:round/>
              <a:headEnd len="med" w="med" type="none"/>
              <a:tailEnd len="med" w="med" type="none"/>
            </a:ln>
          </p:spPr>
        </p:cxnSp>
      </p:grpSp>
      <p:sp>
        <p:nvSpPr>
          <p:cNvPr id="1740" name="Google Shape;1740;p85">
            <a:hlinkClick action="ppaction://hlinksldjump" r:id="rId3"/>
          </p:cNvPr>
          <p:cNvSpPr/>
          <p:nvPr/>
        </p:nvSpPr>
        <p:spPr>
          <a:xfrm>
            <a:off x="461400" y="281400"/>
            <a:ext cx="517200" cy="51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5"/>
          <p:cNvSpPr/>
          <p:nvPr/>
        </p:nvSpPr>
        <p:spPr>
          <a:xfrm>
            <a:off x="593074" y="422982"/>
            <a:ext cx="253841" cy="234039"/>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28"/>
                                        </p:tgtEl>
                                        <p:attrNameLst>
                                          <p:attrName>style.visibility</p:attrName>
                                        </p:attrNameLst>
                                      </p:cBhvr>
                                      <p:to>
                                        <p:strVal val="visible"/>
                                      </p:to>
                                    </p:set>
                                    <p:anim calcmode="lin" valueType="num">
                                      <p:cBhvr additive="base">
                                        <p:cTn dur="600"/>
                                        <p:tgtEl>
                                          <p:spTgt spid="17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34"/>
                                        </p:tgtEl>
                                        <p:attrNameLst>
                                          <p:attrName>style.visibility</p:attrName>
                                        </p:attrNameLst>
                                      </p:cBhvr>
                                      <p:to>
                                        <p:strVal val="visible"/>
                                      </p:to>
                                    </p:set>
                                    <p:anim calcmode="lin" valueType="num">
                                      <p:cBhvr additive="base">
                                        <p:cTn dur="600"/>
                                        <p:tgtEl>
                                          <p:spTgt spid="1734"/>
                                        </p:tgtEl>
                                        <p:attrNameLst>
                                          <p:attrName>ppt_x</p:attrName>
                                        </p:attrNameLst>
                                      </p:cBhvr>
                                      <p:tavLst>
                                        <p:tav fmla="" tm="0">
                                          <p:val>
                                            <p:strVal val="#ppt_x+1"/>
                                          </p:val>
                                        </p:tav>
                                        <p:tav fmla="" tm="100000">
                                          <p:val>
                                            <p:strVal val="#ppt_x"/>
                                          </p:val>
                                        </p:tav>
                                      </p:tavLst>
                                    </p:anim>
                                  </p:childTnLst>
                                </p:cTn>
                              </p:par>
                            </p:childTnLst>
                          </p:cTn>
                        </p:par>
                        <p:par>
                          <p:cTn fill="hold">
                            <p:stCondLst>
                              <p:cond delay="600"/>
                            </p:stCondLst>
                            <p:childTnLst>
                              <p:par>
                                <p:cTn fill="hold" nodeType="afterEffect" presetClass="entr" presetID="2" presetSubtype="4">
                                  <p:stCondLst>
                                    <p:cond delay="0"/>
                                  </p:stCondLst>
                                  <p:childTnLst>
                                    <p:set>
                                      <p:cBhvr>
                                        <p:cTn dur="1" fill="hold">
                                          <p:stCondLst>
                                            <p:cond delay="0"/>
                                          </p:stCondLst>
                                        </p:cTn>
                                        <p:tgtEl>
                                          <p:spTgt spid="1725"/>
                                        </p:tgtEl>
                                        <p:attrNameLst>
                                          <p:attrName>style.visibility</p:attrName>
                                        </p:attrNameLst>
                                      </p:cBhvr>
                                      <p:to>
                                        <p:strVal val="visible"/>
                                      </p:to>
                                    </p:set>
                                    <p:anim calcmode="lin" valueType="num">
                                      <p:cBhvr additive="base">
                                        <p:cTn dur="600"/>
                                        <p:tgtEl>
                                          <p:spTgt spid="17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26"/>
                                        </p:tgtEl>
                                        <p:attrNameLst>
                                          <p:attrName>style.visibility</p:attrName>
                                        </p:attrNameLst>
                                      </p:cBhvr>
                                      <p:to>
                                        <p:strVal val="visible"/>
                                      </p:to>
                                    </p:set>
                                    <p:anim calcmode="lin" valueType="num">
                                      <p:cBhvr additive="base">
                                        <p:cTn dur="600"/>
                                        <p:tgtEl>
                                          <p:spTgt spid="17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27"/>
                                        </p:tgtEl>
                                        <p:attrNameLst>
                                          <p:attrName>style.visibility</p:attrName>
                                        </p:attrNameLst>
                                      </p:cBhvr>
                                      <p:to>
                                        <p:strVal val="visible"/>
                                      </p:to>
                                    </p:set>
                                    <p:anim calcmode="lin" valueType="num">
                                      <p:cBhvr additive="base">
                                        <p:cTn dur="600"/>
                                        <p:tgtEl>
                                          <p:spTgt spid="17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86"/>
          <p:cNvSpPr/>
          <p:nvPr/>
        </p:nvSpPr>
        <p:spPr>
          <a:xfrm>
            <a:off x="827025" y="13698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6"/>
          <p:cNvSpPr/>
          <p:nvPr/>
        </p:nvSpPr>
        <p:spPr>
          <a:xfrm>
            <a:off x="827025" y="31466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6"/>
          <p:cNvSpPr/>
          <p:nvPr/>
        </p:nvSpPr>
        <p:spPr>
          <a:xfrm>
            <a:off x="3446313" y="13698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6"/>
          <p:cNvSpPr/>
          <p:nvPr/>
        </p:nvSpPr>
        <p:spPr>
          <a:xfrm>
            <a:off x="3446313" y="31466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6"/>
          <p:cNvSpPr/>
          <p:nvPr/>
        </p:nvSpPr>
        <p:spPr>
          <a:xfrm>
            <a:off x="6098163" y="13698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6"/>
          <p:cNvSpPr/>
          <p:nvPr/>
        </p:nvSpPr>
        <p:spPr>
          <a:xfrm>
            <a:off x="6098163" y="3146650"/>
            <a:ext cx="449700" cy="4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Areas</a:t>
            </a:r>
            <a:endParaRPr/>
          </a:p>
        </p:txBody>
      </p:sp>
      <p:sp>
        <p:nvSpPr>
          <p:cNvPr id="1753" name="Google Shape;1753;p86"/>
          <p:cNvSpPr txBox="1"/>
          <p:nvPr>
            <p:ph idx="1" type="subTitle"/>
          </p:nvPr>
        </p:nvSpPr>
        <p:spPr>
          <a:xfrm>
            <a:off x="723433" y="3708175"/>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Industry</a:t>
            </a:r>
            <a:endParaRPr/>
          </a:p>
        </p:txBody>
      </p:sp>
      <p:sp>
        <p:nvSpPr>
          <p:cNvPr id="1754" name="Google Shape;1754;p86"/>
          <p:cNvSpPr txBox="1"/>
          <p:nvPr>
            <p:ph idx="2" type="subTitle"/>
          </p:nvPr>
        </p:nvSpPr>
        <p:spPr>
          <a:xfrm>
            <a:off x="720000" y="4072175"/>
            <a:ext cx="2433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t>
            </a:r>
            <a:r>
              <a:rPr lang="en" sz="1400"/>
              <a:t>anufacturing and financial services are promising.</a:t>
            </a:r>
            <a:endParaRPr sz="1400"/>
          </a:p>
        </p:txBody>
      </p:sp>
      <p:sp>
        <p:nvSpPr>
          <p:cNvPr id="1755" name="Google Shape;1755;p86"/>
          <p:cNvSpPr txBox="1"/>
          <p:nvPr>
            <p:ph idx="3" type="subTitle"/>
          </p:nvPr>
        </p:nvSpPr>
        <p:spPr>
          <a:xfrm>
            <a:off x="3356771" y="3708175"/>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Address</a:t>
            </a:r>
            <a:endParaRPr/>
          </a:p>
        </p:txBody>
      </p:sp>
      <p:sp>
        <p:nvSpPr>
          <p:cNvPr id="1756" name="Google Shape;1756;p86"/>
          <p:cNvSpPr txBox="1"/>
          <p:nvPr>
            <p:ph idx="4" type="subTitle"/>
          </p:nvPr>
        </p:nvSpPr>
        <p:spPr>
          <a:xfrm>
            <a:off x="3353342" y="4072175"/>
            <a:ext cx="2433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Customers who are living in NSW are majority.</a:t>
            </a:r>
            <a:endParaRPr sz="1400"/>
          </a:p>
        </p:txBody>
      </p:sp>
      <p:sp>
        <p:nvSpPr>
          <p:cNvPr id="1757" name="Google Shape;1757;p86"/>
          <p:cNvSpPr txBox="1"/>
          <p:nvPr>
            <p:ph idx="5" type="subTitle"/>
          </p:nvPr>
        </p:nvSpPr>
        <p:spPr>
          <a:xfrm>
            <a:off x="5993546" y="3708175"/>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RFM Segments</a:t>
            </a:r>
            <a:endParaRPr/>
          </a:p>
        </p:txBody>
      </p:sp>
      <p:sp>
        <p:nvSpPr>
          <p:cNvPr id="1758" name="Google Shape;1758;p86"/>
          <p:cNvSpPr txBox="1"/>
          <p:nvPr>
            <p:ph idx="6" type="subTitle"/>
          </p:nvPr>
        </p:nvSpPr>
        <p:spPr>
          <a:xfrm>
            <a:off x="5990125" y="4072175"/>
            <a:ext cx="25548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t>Champions</a:t>
            </a:r>
            <a:r>
              <a:rPr lang="en" sz="1400"/>
              <a:t>”</a:t>
            </a:r>
            <a:r>
              <a:rPr lang="en" sz="1400"/>
              <a:t> and “Potential Loyalist” are promising.</a:t>
            </a:r>
            <a:endParaRPr sz="1400"/>
          </a:p>
          <a:p>
            <a:pPr indent="0" lvl="0" marL="0" rtl="0" algn="l">
              <a:spcBef>
                <a:spcPts val="0"/>
              </a:spcBef>
              <a:spcAft>
                <a:spcPts val="0"/>
              </a:spcAft>
              <a:buNone/>
            </a:pPr>
            <a:r>
              <a:t/>
            </a:r>
            <a:endParaRPr sz="1400"/>
          </a:p>
        </p:txBody>
      </p:sp>
      <p:sp>
        <p:nvSpPr>
          <p:cNvPr id="1759" name="Google Shape;1759;p86"/>
          <p:cNvSpPr txBox="1"/>
          <p:nvPr>
            <p:ph idx="7" type="subTitle"/>
          </p:nvPr>
        </p:nvSpPr>
        <p:spPr>
          <a:xfrm>
            <a:off x="723433" y="1926400"/>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1760" name="Google Shape;1760;p86"/>
          <p:cNvSpPr txBox="1"/>
          <p:nvPr>
            <p:ph idx="8" type="subTitle"/>
          </p:nvPr>
        </p:nvSpPr>
        <p:spPr>
          <a:xfrm>
            <a:off x="720000" y="2290400"/>
            <a:ext cx="2433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Middle adults are the best target for you.</a:t>
            </a:r>
            <a:endParaRPr sz="1400"/>
          </a:p>
        </p:txBody>
      </p:sp>
      <p:sp>
        <p:nvSpPr>
          <p:cNvPr id="1761" name="Google Shape;1761;p86"/>
          <p:cNvSpPr txBox="1"/>
          <p:nvPr>
            <p:ph idx="9" type="subTitle"/>
          </p:nvPr>
        </p:nvSpPr>
        <p:spPr>
          <a:xfrm>
            <a:off x="3356771" y="1926400"/>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Wealth</a:t>
            </a:r>
            <a:endParaRPr/>
          </a:p>
        </p:txBody>
      </p:sp>
      <p:sp>
        <p:nvSpPr>
          <p:cNvPr id="1762" name="Google Shape;1762;p86"/>
          <p:cNvSpPr txBox="1"/>
          <p:nvPr>
            <p:ph idx="13" type="subTitle"/>
          </p:nvPr>
        </p:nvSpPr>
        <p:spPr>
          <a:xfrm>
            <a:off x="3353342" y="2290400"/>
            <a:ext cx="2433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Mass customers are majority and profitable.</a:t>
            </a:r>
            <a:endParaRPr sz="1400"/>
          </a:p>
        </p:txBody>
      </p:sp>
      <p:sp>
        <p:nvSpPr>
          <p:cNvPr id="1763" name="Google Shape;1763;p86"/>
          <p:cNvSpPr txBox="1"/>
          <p:nvPr>
            <p:ph idx="14" type="subTitle"/>
          </p:nvPr>
        </p:nvSpPr>
        <p:spPr>
          <a:xfrm>
            <a:off x="5993546" y="1926400"/>
            <a:ext cx="2433900" cy="4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Gender</a:t>
            </a:r>
            <a:endParaRPr/>
          </a:p>
        </p:txBody>
      </p:sp>
      <p:sp>
        <p:nvSpPr>
          <p:cNvPr id="1764" name="Google Shape;1764;p86"/>
          <p:cNvSpPr txBox="1"/>
          <p:nvPr>
            <p:ph idx="15" type="subTitle"/>
          </p:nvPr>
        </p:nvSpPr>
        <p:spPr>
          <a:xfrm>
            <a:off x="5990121" y="2290400"/>
            <a:ext cx="2433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Both Females and males may be targeted equally.</a:t>
            </a:r>
            <a:endParaRPr sz="1400"/>
          </a:p>
        </p:txBody>
      </p:sp>
      <p:grpSp>
        <p:nvGrpSpPr>
          <p:cNvPr id="1765" name="Google Shape;1765;p86"/>
          <p:cNvGrpSpPr/>
          <p:nvPr/>
        </p:nvGrpSpPr>
        <p:grpSpPr>
          <a:xfrm>
            <a:off x="3535086" y="1458612"/>
            <a:ext cx="272154" cy="272177"/>
            <a:chOff x="2228797" y="1655827"/>
            <a:chExt cx="324843" cy="324871"/>
          </a:xfrm>
        </p:grpSpPr>
        <p:sp>
          <p:nvSpPr>
            <p:cNvPr id="1766" name="Google Shape;1766;p86"/>
            <p:cNvSpPr/>
            <p:nvPr/>
          </p:nvSpPr>
          <p:spPr>
            <a:xfrm>
              <a:off x="2376143" y="1676215"/>
              <a:ext cx="30133" cy="29833"/>
            </a:xfrm>
            <a:custGeom>
              <a:rect b="b" l="l" r="r" t="t"/>
              <a:pathLst>
                <a:path extrusionOk="0" h="1096" w="1107">
                  <a:moveTo>
                    <a:pt x="549" y="347"/>
                  </a:moveTo>
                  <a:cubicBezTo>
                    <a:pt x="664" y="347"/>
                    <a:pt x="748" y="442"/>
                    <a:pt x="748" y="548"/>
                  </a:cubicBezTo>
                  <a:cubicBezTo>
                    <a:pt x="748" y="653"/>
                    <a:pt x="664" y="747"/>
                    <a:pt x="549" y="747"/>
                  </a:cubicBezTo>
                  <a:cubicBezTo>
                    <a:pt x="443" y="747"/>
                    <a:pt x="359" y="653"/>
                    <a:pt x="359" y="548"/>
                  </a:cubicBezTo>
                  <a:cubicBezTo>
                    <a:pt x="359" y="442"/>
                    <a:pt x="443" y="347"/>
                    <a:pt x="549" y="347"/>
                  </a:cubicBezTo>
                  <a:close/>
                  <a:moveTo>
                    <a:pt x="549" y="0"/>
                  </a:moveTo>
                  <a:cubicBezTo>
                    <a:pt x="254" y="0"/>
                    <a:pt x="1" y="242"/>
                    <a:pt x="1" y="548"/>
                  </a:cubicBezTo>
                  <a:cubicBezTo>
                    <a:pt x="1" y="853"/>
                    <a:pt x="254" y="1095"/>
                    <a:pt x="549" y="1095"/>
                  </a:cubicBezTo>
                  <a:cubicBezTo>
                    <a:pt x="854" y="1095"/>
                    <a:pt x="1106" y="853"/>
                    <a:pt x="1106" y="548"/>
                  </a:cubicBezTo>
                  <a:cubicBezTo>
                    <a:pt x="1106" y="242"/>
                    <a:pt x="854" y="0"/>
                    <a:pt x="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6"/>
            <p:cNvSpPr/>
            <p:nvPr/>
          </p:nvSpPr>
          <p:spPr>
            <a:xfrm>
              <a:off x="2376143" y="1930512"/>
              <a:ext cx="30133" cy="29833"/>
            </a:xfrm>
            <a:custGeom>
              <a:rect b="b" l="l" r="r" t="t"/>
              <a:pathLst>
                <a:path extrusionOk="0" h="1096" w="1107">
                  <a:moveTo>
                    <a:pt x="549" y="348"/>
                  </a:moveTo>
                  <a:cubicBezTo>
                    <a:pt x="664" y="348"/>
                    <a:pt x="748" y="443"/>
                    <a:pt x="748" y="548"/>
                  </a:cubicBezTo>
                  <a:cubicBezTo>
                    <a:pt x="748" y="664"/>
                    <a:pt x="664" y="748"/>
                    <a:pt x="549" y="748"/>
                  </a:cubicBezTo>
                  <a:cubicBezTo>
                    <a:pt x="443" y="748"/>
                    <a:pt x="359" y="664"/>
                    <a:pt x="359" y="548"/>
                  </a:cubicBezTo>
                  <a:cubicBezTo>
                    <a:pt x="359" y="443"/>
                    <a:pt x="443" y="348"/>
                    <a:pt x="549" y="348"/>
                  </a:cubicBezTo>
                  <a:close/>
                  <a:moveTo>
                    <a:pt x="549" y="0"/>
                  </a:moveTo>
                  <a:cubicBezTo>
                    <a:pt x="254" y="0"/>
                    <a:pt x="1" y="243"/>
                    <a:pt x="1" y="548"/>
                  </a:cubicBezTo>
                  <a:cubicBezTo>
                    <a:pt x="1" y="854"/>
                    <a:pt x="254" y="1096"/>
                    <a:pt x="549" y="1096"/>
                  </a:cubicBezTo>
                  <a:cubicBezTo>
                    <a:pt x="854" y="1096"/>
                    <a:pt x="1106" y="854"/>
                    <a:pt x="1106" y="548"/>
                  </a:cubicBezTo>
                  <a:cubicBezTo>
                    <a:pt x="1106" y="243"/>
                    <a:pt x="854" y="0"/>
                    <a:pt x="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6"/>
            <p:cNvSpPr/>
            <p:nvPr/>
          </p:nvSpPr>
          <p:spPr>
            <a:xfrm>
              <a:off x="2228797" y="1655827"/>
              <a:ext cx="324843" cy="324871"/>
            </a:xfrm>
            <a:custGeom>
              <a:rect b="b" l="l" r="r" t="t"/>
              <a:pathLst>
                <a:path extrusionOk="0" h="11935" w="11934">
                  <a:moveTo>
                    <a:pt x="8784" y="1096"/>
                  </a:moveTo>
                  <a:lnTo>
                    <a:pt x="8784" y="1496"/>
                  </a:lnTo>
                  <a:lnTo>
                    <a:pt x="7257" y="1496"/>
                  </a:lnTo>
                  <a:lnTo>
                    <a:pt x="7257" y="1297"/>
                  </a:lnTo>
                  <a:cubicBezTo>
                    <a:pt x="7257" y="1234"/>
                    <a:pt x="7257" y="1159"/>
                    <a:pt x="7247" y="1096"/>
                  </a:cubicBezTo>
                  <a:close/>
                  <a:moveTo>
                    <a:pt x="7257" y="2308"/>
                  </a:moveTo>
                  <a:lnTo>
                    <a:pt x="10269" y="5320"/>
                  </a:lnTo>
                  <a:cubicBezTo>
                    <a:pt x="10280" y="5330"/>
                    <a:pt x="10280" y="5330"/>
                    <a:pt x="10269" y="5341"/>
                  </a:cubicBezTo>
                  <a:lnTo>
                    <a:pt x="10006" y="5604"/>
                  </a:lnTo>
                  <a:lnTo>
                    <a:pt x="9995" y="5604"/>
                  </a:lnTo>
                  <a:lnTo>
                    <a:pt x="7257" y="2877"/>
                  </a:lnTo>
                  <a:lnTo>
                    <a:pt x="7257" y="2308"/>
                  </a:lnTo>
                  <a:close/>
                  <a:moveTo>
                    <a:pt x="2402" y="6143"/>
                  </a:moveTo>
                  <a:cubicBezTo>
                    <a:pt x="2444" y="6143"/>
                    <a:pt x="2486" y="6146"/>
                    <a:pt x="2528" y="6152"/>
                  </a:cubicBezTo>
                  <a:cubicBezTo>
                    <a:pt x="2928" y="6194"/>
                    <a:pt x="3254" y="6500"/>
                    <a:pt x="3338" y="6889"/>
                  </a:cubicBezTo>
                  <a:cubicBezTo>
                    <a:pt x="3360" y="6984"/>
                    <a:pt x="3371" y="7069"/>
                    <a:pt x="3360" y="7163"/>
                  </a:cubicBezTo>
                  <a:cubicBezTo>
                    <a:pt x="3328" y="7511"/>
                    <a:pt x="3444" y="7837"/>
                    <a:pt x="3676" y="8069"/>
                  </a:cubicBezTo>
                  <a:lnTo>
                    <a:pt x="4666" y="9059"/>
                  </a:lnTo>
                  <a:lnTo>
                    <a:pt x="4666" y="9628"/>
                  </a:lnTo>
                  <a:lnTo>
                    <a:pt x="3392" y="8354"/>
                  </a:lnTo>
                  <a:cubicBezTo>
                    <a:pt x="3194" y="8147"/>
                    <a:pt x="2905" y="8032"/>
                    <a:pt x="2599" y="8032"/>
                  </a:cubicBezTo>
                  <a:cubicBezTo>
                    <a:pt x="2562" y="8032"/>
                    <a:pt x="2524" y="8034"/>
                    <a:pt x="2486" y="8038"/>
                  </a:cubicBezTo>
                  <a:cubicBezTo>
                    <a:pt x="2391" y="8038"/>
                    <a:pt x="2306" y="8038"/>
                    <a:pt x="2212" y="8017"/>
                  </a:cubicBezTo>
                  <a:cubicBezTo>
                    <a:pt x="1822" y="7932"/>
                    <a:pt x="1527" y="7605"/>
                    <a:pt x="1475" y="7205"/>
                  </a:cubicBezTo>
                  <a:cubicBezTo>
                    <a:pt x="1443" y="6910"/>
                    <a:pt x="1538" y="6626"/>
                    <a:pt x="1748" y="6416"/>
                  </a:cubicBezTo>
                  <a:cubicBezTo>
                    <a:pt x="1919" y="6245"/>
                    <a:pt x="2159" y="6143"/>
                    <a:pt x="2402" y="6143"/>
                  </a:cubicBezTo>
                  <a:close/>
                  <a:moveTo>
                    <a:pt x="1117" y="10439"/>
                  </a:moveTo>
                  <a:lnTo>
                    <a:pt x="1117" y="10839"/>
                  </a:lnTo>
                  <a:lnTo>
                    <a:pt x="347" y="10839"/>
                  </a:lnTo>
                  <a:lnTo>
                    <a:pt x="347" y="10439"/>
                  </a:lnTo>
                  <a:close/>
                  <a:moveTo>
                    <a:pt x="4666" y="10439"/>
                  </a:moveTo>
                  <a:lnTo>
                    <a:pt x="4666" y="10639"/>
                  </a:lnTo>
                  <a:cubicBezTo>
                    <a:pt x="4666" y="10713"/>
                    <a:pt x="4677" y="10776"/>
                    <a:pt x="4687" y="10839"/>
                  </a:cubicBezTo>
                  <a:lnTo>
                    <a:pt x="1464" y="10839"/>
                  </a:lnTo>
                  <a:lnTo>
                    <a:pt x="1464" y="10439"/>
                  </a:lnTo>
                  <a:close/>
                  <a:moveTo>
                    <a:pt x="5962" y="1"/>
                  </a:moveTo>
                  <a:cubicBezTo>
                    <a:pt x="5255" y="1"/>
                    <a:pt x="4666" y="581"/>
                    <a:pt x="4666" y="1297"/>
                  </a:cubicBezTo>
                  <a:lnTo>
                    <a:pt x="4666" y="7458"/>
                  </a:lnTo>
                  <a:cubicBezTo>
                    <a:pt x="4666" y="7563"/>
                    <a:pt x="4750" y="7637"/>
                    <a:pt x="4845" y="7637"/>
                  </a:cubicBezTo>
                  <a:cubicBezTo>
                    <a:pt x="4939" y="7637"/>
                    <a:pt x="5024" y="7563"/>
                    <a:pt x="5024" y="7458"/>
                  </a:cubicBezTo>
                  <a:lnTo>
                    <a:pt x="5024" y="1297"/>
                  </a:lnTo>
                  <a:cubicBezTo>
                    <a:pt x="5024" y="770"/>
                    <a:pt x="5445" y="349"/>
                    <a:pt x="5962" y="349"/>
                  </a:cubicBezTo>
                  <a:cubicBezTo>
                    <a:pt x="6488" y="349"/>
                    <a:pt x="6909" y="770"/>
                    <a:pt x="6909" y="1297"/>
                  </a:cubicBezTo>
                  <a:lnTo>
                    <a:pt x="6909" y="10639"/>
                  </a:lnTo>
                  <a:cubicBezTo>
                    <a:pt x="6909" y="11165"/>
                    <a:pt x="6488" y="11587"/>
                    <a:pt x="5962" y="11587"/>
                  </a:cubicBezTo>
                  <a:cubicBezTo>
                    <a:pt x="5445" y="11587"/>
                    <a:pt x="5024" y="11165"/>
                    <a:pt x="5024" y="10639"/>
                  </a:cubicBezTo>
                  <a:lnTo>
                    <a:pt x="5024" y="10049"/>
                  </a:lnTo>
                  <a:lnTo>
                    <a:pt x="5024" y="8206"/>
                  </a:lnTo>
                  <a:cubicBezTo>
                    <a:pt x="5024" y="8111"/>
                    <a:pt x="4939" y="8038"/>
                    <a:pt x="4845" y="8038"/>
                  </a:cubicBezTo>
                  <a:cubicBezTo>
                    <a:pt x="4750" y="8038"/>
                    <a:pt x="4666" y="8111"/>
                    <a:pt x="4666" y="8206"/>
                  </a:cubicBezTo>
                  <a:lnTo>
                    <a:pt x="4666" y="8564"/>
                  </a:lnTo>
                  <a:lnTo>
                    <a:pt x="3928" y="7827"/>
                  </a:lnTo>
                  <a:cubicBezTo>
                    <a:pt x="3771" y="7669"/>
                    <a:pt x="3686" y="7437"/>
                    <a:pt x="3708" y="7184"/>
                  </a:cubicBezTo>
                  <a:cubicBezTo>
                    <a:pt x="3718" y="7069"/>
                    <a:pt x="3708" y="6942"/>
                    <a:pt x="3686" y="6816"/>
                  </a:cubicBezTo>
                  <a:cubicBezTo>
                    <a:pt x="3570" y="6289"/>
                    <a:pt x="3118" y="5868"/>
                    <a:pt x="2570" y="5805"/>
                  </a:cubicBezTo>
                  <a:cubicBezTo>
                    <a:pt x="2513" y="5797"/>
                    <a:pt x="2457" y="5794"/>
                    <a:pt x="2401" y="5794"/>
                  </a:cubicBezTo>
                  <a:cubicBezTo>
                    <a:pt x="2061" y="5794"/>
                    <a:pt x="1739" y="5929"/>
                    <a:pt x="1496" y="6173"/>
                  </a:cubicBezTo>
                  <a:cubicBezTo>
                    <a:pt x="1211" y="6458"/>
                    <a:pt x="1084" y="6847"/>
                    <a:pt x="1127" y="7247"/>
                  </a:cubicBezTo>
                  <a:cubicBezTo>
                    <a:pt x="1190" y="7785"/>
                    <a:pt x="1611" y="8248"/>
                    <a:pt x="2138" y="8354"/>
                  </a:cubicBezTo>
                  <a:cubicBezTo>
                    <a:pt x="2232" y="8377"/>
                    <a:pt x="2327" y="8389"/>
                    <a:pt x="2417" y="8389"/>
                  </a:cubicBezTo>
                  <a:cubicBezTo>
                    <a:pt x="2447" y="8389"/>
                    <a:pt x="2477" y="8388"/>
                    <a:pt x="2507" y="8385"/>
                  </a:cubicBezTo>
                  <a:cubicBezTo>
                    <a:pt x="2535" y="8383"/>
                    <a:pt x="2563" y="8381"/>
                    <a:pt x="2590" y="8381"/>
                  </a:cubicBezTo>
                  <a:cubicBezTo>
                    <a:pt x="2810" y="8381"/>
                    <a:pt x="3009" y="8455"/>
                    <a:pt x="3149" y="8596"/>
                  </a:cubicBezTo>
                  <a:lnTo>
                    <a:pt x="4645" y="10091"/>
                  </a:lnTo>
                  <a:lnTo>
                    <a:pt x="169" y="10091"/>
                  </a:lnTo>
                  <a:cubicBezTo>
                    <a:pt x="73" y="10091"/>
                    <a:pt x="0" y="10165"/>
                    <a:pt x="0" y="10271"/>
                  </a:cubicBezTo>
                  <a:lnTo>
                    <a:pt x="0" y="11018"/>
                  </a:lnTo>
                  <a:cubicBezTo>
                    <a:pt x="0" y="11113"/>
                    <a:pt x="73" y="11187"/>
                    <a:pt x="169" y="11187"/>
                  </a:cubicBezTo>
                  <a:lnTo>
                    <a:pt x="4792" y="11187"/>
                  </a:lnTo>
                  <a:cubicBezTo>
                    <a:pt x="5003" y="11629"/>
                    <a:pt x="5445" y="11935"/>
                    <a:pt x="5962" y="11935"/>
                  </a:cubicBezTo>
                  <a:cubicBezTo>
                    <a:pt x="6678" y="11935"/>
                    <a:pt x="7257" y="11355"/>
                    <a:pt x="7257" y="10639"/>
                  </a:cubicBezTo>
                  <a:lnTo>
                    <a:pt x="7257" y="3371"/>
                  </a:lnTo>
                  <a:lnTo>
                    <a:pt x="9742" y="5847"/>
                  </a:lnTo>
                  <a:cubicBezTo>
                    <a:pt x="9816" y="5920"/>
                    <a:pt x="9911" y="5952"/>
                    <a:pt x="9995" y="5952"/>
                  </a:cubicBezTo>
                  <a:cubicBezTo>
                    <a:pt x="10090" y="5952"/>
                    <a:pt x="10185" y="5920"/>
                    <a:pt x="10259" y="5847"/>
                  </a:cubicBezTo>
                  <a:lnTo>
                    <a:pt x="10522" y="5583"/>
                  </a:lnTo>
                  <a:cubicBezTo>
                    <a:pt x="10659" y="5447"/>
                    <a:pt x="10659" y="5215"/>
                    <a:pt x="10522" y="5078"/>
                  </a:cubicBezTo>
                  <a:lnTo>
                    <a:pt x="7289" y="1844"/>
                  </a:lnTo>
                  <a:lnTo>
                    <a:pt x="8826" y="1844"/>
                  </a:lnTo>
                  <a:cubicBezTo>
                    <a:pt x="8890" y="1960"/>
                    <a:pt x="9005" y="2034"/>
                    <a:pt x="9142" y="2034"/>
                  </a:cubicBezTo>
                  <a:lnTo>
                    <a:pt x="10448" y="2034"/>
                  </a:lnTo>
                  <a:cubicBezTo>
                    <a:pt x="10543" y="2034"/>
                    <a:pt x="10627" y="1950"/>
                    <a:pt x="10627" y="1855"/>
                  </a:cubicBezTo>
                  <a:cubicBezTo>
                    <a:pt x="10627" y="1760"/>
                    <a:pt x="10543" y="1686"/>
                    <a:pt x="10448" y="1686"/>
                  </a:cubicBezTo>
                  <a:lnTo>
                    <a:pt x="9142" y="1686"/>
                  </a:lnTo>
                  <a:cubicBezTo>
                    <a:pt x="9131" y="1686"/>
                    <a:pt x="9131" y="1676"/>
                    <a:pt x="9131" y="1665"/>
                  </a:cubicBezTo>
                  <a:lnTo>
                    <a:pt x="9131" y="918"/>
                  </a:lnTo>
                  <a:cubicBezTo>
                    <a:pt x="9131" y="918"/>
                    <a:pt x="9131" y="907"/>
                    <a:pt x="9142" y="907"/>
                  </a:cubicBezTo>
                  <a:lnTo>
                    <a:pt x="11575" y="907"/>
                  </a:lnTo>
                  <a:lnTo>
                    <a:pt x="11586" y="918"/>
                  </a:lnTo>
                  <a:lnTo>
                    <a:pt x="11586" y="1665"/>
                  </a:lnTo>
                  <a:cubicBezTo>
                    <a:pt x="11586" y="1676"/>
                    <a:pt x="11575" y="1686"/>
                    <a:pt x="11575" y="1686"/>
                  </a:cubicBezTo>
                  <a:lnTo>
                    <a:pt x="11196" y="1686"/>
                  </a:lnTo>
                  <a:cubicBezTo>
                    <a:pt x="11101" y="1686"/>
                    <a:pt x="11027" y="1760"/>
                    <a:pt x="11027" y="1855"/>
                  </a:cubicBezTo>
                  <a:cubicBezTo>
                    <a:pt x="11027" y="1950"/>
                    <a:pt x="11101" y="2034"/>
                    <a:pt x="11196" y="2034"/>
                  </a:cubicBezTo>
                  <a:lnTo>
                    <a:pt x="11575" y="2034"/>
                  </a:lnTo>
                  <a:cubicBezTo>
                    <a:pt x="11776" y="2034"/>
                    <a:pt x="11933" y="1866"/>
                    <a:pt x="11933" y="1665"/>
                  </a:cubicBezTo>
                  <a:lnTo>
                    <a:pt x="11933" y="918"/>
                  </a:lnTo>
                  <a:cubicBezTo>
                    <a:pt x="11933" y="728"/>
                    <a:pt x="11776" y="559"/>
                    <a:pt x="11575" y="559"/>
                  </a:cubicBezTo>
                  <a:lnTo>
                    <a:pt x="9142" y="559"/>
                  </a:lnTo>
                  <a:cubicBezTo>
                    <a:pt x="9005" y="559"/>
                    <a:pt x="8890" y="633"/>
                    <a:pt x="8826" y="749"/>
                  </a:cubicBezTo>
                  <a:lnTo>
                    <a:pt x="7141" y="749"/>
                  </a:lnTo>
                  <a:cubicBezTo>
                    <a:pt x="6931" y="307"/>
                    <a:pt x="6488" y="1"/>
                    <a:pt x="5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6"/>
            <p:cNvSpPr/>
            <p:nvPr/>
          </p:nvSpPr>
          <p:spPr>
            <a:xfrm>
              <a:off x="2279509" y="1833905"/>
              <a:ext cx="29860" cy="29833"/>
            </a:xfrm>
            <a:custGeom>
              <a:rect b="b" l="l" r="r" t="t"/>
              <a:pathLst>
                <a:path extrusionOk="0" h="1096" w="1097">
                  <a:moveTo>
                    <a:pt x="549" y="347"/>
                  </a:moveTo>
                  <a:cubicBezTo>
                    <a:pt x="665" y="347"/>
                    <a:pt x="749" y="442"/>
                    <a:pt x="749" y="548"/>
                  </a:cubicBezTo>
                  <a:cubicBezTo>
                    <a:pt x="749" y="653"/>
                    <a:pt x="665" y="747"/>
                    <a:pt x="549" y="747"/>
                  </a:cubicBezTo>
                  <a:cubicBezTo>
                    <a:pt x="443" y="747"/>
                    <a:pt x="349" y="653"/>
                    <a:pt x="349" y="548"/>
                  </a:cubicBezTo>
                  <a:cubicBezTo>
                    <a:pt x="349" y="442"/>
                    <a:pt x="443" y="347"/>
                    <a:pt x="549" y="347"/>
                  </a:cubicBezTo>
                  <a:close/>
                  <a:moveTo>
                    <a:pt x="549" y="0"/>
                  </a:moveTo>
                  <a:cubicBezTo>
                    <a:pt x="254" y="0"/>
                    <a:pt x="1" y="242"/>
                    <a:pt x="1" y="548"/>
                  </a:cubicBezTo>
                  <a:cubicBezTo>
                    <a:pt x="1" y="853"/>
                    <a:pt x="254" y="1095"/>
                    <a:pt x="549" y="1095"/>
                  </a:cubicBezTo>
                  <a:cubicBezTo>
                    <a:pt x="854" y="1095"/>
                    <a:pt x="1096" y="853"/>
                    <a:pt x="1096" y="548"/>
                  </a:cubicBezTo>
                  <a:cubicBezTo>
                    <a:pt x="1096" y="242"/>
                    <a:pt x="854" y="0"/>
                    <a:pt x="5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86"/>
          <p:cNvGrpSpPr/>
          <p:nvPr/>
        </p:nvGrpSpPr>
        <p:grpSpPr>
          <a:xfrm>
            <a:off x="6204701" y="1458612"/>
            <a:ext cx="236624" cy="272177"/>
            <a:chOff x="2865546" y="1655827"/>
            <a:chExt cx="282435" cy="324871"/>
          </a:xfrm>
        </p:grpSpPr>
        <p:sp>
          <p:nvSpPr>
            <p:cNvPr id="1771" name="Google Shape;1771;p86"/>
            <p:cNvSpPr/>
            <p:nvPr/>
          </p:nvSpPr>
          <p:spPr>
            <a:xfrm>
              <a:off x="2865546" y="1655827"/>
              <a:ext cx="282435" cy="324871"/>
            </a:xfrm>
            <a:custGeom>
              <a:rect b="b" l="l" r="r" t="t"/>
              <a:pathLst>
                <a:path extrusionOk="0" h="11935" w="10376">
                  <a:moveTo>
                    <a:pt x="9997" y="349"/>
                  </a:moveTo>
                  <a:lnTo>
                    <a:pt x="10007" y="359"/>
                  </a:lnTo>
                  <a:lnTo>
                    <a:pt x="10007" y="370"/>
                  </a:lnTo>
                  <a:lnTo>
                    <a:pt x="9849" y="749"/>
                  </a:lnTo>
                  <a:cubicBezTo>
                    <a:pt x="9554" y="759"/>
                    <a:pt x="9259" y="770"/>
                    <a:pt x="8953" y="780"/>
                  </a:cubicBezTo>
                  <a:cubicBezTo>
                    <a:pt x="8859" y="780"/>
                    <a:pt x="8785" y="865"/>
                    <a:pt x="8785" y="960"/>
                  </a:cubicBezTo>
                  <a:cubicBezTo>
                    <a:pt x="8796" y="1054"/>
                    <a:pt x="8869" y="1128"/>
                    <a:pt x="8964" y="1128"/>
                  </a:cubicBezTo>
                  <a:lnTo>
                    <a:pt x="8975" y="1128"/>
                  </a:lnTo>
                  <a:cubicBezTo>
                    <a:pt x="9217" y="1117"/>
                    <a:pt x="9470" y="1107"/>
                    <a:pt x="9712" y="1107"/>
                  </a:cubicBezTo>
                  <a:lnTo>
                    <a:pt x="8616" y="3846"/>
                  </a:lnTo>
                  <a:cubicBezTo>
                    <a:pt x="8595" y="3888"/>
                    <a:pt x="8595" y="3940"/>
                    <a:pt x="8616" y="3982"/>
                  </a:cubicBezTo>
                  <a:lnTo>
                    <a:pt x="9712" y="6732"/>
                  </a:lnTo>
                  <a:cubicBezTo>
                    <a:pt x="8111" y="6774"/>
                    <a:pt x="6689" y="6942"/>
                    <a:pt x="5309" y="7121"/>
                  </a:cubicBezTo>
                  <a:cubicBezTo>
                    <a:pt x="4382" y="7237"/>
                    <a:pt x="3508" y="7343"/>
                    <a:pt x="2592" y="7416"/>
                  </a:cubicBezTo>
                  <a:cubicBezTo>
                    <a:pt x="2497" y="7416"/>
                    <a:pt x="2423" y="7500"/>
                    <a:pt x="2434" y="7595"/>
                  </a:cubicBezTo>
                  <a:cubicBezTo>
                    <a:pt x="2444" y="7690"/>
                    <a:pt x="2518" y="7764"/>
                    <a:pt x="2613" y="7764"/>
                  </a:cubicBezTo>
                  <a:lnTo>
                    <a:pt x="2624" y="7764"/>
                  </a:lnTo>
                  <a:cubicBezTo>
                    <a:pt x="3551" y="7690"/>
                    <a:pt x="4424" y="7584"/>
                    <a:pt x="5351" y="7469"/>
                  </a:cubicBezTo>
                  <a:cubicBezTo>
                    <a:pt x="6763" y="7289"/>
                    <a:pt x="8216" y="7111"/>
                    <a:pt x="9849" y="7079"/>
                  </a:cubicBezTo>
                  <a:lnTo>
                    <a:pt x="10007" y="7458"/>
                  </a:lnTo>
                  <a:lnTo>
                    <a:pt x="10007" y="7469"/>
                  </a:lnTo>
                  <a:lnTo>
                    <a:pt x="9997" y="7479"/>
                  </a:lnTo>
                  <a:cubicBezTo>
                    <a:pt x="8269" y="7500"/>
                    <a:pt x="6763" y="7680"/>
                    <a:pt x="5309" y="7869"/>
                  </a:cubicBezTo>
                  <a:cubicBezTo>
                    <a:pt x="3898" y="8038"/>
                    <a:pt x="2561" y="8206"/>
                    <a:pt x="1096" y="8216"/>
                  </a:cubicBezTo>
                  <a:lnTo>
                    <a:pt x="1096" y="7827"/>
                  </a:lnTo>
                  <a:cubicBezTo>
                    <a:pt x="1349" y="7827"/>
                    <a:pt x="1613" y="7816"/>
                    <a:pt x="1865" y="7806"/>
                  </a:cubicBezTo>
                  <a:cubicBezTo>
                    <a:pt x="1960" y="7795"/>
                    <a:pt x="2044" y="7722"/>
                    <a:pt x="2034" y="7627"/>
                  </a:cubicBezTo>
                  <a:cubicBezTo>
                    <a:pt x="2034" y="7528"/>
                    <a:pt x="1960" y="7457"/>
                    <a:pt x="1872" y="7457"/>
                  </a:cubicBezTo>
                  <a:cubicBezTo>
                    <a:pt x="1866" y="7457"/>
                    <a:pt x="1860" y="7457"/>
                    <a:pt x="1854" y="7458"/>
                  </a:cubicBezTo>
                  <a:cubicBezTo>
                    <a:pt x="1602" y="7469"/>
                    <a:pt x="1349" y="7469"/>
                    <a:pt x="1096" y="7479"/>
                  </a:cubicBezTo>
                  <a:lnTo>
                    <a:pt x="1096" y="1844"/>
                  </a:lnTo>
                  <a:cubicBezTo>
                    <a:pt x="2582" y="1834"/>
                    <a:pt x="3930" y="1665"/>
                    <a:pt x="5351" y="1486"/>
                  </a:cubicBezTo>
                  <a:cubicBezTo>
                    <a:pt x="6278" y="1370"/>
                    <a:pt x="7226" y="1255"/>
                    <a:pt x="8227" y="1180"/>
                  </a:cubicBezTo>
                  <a:cubicBezTo>
                    <a:pt x="8321" y="1170"/>
                    <a:pt x="8396" y="1086"/>
                    <a:pt x="8385" y="991"/>
                  </a:cubicBezTo>
                  <a:cubicBezTo>
                    <a:pt x="8385" y="897"/>
                    <a:pt x="8300" y="822"/>
                    <a:pt x="8206" y="822"/>
                  </a:cubicBezTo>
                  <a:cubicBezTo>
                    <a:pt x="7195" y="907"/>
                    <a:pt x="6236" y="1023"/>
                    <a:pt x="5309" y="1138"/>
                  </a:cubicBezTo>
                  <a:cubicBezTo>
                    <a:pt x="3898" y="1318"/>
                    <a:pt x="2561" y="1486"/>
                    <a:pt x="1096" y="1496"/>
                  </a:cubicBezTo>
                  <a:lnTo>
                    <a:pt x="1096" y="1096"/>
                  </a:lnTo>
                  <a:cubicBezTo>
                    <a:pt x="2582" y="1086"/>
                    <a:pt x="3930" y="918"/>
                    <a:pt x="5351" y="738"/>
                  </a:cubicBezTo>
                  <a:cubicBezTo>
                    <a:pt x="6805" y="559"/>
                    <a:pt x="8290" y="370"/>
                    <a:pt x="9997" y="349"/>
                  </a:cubicBezTo>
                  <a:close/>
                  <a:moveTo>
                    <a:pt x="548" y="1"/>
                  </a:moveTo>
                  <a:cubicBezTo>
                    <a:pt x="253" y="1"/>
                    <a:pt x="1" y="244"/>
                    <a:pt x="1" y="549"/>
                  </a:cubicBezTo>
                  <a:lnTo>
                    <a:pt x="1" y="11766"/>
                  </a:lnTo>
                  <a:cubicBezTo>
                    <a:pt x="1" y="11861"/>
                    <a:pt x="85" y="11935"/>
                    <a:pt x="180" y="11935"/>
                  </a:cubicBezTo>
                  <a:cubicBezTo>
                    <a:pt x="275" y="11935"/>
                    <a:pt x="349" y="11861"/>
                    <a:pt x="349" y="11766"/>
                  </a:cubicBezTo>
                  <a:lnTo>
                    <a:pt x="349" y="549"/>
                  </a:lnTo>
                  <a:cubicBezTo>
                    <a:pt x="349" y="443"/>
                    <a:pt x="443" y="349"/>
                    <a:pt x="548" y="349"/>
                  </a:cubicBezTo>
                  <a:cubicBezTo>
                    <a:pt x="665" y="349"/>
                    <a:pt x="749" y="443"/>
                    <a:pt x="749" y="549"/>
                  </a:cubicBezTo>
                  <a:lnTo>
                    <a:pt x="749" y="11766"/>
                  </a:lnTo>
                  <a:cubicBezTo>
                    <a:pt x="749" y="11861"/>
                    <a:pt x="833" y="11935"/>
                    <a:pt x="928" y="11935"/>
                  </a:cubicBezTo>
                  <a:cubicBezTo>
                    <a:pt x="1023" y="11935"/>
                    <a:pt x="1096" y="11861"/>
                    <a:pt x="1096" y="11766"/>
                  </a:cubicBezTo>
                  <a:lnTo>
                    <a:pt x="1096" y="8574"/>
                  </a:lnTo>
                  <a:cubicBezTo>
                    <a:pt x="2582" y="8564"/>
                    <a:pt x="3930" y="8396"/>
                    <a:pt x="5351" y="8216"/>
                  </a:cubicBezTo>
                  <a:cubicBezTo>
                    <a:pt x="6805" y="8027"/>
                    <a:pt x="8300" y="7848"/>
                    <a:pt x="9997" y="7827"/>
                  </a:cubicBezTo>
                  <a:cubicBezTo>
                    <a:pt x="10112" y="7827"/>
                    <a:pt x="10228" y="7764"/>
                    <a:pt x="10292" y="7669"/>
                  </a:cubicBezTo>
                  <a:cubicBezTo>
                    <a:pt x="10365" y="7563"/>
                    <a:pt x="10376" y="7437"/>
                    <a:pt x="10334" y="7332"/>
                  </a:cubicBezTo>
                  <a:lnTo>
                    <a:pt x="8964" y="3909"/>
                  </a:lnTo>
                  <a:lnTo>
                    <a:pt x="10334" y="496"/>
                  </a:lnTo>
                  <a:cubicBezTo>
                    <a:pt x="10376" y="391"/>
                    <a:pt x="10355" y="265"/>
                    <a:pt x="10292" y="159"/>
                  </a:cubicBezTo>
                  <a:cubicBezTo>
                    <a:pt x="10217" y="64"/>
                    <a:pt x="10112" y="1"/>
                    <a:pt x="9986" y="1"/>
                  </a:cubicBezTo>
                  <a:cubicBezTo>
                    <a:pt x="8269" y="22"/>
                    <a:pt x="6763" y="211"/>
                    <a:pt x="5309" y="391"/>
                  </a:cubicBezTo>
                  <a:cubicBezTo>
                    <a:pt x="3898" y="570"/>
                    <a:pt x="2561" y="738"/>
                    <a:pt x="1096" y="749"/>
                  </a:cubicBezTo>
                  <a:lnTo>
                    <a:pt x="1096" y="549"/>
                  </a:lnTo>
                  <a:cubicBezTo>
                    <a:pt x="1096" y="244"/>
                    <a:pt x="854"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6"/>
            <p:cNvSpPr/>
            <p:nvPr/>
          </p:nvSpPr>
          <p:spPr>
            <a:xfrm>
              <a:off x="2936946" y="1732099"/>
              <a:ext cx="131609" cy="90915"/>
            </a:xfrm>
            <a:custGeom>
              <a:rect b="b" l="l" r="r" t="t"/>
              <a:pathLst>
                <a:path extrusionOk="0" h="3340" w="4835">
                  <a:moveTo>
                    <a:pt x="1591" y="1655"/>
                  </a:moveTo>
                  <a:cubicBezTo>
                    <a:pt x="1717" y="1749"/>
                    <a:pt x="1801" y="1896"/>
                    <a:pt x="1844" y="2055"/>
                  </a:cubicBezTo>
                  <a:lnTo>
                    <a:pt x="1391" y="2055"/>
                  </a:lnTo>
                  <a:lnTo>
                    <a:pt x="1591" y="1655"/>
                  </a:lnTo>
                  <a:close/>
                  <a:moveTo>
                    <a:pt x="1106" y="1475"/>
                  </a:moveTo>
                  <a:cubicBezTo>
                    <a:pt x="1169" y="1475"/>
                    <a:pt x="1223" y="1475"/>
                    <a:pt x="1275" y="1496"/>
                  </a:cubicBezTo>
                  <a:lnTo>
                    <a:pt x="949" y="2149"/>
                  </a:lnTo>
                  <a:cubicBezTo>
                    <a:pt x="928" y="2212"/>
                    <a:pt x="928" y="2276"/>
                    <a:pt x="959" y="2329"/>
                  </a:cubicBezTo>
                  <a:cubicBezTo>
                    <a:pt x="991" y="2371"/>
                    <a:pt x="1043" y="2402"/>
                    <a:pt x="1106" y="2402"/>
                  </a:cubicBezTo>
                  <a:lnTo>
                    <a:pt x="1844" y="2402"/>
                  </a:lnTo>
                  <a:cubicBezTo>
                    <a:pt x="1770" y="2739"/>
                    <a:pt x="1464" y="2992"/>
                    <a:pt x="1106" y="2992"/>
                  </a:cubicBezTo>
                  <a:cubicBezTo>
                    <a:pt x="685" y="2992"/>
                    <a:pt x="348" y="2655"/>
                    <a:pt x="348" y="2233"/>
                  </a:cubicBezTo>
                  <a:cubicBezTo>
                    <a:pt x="348" y="1812"/>
                    <a:pt x="685" y="1475"/>
                    <a:pt x="1106" y="1475"/>
                  </a:cubicBezTo>
                  <a:close/>
                  <a:moveTo>
                    <a:pt x="3760" y="1475"/>
                  </a:moveTo>
                  <a:lnTo>
                    <a:pt x="3760" y="1475"/>
                  </a:lnTo>
                  <a:cubicBezTo>
                    <a:pt x="4161" y="1496"/>
                    <a:pt x="4477" y="1823"/>
                    <a:pt x="4477" y="2233"/>
                  </a:cubicBezTo>
                  <a:cubicBezTo>
                    <a:pt x="4477" y="2655"/>
                    <a:pt x="4140" y="2992"/>
                    <a:pt x="3718" y="2992"/>
                  </a:cubicBezTo>
                  <a:cubicBezTo>
                    <a:pt x="3308" y="2992"/>
                    <a:pt x="2960" y="2655"/>
                    <a:pt x="2960" y="2233"/>
                  </a:cubicBezTo>
                  <a:cubicBezTo>
                    <a:pt x="2960" y="1917"/>
                    <a:pt x="3150" y="1655"/>
                    <a:pt x="3413" y="1538"/>
                  </a:cubicBezTo>
                  <a:lnTo>
                    <a:pt x="3550" y="2265"/>
                  </a:lnTo>
                  <a:cubicBezTo>
                    <a:pt x="3561" y="2350"/>
                    <a:pt x="3634" y="2402"/>
                    <a:pt x="3718" y="2402"/>
                  </a:cubicBezTo>
                  <a:lnTo>
                    <a:pt x="3750" y="2402"/>
                  </a:lnTo>
                  <a:cubicBezTo>
                    <a:pt x="3845" y="2392"/>
                    <a:pt x="3908" y="2297"/>
                    <a:pt x="3898" y="2202"/>
                  </a:cubicBezTo>
                  <a:lnTo>
                    <a:pt x="3760" y="1475"/>
                  </a:lnTo>
                  <a:close/>
                  <a:moveTo>
                    <a:pt x="3466" y="1"/>
                  </a:moveTo>
                  <a:cubicBezTo>
                    <a:pt x="3381" y="1"/>
                    <a:pt x="3308" y="33"/>
                    <a:pt x="3255" y="96"/>
                  </a:cubicBezTo>
                  <a:cubicBezTo>
                    <a:pt x="3203" y="159"/>
                    <a:pt x="3182" y="243"/>
                    <a:pt x="3192" y="317"/>
                  </a:cubicBezTo>
                  <a:lnTo>
                    <a:pt x="3245" y="559"/>
                  </a:lnTo>
                  <a:lnTo>
                    <a:pt x="2086" y="559"/>
                  </a:lnTo>
                  <a:cubicBezTo>
                    <a:pt x="1876" y="559"/>
                    <a:pt x="1686" y="675"/>
                    <a:pt x="1591" y="864"/>
                  </a:cubicBezTo>
                  <a:lnTo>
                    <a:pt x="1443" y="1170"/>
                  </a:lnTo>
                  <a:cubicBezTo>
                    <a:pt x="1338" y="1138"/>
                    <a:pt x="1223" y="1128"/>
                    <a:pt x="1106" y="1128"/>
                  </a:cubicBezTo>
                  <a:cubicBezTo>
                    <a:pt x="495" y="1128"/>
                    <a:pt x="1" y="1623"/>
                    <a:pt x="1" y="2233"/>
                  </a:cubicBezTo>
                  <a:cubicBezTo>
                    <a:pt x="1" y="2844"/>
                    <a:pt x="495" y="3340"/>
                    <a:pt x="1106" y="3340"/>
                  </a:cubicBezTo>
                  <a:cubicBezTo>
                    <a:pt x="1717" y="3340"/>
                    <a:pt x="2213" y="2844"/>
                    <a:pt x="2213" y="2233"/>
                  </a:cubicBezTo>
                  <a:cubicBezTo>
                    <a:pt x="2213" y="1865"/>
                    <a:pt x="2033" y="1528"/>
                    <a:pt x="1749" y="1328"/>
                  </a:cubicBezTo>
                  <a:lnTo>
                    <a:pt x="1907" y="1023"/>
                  </a:lnTo>
                  <a:cubicBezTo>
                    <a:pt x="1939" y="948"/>
                    <a:pt x="2012" y="906"/>
                    <a:pt x="2086" y="906"/>
                  </a:cubicBezTo>
                  <a:lnTo>
                    <a:pt x="3308" y="906"/>
                  </a:lnTo>
                  <a:lnTo>
                    <a:pt x="3350" y="1180"/>
                  </a:lnTo>
                  <a:cubicBezTo>
                    <a:pt x="2918" y="1339"/>
                    <a:pt x="2613" y="1749"/>
                    <a:pt x="2613" y="2233"/>
                  </a:cubicBezTo>
                  <a:cubicBezTo>
                    <a:pt x="2613" y="2844"/>
                    <a:pt x="3107" y="3340"/>
                    <a:pt x="3718" y="3340"/>
                  </a:cubicBezTo>
                  <a:cubicBezTo>
                    <a:pt x="4329" y="3340"/>
                    <a:pt x="4835" y="2844"/>
                    <a:pt x="4835" y="2233"/>
                  </a:cubicBezTo>
                  <a:cubicBezTo>
                    <a:pt x="4835" y="1623"/>
                    <a:pt x="4329" y="1128"/>
                    <a:pt x="3718" y="1128"/>
                  </a:cubicBezTo>
                  <a:lnTo>
                    <a:pt x="3697" y="1128"/>
                  </a:lnTo>
                  <a:lnTo>
                    <a:pt x="3561" y="349"/>
                  </a:lnTo>
                  <a:lnTo>
                    <a:pt x="3718" y="349"/>
                  </a:lnTo>
                  <a:cubicBezTo>
                    <a:pt x="3824" y="349"/>
                    <a:pt x="3898" y="274"/>
                    <a:pt x="3898" y="180"/>
                  </a:cubicBezTo>
                  <a:cubicBezTo>
                    <a:pt x="3898" y="75"/>
                    <a:pt x="3824" y="1"/>
                    <a:pt x="3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6"/>
            <p:cNvSpPr/>
            <p:nvPr/>
          </p:nvSpPr>
          <p:spPr>
            <a:xfrm>
              <a:off x="2972497" y="1732099"/>
              <a:ext cx="19816" cy="9500"/>
            </a:xfrm>
            <a:custGeom>
              <a:rect b="b" l="l" r="r" t="t"/>
              <a:pathLst>
                <a:path extrusionOk="0" h="349" w="728">
                  <a:moveTo>
                    <a:pt x="169" y="1"/>
                  </a:moveTo>
                  <a:cubicBezTo>
                    <a:pt x="74" y="1"/>
                    <a:pt x="1" y="75"/>
                    <a:pt x="1" y="180"/>
                  </a:cubicBezTo>
                  <a:cubicBezTo>
                    <a:pt x="1" y="274"/>
                    <a:pt x="74" y="349"/>
                    <a:pt x="169" y="349"/>
                  </a:cubicBezTo>
                  <a:lnTo>
                    <a:pt x="548" y="349"/>
                  </a:lnTo>
                  <a:cubicBezTo>
                    <a:pt x="643" y="349"/>
                    <a:pt x="727" y="274"/>
                    <a:pt x="727" y="180"/>
                  </a:cubicBezTo>
                  <a:cubicBezTo>
                    <a:pt x="727" y="75"/>
                    <a:pt x="643"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86"/>
          <p:cNvGrpSpPr/>
          <p:nvPr/>
        </p:nvGrpSpPr>
        <p:grpSpPr>
          <a:xfrm>
            <a:off x="3534958" y="3252480"/>
            <a:ext cx="272408" cy="238041"/>
            <a:chOff x="3459341" y="1676215"/>
            <a:chExt cx="325147" cy="284126"/>
          </a:xfrm>
        </p:grpSpPr>
        <p:sp>
          <p:nvSpPr>
            <p:cNvPr id="1775" name="Google Shape;1775;p86"/>
            <p:cNvSpPr/>
            <p:nvPr/>
          </p:nvSpPr>
          <p:spPr>
            <a:xfrm>
              <a:off x="3459341" y="1798355"/>
              <a:ext cx="192690" cy="161986"/>
            </a:xfrm>
            <a:custGeom>
              <a:rect b="b" l="l" r="r" t="t"/>
              <a:pathLst>
                <a:path extrusionOk="0" h="5951" w="7079">
                  <a:moveTo>
                    <a:pt x="5035" y="347"/>
                  </a:moveTo>
                  <a:cubicBezTo>
                    <a:pt x="5150" y="347"/>
                    <a:pt x="5235" y="431"/>
                    <a:pt x="5235" y="548"/>
                  </a:cubicBezTo>
                  <a:cubicBezTo>
                    <a:pt x="5235" y="653"/>
                    <a:pt x="5150" y="747"/>
                    <a:pt x="5035" y="747"/>
                  </a:cubicBezTo>
                  <a:cubicBezTo>
                    <a:pt x="4930" y="747"/>
                    <a:pt x="4834" y="653"/>
                    <a:pt x="4834" y="548"/>
                  </a:cubicBezTo>
                  <a:cubicBezTo>
                    <a:pt x="4834" y="431"/>
                    <a:pt x="4930" y="347"/>
                    <a:pt x="5035" y="347"/>
                  </a:cubicBezTo>
                  <a:close/>
                  <a:moveTo>
                    <a:pt x="4403" y="716"/>
                  </a:moveTo>
                  <a:lnTo>
                    <a:pt x="4223" y="1116"/>
                  </a:lnTo>
                  <a:lnTo>
                    <a:pt x="3233" y="1116"/>
                  </a:lnTo>
                  <a:lnTo>
                    <a:pt x="2802" y="768"/>
                  </a:lnTo>
                  <a:cubicBezTo>
                    <a:pt x="2865" y="737"/>
                    <a:pt x="2938" y="716"/>
                    <a:pt x="3013" y="716"/>
                  </a:cubicBezTo>
                  <a:close/>
                  <a:moveTo>
                    <a:pt x="2486" y="1843"/>
                  </a:moveTo>
                  <a:lnTo>
                    <a:pt x="2833" y="2243"/>
                  </a:lnTo>
                  <a:lnTo>
                    <a:pt x="2601" y="2243"/>
                  </a:lnTo>
                  <a:lnTo>
                    <a:pt x="2475" y="1843"/>
                  </a:lnTo>
                  <a:close/>
                  <a:moveTo>
                    <a:pt x="4076" y="1464"/>
                  </a:moveTo>
                  <a:lnTo>
                    <a:pt x="4076" y="1475"/>
                  </a:lnTo>
                  <a:cubicBezTo>
                    <a:pt x="4024" y="1601"/>
                    <a:pt x="4034" y="1737"/>
                    <a:pt x="4108" y="1854"/>
                  </a:cubicBezTo>
                  <a:cubicBezTo>
                    <a:pt x="4160" y="1938"/>
                    <a:pt x="4244" y="1990"/>
                    <a:pt x="4340" y="2011"/>
                  </a:cubicBezTo>
                  <a:lnTo>
                    <a:pt x="4403" y="2243"/>
                  </a:lnTo>
                  <a:lnTo>
                    <a:pt x="3823" y="2243"/>
                  </a:lnTo>
                  <a:cubicBezTo>
                    <a:pt x="3823" y="2096"/>
                    <a:pt x="3781" y="1948"/>
                    <a:pt x="3708" y="1822"/>
                  </a:cubicBezTo>
                  <a:lnTo>
                    <a:pt x="3486" y="1464"/>
                  </a:lnTo>
                  <a:close/>
                  <a:moveTo>
                    <a:pt x="2570" y="1032"/>
                  </a:moveTo>
                  <a:lnTo>
                    <a:pt x="3034" y="1411"/>
                  </a:lnTo>
                  <a:lnTo>
                    <a:pt x="3413" y="2011"/>
                  </a:lnTo>
                  <a:cubicBezTo>
                    <a:pt x="3455" y="2085"/>
                    <a:pt x="3476" y="2180"/>
                    <a:pt x="3465" y="2264"/>
                  </a:cubicBezTo>
                  <a:lnTo>
                    <a:pt x="3444" y="2412"/>
                  </a:lnTo>
                  <a:lnTo>
                    <a:pt x="2654" y="1506"/>
                  </a:lnTo>
                  <a:cubicBezTo>
                    <a:pt x="2538" y="1369"/>
                    <a:pt x="2507" y="1190"/>
                    <a:pt x="2570" y="1032"/>
                  </a:cubicBezTo>
                  <a:close/>
                  <a:moveTo>
                    <a:pt x="2423" y="2844"/>
                  </a:moveTo>
                  <a:lnTo>
                    <a:pt x="2633" y="3528"/>
                  </a:lnTo>
                  <a:cubicBezTo>
                    <a:pt x="2528" y="3402"/>
                    <a:pt x="2402" y="3286"/>
                    <a:pt x="2254" y="3202"/>
                  </a:cubicBezTo>
                  <a:lnTo>
                    <a:pt x="2423" y="2844"/>
                  </a:lnTo>
                  <a:close/>
                  <a:moveTo>
                    <a:pt x="4497" y="2591"/>
                  </a:moveTo>
                  <a:lnTo>
                    <a:pt x="4518" y="2685"/>
                  </a:lnTo>
                  <a:lnTo>
                    <a:pt x="3591" y="3844"/>
                  </a:lnTo>
                  <a:lnTo>
                    <a:pt x="3771" y="2591"/>
                  </a:lnTo>
                  <a:close/>
                  <a:moveTo>
                    <a:pt x="3139" y="2591"/>
                  </a:moveTo>
                  <a:lnTo>
                    <a:pt x="3381" y="2865"/>
                  </a:lnTo>
                  <a:lnTo>
                    <a:pt x="3202" y="4108"/>
                  </a:lnTo>
                  <a:lnTo>
                    <a:pt x="3181" y="4108"/>
                  </a:lnTo>
                  <a:lnTo>
                    <a:pt x="2707" y="2591"/>
                  </a:lnTo>
                  <a:close/>
                  <a:moveTo>
                    <a:pt x="2107" y="3518"/>
                  </a:moveTo>
                  <a:cubicBezTo>
                    <a:pt x="2412" y="3718"/>
                    <a:pt x="2601" y="4055"/>
                    <a:pt x="2622" y="4424"/>
                  </a:cubicBezTo>
                  <a:lnTo>
                    <a:pt x="1749" y="4318"/>
                  </a:lnTo>
                  <a:lnTo>
                    <a:pt x="2107" y="3518"/>
                  </a:lnTo>
                  <a:close/>
                  <a:moveTo>
                    <a:pt x="3170" y="4455"/>
                  </a:moveTo>
                  <a:cubicBezTo>
                    <a:pt x="3275" y="4455"/>
                    <a:pt x="3371" y="4550"/>
                    <a:pt x="3371" y="4655"/>
                  </a:cubicBezTo>
                  <a:cubicBezTo>
                    <a:pt x="3371" y="4771"/>
                    <a:pt x="3275" y="4855"/>
                    <a:pt x="3170" y="4855"/>
                  </a:cubicBezTo>
                  <a:cubicBezTo>
                    <a:pt x="3055" y="4855"/>
                    <a:pt x="2970" y="4771"/>
                    <a:pt x="2970" y="4655"/>
                  </a:cubicBezTo>
                  <a:cubicBezTo>
                    <a:pt x="2970" y="4550"/>
                    <a:pt x="3055" y="4455"/>
                    <a:pt x="3170" y="4455"/>
                  </a:cubicBezTo>
                  <a:close/>
                  <a:moveTo>
                    <a:pt x="5035" y="0"/>
                  </a:moveTo>
                  <a:cubicBezTo>
                    <a:pt x="4792" y="0"/>
                    <a:pt x="4592" y="158"/>
                    <a:pt x="4518" y="368"/>
                  </a:cubicBezTo>
                  <a:lnTo>
                    <a:pt x="3013" y="368"/>
                  </a:lnTo>
                  <a:cubicBezTo>
                    <a:pt x="2697" y="368"/>
                    <a:pt x="2412" y="548"/>
                    <a:pt x="2275" y="822"/>
                  </a:cubicBezTo>
                  <a:cubicBezTo>
                    <a:pt x="2170" y="1042"/>
                    <a:pt x="2159" y="1274"/>
                    <a:pt x="2243" y="1496"/>
                  </a:cubicBezTo>
                  <a:lnTo>
                    <a:pt x="1864" y="1496"/>
                  </a:lnTo>
                  <a:cubicBezTo>
                    <a:pt x="1770" y="1496"/>
                    <a:pt x="1685" y="1569"/>
                    <a:pt x="1685" y="1664"/>
                  </a:cubicBezTo>
                  <a:cubicBezTo>
                    <a:pt x="1685" y="1759"/>
                    <a:pt x="1770" y="1843"/>
                    <a:pt x="1864" y="1843"/>
                  </a:cubicBezTo>
                  <a:lnTo>
                    <a:pt x="2107" y="1843"/>
                  </a:lnTo>
                  <a:lnTo>
                    <a:pt x="2264" y="2338"/>
                  </a:lnTo>
                  <a:lnTo>
                    <a:pt x="1327" y="4403"/>
                  </a:lnTo>
                  <a:cubicBezTo>
                    <a:pt x="1306" y="4445"/>
                    <a:pt x="1306" y="4508"/>
                    <a:pt x="1337" y="4560"/>
                  </a:cubicBezTo>
                  <a:cubicBezTo>
                    <a:pt x="1359" y="4602"/>
                    <a:pt x="1412" y="4634"/>
                    <a:pt x="1464" y="4645"/>
                  </a:cubicBezTo>
                  <a:lnTo>
                    <a:pt x="2580" y="4771"/>
                  </a:lnTo>
                  <a:cubicBezTo>
                    <a:pt x="2454" y="5245"/>
                    <a:pt x="2012" y="5603"/>
                    <a:pt x="1485" y="5603"/>
                  </a:cubicBezTo>
                  <a:cubicBezTo>
                    <a:pt x="864" y="5603"/>
                    <a:pt x="358" y="5098"/>
                    <a:pt x="358" y="4466"/>
                  </a:cubicBezTo>
                  <a:cubicBezTo>
                    <a:pt x="358" y="3939"/>
                    <a:pt x="716" y="3486"/>
                    <a:pt x="1232" y="3370"/>
                  </a:cubicBezTo>
                  <a:cubicBezTo>
                    <a:pt x="1327" y="3338"/>
                    <a:pt x="1380" y="3254"/>
                    <a:pt x="1359" y="3160"/>
                  </a:cubicBezTo>
                  <a:cubicBezTo>
                    <a:pt x="1340" y="3077"/>
                    <a:pt x="1266" y="3018"/>
                    <a:pt x="1185" y="3018"/>
                  </a:cubicBezTo>
                  <a:cubicBezTo>
                    <a:pt x="1173" y="3018"/>
                    <a:pt x="1160" y="3020"/>
                    <a:pt x="1148" y="3022"/>
                  </a:cubicBezTo>
                  <a:cubicBezTo>
                    <a:pt x="474" y="3181"/>
                    <a:pt x="0" y="3771"/>
                    <a:pt x="0" y="4466"/>
                  </a:cubicBezTo>
                  <a:cubicBezTo>
                    <a:pt x="0" y="5287"/>
                    <a:pt x="674" y="5951"/>
                    <a:pt x="1485" y="5951"/>
                  </a:cubicBezTo>
                  <a:cubicBezTo>
                    <a:pt x="2086" y="5951"/>
                    <a:pt x="2601" y="5603"/>
                    <a:pt x="2833" y="5087"/>
                  </a:cubicBezTo>
                  <a:cubicBezTo>
                    <a:pt x="2928" y="5161"/>
                    <a:pt x="3044" y="5203"/>
                    <a:pt x="3170" y="5203"/>
                  </a:cubicBezTo>
                  <a:cubicBezTo>
                    <a:pt x="3476" y="5203"/>
                    <a:pt x="3718" y="4960"/>
                    <a:pt x="3718" y="4655"/>
                  </a:cubicBezTo>
                  <a:lnTo>
                    <a:pt x="3718" y="4645"/>
                  </a:lnTo>
                  <a:lnTo>
                    <a:pt x="3729" y="4645"/>
                  </a:lnTo>
                  <a:cubicBezTo>
                    <a:pt x="3792" y="4645"/>
                    <a:pt x="3855" y="4613"/>
                    <a:pt x="3886" y="4550"/>
                  </a:cubicBezTo>
                  <a:cubicBezTo>
                    <a:pt x="3929" y="4466"/>
                    <a:pt x="3897" y="4361"/>
                    <a:pt x="3813" y="4318"/>
                  </a:cubicBezTo>
                  <a:lnTo>
                    <a:pt x="3708" y="4265"/>
                  </a:lnTo>
                  <a:lnTo>
                    <a:pt x="4635" y="3107"/>
                  </a:lnTo>
                  <a:lnTo>
                    <a:pt x="4761" y="3570"/>
                  </a:lnTo>
                  <a:cubicBezTo>
                    <a:pt x="4845" y="3855"/>
                    <a:pt x="4993" y="4108"/>
                    <a:pt x="5192" y="4318"/>
                  </a:cubicBezTo>
                  <a:lnTo>
                    <a:pt x="5477" y="4592"/>
                  </a:lnTo>
                  <a:cubicBezTo>
                    <a:pt x="5508" y="4623"/>
                    <a:pt x="5551" y="4645"/>
                    <a:pt x="5604" y="4645"/>
                  </a:cubicBezTo>
                  <a:cubicBezTo>
                    <a:pt x="5646" y="4645"/>
                    <a:pt x="5688" y="4623"/>
                    <a:pt x="5719" y="4592"/>
                  </a:cubicBezTo>
                  <a:cubicBezTo>
                    <a:pt x="5793" y="4529"/>
                    <a:pt x="5793" y="4413"/>
                    <a:pt x="5719" y="4350"/>
                  </a:cubicBezTo>
                  <a:lnTo>
                    <a:pt x="5445" y="4066"/>
                  </a:lnTo>
                  <a:cubicBezTo>
                    <a:pt x="5277" y="3907"/>
                    <a:pt x="5161" y="3697"/>
                    <a:pt x="5098" y="3476"/>
                  </a:cubicBezTo>
                  <a:lnTo>
                    <a:pt x="5098" y="3455"/>
                  </a:lnTo>
                  <a:cubicBezTo>
                    <a:pt x="5256" y="3381"/>
                    <a:pt x="5424" y="3338"/>
                    <a:pt x="5604" y="3338"/>
                  </a:cubicBezTo>
                  <a:cubicBezTo>
                    <a:pt x="6225" y="3338"/>
                    <a:pt x="6730" y="3844"/>
                    <a:pt x="6730" y="4466"/>
                  </a:cubicBezTo>
                  <a:cubicBezTo>
                    <a:pt x="6730" y="5098"/>
                    <a:pt x="6225" y="5603"/>
                    <a:pt x="5604" y="5603"/>
                  </a:cubicBezTo>
                  <a:cubicBezTo>
                    <a:pt x="4972" y="5603"/>
                    <a:pt x="4466" y="5098"/>
                    <a:pt x="4466" y="4466"/>
                  </a:cubicBezTo>
                  <a:cubicBezTo>
                    <a:pt x="4466" y="4350"/>
                    <a:pt x="4487" y="4234"/>
                    <a:pt x="4518" y="4129"/>
                  </a:cubicBezTo>
                  <a:cubicBezTo>
                    <a:pt x="4550" y="4034"/>
                    <a:pt x="4497" y="3939"/>
                    <a:pt x="4403" y="3907"/>
                  </a:cubicBezTo>
                  <a:cubicBezTo>
                    <a:pt x="4384" y="3901"/>
                    <a:pt x="4366" y="3898"/>
                    <a:pt x="4347" y="3898"/>
                  </a:cubicBezTo>
                  <a:cubicBezTo>
                    <a:pt x="4273" y="3898"/>
                    <a:pt x="4207" y="3947"/>
                    <a:pt x="4181" y="4023"/>
                  </a:cubicBezTo>
                  <a:cubicBezTo>
                    <a:pt x="4139" y="4160"/>
                    <a:pt x="4118" y="4318"/>
                    <a:pt x="4118" y="4466"/>
                  </a:cubicBezTo>
                  <a:cubicBezTo>
                    <a:pt x="4118" y="5287"/>
                    <a:pt x="4782" y="5951"/>
                    <a:pt x="5604" y="5951"/>
                  </a:cubicBezTo>
                  <a:cubicBezTo>
                    <a:pt x="6414" y="5951"/>
                    <a:pt x="7078" y="5287"/>
                    <a:pt x="7078" y="4466"/>
                  </a:cubicBezTo>
                  <a:cubicBezTo>
                    <a:pt x="7078" y="3654"/>
                    <a:pt x="6414" y="2991"/>
                    <a:pt x="5604" y="2991"/>
                  </a:cubicBezTo>
                  <a:cubicBezTo>
                    <a:pt x="5393" y="2991"/>
                    <a:pt x="5192" y="3033"/>
                    <a:pt x="5003" y="3107"/>
                  </a:cubicBezTo>
                  <a:lnTo>
                    <a:pt x="4708" y="2032"/>
                  </a:lnTo>
                  <a:lnTo>
                    <a:pt x="5414" y="2032"/>
                  </a:lnTo>
                  <a:cubicBezTo>
                    <a:pt x="5519" y="2032"/>
                    <a:pt x="5614" y="2117"/>
                    <a:pt x="5614" y="2222"/>
                  </a:cubicBezTo>
                  <a:cubicBezTo>
                    <a:pt x="5614" y="2338"/>
                    <a:pt x="5519" y="2423"/>
                    <a:pt x="5414" y="2423"/>
                  </a:cubicBezTo>
                  <a:cubicBezTo>
                    <a:pt x="5319" y="2423"/>
                    <a:pt x="5235" y="2507"/>
                    <a:pt x="5235" y="2601"/>
                  </a:cubicBezTo>
                  <a:cubicBezTo>
                    <a:pt x="5235" y="2696"/>
                    <a:pt x="5319" y="2781"/>
                    <a:pt x="5414" y="2781"/>
                  </a:cubicBezTo>
                  <a:cubicBezTo>
                    <a:pt x="5719" y="2781"/>
                    <a:pt x="5962" y="2528"/>
                    <a:pt x="5962" y="2222"/>
                  </a:cubicBezTo>
                  <a:cubicBezTo>
                    <a:pt x="5962" y="1927"/>
                    <a:pt x="5719" y="1674"/>
                    <a:pt x="5414" y="1674"/>
                  </a:cubicBezTo>
                  <a:lnTo>
                    <a:pt x="4445" y="1674"/>
                  </a:lnTo>
                  <a:cubicBezTo>
                    <a:pt x="4424" y="1674"/>
                    <a:pt x="4403" y="1664"/>
                    <a:pt x="4403" y="1653"/>
                  </a:cubicBezTo>
                  <a:cubicBezTo>
                    <a:pt x="4392" y="1643"/>
                    <a:pt x="4392" y="1632"/>
                    <a:pt x="4392" y="1611"/>
                  </a:cubicBezTo>
                  <a:lnTo>
                    <a:pt x="4677" y="958"/>
                  </a:lnTo>
                  <a:cubicBezTo>
                    <a:pt x="4771" y="1042"/>
                    <a:pt x="4898" y="1095"/>
                    <a:pt x="5035" y="1095"/>
                  </a:cubicBezTo>
                  <a:cubicBezTo>
                    <a:pt x="5340" y="1095"/>
                    <a:pt x="5583" y="853"/>
                    <a:pt x="5583" y="548"/>
                  </a:cubicBezTo>
                  <a:cubicBezTo>
                    <a:pt x="5583" y="242"/>
                    <a:pt x="5340" y="0"/>
                    <a:pt x="50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6"/>
            <p:cNvSpPr/>
            <p:nvPr/>
          </p:nvSpPr>
          <p:spPr>
            <a:xfrm>
              <a:off x="3594357" y="1676215"/>
              <a:ext cx="190132" cy="161986"/>
            </a:xfrm>
            <a:custGeom>
              <a:rect b="b" l="l" r="r" t="t"/>
              <a:pathLst>
                <a:path extrusionOk="0" h="5951" w="6985">
                  <a:moveTo>
                    <a:pt x="4941" y="347"/>
                  </a:moveTo>
                  <a:cubicBezTo>
                    <a:pt x="5046" y="347"/>
                    <a:pt x="5141" y="442"/>
                    <a:pt x="5141" y="548"/>
                  </a:cubicBezTo>
                  <a:cubicBezTo>
                    <a:pt x="5141" y="653"/>
                    <a:pt x="5046" y="747"/>
                    <a:pt x="4941" y="747"/>
                  </a:cubicBezTo>
                  <a:cubicBezTo>
                    <a:pt x="4825" y="747"/>
                    <a:pt x="4740" y="653"/>
                    <a:pt x="4740" y="548"/>
                  </a:cubicBezTo>
                  <a:cubicBezTo>
                    <a:pt x="4740" y="442"/>
                    <a:pt x="4825" y="347"/>
                    <a:pt x="4941" y="347"/>
                  </a:cubicBezTo>
                  <a:close/>
                  <a:moveTo>
                    <a:pt x="4298" y="726"/>
                  </a:moveTo>
                  <a:lnTo>
                    <a:pt x="4130" y="1117"/>
                  </a:lnTo>
                  <a:lnTo>
                    <a:pt x="3129" y="1117"/>
                  </a:lnTo>
                  <a:lnTo>
                    <a:pt x="2697" y="769"/>
                  </a:lnTo>
                  <a:cubicBezTo>
                    <a:pt x="2760" y="737"/>
                    <a:pt x="2834" y="726"/>
                    <a:pt x="2908" y="726"/>
                  </a:cubicBezTo>
                  <a:close/>
                  <a:moveTo>
                    <a:pt x="2381" y="1843"/>
                  </a:moveTo>
                  <a:lnTo>
                    <a:pt x="2729" y="2243"/>
                  </a:lnTo>
                  <a:lnTo>
                    <a:pt x="2497" y="2243"/>
                  </a:lnTo>
                  <a:lnTo>
                    <a:pt x="2371" y="1843"/>
                  </a:lnTo>
                  <a:close/>
                  <a:moveTo>
                    <a:pt x="3972" y="1475"/>
                  </a:moveTo>
                  <a:cubicBezTo>
                    <a:pt x="3919" y="1601"/>
                    <a:pt x="3930" y="1738"/>
                    <a:pt x="4003" y="1854"/>
                  </a:cubicBezTo>
                  <a:cubicBezTo>
                    <a:pt x="4066" y="1938"/>
                    <a:pt x="4140" y="1990"/>
                    <a:pt x="4235" y="2022"/>
                  </a:cubicBezTo>
                  <a:lnTo>
                    <a:pt x="4298" y="2243"/>
                  </a:lnTo>
                  <a:lnTo>
                    <a:pt x="3719" y="2243"/>
                  </a:lnTo>
                  <a:cubicBezTo>
                    <a:pt x="3719" y="2096"/>
                    <a:pt x="3687" y="1948"/>
                    <a:pt x="3603" y="1822"/>
                  </a:cubicBezTo>
                  <a:lnTo>
                    <a:pt x="3382" y="1475"/>
                  </a:lnTo>
                  <a:close/>
                  <a:moveTo>
                    <a:pt x="2465" y="1032"/>
                  </a:moveTo>
                  <a:lnTo>
                    <a:pt x="2940" y="1411"/>
                  </a:lnTo>
                  <a:lnTo>
                    <a:pt x="3308" y="2011"/>
                  </a:lnTo>
                  <a:cubicBezTo>
                    <a:pt x="3361" y="2086"/>
                    <a:pt x="3382" y="2180"/>
                    <a:pt x="3361" y="2264"/>
                  </a:cubicBezTo>
                  <a:lnTo>
                    <a:pt x="3340" y="2412"/>
                  </a:lnTo>
                  <a:lnTo>
                    <a:pt x="2550" y="1506"/>
                  </a:lnTo>
                  <a:cubicBezTo>
                    <a:pt x="2434" y="1369"/>
                    <a:pt x="2402" y="1190"/>
                    <a:pt x="2465" y="1032"/>
                  </a:cubicBezTo>
                  <a:close/>
                  <a:moveTo>
                    <a:pt x="2318" y="2844"/>
                  </a:moveTo>
                  <a:lnTo>
                    <a:pt x="2529" y="3528"/>
                  </a:lnTo>
                  <a:cubicBezTo>
                    <a:pt x="2423" y="3402"/>
                    <a:pt x="2297" y="3286"/>
                    <a:pt x="2149" y="3202"/>
                  </a:cubicBezTo>
                  <a:lnTo>
                    <a:pt x="2318" y="2844"/>
                  </a:lnTo>
                  <a:close/>
                  <a:moveTo>
                    <a:pt x="4393" y="2591"/>
                  </a:moveTo>
                  <a:lnTo>
                    <a:pt x="4424" y="2685"/>
                  </a:lnTo>
                  <a:lnTo>
                    <a:pt x="3498" y="3844"/>
                  </a:lnTo>
                  <a:lnTo>
                    <a:pt x="3677" y="2591"/>
                  </a:lnTo>
                  <a:close/>
                  <a:moveTo>
                    <a:pt x="3034" y="2591"/>
                  </a:moveTo>
                  <a:lnTo>
                    <a:pt x="3277" y="2865"/>
                  </a:lnTo>
                  <a:lnTo>
                    <a:pt x="3108" y="4108"/>
                  </a:lnTo>
                  <a:lnTo>
                    <a:pt x="3076" y="4108"/>
                  </a:lnTo>
                  <a:lnTo>
                    <a:pt x="2603" y="2591"/>
                  </a:lnTo>
                  <a:close/>
                  <a:moveTo>
                    <a:pt x="2013" y="3528"/>
                  </a:moveTo>
                  <a:cubicBezTo>
                    <a:pt x="2308" y="3718"/>
                    <a:pt x="2497" y="4045"/>
                    <a:pt x="2518" y="4424"/>
                  </a:cubicBezTo>
                  <a:lnTo>
                    <a:pt x="1644" y="4329"/>
                  </a:lnTo>
                  <a:lnTo>
                    <a:pt x="2013" y="3528"/>
                  </a:lnTo>
                  <a:close/>
                  <a:moveTo>
                    <a:pt x="3066" y="4455"/>
                  </a:moveTo>
                  <a:cubicBezTo>
                    <a:pt x="3182" y="4455"/>
                    <a:pt x="3266" y="4550"/>
                    <a:pt x="3266" y="4656"/>
                  </a:cubicBezTo>
                  <a:cubicBezTo>
                    <a:pt x="3266" y="4771"/>
                    <a:pt x="3182" y="4855"/>
                    <a:pt x="3066" y="4855"/>
                  </a:cubicBezTo>
                  <a:cubicBezTo>
                    <a:pt x="2961" y="4855"/>
                    <a:pt x="2866" y="4771"/>
                    <a:pt x="2866" y="4656"/>
                  </a:cubicBezTo>
                  <a:cubicBezTo>
                    <a:pt x="2866" y="4550"/>
                    <a:pt x="2961" y="4455"/>
                    <a:pt x="3066" y="4455"/>
                  </a:cubicBezTo>
                  <a:close/>
                  <a:moveTo>
                    <a:pt x="4941" y="0"/>
                  </a:moveTo>
                  <a:cubicBezTo>
                    <a:pt x="4698" y="0"/>
                    <a:pt x="4488" y="158"/>
                    <a:pt x="4414" y="368"/>
                  </a:cubicBezTo>
                  <a:lnTo>
                    <a:pt x="2908" y="368"/>
                  </a:lnTo>
                  <a:cubicBezTo>
                    <a:pt x="2592" y="368"/>
                    <a:pt x="2308" y="548"/>
                    <a:pt x="2170" y="832"/>
                  </a:cubicBezTo>
                  <a:cubicBezTo>
                    <a:pt x="2065" y="1042"/>
                    <a:pt x="2055" y="1285"/>
                    <a:pt x="2139" y="1496"/>
                  </a:cubicBezTo>
                  <a:lnTo>
                    <a:pt x="1760" y="1496"/>
                  </a:lnTo>
                  <a:cubicBezTo>
                    <a:pt x="1665" y="1496"/>
                    <a:pt x="1581" y="1569"/>
                    <a:pt x="1581" y="1664"/>
                  </a:cubicBezTo>
                  <a:cubicBezTo>
                    <a:pt x="1581" y="1770"/>
                    <a:pt x="1665" y="1843"/>
                    <a:pt x="1760" y="1843"/>
                  </a:cubicBezTo>
                  <a:lnTo>
                    <a:pt x="2002" y="1843"/>
                  </a:lnTo>
                  <a:lnTo>
                    <a:pt x="2160" y="2348"/>
                  </a:lnTo>
                  <a:lnTo>
                    <a:pt x="1833" y="3055"/>
                  </a:lnTo>
                  <a:cubicBezTo>
                    <a:pt x="1697" y="3012"/>
                    <a:pt x="1538" y="2991"/>
                    <a:pt x="1391" y="2991"/>
                  </a:cubicBezTo>
                  <a:cubicBezTo>
                    <a:pt x="812" y="2991"/>
                    <a:pt x="286" y="3317"/>
                    <a:pt x="43" y="3834"/>
                  </a:cubicBezTo>
                  <a:cubicBezTo>
                    <a:pt x="1" y="3918"/>
                    <a:pt x="43" y="4024"/>
                    <a:pt x="127" y="4066"/>
                  </a:cubicBezTo>
                  <a:cubicBezTo>
                    <a:pt x="152" y="4078"/>
                    <a:pt x="178" y="4084"/>
                    <a:pt x="204" y="4084"/>
                  </a:cubicBezTo>
                  <a:cubicBezTo>
                    <a:pt x="267" y="4084"/>
                    <a:pt x="329" y="4048"/>
                    <a:pt x="359" y="3981"/>
                  </a:cubicBezTo>
                  <a:cubicBezTo>
                    <a:pt x="548" y="3591"/>
                    <a:pt x="949" y="3339"/>
                    <a:pt x="1391" y="3339"/>
                  </a:cubicBezTo>
                  <a:cubicBezTo>
                    <a:pt x="1496" y="3339"/>
                    <a:pt x="1592" y="3349"/>
                    <a:pt x="1686" y="3381"/>
                  </a:cubicBezTo>
                  <a:lnTo>
                    <a:pt x="1223" y="4403"/>
                  </a:lnTo>
                  <a:cubicBezTo>
                    <a:pt x="1201" y="4455"/>
                    <a:pt x="1201" y="4508"/>
                    <a:pt x="1233" y="4560"/>
                  </a:cubicBezTo>
                  <a:cubicBezTo>
                    <a:pt x="1265" y="4602"/>
                    <a:pt x="1307" y="4634"/>
                    <a:pt x="1370" y="4645"/>
                  </a:cubicBezTo>
                  <a:lnTo>
                    <a:pt x="2476" y="4771"/>
                  </a:lnTo>
                  <a:cubicBezTo>
                    <a:pt x="2350" y="5245"/>
                    <a:pt x="1908" y="5603"/>
                    <a:pt x="1391" y="5603"/>
                  </a:cubicBezTo>
                  <a:cubicBezTo>
                    <a:pt x="1276" y="5603"/>
                    <a:pt x="1159" y="5593"/>
                    <a:pt x="1044" y="5550"/>
                  </a:cubicBezTo>
                  <a:cubicBezTo>
                    <a:pt x="1030" y="5547"/>
                    <a:pt x="1015" y="5545"/>
                    <a:pt x="1000" y="5545"/>
                  </a:cubicBezTo>
                  <a:cubicBezTo>
                    <a:pt x="926" y="5545"/>
                    <a:pt x="851" y="5588"/>
                    <a:pt x="833" y="5667"/>
                  </a:cubicBezTo>
                  <a:cubicBezTo>
                    <a:pt x="801" y="5761"/>
                    <a:pt x="854" y="5856"/>
                    <a:pt x="939" y="5887"/>
                  </a:cubicBezTo>
                  <a:cubicBezTo>
                    <a:pt x="1086" y="5930"/>
                    <a:pt x="1233" y="5951"/>
                    <a:pt x="1391" y="5951"/>
                  </a:cubicBezTo>
                  <a:cubicBezTo>
                    <a:pt x="1981" y="5951"/>
                    <a:pt x="2497" y="5603"/>
                    <a:pt x="2729" y="5087"/>
                  </a:cubicBezTo>
                  <a:cubicBezTo>
                    <a:pt x="2823" y="5161"/>
                    <a:pt x="2940" y="5203"/>
                    <a:pt x="3066" y="5203"/>
                  </a:cubicBezTo>
                  <a:cubicBezTo>
                    <a:pt x="3371" y="5203"/>
                    <a:pt x="3614" y="4961"/>
                    <a:pt x="3614" y="4656"/>
                  </a:cubicBezTo>
                  <a:lnTo>
                    <a:pt x="3614" y="4645"/>
                  </a:lnTo>
                  <a:lnTo>
                    <a:pt x="3624" y="4645"/>
                  </a:lnTo>
                  <a:cubicBezTo>
                    <a:pt x="3698" y="4645"/>
                    <a:pt x="3750" y="4613"/>
                    <a:pt x="3782" y="4550"/>
                  </a:cubicBezTo>
                  <a:cubicBezTo>
                    <a:pt x="3824" y="4466"/>
                    <a:pt x="3792" y="4361"/>
                    <a:pt x="3708" y="4318"/>
                  </a:cubicBezTo>
                  <a:lnTo>
                    <a:pt x="3603" y="4265"/>
                  </a:lnTo>
                  <a:lnTo>
                    <a:pt x="4541" y="3107"/>
                  </a:lnTo>
                  <a:lnTo>
                    <a:pt x="4667" y="3570"/>
                  </a:lnTo>
                  <a:cubicBezTo>
                    <a:pt x="4740" y="3855"/>
                    <a:pt x="4888" y="4108"/>
                    <a:pt x="5099" y="4318"/>
                  </a:cubicBezTo>
                  <a:lnTo>
                    <a:pt x="5372" y="4592"/>
                  </a:lnTo>
                  <a:cubicBezTo>
                    <a:pt x="5404" y="4634"/>
                    <a:pt x="5457" y="4645"/>
                    <a:pt x="5499" y="4645"/>
                  </a:cubicBezTo>
                  <a:cubicBezTo>
                    <a:pt x="5541" y="4645"/>
                    <a:pt x="5583" y="4634"/>
                    <a:pt x="5625" y="4592"/>
                  </a:cubicBezTo>
                  <a:cubicBezTo>
                    <a:pt x="5688" y="4529"/>
                    <a:pt x="5688" y="4413"/>
                    <a:pt x="5625" y="4350"/>
                  </a:cubicBezTo>
                  <a:lnTo>
                    <a:pt x="5341" y="4066"/>
                  </a:lnTo>
                  <a:cubicBezTo>
                    <a:pt x="5183" y="3907"/>
                    <a:pt x="5056" y="3708"/>
                    <a:pt x="5004" y="3486"/>
                  </a:cubicBezTo>
                  <a:lnTo>
                    <a:pt x="4993" y="3455"/>
                  </a:lnTo>
                  <a:cubicBezTo>
                    <a:pt x="5152" y="3381"/>
                    <a:pt x="5320" y="3339"/>
                    <a:pt x="5499" y="3339"/>
                  </a:cubicBezTo>
                  <a:cubicBezTo>
                    <a:pt x="6121" y="3339"/>
                    <a:pt x="6626" y="3844"/>
                    <a:pt x="6626" y="4476"/>
                  </a:cubicBezTo>
                  <a:cubicBezTo>
                    <a:pt x="6626" y="5098"/>
                    <a:pt x="6121" y="5603"/>
                    <a:pt x="5499" y="5603"/>
                  </a:cubicBezTo>
                  <a:cubicBezTo>
                    <a:pt x="4878" y="5603"/>
                    <a:pt x="4361" y="5098"/>
                    <a:pt x="4361" y="4476"/>
                  </a:cubicBezTo>
                  <a:cubicBezTo>
                    <a:pt x="4361" y="4350"/>
                    <a:pt x="4382" y="4234"/>
                    <a:pt x="4414" y="4129"/>
                  </a:cubicBezTo>
                  <a:cubicBezTo>
                    <a:pt x="4446" y="4034"/>
                    <a:pt x="4393" y="3939"/>
                    <a:pt x="4309" y="3907"/>
                  </a:cubicBezTo>
                  <a:cubicBezTo>
                    <a:pt x="4290" y="3901"/>
                    <a:pt x="4271" y="3898"/>
                    <a:pt x="4252" y="3898"/>
                  </a:cubicBezTo>
                  <a:cubicBezTo>
                    <a:pt x="4176" y="3898"/>
                    <a:pt x="4104" y="3947"/>
                    <a:pt x="4087" y="4024"/>
                  </a:cubicBezTo>
                  <a:cubicBezTo>
                    <a:pt x="4035" y="4171"/>
                    <a:pt x="4014" y="4318"/>
                    <a:pt x="4014" y="4476"/>
                  </a:cubicBezTo>
                  <a:cubicBezTo>
                    <a:pt x="4014" y="5287"/>
                    <a:pt x="4677" y="5951"/>
                    <a:pt x="5499" y="5951"/>
                  </a:cubicBezTo>
                  <a:cubicBezTo>
                    <a:pt x="6310" y="5951"/>
                    <a:pt x="6984" y="5287"/>
                    <a:pt x="6984" y="4476"/>
                  </a:cubicBezTo>
                  <a:cubicBezTo>
                    <a:pt x="6984" y="3655"/>
                    <a:pt x="6320" y="2991"/>
                    <a:pt x="5499" y="2991"/>
                  </a:cubicBezTo>
                  <a:cubicBezTo>
                    <a:pt x="5288" y="2991"/>
                    <a:pt x="5088" y="3033"/>
                    <a:pt x="4899" y="3118"/>
                  </a:cubicBezTo>
                  <a:lnTo>
                    <a:pt x="4604" y="2032"/>
                  </a:lnTo>
                  <a:lnTo>
                    <a:pt x="5309" y="2032"/>
                  </a:lnTo>
                  <a:cubicBezTo>
                    <a:pt x="5425" y="2032"/>
                    <a:pt x="5510" y="2117"/>
                    <a:pt x="5510" y="2233"/>
                  </a:cubicBezTo>
                  <a:cubicBezTo>
                    <a:pt x="5510" y="2338"/>
                    <a:pt x="5425" y="2433"/>
                    <a:pt x="5309" y="2433"/>
                  </a:cubicBezTo>
                  <a:cubicBezTo>
                    <a:pt x="5215" y="2433"/>
                    <a:pt x="5141" y="2507"/>
                    <a:pt x="5141" y="2601"/>
                  </a:cubicBezTo>
                  <a:cubicBezTo>
                    <a:pt x="5141" y="2696"/>
                    <a:pt x="5215" y="2781"/>
                    <a:pt x="5309" y="2781"/>
                  </a:cubicBezTo>
                  <a:cubicBezTo>
                    <a:pt x="5615" y="2781"/>
                    <a:pt x="5857" y="2528"/>
                    <a:pt x="5857" y="2233"/>
                  </a:cubicBezTo>
                  <a:cubicBezTo>
                    <a:pt x="5857" y="1927"/>
                    <a:pt x="5615" y="1685"/>
                    <a:pt x="5309" y="1685"/>
                  </a:cubicBezTo>
                  <a:lnTo>
                    <a:pt x="4340" y="1685"/>
                  </a:lnTo>
                  <a:cubicBezTo>
                    <a:pt x="4319" y="1685"/>
                    <a:pt x="4309" y="1664"/>
                    <a:pt x="4298" y="1664"/>
                  </a:cubicBezTo>
                  <a:cubicBezTo>
                    <a:pt x="4298" y="1653"/>
                    <a:pt x="4288" y="1632"/>
                    <a:pt x="4298" y="1611"/>
                  </a:cubicBezTo>
                  <a:lnTo>
                    <a:pt x="4572" y="958"/>
                  </a:lnTo>
                  <a:cubicBezTo>
                    <a:pt x="4677" y="1042"/>
                    <a:pt x="4804" y="1095"/>
                    <a:pt x="4941" y="1095"/>
                  </a:cubicBezTo>
                  <a:cubicBezTo>
                    <a:pt x="5236" y="1095"/>
                    <a:pt x="5489" y="853"/>
                    <a:pt x="5489" y="548"/>
                  </a:cubicBezTo>
                  <a:cubicBezTo>
                    <a:pt x="5489" y="242"/>
                    <a:pt x="5236" y="0"/>
                    <a:pt x="4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7" name="Google Shape;1777;p86"/>
          <p:cNvGrpSpPr/>
          <p:nvPr/>
        </p:nvGrpSpPr>
        <p:grpSpPr>
          <a:xfrm>
            <a:off x="915785" y="3235410"/>
            <a:ext cx="272179" cy="272179"/>
            <a:chOff x="4074886" y="1655827"/>
            <a:chExt cx="324874" cy="324874"/>
          </a:xfrm>
        </p:grpSpPr>
        <p:sp>
          <p:nvSpPr>
            <p:cNvPr id="1778" name="Google Shape;1778;p86"/>
            <p:cNvSpPr/>
            <p:nvPr/>
          </p:nvSpPr>
          <p:spPr>
            <a:xfrm>
              <a:off x="4074886" y="1757632"/>
              <a:ext cx="223068" cy="223068"/>
            </a:xfrm>
            <a:custGeom>
              <a:rect b="b" l="l" r="r" t="t"/>
              <a:pathLst>
                <a:path extrusionOk="0" h="8195" w="8195">
                  <a:moveTo>
                    <a:pt x="4098" y="348"/>
                  </a:moveTo>
                  <a:cubicBezTo>
                    <a:pt x="6162" y="348"/>
                    <a:pt x="7848" y="2033"/>
                    <a:pt x="7848" y="4097"/>
                  </a:cubicBezTo>
                  <a:cubicBezTo>
                    <a:pt x="7848" y="6162"/>
                    <a:pt x="6162" y="7847"/>
                    <a:pt x="4098" y="7847"/>
                  </a:cubicBezTo>
                  <a:cubicBezTo>
                    <a:pt x="2034" y="7847"/>
                    <a:pt x="348" y="6162"/>
                    <a:pt x="348" y="4097"/>
                  </a:cubicBezTo>
                  <a:cubicBezTo>
                    <a:pt x="348" y="2033"/>
                    <a:pt x="2034" y="348"/>
                    <a:pt x="4098" y="348"/>
                  </a:cubicBezTo>
                  <a:close/>
                  <a:moveTo>
                    <a:pt x="4098" y="0"/>
                  </a:moveTo>
                  <a:cubicBezTo>
                    <a:pt x="1833" y="0"/>
                    <a:pt x="0" y="1833"/>
                    <a:pt x="0" y="4097"/>
                  </a:cubicBezTo>
                  <a:cubicBezTo>
                    <a:pt x="0" y="6362"/>
                    <a:pt x="1833" y="8195"/>
                    <a:pt x="4098" y="8195"/>
                  </a:cubicBezTo>
                  <a:cubicBezTo>
                    <a:pt x="6362" y="8195"/>
                    <a:pt x="8195" y="6362"/>
                    <a:pt x="8195" y="4097"/>
                  </a:cubicBezTo>
                  <a:cubicBezTo>
                    <a:pt x="8195" y="1833"/>
                    <a:pt x="6362" y="0"/>
                    <a:pt x="40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86"/>
            <p:cNvSpPr/>
            <p:nvPr/>
          </p:nvSpPr>
          <p:spPr>
            <a:xfrm>
              <a:off x="4095247" y="1777966"/>
              <a:ext cx="182374" cy="182374"/>
            </a:xfrm>
            <a:custGeom>
              <a:rect b="b" l="l" r="r" t="t"/>
              <a:pathLst>
                <a:path extrusionOk="0" h="6700" w="6700">
                  <a:moveTo>
                    <a:pt x="2802" y="401"/>
                  </a:moveTo>
                  <a:lnTo>
                    <a:pt x="2802" y="2402"/>
                  </a:lnTo>
                  <a:lnTo>
                    <a:pt x="1064" y="1402"/>
                  </a:lnTo>
                  <a:cubicBezTo>
                    <a:pt x="1506" y="886"/>
                    <a:pt x="2117" y="527"/>
                    <a:pt x="2802" y="401"/>
                  </a:cubicBezTo>
                  <a:close/>
                  <a:moveTo>
                    <a:pt x="3350" y="349"/>
                  </a:moveTo>
                  <a:cubicBezTo>
                    <a:pt x="3413" y="349"/>
                    <a:pt x="3487" y="349"/>
                    <a:pt x="3550" y="359"/>
                  </a:cubicBezTo>
                  <a:lnTo>
                    <a:pt x="3550" y="2603"/>
                  </a:lnTo>
                  <a:lnTo>
                    <a:pt x="3498" y="2634"/>
                  </a:lnTo>
                  <a:cubicBezTo>
                    <a:pt x="3455" y="2624"/>
                    <a:pt x="3402" y="2613"/>
                    <a:pt x="3350" y="2613"/>
                  </a:cubicBezTo>
                  <a:cubicBezTo>
                    <a:pt x="3297" y="2613"/>
                    <a:pt x="3245" y="2624"/>
                    <a:pt x="3203" y="2634"/>
                  </a:cubicBezTo>
                  <a:lnTo>
                    <a:pt x="3150" y="2603"/>
                  </a:lnTo>
                  <a:lnTo>
                    <a:pt x="3150" y="359"/>
                  </a:lnTo>
                  <a:cubicBezTo>
                    <a:pt x="3213" y="349"/>
                    <a:pt x="3287" y="349"/>
                    <a:pt x="3350" y="349"/>
                  </a:cubicBezTo>
                  <a:close/>
                  <a:moveTo>
                    <a:pt x="853" y="1676"/>
                  </a:moveTo>
                  <a:lnTo>
                    <a:pt x="2802" y="2802"/>
                  </a:lnTo>
                  <a:lnTo>
                    <a:pt x="2802" y="2866"/>
                  </a:lnTo>
                  <a:cubicBezTo>
                    <a:pt x="2739" y="2940"/>
                    <a:pt x="2686" y="3024"/>
                    <a:pt x="2655" y="3118"/>
                  </a:cubicBezTo>
                  <a:lnTo>
                    <a:pt x="2602" y="3150"/>
                  </a:lnTo>
                  <a:lnTo>
                    <a:pt x="654" y="2023"/>
                  </a:lnTo>
                  <a:cubicBezTo>
                    <a:pt x="717" y="1908"/>
                    <a:pt x="780" y="1791"/>
                    <a:pt x="853" y="1676"/>
                  </a:cubicBezTo>
                  <a:close/>
                  <a:moveTo>
                    <a:pt x="5846" y="1676"/>
                  </a:moveTo>
                  <a:cubicBezTo>
                    <a:pt x="5920" y="1791"/>
                    <a:pt x="5983" y="1908"/>
                    <a:pt x="6046" y="2023"/>
                  </a:cubicBezTo>
                  <a:lnTo>
                    <a:pt x="4097" y="3150"/>
                  </a:lnTo>
                  <a:lnTo>
                    <a:pt x="4045" y="3118"/>
                  </a:lnTo>
                  <a:cubicBezTo>
                    <a:pt x="4013" y="3024"/>
                    <a:pt x="3961" y="2940"/>
                    <a:pt x="3898" y="2866"/>
                  </a:cubicBezTo>
                  <a:lnTo>
                    <a:pt x="3898" y="2802"/>
                  </a:lnTo>
                  <a:lnTo>
                    <a:pt x="5846" y="1676"/>
                  </a:lnTo>
                  <a:close/>
                  <a:moveTo>
                    <a:pt x="3350" y="2961"/>
                  </a:moveTo>
                  <a:cubicBezTo>
                    <a:pt x="3561" y="2961"/>
                    <a:pt x="3739" y="3140"/>
                    <a:pt x="3739" y="3350"/>
                  </a:cubicBezTo>
                  <a:cubicBezTo>
                    <a:pt x="3739" y="3561"/>
                    <a:pt x="3561" y="3740"/>
                    <a:pt x="3350" y="3740"/>
                  </a:cubicBezTo>
                  <a:cubicBezTo>
                    <a:pt x="3139" y="3740"/>
                    <a:pt x="2960" y="3561"/>
                    <a:pt x="2960" y="3350"/>
                  </a:cubicBezTo>
                  <a:cubicBezTo>
                    <a:pt x="2960" y="3140"/>
                    <a:pt x="3139" y="2961"/>
                    <a:pt x="3350" y="2961"/>
                  </a:cubicBezTo>
                  <a:close/>
                  <a:moveTo>
                    <a:pt x="516" y="2350"/>
                  </a:moveTo>
                  <a:lnTo>
                    <a:pt x="2255" y="3350"/>
                  </a:lnTo>
                  <a:lnTo>
                    <a:pt x="516" y="4351"/>
                  </a:lnTo>
                  <a:cubicBezTo>
                    <a:pt x="411" y="4035"/>
                    <a:pt x="348" y="3698"/>
                    <a:pt x="348" y="3350"/>
                  </a:cubicBezTo>
                  <a:cubicBezTo>
                    <a:pt x="348" y="3003"/>
                    <a:pt x="411" y="2666"/>
                    <a:pt x="516" y="2350"/>
                  </a:cubicBezTo>
                  <a:close/>
                  <a:moveTo>
                    <a:pt x="6183" y="2350"/>
                  </a:moveTo>
                  <a:cubicBezTo>
                    <a:pt x="6288" y="2666"/>
                    <a:pt x="6351" y="3003"/>
                    <a:pt x="6351" y="3350"/>
                  </a:cubicBezTo>
                  <a:cubicBezTo>
                    <a:pt x="6351" y="3698"/>
                    <a:pt x="6288" y="4035"/>
                    <a:pt x="6183" y="4351"/>
                  </a:cubicBezTo>
                  <a:lnTo>
                    <a:pt x="4445" y="3350"/>
                  </a:lnTo>
                  <a:lnTo>
                    <a:pt x="6183" y="2350"/>
                  </a:lnTo>
                  <a:close/>
                  <a:moveTo>
                    <a:pt x="2602" y="3551"/>
                  </a:moveTo>
                  <a:lnTo>
                    <a:pt x="2655" y="3582"/>
                  </a:lnTo>
                  <a:cubicBezTo>
                    <a:pt x="2686" y="3677"/>
                    <a:pt x="2739" y="3761"/>
                    <a:pt x="2802" y="3835"/>
                  </a:cubicBezTo>
                  <a:lnTo>
                    <a:pt x="2802" y="3898"/>
                  </a:lnTo>
                  <a:lnTo>
                    <a:pt x="853" y="5014"/>
                  </a:lnTo>
                  <a:cubicBezTo>
                    <a:pt x="780" y="4909"/>
                    <a:pt x="717" y="4794"/>
                    <a:pt x="654" y="4677"/>
                  </a:cubicBezTo>
                  <a:lnTo>
                    <a:pt x="2602" y="3551"/>
                  </a:lnTo>
                  <a:close/>
                  <a:moveTo>
                    <a:pt x="4097" y="3551"/>
                  </a:moveTo>
                  <a:lnTo>
                    <a:pt x="6046" y="4677"/>
                  </a:lnTo>
                  <a:cubicBezTo>
                    <a:pt x="5983" y="4794"/>
                    <a:pt x="5920" y="4909"/>
                    <a:pt x="5846" y="5014"/>
                  </a:cubicBezTo>
                  <a:lnTo>
                    <a:pt x="3898" y="3898"/>
                  </a:lnTo>
                  <a:lnTo>
                    <a:pt x="3898" y="3835"/>
                  </a:lnTo>
                  <a:cubicBezTo>
                    <a:pt x="3961" y="3761"/>
                    <a:pt x="4013" y="3677"/>
                    <a:pt x="4045" y="3582"/>
                  </a:cubicBezTo>
                  <a:lnTo>
                    <a:pt x="4097" y="3551"/>
                  </a:lnTo>
                  <a:close/>
                  <a:moveTo>
                    <a:pt x="2802" y="4298"/>
                  </a:moveTo>
                  <a:lnTo>
                    <a:pt x="2802" y="6299"/>
                  </a:lnTo>
                  <a:cubicBezTo>
                    <a:pt x="2117" y="6173"/>
                    <a:pt x="1506" y="5815"/>
                    <a:pt x="1064" y="5299"/>
                  </a:cubicBezTo>
                  <a:lnTo>
                    <a:pt x="2802" y="4298"/>
                  </a:lnTo>
                  <a:close/>
                  <a:moveTo>
                    <a:pt x="3898" y="4298"/>
                  </a:moveTo>
                  <a:lnTo>
                    <a:pt x="5625" y="5299"/>
                  </a:lnTo>
                  <a:cubicBezTo>
                    <a:pt x="5193" y="5815"/>
                    <a:pt x="4582" y="6173"/>
                    <a:pt x="3898" y="6299"/>
                  </a:cubicBezTo>
                  <a:lnTo>
                    <a:pt x="3898" y="4298"/>
                  </a:lnTo>
                  <a:close/>
                  <a:moveTo>
                    <a:pt x="3498" y="4066"/>
                  </a:moveTo>
                  <a:lnTo>
                    <a:pt x="3550" y="4098"/>
                  </a:lnTo>
                  <a:lnTo>
                    <a:pt x="3550" y="6341"/>
                  </a:lnTo>
                  <a:cubicBezTo>
                    <a:pt x="3487" y="6352"/>
                    <a:pt x="3413" y="6352"/>
                    <a:pt x="3350" y="6352"/>
                  </a:cubicBezTo>
                  <a:cubicBezTo>
                    <a:pt x="3287" y="6352"/>
                    <a:pt x="3213" y="6352"/>
                    <a:pt x="3150" y="6341"/>
                  </a:cubicBezTo>
                  <a:lnTo>
                    <a:pt x="3150" y="4098"/>
                  </a:lnTo>
                  <a:lnTo>
                    <a:pt x="3203" y="4066"/>
                  </a:lnTo>
                  <a:cubicBezTo>
                    <a:pt x="3245" y="4077"/>
                    <a:pt x="3297" y="4087"/>
                    <a:pt x="3350" y="4087"/>
                  </a:cubicBezTo>
                  <a:cubicBezTo>
                    <a:pt x="3402" y="4087"/>
                    <a:pt x="3455" y="4077"/>
                    <a:pt x="3498" y="4066"/>
                  </a:cubicBezTo>
                  <a:close/>
                  <a:moveTo>
                    <a:pt x="3350" y="1"/>
                  </a:moveTo>
                  <a:cubicBezTo>
                    <a:pt x="1496" y="1"/>
                    <a:pt x="1" y="1496"/>
                    <a:pt x="1" y="3350"/>
                  </a:cubicBezTo>
                  <a:cubicBezTo>
                    <a:pt x="1" y="5194"/>
                    <a:pt x="1496" y="6700"/>
                    <a:pt x="3350" y="6700"/>
                  </a:cubicBezTo>
                  <a:cubicBezTo>
                    <a:pt x="5193" y="6700"/>
                    <a:pt x="6699" y="5194"/>
                    <a:pt x="6699" y="3350"/>
                  </a:cubicBezTo>
                  <a:cubicBezTo>
                    <a:pt x="6699" y="2308"/>
                    <a:pt x="6225" y="1349"/>
                    <a:pt x="5414" y="707"/>
                  </a:cubicBezTo>
                  <a:cubicBezTo>
                    <a:pt x="5380" y="681"/>
                    <a:pt x="5343" y="669"/>
                    <a:pt x="5306" y="669"/>
                  </a:cubicBezTo>
                  <a:cubicBezTo>
                    <a:pt x="5252" y="669"/>
                    <a:pt x="5199" y="695"/>
                    <a:pt x="5162" y="738"/>
                  </a:cubicBezTo>
                  <a:cubicBezTo>
                    <a:pt x="5109" y="812"/>
                    <a:pt x="5120" y="918"/>
                    <a:pt x="5193" y="981"/>
                  </a:cubicBezTo>
                  <a:cubicBezTo>
                    <a:pt x="5351" y="1107"/>
                    <a:pt x="5499" y="1244"/>
                    <a:pt x="5635" y="1402"/>
                  </a:cubicBezTo>
                  <a:lnTo>
                    <a:pt x="3898" y="2402"/>
                  </a:lnTo>
                  <a:lnTo>
                    <a:pt x="3898" y="401"/>
                  </a:lnTo>
                  <a:cubicBezTo>
                    <a:pt x="4151" y="443"/>
                    <a:pt x="4392" y="517"/>
                    <a:pt x="4624" y="633"/>
                  </a:cubicBezTo>
                  <a:cubicBezTo>
                    <a:pt x="4647" y="644"/>
                    <a:pt x="4671" y="649"/>
                    <a:pt x="4695" y="649"/>
                  </a:cubicBezTo>
                  <a:cubicBezTo>
                    <a:pt x="4760" y="649"/>
                    <a:pt x="4825" y="610"/>
                    <a:pt x="4856" y="548"/>
                  </a:cubicBezTo>
                  <a:cubicBezTo>
                    <a:pt x="4898" y="454"/>
                    <a:pt x="4856" y="359"/>
                    <a:pt x="4772" y="317"/>
                  </a:cubicBezTo>
                  <a:cubicBezTo>
                    <a:pt x="4319" y="106"/>
                    <a:pt x="3845" y="1"/>
                    <a:pt x="3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86"/>
            <p:cNvSpPr/>
            <p:nvPr/>
          </p:nvSpPr>
          <p:spPr>
            <a:xfrm>
              <a:off x="4178978" y="1655827"/>
              <a:ext cx="220781" cy="220210"/>
            </a:xfrm>
            <a:custGeom>
              <a:rect b="b" l="l" r="r" t="t"/>
              <a:pathLst>
                <a:path extrusionOk="0" h="8090" w="8111">
                  <a:moveTo>
                    <a:pt x="4013" y="1"/>
                  </a:moveTo>
                  <a:cubicBezTo>
                    <a:pt x="3076" y="1"/>
                    <a:pt x="2191" y="307"/>
                    <a:pt x="1464" y="886"/>
                  </a:cubicBezTo>
                  <a:cubicBezTo>
                    <a:pt x="748" y="1454"/>
                    <a:pt x="242" y="2245"/>
                    <a:pt x="31" y="3119"/>
                  </a:cubicBezTo>
                  <a:cubicBezTo>
                    <a:pt x="0" y="3214"/>
                    <a:pt x="63" y="3308"/>
                    <a:pt x="158" y="3340"/>
                  </a:cubicBezTo>
                  <a:cubicBezTo>
                    <a:pt x="170" y="3343"/>
                    <a:pt x="183" y="3344"/>
                    <a:pt x="195" y="3344"/>
                  </a:cubicBezTo>
                  <a:cubicBezTo>
                    <a:pt x="276" y="3344"/>
                    <a:pt x="350" y="3286"/>
                    <a:pt x="368" y="3203"/>
                  </a:cubicBezTo>
                  <a:cubicBezTo>
                    <a:pt x="558" y="2402"/>
                    <a:pt x="1032" y="1676"/>
                    <a:pt x="1675" y="1159"/>
                  </a:cubicBezTo>
                  <a:cubicBezTo>
                    <a:pt x="2349" y="633"/>
                    <a:pt x="3149" y="349"/>
                    <a:pt x="4013" y="349"/>
                  </a:cubicBezTo>
                  <a:cubicBezTo>
                    <a:pt x="6077" y="349"/>
                    <a:pt x="7762" y="2034"/>
                    <a:pt x="7762" y="4098"/>
                  </a:cubicBezTo>
                  <a:cubicBezTo>
                    <a:pt x="7762" y="4951"/>
                    <a:pt x="7478" y="5763"/>
                    <a:pt x="6952" y="6437"/>
                  </a:cubicBezTo>
                  <a:cubicBezTo>
                    <a:pt x="6425" y="7079"/>
                    <a:pt x="5709" y="7542"/>
                    <a:pt x="4908" y="7743"/>
                  </a:cubicBezTo>
                  <a:cubicBezTo>
                    <a:pt x="4813" y="7764"/>
                    <a:pt x="4750" y="7858"/>
                    <a:pt x="4771" y="7953"/>
                  </a:cubicBezTo>
                  <a:cubicBezTo>
                    <a:pt x="4792" y="8038"/>
                    <a:pt x="4866" y="8090"/>
                    <a:pt x="4940" y="8090"/>
                  </a:cubicBezTo>
                  <a:cubicBezTo>
                    <a:pt x="4961" y="8090"/>
                    <a:pt x="4972" y="8090"/>
                    <a:pt x="4982" y="8080"/>
                  </a:cubicBezTo>
                  <a:cubicBezTo>
                    <a:pt x="5867" y="7869"/>
                    <a:pt x="6657" y="7364"/>
                    <a:pt x="7226" y="6647"/>
                  </a:cubicBezTo>
                  <a:cubicBezTo>
                    <a:pt x="7805" y="5920"/>
                    <a:pt x="8110" y="5035"/>
                    <a:pt x="8110" y="4098"/>
                  </a:cubicBezTo>
                  <a:cubicBezTo>
                    <a:pt x="8110" y="1834"/>
                    <a:pt x="6267" y="1"/>
                    <a:pt x="4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6"/>
            <p:cNvSpPr/>
            <p:nvPr/>
          </p:nvSpPr>
          <p:spPr>
            <a:xfrm>
              <a:off x="4199612" y="1676215"/>
              <a:ext cx="179788" cy="178917"/>
            </a:xfrm>
            <a:custGeom>
              <a:rect b="b" l="l" r="r" t="t"/>
              <a:pathLst>
                <a:path extrusionOk="0" h="6573" w="6605">
                  <a:moveTo>
                    <a:pt x="2707" y="400"/>
                  </a:moveTo>
                  <a:lnTo>
                    <a:pt x="2707" y="2402"/>
                  </a:lnTo>
                  <a:lnTo>
                    <a:pt x="970" y="1401"/>
                  </a:lnTo>
                  <a:cubicBezTo>
                    <a:pt x="1106" y="1243"/>
                    <a:pt x="1265" y="1095"/>
                    <a:pt x="1422" y="969"/>
                  </a:cubicBezTo>
                  <a:cubicBezTo>
                    <a:pt x="1812" y="674"/>
                    <a:pt x="2244" y="485"/>
                    <a:pt x="2707" y="400"/>
                  </a:cubicBezTo>
                  <a:close/>
                  <a:moveTo>
                    <a:pt x="3255" y="347"/>
                  </a:moveTo>
                  <a:cubicBezTo>
                    <a:pt x="3318" y="347"/>
                    <a:pt x="3381" y="347"/>
                    <a:pt x="3455" y="358"/>
                  </a:cubicBezTo>
                  <a:lnTo>
                    <a:pt x="3455" y="2601"/>
                  </a:lnTo>
                  <a:lnTo>
                    <a:pt x="3402" y="2633"/>
                  </a:lnTo>
                  <a:cubicBezTo>
                    <a:pt x="3350" y="2622"/>
                    <a:pt x="3308" y="2612"/>
                    <a:pt x="3255" y="2612"/>
                  </a:cubicBezTo>
                  <a:cubicBezTo>
                    <a:pt x="3203" y="2612"/>
                    <a:pt x="3149" y="2622"/>
                    <a:pt x="3107" y="2633"/>
                  </a:cubicBezTo>
                  <a:lnTo>
                    <a:pt x="3055" y="2601"/>
                  </a:lnTo>
                  <a:lnTo>
                    <a:pt x="3055" y="358"/>
                  </a:lnTo>
                  <a:cubicBezTo>
                    <a:pt x="3118" y="347"/>
                    <a:pt x="3181" y="347"/>
                    <a:pt x="3255" y="347"/>
                  </a:cubicBezTo>
                  <a:close/>
                  <a:moveTo>
                    <a:pt x="5751" y="1674"/>
                  </a:moveTo>
                  <a:cubicBezTo>
                    <a:pt x="5825" y="1791"/>
                    <a:pt x="5888" y="1906"/>
                    <a:pt x="5951" y="2022"/>
                  </a:cubicBezTo>
                  <a:lnTo>
                    <a:pt x="4003" y="3149"/>
                  </a:lnTo>
                  <a:lnTo>
                    <a:pt x="3950" y="3118"/>
                  </a:lnTo>
                  <a:cubicBezTo>
                    <a:pt x="3919" y="3023"/>
                    <a:pt x="3866" y="2938"/>
                    <a:pt x="3802" y="2865"/>
                  </a:cubicBezTo>
                  <a:lnTo>
                    <a:pt x="3802" y="2802"/>
                  </a:lnTo>
                  <a:lnTo>
                    <a:pt x="5751" y="1674"/>
                  </a:lnTo>
                  <a:close/>
                  <a:moveTo>
                    <a:pt x="759" y="1685"/>
                  </a:moveTo>
                  <a:lnTo>
                    <a:pt x="2707" y="2802"/>
                  </a:lnTo>
                  <a:lnTo>
                    <a:pt x="2707" y="2865"/>
                  </a:lnTo>
                  <a:cubicBezTo>
                    <a:pt x="2623" y="2949"/>
                    <a:pt x="2571" y="3055"/>
                    <a:pt x="2539" y="3170"/>
                  </a:cubicBezTo>
                  <a:lnTo>
                    <a:pt x="558" y="2022"/>
                  </a:lnTo>
                  <a:cubicBezTo>
                    <a:pt x="622" y="1906"/>
                    <a:pt x="685" y="1791"/>
                    <a:pt x="759" y="1685"/>
                  </a:cubicBezTo>
                  <a:close/>
                  <a:moveTo>
                    <a:pt x="3255" y="2959"/>
                  </a:moveTo>
                  <a:cubicBezTo>
                    <a:pt x="3465" y="2959"/>
                    <a:pt x="3634" y="3139"/>
                    <a:pt x="3634" y="3349"/>
                  </a:cubicBezTo>
                  <a:cubicBezTo>
                    <a:pt x="3634" y="3560"/>
                    <a:pt x="3465" y="3739"/>
                    <a:pt x="3255" y="3739"/>
                  </a:cubicBezTo>
                  <a:cubicBezTo>
                    <a:pt x="3044" y="3739"/>
                    <a:pt x="2865" y="3560"/>
                    <a:pt x="2865" y="3349"/>
                  </a:cubicBezTo>
                  <a:cubicBezTo>
                    <a:pt x="2865" y="3139"/>
                    <a:pt x="3044" y="2959"/>
                    <a:pt x="3255" y="2959"/>
                  </a:cubicBezTo>
                  <a:close/>
                  <a:moveTo>
                    <a:pt x="6088" y="2348"/>
                  </a:moveTo>
                  <a:cubicBezTo>
                    <a:pt x="6194" y="2664"/>
                    <a:pt x="6257" y="3001"/>
                    <a:pt x="6257" y="3349"/>
                  </a:cubicBezTo>
                  <a:cubicBezTo>
                    <a:pt x="6257" y="3697"/>
                    <a:pt x="6194" y="4034"/>
                    <a:pt x="6088" y="4350"/>
                  </a:cubicBezTo>
                  <a:lnTo>
                    <a:pt x="4350" y="3349"/>
                  </a:lnTo>
                  <a:lnTo>
                    <a:pt x="6088" y="2348"/>
                  </a:lnTo>
                  <a:close/>
                  <a:moveTo>
                    <a:pt x="4003" y="3549"/>
                  </a:moveTo>
                  <a:lnTo>
                    <a:pt x="5951" y="4677"/>
                  </a:lnTo>
                  <a:cubicBezTo>
                    <a:pt x="5888" y="4792"/>
                    <a:pt x="5825" y="4908"/>
                    <a:pt x="5751" y="5024"/>
                  </a:cubicBezTo>
                  <a:lnTo>
                    <a:pt x="3802" y="3897"/>
                  </a:lnTo>
                  <a:lnTo>
                    <a:pt x="3802" y="3844"/>
                  </a:lnTo>
                  <a:cubicBezTo>
                    <a:pt x="3866" y="3760"/>
                    <a:pt x="3919" y="3676"/>
                    <a:pt x="3950" y="3581"/>
                  </a:cubicBezTo>
                  <a:lnTo>
                    <a:pt x="4003" y="3549"/>
                  </a:lnTo>
                  <a:close/>
                  <a:moveTo>
                    <a:pt x="3255" y="0"/>
                  </a:moveTo>
                  <a:cubicBezTo>
                    <a:pt x="2507" y="0"/>
                    <a:pt x="1801" y="242"/>
                    <a:pt x="1211" y="684"/>
                  </a:cubicBezTo>
                  <a:cubicBezTo>
                    <a:pt x="643" y="1127"/>
                    <a:pt x="221" y="1749"/>
                    <a:pt x="32" y="2433"/>
                  </a:cubicBezTo>
                  <a:cubicBezTo>
                    <a:pt x="1" y="2528"/>
                    <a:pt x="53" y="2622"/>
                    <a:pt x="148" y="2654"/>
                  </a:cubicBezTo>
                  <a:lnTo>
                    <a:pt x="200" y="2654"/>
                  </a:lnTo>
                  <a:cubicBezTo>
                    <a:pt x="274" y="2654"/>
                    <a:pt x="338" y="2612"/>
                    <a:pt x="359" y="2528"/>
                  </a:cubicBezTo>
                  <a:cubicBezTo>
                    <a:pt x="380" y="2475"/>
                    <a:pt x="401" y="2412"/>
                    <a:pt x="422" y="2348"/>
                  </a:cubicBezTo>
                  <a:lnTo>
                    <a:pt x="2550" y="3581"/>
                  </a:lnTo>
                  <a:cubicBezTo>
                    <a:pt x="2655" y="3876"/>
                    <a:pt x="2929" y="4087"/>
                    <a:pt x="3255" y="4087"/>
                  </a:cubicBezTo>
                  <a:cubicBezTo>
                    <a:pt x="3308" y="4087"/>
                    <a:pt x="3350" y="4076"/>
                    <a:pt x="3402" y="4066"/>
                  </a:cubicBezTo>
                  <a:lnTo>
                    <a:pt x="3455" y="4097"/>
                  </a:lnTo>
                  <a:lnTo>
                    <a:pt x="3455" y="5035"/>
                  </a:lnTo>
                  <a:cubicBezTo>
                    <a:pt x="3455" y="5129"/>
                    <a:pt x="3529" y="5203"/>
                    <a:pt x="3624" y="5203"/>
                  </a:cubicBezTo>
                  <a:cubicBezTo>
                    <a:pt x="3718" y="5203"/>
                    <a:pt x="3802" y="5129"/>
                    <a:pt x="3802" y="5035"/>
                  </a:cubicBezTo>
                  <a:lnTo>
                    <a:pt x="3802" y="4297"/>
                  </a:lnTo>
                  <a:lnTo>
                    <a:pt x="5530" y="5298"/>
                  </a:lnTo>
                  <a:cubicBezTo>
                    <a:pt x="5151" y="5740"/>
                    <a:pt x="4656" y="6067"/>
                    <a:pt x="4097" y="6235"/>
                  </a:cubicBezTo>
                  <a:cubicBezTo>
                    <a:pt x="4003" y="6256"/>
                    <a:pt x="3950" y="6362"/>
                    <a:pt x="3982" y="6446"/>
                  </a:cubicBezTo>
                  <a:cubicBezTo>
                    <a:pt x="4003" y="6530"/>
                    <a:pt x="4066" y="6572"/>
                    <a:pt x="4150" y="6572"/>
                  </a:cubicBezTo>
                  <a:lnTo>
                    <a:pt x="4193" y="6572"/>
                  </a:lnTo>
                  <a:cubicBezTo>
                    <a:pt x="4877" y="6372"/>
                    <a:pt x="5488" y="5951"/>
                    <a:pt x="5920" y="5382"/>
                  </a:cubicBezTo>
                  <a:cubicBezTo>
                    <a:pt x="6372" y="4792"/>
                    <a:pt x="6604" y="4087"/>
                    <a:pt x="6604" y="3349"/>
                  </a:cubicBezTo>
                  <a:cubicBezTo>
                    <a:pt x="6604" y="2812"/>
                    <a:pt x="6478" y="2306"/>
                    <a:pt x="6236" y="1833"/>
                  </a:cubicBezTo>
                  <a:cubicBezTo>
                    <a:pt x="6004" y="1379"/>
                    <a:pt x="5667" y="979"/>
                    <a:pt x="5267" y="674"/>
                  </a:cubicBezTo>
                  <a:cubicBezTo>
                    <a:pt x="5233" y="648"/>
                    <a:pt x="5195" y="637"/>
                    <a:pt x="5159" y="637"/>
                  </a:cubicBezTo>
                  <a:cubicBezTo>
                    <a:pt x="5106" y="637"/>
                    <a:pt x="5056" y="662"/>
                    <a:pt x="5024" y="705"/>
                  </a:cubicBezTo>
                  <a:cubicBezTo>
                    <a:pt x="4961" y="779"/>
                    <a:pt x="4972" y="895"/>
                    <a:pt x="5056" y="948"/>
                  </a:cubicBezTo>
                  <a:cubicBezTo>
                    <a:pt x="5235" y="1085"/>
                    <a:pt x="5393" y="1232"/>
                    <a:pt x="5541" y="1401"/>
                  </a:cubicBezTo>
                  <a:lnTo>
                    <a:pt x="3802" y="2402"/>
                  </a:lnTo>
                  <a:lnTo>
                    <a:pt x="3802" y="400"/>
                  </a:lnTo>
                  <a:cubicBezTo>
                    <a:pt x="4024" y="442"/>
                    <a:pt x="4235" y="506"/>
                    <a:pt x="4445" y="600"/>
                  </a:cubicBezTo>
                  <a:cubicBezTo>
                    <a:pt x="4467" y="607"/>
                    <a:pt x="4488" y="611"/>
                    <a:pt x="4509" y="611"/>
                  </a:cubicBezTo>
                  <a:cubicBezTo>
                    <a:pt x="4580" y="611"/>
                    <a:pt x="4645" y="571"/>
                    <a:pt x="4677" y="506"/>
                  </a:cubicBezTo>
                  <a:cubicBezTo>
                    <a:pt x="4719" y="421"/>
                    <a:pt x="4677" y="316"/>
                    <a:pt x="4582" y="274"/>
                  </a:cubicBezTo>
                  <a:cubicBezTo>
                    <a:pt x="4161" y="94"/>
                    <a:pt x="3718" y="0"/>
                    <a:pt x="3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86"/>
          <p:cNvSpPr/>
          <p:nvPr/>
        </p:nvSpPr>
        <p:spPr>
          <a:xfrm>
            <a:off x="6210344" y="3235411"/>
            <a:ext cx="225336" cy="272178"/>
          </a:xfrm>
          <a:custGeom>
            <a:rect b="b" l="l" r="r" t="t"/>
            <a:pathLst>
              <a:path extrusionOk="0" h="11935" w="9881">
                <a:moveTo>
                  <a:pt x="1581" y="4151"/>
                </a:moveTo>
                <a:cubicBezTo>
                  <a:pt x="1592" y="4151"/>
                  <a:pt x="1592" y="4151"/>
                  <a:pt x="1592" y="4162"/>
                </a:cubicBezTo>
                <a:lnTo>
                  <a:pt x="2055" y="5078"/>
                </a:lnTo>
                <a:lnTo>
                  <a:pt x="2055" y="5594"/>
                </a:lnTo>
                <a:cubicBezTo>
                  <a:pt x="2055" y="5688"/>
                  <a:pt x="2128" y="5773"/>
                  <a:pt x="2234" y="5773"/>
                </a:cubicBezTo>
                <a:cubicBezTo>
                  <a:pt x="2329" y="5773"/>
                  <a:pt x="2402" y="5688"/>
                  <a:pt x="2402" y="5594"/>
                </a:cubicBezTo>
                <a:lnTo>
                  <a:pt x="2402" y="5035"/>
                </a:lnTo>
                <a:lnTo>
                  <a:pt x="2402" y="5025"/>
                </a:lnTo>
                <a:cubicBezTo>
                  <a:pt x="3572" y="5120"/>
                  <a:pt x="4488" y="6089"/>
                  <a:pt x="4488" y="7279"/>
                </a:cubicBezTo>
                <a:cubicBezTo>
                  <a:pt x="4488" y="7848"/>
                  <a:pt x="4267" y="8396"/>
                  <a:pt x="3877" y="8817"/>
                </a:cubicBezTo>
                <a:cubicBezTo>
                  <a:pt x="3519" y="9206"/>
                  <a:pt x="3024" y="9449"/>
                  <a:pt x="2497" y="9512"/>
                </a:cubicBezTo>
                <a:cubicBezTo>
                  <a:pt x="2423" y="9375"/>
                  <a:pt x="2339" y="9238"/>
                  <a:pt x="2245" y="9101"/>
                </a:cubicBezTo>
                <a:lnTo>
                  <a:pt x="1707" y="8364"/>
                </a:lnTo>
                <a:cubicBezTo>
                  <a:pt x="1412" y="7964"/>
                  <a:pt x="1201" y="7521"/>
                  <a:pt x="1054" y="7048"/>
                </a:cubicBezTo>
                <a:lnTo>
                  <a:pt x="391" y="4762"/>
                </a:lnTo>
                <a:cubicBezTo>
                  <a:pt x="380" y="4752"/>
                  <a:pt x="391" y="4752"/>
                  <a:pt x="391" y="4752"/>
                </a:cubicBezTo>
                <a:lnTo>
                  <a:pt x="1581" y="4151"/>
                </a:lnTo>
                <a:close/>
                <a:moveTo>
                  <a:pt x="5594" y="349"/>
                </a:moveTo>
                <a:cubicBezTo>
                  <a:pt x="5699" y="349"/>
                  <a:pt x="5794" y="443"/>
                  <a:pt x="5794" y="549"/>
                </a:cubicBezTo>
                <a:lnTo>
                  <a:pt x="5794" y="2413"/>
                </a:lnTo>
                <a:cubicBezTo>
                  <a:pt x="5794" y="2519"/>
                  <a:pt x="5868" y="2592"/>
                  <a:pt x="5962" y="2592"/>
                </a:cubicBezTo>
                <a:cubicBezTo>
                  <a:pt x="6068" y="2592"/>
                  <a:pt x="6142" y="2519"/>
                  <a:pt x="6142" y="2413"/>
                </a:cubicBezTo>
                <a:lnTo>
                  <a:pt x="6142" y="728"/>
                </a:lnTo>
                <a:lnTo>
                  <a:pt x="7458" y="728"/>
                </a:lnTo>
                <a:cubicBezTo>
                  <a:pt x="7574" y="728"/>
                  <a:pt x="7658" y="812"/>
                  <a:pt x="7658" y="918"/>
                </a:cubicBezTo>
                <a:lnTo>
                  <a:pt x="7658" y="2792"/>
                </a:lnTo>
                <a:cubicBezTo>
                  <a:pt x="7658" y="2887"/>
                  <a:pt x="7743" y="2971"/>
                  <a:pt x="7837" y="2971"/>
                </a:cubicBezTo>
                <a:cubicBezTo>
                  <a:pt x="7932" y="2971"/>
                  <a:pt x="8016" y="2887"/>
                  <a:pt x="8016" y="2792"/>
                </a:cubicBezTo>
                <a:lnTo>
                  <a:pt x="8016" y="1096"/>
                </a:lnTo>
                <a:lnTo>
                  <a:pt x="9333" y="1096"/>
                </a:lnTo>
                <a:cubicBezTo>
                  <a:pt x="9438" y="1096"/>
                  <a:pt x="9533" y="1191"/>
                  <a:pt x="9533" y="1297"/>
                </a:cubicBezTo>
                <a:lnTo>
                  <a:pt x="9533" y="4109"/>
                </a:lnTo>
                <a:lnTo>
                  <a:pt x="8775" y="4109"/>
                </a:lnTo>
                <a:cubicBezTo>
                  <a:pt x="8670" y="4109"/>
                  <a:pt x="8595" y="4193"/>
                  <a:pt x="8595" y="4288"/>
                </a:cubicBezTo>
                <a:cubicBezTo>
                  <a:pt x="8595" y="4382"/>
                  <a:pt x="8670" y="4457"/>
                  <a:pt x="8775" y="4457"/>
                </a:cubicBezTo>
                <a:lnTo>
                  <a:pt x="9533" y="4457"/>
                </a:lnTo>
                <a:lnTo>
                  <a:pt x="9533" y="5099"/>
                </a:lnTo>
                <a:cubicBezTo>
                  <a:pt x="9533" y="6036"/>
                  <a:pt x="9459" y="6995"/>
                  <a:pt x="9333" y="7921"/>
                </a:cubicBezTo>
                <a:lnTo>
                  <a:pt x="9101" y="9533"/>
                </a:lnTo>
                <a:lnTo>
                  <a:pt x="7647" y="9533"/>
                </a:lnTo>
                <a:cubicBezTo>
                  <a:pt x="6816" y="9533"/>
                  <a:pt x="6142" y="8859"/>
                  <a:pt x="6142" y="8027"/>
                </a:cubicBezTo>
                <a:lnTo>
                  <a:pt x="6142" y="5973"/>
                </a:lnTo>
                <a:cubicBezTo>
                  <a:pt x="6142" y="5141"/>
                  <a:pt x="6816" y="4457"/>
                  <a:pt x="7647" y="4457"/>
                </a:cubicBezTo>
                <a:lnTo>
                  <a:pt x="8027" y="4457"/>
                </a:lnTo>
                <a:cubicBezTo>
                  <a:pt x="8122" y="4457"/>
                  <a:pt x="8195" y="4382"/>
                  <a:pt x="8195" y="4288"/>
                </a:cubicBezTo>
                <a:cubicBezTo>
                  <a:pt x="8195" y="4193"/>
                  <a:pt x="8122" y="4109"/>
                  <a:pt x="8027" y="4109"/>
                </a:cubicBezTo>
                <a:lnTo>
                  <a:pt x="7647" y="4109"/>
                </a:lnTo>
                <a:cubicBezTo>
                  <a:pt x="6626" y="4109"/>
                  <a:pt x="5794" y="4941"/>
                  <a:pt x="5794" y="5973"/>
                </a:cubicBezTo>
                <a:lnTo>
                  <a:pt x="5794" y="8027"/>
                </a:lnTo>
                <a:cubicBezTo>
                  <a:pt x="5794" y="9049"/>
                  <a:pt x="6626" y="9881"/>
                  <a:pt x="7647" y="9881"/>
                </a:cubicBezTo>
                <a:lnTo>
                  <a:pt x="9049" y="9881"/>
                </a:lnTo>
                <a:lnTo>
                  <a:pt x="8996" y="10281"/>
                </a:lnTo>
                <a:lnTo>
                  <a:pt x="4098" y="10281"/>
                </a:lnTo>
                <a:cubicBezTo>
                  <a:pt x="4003" y="10281"/>
                  <a:pt x="3919" y="10355"/>
                  <a:pt x="3919" y="10449"/>
                </a:cubicBezTo>
                <a:cubicBezTo>
                  <a:pt x="3919" y="10555"/>
                  <a:pt x="4003" y="10629"/>
                  <a:pt x="4098" y="10629"/>
                </a:cubicBezTo>
                <a:lnTo>
                  <a:pt x="8943" y="10629"/>
                </a:lnTo>
                <a:lnTo>
                  <a:pt x="8827" y="11418"/>
                </a:lnTo>
                <a:cubicBezTo>
                  <a:pt x="8817" y="11513"/>
                  <a:pt x="8733" y="11587"/>
                  <a:pt x="8637" y="11587"/>
                </a:cubicBezTo>
                <a:lnTo>
                  <a:pt x="2982" y="11587"/>
                </a:lnTo>
                <a:cubicBezTo>
                  <a:pt x="2866" y="11587"/>
                  <a:pt x="2781" y="11503"/>
                  <a:pt x="2781" y="11387"/>
                </a:cubicBezTo>
                <a:lnTo>
                  <a:pt x="2781" y="10744"/>
                </a:lnTo>
                <a:cubicBezTo>
                  <a:pt x="2781" y="10702"/>
                  <a:pt x="2781" y="10671"/>
                  <a:pt x="2771" y="10629"/>
                </a:cubicBezTo>
                <a:lnTo>
                  <a:pt x="3350" y="10629"/>
                </a:lnTo>
                <a:cubicBezTo>
                  <a:pt x="3445" y="10629"/>
                  <a:pt x="3530" y="10555"/>
                  <a:pt x="3530" y="10449"/>
                </a:cubicBezTo>
                <a:cubicBezTo>
                  <a:pt x="3530" y="10355"/>
                  <a:pt x="3445" y="10281"/>
                  <a:pt x="3350" y="10281"/>
                </a:cubicBezTo>
                <a:lnTo>
                  <a:pt x="2739" y="10281"/>
                </a:lnTo>
                <a:cubicBezTo>
                  <a:pt x="2718" y="10133"/>
                  <a:pt x="2676" y="9986"/>
                  <a:pt x="2634" y="9849"/>
                </a:cubicBezTo>
                <a:cubicBezTo>
                  <a:pt x="3203" y="9765"/>
                  <a:pt x="3740" y="9480"/>
                  <a:pt x="4140" y="9049"/>
                </a:cubicBezTo>
                <a:cubicBezTo>
                  <a:pt x="4583" y="8564"/>
                  <a:pt x="4836" y="7932"/>
                  <a:pt x="4836" y="7279"/>
                </a:cubicBezTo>
                <a:cubicBezTo>
                  <a:pt x="4836" y="5899"/>
                  <a:pt x="3761" y="4773"/>
                  <a:pt x="2402" y="4677"/>
                </a:cubicBezTo>
                <a:lnTo>
                  <a:pt x="2402" y="918"/>
                </a:lnTo>
                <a:cubicBezTo>
                  <a:pt x="2402" y="812"/>
                  <a:pt x="2497" y="728"/>
                  <a:pt x="2603" y="728"/>
                </a:cubicBezTo>
                <a:lnTo>
                  <a:pt x="3919" y="728"/>
                </a:lnTo>
                <a:lnTo>
                  <a:pt x="3919" y="2413"/>
                </a:lnTo>
                <a:cubicBezTo>
                  <a:pt x="3919" y="2519"/>
                  <a:pt x="4003" y="2592"/>
                  <a:pt x="4098" y="2592"/>
                </a:cubicBezTo>
                <a:cubicBezTo>
                  <a:pt x="4193" y="2592"/>
                  <a:pt x="4277" y="2519"/>
                  <a:pt x="4277" y="2413"/>
                </a:cubicBezTo>
                <a:lnTo>
                  <a:pt x="4277" y="549"/>
                </a:lnTo>
                <a:cubicBezTo>
                  <a:pt x="4277" y="443"/>
                  <a:pt x="4361" y="349"/>
                  <a:pt x="4478" y="349"/>
                </a:cubicBezTo>
                <a:close/>
                <a:moveTo>
                  <a:pt x="4478" y="1"/>
                </a:moveTo>
                <a:cubicBezTo>
                  <a:pt x="4235" y="1"/>
                  <a:pt x="4024" y="159"/>
                  <a:pt x="3951" y="370"/>
                </a:cubicBezTo>
                <a:lnTo>
                  <a:pt x="2603" y="370"/>
                </a:lnTo>
                <a:cubicBezTo>
                  <a:pt x="2297" y="370"/>
                  <a:pt x="2055" y="623"/>
                  <a:pt x="2055" y="918"/>
                </a:cubicBezTo>
                <a:lnTo>
                  <a:pt x="2055" y="4288"/>
                </a:lnTo>
                <a:lnTo>
                  <a:pt x="1908" y="4003"/>
                </a:lnTo>
                <a:cubicBezTo>
                  <a:pt x="1847" y="3875"/>
                  <a:pt x="1715" y="3800"/>
                  <a:pt x="1579" y="3800"/>
                </a:cubicBezTo>
                <a:cubicBezTo>
                  <a:pt x="1526" y="3800"/>
                  <a:pt x="1473" y="3811"/>
                  <a:pt x="1423" y="3835"/>
                </a:cubicBezTo>
                <a:lnTo>
                  <a:pt x="232" y="4436"/>
                </a:lnTo>
                <a:cubicBezTo>
                  <a:pt x="75" y="4509"/>
                  <a:pt x="1" y="4688"/>
                  <a:pt x="54" y="4857"/>
                </a:cubicBezTo>
                <a:lnTo>
                  <a:pt x="717" y="7142"/>
                </a:lnTo>
                <a:cubicBezTo>
                  <a:pt x="875" y="7659"/>
                  <a:pt x="1107" y="8132"/>
                  <a:pt x="1423" y="8564"/>
                </a:cubicBezTo>
                <a:lnTo>
                  <a:pt x="1960" y="9312"/>
                </a:lnTo>
                <a:cubicBezTo>
                  <a:pt x="2266" y="9723"/>
                  <a:pt x="2434" y="10229"/>
                  <a:pt x="2434" y="10744"/>
                </a:cubicBezTo>
                <a:lnTo>
                  <a:pt x="2434" y="11387"/>
                </a:lnTo>
                <a:cubicBezTo>
                  <a:pt x="2434" y="11692"/>
                  <a:pt x="2676" y="11935"/>
                  <a:pt x="2982" y="11935"/>
                </a:cubicBezTo>
                <a:lnTo>
                  <a:pt x="8637" y="11935"/>
                </a:lnTo>
                <a:cubicBezTo>
                  <a:pt x="8901" y="11935"/>
                  <a:pt x="9143" y="11734"/>
                  <a:pt x="9175" y="11460"/>
                </a:cubicBezTo>
                <a:lnTo>
                  <a:pt x="9681" y="7975"/>
                </a:lnTo>
                <a:cubicBezTo>
                  <a:pt x="9807" y="7027"/>
                  <a:pt x="9880" y="6058"/>
                  <a:pt x="9880" y="5099"/>
                </a:cubicBezTo>
                <a:lnTo>
                  <a:pt x="9880" y="1297"/>
                </a:lnTo>
                <a:cubicBezTo>
                  <a:pt x="9880" y="991"/>
                  <a:pt x="9639" y="749"/>
                  <a:pt x="9333" y="749"/>
                </a:cubicBezTo>
                <a:lnTo>
                  <a:pt x="7984" y="749"/>
                </a:lnTo>
                <a:cubicBezTo>
                  <a:pt x="7911" y="527"/>
                  <a:pt x="7700" y="370"/>
                  <a:pt x="7458" y="370"/>
                </a:cubicBezTo>
                <a:lnTo>
                  <a:pt x="6110" y="370"/>
                </a:lnTo>
                <a:cubicBezTo>
                  <a:pt x="6036" y="159"/>
                  <a:pt x="5836" y="1"/>
                  <a:pt x="5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6"/>
          <p:cNvSpPr/>
          <p:nvPr/>
        </p:nvSpPr>
        <p:spPr>
          <a:xfrm>
            <a:off x="915798" y="1516148"/>
            <a:ext cx="272155" cy="157104"/>
          </a:xfrm>
          <a:custGeom>
            <a:rect b="b" l="l" r="r" t="t"/>
            <a:pathLst>
              <a:path extrusionOk="0" h="6889" w="11934">
                <a:moveTo>
                  <a:pt x="1664" y="1475"/>
                </a:moveTo>
                <a:cubicBezTo>
                  <a:pt x="1780" y="1475"/>
                  <a:pt x="1864" y="1559"/>
                  <a:pt x="1864" y="1675"/>
                </a:cubicBezTo>
                <a:cubicBezTo>
                  <a:pt x="1864" y="1780"/>
                  <a:pt x="1780" y="1865"/>
                  <a:pt x="1664" y="1865"/>
                </a:cubicBezTo>
                <a:cubicBezTo>
                  <a:pt x="1559" y="1865"/>
                  <a:pt x="1464" y="1780"/>
                  <a:pt x="1464" y="1675"/>
                </a:cubicBezTo>
                <a:cubicBezTo>
                  <a:pt x="1464" y="1559"/>
                  <a:pt x="1559" y="1475"/>
                  <a:pt x="1664" y="1475"/>
                </a:cubicBezTo>
                <a:close/>
                <a:moveTo>
                  <a:pt x="1664" y="348"/>
                </a:moveTo>
                <a:cubicBezTo>
                  <a:pt x="2201" y="348"/>
                  <a:pt x="2654" y="664"/>
                  <a:pt x="2865" y="1116"/>
                </a:cubicBezTo>
                <a:lnTo>
                  <a:pt x="1664" y="1116"/>
                </a:lnTo>
                <a:cubicBezTo>
                  <a:pt x="1369" y="1116"/>
                  <a:pt x="1117" y="1369"/>
                  <a:pt x="1117" y="1675"/>
                </a:cubicBezTo>
                <a:cubicBezTo>
                  <a:pt x="1117" y="1791"/>
                  <a:pt x="1159" y="1896"/>
                  <a:pt x="1222" y="1991"/>
                </a:cubicBezTo>
                <a:lnTo>
                  <a:pt x="895" y="2455"/>
                </a:lnTo>
                <a:cubicBezTo>
                  <a:pt x="843" y="2437"/>
                  <a:pt x="787" y="2429"/>
                  <a:pt x="732" y="2429"/>
                </a:cubicBezTo>
                <a:cubicBezTo>
                  <a:pt x="687" y="2429"/>
                  <a:pt x="643" y="2434"/>
                  <a:pt x="600" y="2444"/>
                </a:cubicBezTo>
                <a:cubicBezTo>
                  <a:pt x="431" y="2223"/>
                  <a:pt x="347" y="1949"/>
                  <a:pt x="347" y="1675"/>
                </a:cubicBezTo>
                <a:cubicBezTo>
                  <a:pt x="347" y="938"/>
                  <a:pt x="937" y="348"/>
                  <a:pt x="1664" y="348"/>
                </a:cubicBezTo>
                <a:close/>
                <a:moveTo>
                  <a:pt x="737" y="2781"/>
                </a:moveTo>
                <a:cubicBezTo>
                  <a:pt x="779" y="2781"/>
                  <a:pt x="832" y="2802"/>
                  <a:pt x="874" y="2834"/>
                </a:cubicBezTo>
                <a:lnTo>
                  <a:pt x="1306" y="3265"/>
                </a:lnTo>
                <a:cubicBezTo>
                  <a:pt x="1243" y="3297"/>
                  <a:pt x="1190" y="3339"/>
                  <a:pt x="1138" y="3381"/>
                </a:cubicBezTo>
                <a:cubicBezTo>
                  <a:pt x="1084" y="3434"/>
                  <a:pt x="1053" y="3487"/>
                  <a:pt x="1021" y="3550"/>
                </a:cubicBezTo>
                <a:lnTo>
                  <a:pt x="590" y="3118"/>
                </a:lnTo>
                <a:cubicBezTo>
                  <a:pt x="516" y="3044"/>
                  <a:pt x="516" y="2918"/>
                  <a:pt x="590" y="2834"/>
                </a:cubicBezTo>
                <a:cubicBezTo>
                  <a:pt x="632" y="2802"/>
                  <a:pt x="684" y="2781"/>
                  <a:pt x="737" y="2781"/>
                </a:cubicBezTo>
                <a:close/>
                <a:moveTo>
                  <a:pt x="1527" y="3571"/>
                </a:moveTo>
                <a:cubicBezTo>
                  <a:pt x="1580" y="3571"/>
                  <a:pt x="1632" y="3592"/>
                  <a:pt x="1664" y="3634"/>
                </a:cubicBezTo>
                <a:cubicBezTo>
                  <a:pt x="1748" y="3708"/>
                  <a:pt x="1748" y="3834"/>
                  <a:pt x="1664" y="3908"/>
                </a:cubicBezTo>
                <a:lnTo>
                  <a:pt x="1643" y="3929"/>
                </a:lnTo>
                <a:cubicBezTo>
                  <a:pt x="1611" y="3960"/>
                  <a:pt x="1569" y="3971"/>
                  <a:pt x="1527" y="3971"/>
                </a:cubicBezTo>
                <a:cubicBezTo>
                  <a:pt x="1475" y="3971"/>
                  <a:pt x="1422" y="3950"/>
                  <a:pt x="1390" y="3908"/>
                </a:cubicBezTo>
                <a:cubicBezTo>
                  <a:pt x="1306" y="3834"/>
                  <a:pt x="1306" y="3708"/>
                  <a:pt x="1390" y="3634"/>
                </a:cubicBezTo>
                <a:cubicBezTo>
                  <a:pt x="1422" y="3592"/>
                  <a:pt x="1475" y="3571"/>
                  <a:pt x="1527" y="3571"/>
                </a:cubicBezTo>
                <a:close/>
                <a:moveTo>
                  <a:pt x="10269" y="1475"/>
                </a:moveTo>
                <a:cubicBezTo>
                  <a:pt x="10996" y="1475"/>
                  <a:pt x="11586" y="2064"/>
                  <a:pt x="11586" y="2792"/>
                </a:cubicBezTo>
                <a:cubicBezTo>
                  <a:pt x="11586" y="3318"/>
                  <a:pt x="11280" y="3782"/>
                  <a:pt x="10817" y="3992"/>
                </a:cubicBezTo>
                <a:lnTo>
                  <a:pt x="10817" y="2792"/>
                </a:lnTo>
                <a:cubicBezTo>
                  <a:pt x="10817" y="2486"/>
                  <a:pt x="10564" y="2244"/>
                  <a:pt x="10269" y="2244"/>
                </a:cubicBezTo>
                <a:cubicBezTo>
                  <a:pt x="9964" y="2244"/>
                  <a:pt x="9711" y="2486"/>
                  <a:pt x="9711" y="2792"/>
                </a:cubicBezTo>
                <a:lnTo>
                  <a:pt x="9711" y="3992"/>
                </a:lnTo>
                <a:cubicBezTo>
                  <a:pt x="9248" y="3782"/>
                  <a:pt x="8942" y="3318"/>
                  <a:pt x="8942" y="2792"/>
                </a:cubicBezTo>
                <a:cubicBezTo>
                  <a:pt x="8942" y="2064"/>
                  <a:pt x="9532" y="1475"/>
                  <a:pt x="10269" y="1475"/>
                </a:cubicBezTo>
                <a:close/>
                <a:moveTo>
                  <a:pt x="548" y="5393"/>
                </a:moveTo>
                <a:cubicBezTo>
                  <a:pt x="653" y="5393"/>
                  <a:pt x="747" y="5488"/>
                  <a:pt x="747" y="5593"/>
                </a:cubicBezTo>
                <a:cubicBezTo>
                  <a:pt x="747" y="5709"/>
                  <a:pt x="653" y="5793"/>
                  <a:pt x="548" y="5793"/>
                </a:cubicBezTo>
                <a:cubicBezTo>
                  <a:pt x="431" y="5793"/>
                  <a:pt x="347" y="5709"/>
                  <a:pt x="347" y="5593"/>
                </a:cubicBezTo>
                <a:cubicBezTo>
                  <a:pt x="347" y="5488"/>
                  <a:pt x="431" y="5393"/>
                  <a:pt x="548" y="5393"/>
                </a:cubicBezTo>
                <a:close/>
                <a:moveTo>
                  <a:pt x="10269" y="2591"/>
                </a:moveTo>
                <a:cubicBezTo>
                  <a:pt x="10374" y="2591"/>
                  <a:pt x="10459" y="2686"/>
                  <a:pt x="10459" y="2792"/>
                </a:cubicBezTo>
                <a:lnTo>
                  <a:pt x="10459" y="5835"/>
                </a:lnTo>
                <a:cubicBezTo>
                  <a:pt x="10406" y="5804"/>
                  <a:pt x="10332" y="5793"/>
                  <a:pt x="10269" y="5793"/>
                </a:cubicBezTo>
                <a:cubicBezTo>
                  <a:pt x="10196" y="5793"/>
                  <a:pt x="10122" y="5804"/>
                  <a:pt x="10069" y="5835"/>
                </a:cubicBezTo>
                <a:lnTo>
                  <a:pt x="10069" y="2792"/>
                </a:lnTo>
                <a:cubicBezTo>
                  <a:pt x="10069" y="2686"/>
                  <a:pt x="10154" y="2591"/>
                  <a:pt x="10269" y="2591"/>
                </a:cubicBezTo>
                <a:close/>
                <a:moveTo>
                  <a:pt x="10269" y="6141"/>
                </a:moveTo>
                <a:cubicBezTo>
                  <a:pt x="10374" y="6141"/>
                  <a:pt x="10459" y="6235"/>
                  <a:pt x="10459" y="6341"/>
                </a:cubicBezTo>
                <a:cubicBezTo>
                  <a:pt x="10459" y="6457"/>
                  <a:pt x="10374" y="6541"/>
                  <a:pt x="10269" y="6541"/>
                </a:cubicBezTo>
                <a:cubicBezTo>
                  <a:pt x="10154" y="6541"/>
                  <a:pt x="10069" y="6457"/>
                  <a:pt x="10069" y="6341"/>
                </a:cubicBezTo>
                <a:cubicBezTo>
                  <a:pt x="10069" y="6235"/>
                  <a:pt x="10154" y="6141"/>
                  <a:pt x="10269" y="6141"/>
                </a:cubicBezTo>
                <a:close/>
                <a:moveTo>
                  <a:pt x="1664" y="0"/>
                </a:moveTo>
                <a:cubicBezTo>
                  <a:pt x="747" y="0"/>
                  <a:pt x="0" y="748"/>
                  <a:pt x="0" y="1675"/>
                </a:cubicBezTo>
                <a:cubicBezTo>
                  <a:pt x="0" y="2022"/>
                  <a:pt x="105" y="2359"/>
                  <a:pt x="305" y="2633"/>
                </a:cubicBezTo>
                <a:cubicBezTo>
                  <a:pt x="137" y="2855"/>
                  <a:pt x="148" y="3171"/>
                  <a:pt x="347" y="3370"/>
                </a:cubicBezTo>
                <a:lnTo>
                  <a:pt x="1138" y="4161"/>
                </a:lnTo>
                <a:cubicBezTo>
                  <a:pt x="1180" y="4203"/>
                  <a:pt x="1222" y="4234"/>
                  <a:pt x="1264" y="4255"/>
                </a:cubicBezTo>
                <a:lnTo>
                  <a:pt x="242" y="5140"/>
                </a:lnTo>
                <a:cubicBezTo>
                  <a:pt x="94" y="5235"/>
                  <a:pt x="0" y="5404"/>
                  <a:pt x="0" y="5593"/>
                </a:cubicBezTo>
                <a:cubicBezTo>
                  <a:pt x="0" y="5898"/>
                  <a:pt x="242" y="6141"/>
                  <a:pt x="548" y="6141"/>
                </a:cubicBezTo>
                <a:cubicBezTo>
                  <a:pt x="590" y="6141"/>
                  <a:pt x="632" y="6141"/>
                  <a:pt x="663" y="6130"/>
                </a:cubicBezTo>
                <a:lnTo>
                  <a:pt x="9711" y="4624"/>
                </a:lnTo>
                <a:lnTo>
                  <a:pt x="9711" y="6172"/>
                </a:lnTo>
                <a:lnTo>
                  <a:pt x="8773" y="6172"/>
                </a:lnTo>
                <a:cubicBezTo>
                  <a:pt x="8668" y="6172"/>
                  <a:pt x="8595" y="6246"/>
                  <a:pt x="8595" y="6341"/>
                </a:cubicBezTo>
                <a:cubicBezTo>
                  <a:pt x="8595" y="6436"/>
                  <a:pt x="8668" y="6520"/>
                  <a:pt x="8773" y="6520"/>
                </a:cubicBezTo>
                <a:lnTo>
                  <a:pt x="9742" y="6520"/>
                </a:lnTo>
                <a:cubicBezTo>
                  <a:pt x="9816" y="6731"/>
                  <a:pt x="10027" y="6888"/>
                  <a:pt x="10269" y="6888"/>
                </a:cubicBezTo>
                <a:cubicBezTo>
                  <a:pt x="10501" y="6888"/>
                  <a:pt x="10711" y="6731"/>
                  <a:pt x="10786" y="6520"/>
                </a:cubicBezTo>
                <a:lnTo>
                  <a:pt x="11755" y="6520"/>
                </a:lnTo>
                <a:cubicBezTo>
                  <a:pt x="11860" y="6520"/>
                  <a:pt x="11933" y="6436"/>
                  <a:pt x="11933" y="6341"/>
                </a:cubicBezTo>
                <a:cubicBezTo>
                  <a:pt x="11933" y="6246"/>
                  <a:pt x="11860" y="6172"/>
                  <a:pt x="11755" y="6172"/>
                </a:cubicBezTo>
                <a:lnTo>
                  <a:pt x="10817" y="6172"/>
                </a:lnTo>
                <a:lnTo>
                  <a:pt x="10817" y="4372"/>
                </a:lnTo>
                <a:cubicBezTo>
                  <a:pt x="11481" y="4140"/>
                  <a:pt x="11933" y="3508"/>
                  <a:pt x="11933" y="2792"/>
                </a:cubicBezTo>
                <a:cubicBezTo>
                  <a:pt x="11933" y="1875"/>
                  <a:pt x="11186" y="1116"/>
                  <a:pt x="10269" y="1116"/>
                </a:cubicBezTo>
                <a:cubicBezTo>
                  <a:pt x="9342" y="1116"/>
                  <a:pt x="8595" y="1875"/>
                  <a:pt x="8595" y="2792"/>
                </a:cubicBezTo>
                <a:cubicBezTo>
                  <a:pt x="8595" y="3445"/>
                  <a:pt x="8974" y="4024"/>
                  <a:pt x="9543" y="4297"/>
                </a:cubicBezTo>
                <a:lnTo>
                  <a:pt x="1084" y="5709"/>
                </a:lnTo>
                <a:cubicBezTo>
                  <a:pt x="1095" y="5667"/>
                  <a:pt x="1095" y="5635"/>
                  <a:pt x="1095" y="5593"/>
                </a:cubicBezTo>
                <a:cubicBezTo>
                  <a:pt x="1095" y="5383"/>
                  <a:pt x="979" y="5203"/>
                  <a:pt x="811" y="5109"/>
                </a:cubicBezTo>
                <a:lnTo>
                  <a:pt x="1854" y="4203"/>
                </a:lnTo>
                <a:cubicBezTo>
                  <a:pt x="1875" y="4192"/>
                  <a:pt x="1917" y="4150"/>
                  <a:pt x="1917" y="4150"/>
                </a:cubicBezTo>
                <a:cubicBezTo>
                  <a:pt x="2128" y="3939"/>
                  <a:pt x="2128" y="3613"/>
                  <a:pt x="1927" y="3392"/>
                </a:cubicBezTo>
                <a:cubicBezTo>
                  <a:pt x="1927" y="3392"/>
                  <a:pt x="1917" y="3392"/>
                  <a:pt x="1917" y="3381"/>
                </a:cubicBezTo>
                <a:lnTo>
                  <a:pt x="1180" y="2654"/>
                </a:lnTo>
                <a:lnTo>
                  <a:pt x="1506" y="2191"/>
                </a:lnTo>
                <a:cubicBezTo>
                  <a:pt x="1559" y="2212"/>
                  <a:pt x="1611" y="2223"/>
                  <a:pt x="1664" y="2223"/>
                </a:cubicBezTo>
                <a:cubicBezTo>
                  <a:pt x="1969" y="2223"/>
                  <a:pt x="2212" y="1970"/>
                  <a:pt x="2212" y="1675"/>
                </a:cubicBezTo>
                <a:cubicBezTo>
                  <a:pt x="2212" y="1601"/>
                  <a:pt x="2201" y="1538"/>
                  <a:pt x="2180" y="1475"/>
                </a:cubicBezTo>
                <a:lnTo>
                  <a:pt x="2970" y="1475"/>
                </a:lnTo>
                <a:cubicBezTo>
                  <a:pt x="2980" y="1538"/>
                  <a:pt x="2991" y="1601"/>
                  <a:pt x="2991" y="1675"/>
                </a:cubicBezTo>
                <a:cubicBezTo>
                  <a:pt x="2991" y="2139"/>
                  <a:pt x="2739" y="2581"/>
                  <a:pt x="2327" y="2813"/>
                </a:cubicBezTo>
                <a:cubicBezTo>
                  <a:pt x="2243" y="2865"/>
                  <a:pt x="2212" y="2970"/>
                  <a:pt x="2264" y="3055"/>
                </a:cubicBezTo>
                <a:cubicBezTo>
                  <a:pt x="2296" y="3108"/>
                  <a:pt x="2359" y="3139"/>
                  <a:pt x="2412" y="3139"/>
                </a:cubicBezTo>
                <a:cubicBezTo>
                  <a:pt x="2444" y="3139"/>
                  <a:pt x="2475" y="3129"/>
                  <a:pt x="2507" y="3118"/>
                </a:cubicBezTo>
                <a:cubicBezTo>
                  <a:pt x="3023" y="2823"/>
                  <a:pt x="3338" y="2265"/>
                  <a:pt x="3338" y="1675"/>
                </a:cubicBezTo>
                <a:cubicBezTo>
                  <a:pt x="3338" y="1601"/>
                  <a:pt x="3328" y="1538"/>
                  <a:pt x="3328" y="1475"/>
                </a:cubicBezTo>
                <a:lnTo>
                  <a:pt x="8499" y="1475"/>
                </a:lnTo>
                <a:cubicBezTo>
                  <a:pt x="8605" y="1475"/>
                  <a:pt x="8679" y="1390"/>
                  <a:pt x="8679" y="1296"/>
                </a:cubicBezTo>
                <a:cubicBezTo>
                  <a:pt x="8679" y="1201"/>
                  <a:pt x="8605" y="1116"/>
                  <a:pt x="8499" y="1116"/>
                </a:cubicBezTo>
                <a:lnTo>
                  <a:pt x="3244" y="1116"/>
                </a:lnTo>
                <a:cubicBezTo>
                  <a:pt x="3012" y="474"/>
                  <a:pt x="2402" y="0"/>
                  <a:pt x="16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grpSp>
        <p:nvGrpSpPr>
          <p:cNvPr id="1788" name="Google Shape;1788;p87"/>
          <p:cNvGrpSpPr/>
          <p:nvPr/>
        </p:nvGrpSpPr>
        <p:grpSpPr>
          <a:xfrm>
            <a:off x="-437125" y="4498374"/>
            <a:ext cx="6250458" cy="688100"/>
            <a:chOff x="2065036" y="4391024"/>
            <a:chExt cx="7925013" cy="872448"/>
          </a:xfrm>
        </p:grpSpPr>
        <p:sp>
          <p:nvSpPr>
            <p:cNvPr id="1789" name="Google Shape;1789;p87"/>
            <p:cNvSpPr/>
            <p:nvPr/>
          </p:nvSpPr>
          <p:spPr>
            <a:xfrm>
              <a:off x="2065036" y="4497381"/>
              <a:ext cx="7925013" cy="766092"/>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7"/>
            <p:cNvSpPr/>
            <p:nvPr/>
          </p:nvSpPr>
          <p:spPr>
            <a:xfrm>
              <a:off x="3069442" y="4715205"/>
              <a:ext cx="4036981" cy="124300"/>
            </a:xfrm>
            <a:custGeom>
              <a:rect b="b" l="l" r="r" t="t"/>
              <a:pathLst>
                <a:path extrusionOk="0" h="618" w="20071">
                  <a:moveTo>
                    <a:pt x="5072" y="73"/>
                  </a:moveTo>
                  <a:lnTo>
                    <a:pt x="5072" y="73"/>
                  </a:lnTo>
                  <a:cubicBezTo>
                    <a:pt x="4928" y="110"/>
                    <a:pt x="4748" y="110"/>
                    <a:pt x="4603" y="110"/>
                  </a:cubicBezTo>
                  <a:cubicBezTo>
                    <a:pt x="4783" y="110"/>
                    <a:pt x="4928" y="110"/>
                    <a:pt x="5072" y="73"/>
                  </a:cubicBezTo>
                  <a:close/>
                  <a:moveTo>
                    <a:pt x="14456" y="73"/>
                  </a:moveTo>
                  <a:cubicBezTo>
                    <a:pt x="14601" y="110"/>
                    <a:pt x="14746" y="110"/>
                    <a:pt x="14853" y="110"/>
                  </a:cubicBezTo>
                  <a:cubicBezTo>
                    <a:pt x="14746" y="110"/>
                    <a:pt x="14601" y="110"/>
                    <a:pt x="14491" y="73"/>
                  </a:cubicBezTo>
                  <a:close/>
                  <a:moveTo>
                    <a:pt x="15288" y="73"/>
                  </a:moveTo>
                  <a:cubicBezTo>
                    <a:pt x="15143" y="110"/>
                    <a:pt x="14998" y="110"/>
                    <a:pt x="14853" y="110"/>
                  </a:cubicBezTo>
                  <a:cubicBezTo>
                    <a:pt x="15036" y="110"/>
                    <a:pt x="15181" y="110"/>
                    <a:pt x="15326" y="73"/>
                  </a:cubicBezTo>
                  <a:close/>
                  <a:moveTo>
                    <a:pt x="18693" y="38"/>
                  </a:moveTo>
                  <a:cubicBezTo>
                    <a:pt x="18041" y="38"/>
                    <a:pt x="17244" y="38"/>
                    <a:pt x="16413" y="73"/>
                  </a:cubicBezTo>
                  <a:lnTo>
                    <a:pt x="16085" y="73"/>
                  </a:lnTo>
                  <a:cubicBezTo>
                    <a:pt x="15905" y="145"/>
                    <a:pt x="15761" y="183"/>
                    <a:pt x="15578" y="217"/>
                  </a:cubicBezTo>
                  <a:cubicBezTo>
                    <a:pt x="15761" y="255"/>
                    <a:pt x="15868" y="290"/>
                    <a:pt x="15833" y="328"/>
                  </a:cubicBezTo>
                  <a:cubicBezTo>
                    <a:pt x="15833" y="349"/>
                    <a:pt x="15819" y="357"/>
                    <a:pt x="15791" y="360"/>
                  </a:cubicBezTo>
                  <a:lnTo>
                    <a:pt x="15791" y="360"/>
                  </a:lnTo>
                  <a:cubicBezTo>
                    <a:pt x="18257" y="288"/>
                    <a:pt x="20035" y="182"/>
                    <a:pt x="20035" y="145"/>
                  </a:cubicBezTo>
                  <a:cubicBezTo>
                    <a:pt x="20070" y="73"/>
                    <a:pt x="19528" y="38"/>
                    <a:pt x="18693" y="38"/>
                  </a:cubicBezTo>
                  <a:close/>
                  <a:moveTo>
                    <a:pt x="15791" y="360"/>
                  </a:moveTo>
                  <a:cubicBezTo>
                    <a:pt x="15768" y="361"/>
                    <a:pt x="15746" y="362"/>
                    <a:pt x="15723" y="362"/>
                  </a:cubicBezTo>
                  <a:cubicBezTo>
                    <a:pt x="15751" y="362"/>
                    <a:pt x="15774" y="362"/>
                    <a:pt x="15791" y="360"/>
                  </a:cubicBezTo>
                  <a:close/>
                  <a:moveTo>
                    <a:pt x="3551" y="110"/>
                  </a:moveTo>
                  <a:cubicBezTo>
                    <a:pt x="1777" y="183"/>
                    <a:pt x="401" y="217"/>
                    <a:pt x="291" y="255"/>
                  </a:cubicBezTo>
                  <a:cubicBezTo>
                    <a:pt x="1" y="328"/>
                    <a:pt x="1305" y="362"/>
                    <a:pt x="1595" y="362"/>
                  </a:cubicBezTo>
                  <a:cubicBezTo>
                    <a:pt x="256" y="545"/>
                    <a:pt x="1560" y="617"/>
                    <a:pt x="3951" y="617"/>
                  </a:cubicBezTo>
                  <a:lnTo>
                    <a:pt x="4638" y="617"/>
                  </a:lnTo>
                  <a:cubicBezTo>
                    <a:pt x="3623" y="580"/>
                    <a:pt x="2682" y="507"/>
                    <a:pt x="2682" y="507"/>
                  </a:cubicBezTo>
                  <a:cubicBezTo>
                    <a:pt x="2429" y="362"/>
                    <a:pt x="3226" y="290"/>
                    <a:pt x="4241" y="255"/>
                  </a:cubicBezTo>
                  <a:cubicBezTo>
                    <a:pt x="4023" y="255"/>
                    <a:pt x="3768" y="183"/>
                    <a:pt x="3551" y="110"/>
                  </a:cubicBezTo>
                  <a:close/>
                  <a:moveTo>
                    <a:pt x="10254" y="0"/>
                  </a:moveTo>
                  <a:cubicBezTo>
                    <a:pt x="9023" y="0"/>
                    <a:pt x="7391" y="38"/>
                    <a:pt x="5835" y="73"/>
                  </a:cubicBezTo>
                  <a:cubicBezTo>
                    <a:pt x="5580" y="145"/>
                    <a:pt x="5290" y="217"/>
                    <a:pt x="5038" y="255"/>
                  </a:cubicBezTo>
                  <a:cubicBezTo>
                    <a:pt x="6087" y="255"/>
                    <a:pt x="7066" y="362"/>
                    <a:pt x="6956" y="507"/>
                  </a:cubicBezTo>
                  <a:cubicBezTo>
                    <a:pt x="6921" y="545"/>
                    <a:pt x="6777" y="580"/>
                    <a:pt x="6594" y="617"/>
                  </a:cubicBezTo>
                  <a:cubicBezTo>
                    <a:pt x="9023" y="580"/>
                    <a:pt x="11848" y="507"/>
                    <a:pt x="14274" y="435"/>
                  </a:cubicBezTo>
                  <a:cubicBezTo>
                    <a:pt x="13442" y="400"/>
                    <a:pt x="12573" y="328"/>
                    <a:pt x="12573" y="328"/>
                  </a:cubicBezTo>
                  <a:cubicBezTo>
                    <a:pt x="12355" y="217"/>
                    <a:pt x="13080" y="145"/>
                    <a:pt x="13912" y="145"/>
                  </a:cubicBezTo>
                  <a:cubicBezTo>
                    <a:pt x="13839" y="145"/>
                    <a:pt x="13767" y="110"/>
                    <a:pt x="13732" y="73"/>
                  </a:cubicBezTo>
                  <a:cubicBezTo>
                    <a:pt x="13115" y="73"/>
                    <a:pt x="12607" y="73"/>
                    <a:pt x="12245" y="38"/>
                  </a:cubicBezTo>
                  <a:cubicBezTo>
                    <a:pt x="11883" y="0"/>
                    <a:pt x="11158" y="0"/>
                    <a:pt x="1025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7"/>
            <p:cNvSpPr/>
            <p:nvPr/>
          </p:nvSpPr>
          <p:spPr>
            <a:xfrm>
              <a:off x="3754504" y="4846344"/>
              <a:ext cx="2237225" cy="73011"/>
            </a:xfrm>
            <a:custGeom>
              <a:rect b="b" l="l" r="r" t="t"/>
              <a:pathLst>
                <a:path extrusionOk="0" h="363" w="11123">
                  <a:moveTo>
                    <a:pt x="8694" y="0"/>
                  </a:moveTo>
                  <a:cubicBezTo>
                    <a:pt x="5472" y="0"/>
                    <a:pt x="0" y="217"/>
                    <a:pt x="255" y="328"/>
                  </a:cubicBezTo>
                  <a:cubicBezTo>
                    <a:pt x="255" y="328"/>
                    <a:pt x="2718" y="362"/>
                    <a:pt x="5289" y="362"/>
                  </a:cubicBezTo>
                  <a:cubicBezTo>
                    <a:pt x="7970" y="362"/>
                    <a:pt x="10723" y="328"/>
                    <a:pt x="10978" y="145"/>
                  </a:cubicBezTo>
                  <a:cubicBezTo>
                    <a:pt x="11123" y="38"/>
                    <a:pt x="10109" y="0"/>
                    <a:pt x="869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7"/>
            <p:cNvSpPr/>
            <p:nvPr/>
          </p:nvSpPr>
          <p:spPr>
            <a:xfrm>
              <a:off x="5568933" y="4919154"/>
              <a:ext cx="473673" cy="36807"/>
            </a:xfrm>
            <a:custGeom>
              <a:rect b="b" l="l" r="r" t="t"/>
              <a:pathLst>
                <a:path extrusionOk="0" h="183" w="2355">
                  <a:moveTo>
                    <a:pt x="1232" y="0"/>
                  </a:moveTo>
                  <a:cubicBezTo>
                    <a:pt x="615" y="0"/>
                    <a:pt x="1" y="38"/>
                    <a:pt x="180" y="111"/>
                  </a:cubicBezTo>
                  <a:cubicBezTo>
                    <a:pt x="180" y="111"/>
                    <a:pt x="1050" y="183"/>
                    <a:pt x="1667" y="183"/>
                  </a:cubicBezTo>
                  <a:cubicBezTo>
                    <a:pt x="1992" y="183"/>
                    <a:pt x="2247" y="145"/>
                    <a:pt x="2282" y="111"/>
                  </a:cubicBezTo>
                  <a:cubicBezTo>
                    <a:pt x="2354" y="38"/>
                    <a:pt x="1774" y="0"/>
                    <a:pt x="123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7"/>
            <p:cNvSpPr/>
            <p:nvPr/>
          </p:nvSpPr>
          <p:spPr>
            <a:xfrm>
              <a:off x="5940227" y="4788015"/>
              <a:ext cx="291646" cy="14683"/>
            </a:xfrm>
            <a:custGeom>
              <a:rect b="b" l="l" r="r" t="t"/>
              <a:pathLst>
                <a:path extrusionOk="0" h="73" w="1450">
                  <a:moveTo>
                    <a:pt x="1450" y="0"/>
                  </a:moveTo>
                  <a:lnTo>
                    <a:pt x="1450" y="0"/>
                  </a:lnTo>
                  <a:cubicBezTo>
                    <a:pt x="980" y="38"/>
                    <a:pt x="508" y="38"/>
                    <a:pt x="1" y="73"/>
                  </a:cubicBezTo>
                  <a:lnTo>
                    <a:pt x="580" y="73"/>
                  </a:lnTo>
                  <a:cubicBezTo>
                    <a:pt x="943" y="73"/>
                    <a:pt x="1270" y="73"/>
                    <a:pt x="1450"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7"/>
            <p:cNvSpPr/>
            <p:nvPr/>
          </p:nvSpPr>
          <p:spPr>
            <a:xfrm>
              <a:off x="5554452" y="4744168"/>
              <a:ext cx="706587" cy="58530"/>
            </a:xfrm>
            <a:custGeom>
              <a:rect b="b" l="l" r="r" t="t"/>
              <a:pathLst>
                <a:path extrusionOk="0" h="291" w="3513">
                  <a:moveTo>
                    <a:pt x="1557" y="1"/>
                  </a:moveTo>
                  <a:cubicBezTo>
                    <a:pt x="725" y="1"/>
                    <a:pt x="0" y="73"/>
                    <a:pt x="218" y="184"/>
                  </a:cubicBezTo>
                  <a:cubicBezTo>
                    <a:pt x="218" y="184"/>
                    <a:pt x="1087" y="256"/>
                    <a:pt x="1919" y="291"/>
                  </a:cubicBezTo>
                  <a:cubicBezTo>
                    <a:pt x="2426" y="256"/>
                    <a:pt x="2898" y="256"/>
                    <a:pt x="3368" y="218"/>
                  </a:cubicBezTo>
                  <a:cubicBezTo>
                    <a:pt x="3440" y="218"/>
                    <a:pt x="3478" y="218"/>
                    <a:pt x="3478" y="184"/>
                  </a:cubicBezTo>
                  <a:cubicBezTo>
                    <a:pt x="3513" y="146"/>
                    <a:pt x="3406" y="111"/>
                    <a:pt x="3223" y="73"/>
                  </a:cubicBezTo>
                  <a:cubicBezTo>
                    <a:pt x="3006" y="111"/>
                    <a:pt x="2754" y="146"/>
                    <a:pt x="2498" y="146"/>
                  </a:cubicBezTo>
                  <a:cubicBezTo>
                    <a:pt x="2174" y="146"/>
                    <a:pt x="1846" y="111"/>
                    <a:pt x="1557"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7"/>
            <p:cNvSpPr/>
            <p:nvPr/>
          </p:nvSpPr>
          <p:spPr>
            <a:xfrm>
              <a:off x="4002100" y="4839304"/>
              <a:ext cx="393621" cy="7241"/>
            </a:xfrm>
            <a:custGeom>
              <a:rect b="b" l="l" r="r" t="t"/>
              <a:pathLst>
                <a:path extrusionOk="0" h="36" w="1957">
                  <a:moveTo>
                    <a:pt x="1" y="0"/>
                  </a:moveTo>
                  <a:cubicBezTo>
                    <a:pt x="328" y="0"/>
                    <a:pt x="691" y="35"/>
                    <a:pt x="1015" y="35"/>
                  </a:cubicBezTo>
                  <a:cubicBezTo>
                    <a:pt x="1415" y="35"/>
                    <a:pt x="1740" y="0"/>
                    <a:pt x="195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7"/>
            <p:cNvSpPr/>
            <p:nvPr/>
          </p:nvSpPr>
          <p:spPr>
            <a:xfrm>
              <a:off x="3557997" y="4766494"/>
              <a:ext cx="932864" cy="73011"/>
            </a:xfrm>
            <a:custGeom>
              <a:rect b="b" l="l" r="r" t="t"/>
              <a:pathLst>
                <a:path extrusionOk="0" h="363" w="4638">
                  <a:moveTo>
                    <a:pt x="1812" y="0"/>
                  </a:moveTo>
                  <a:cubicBezTo>
                    <a:pt x="797" y="35"/>
                    <a:pt x="0" y="107"/>
                    <a:pt x="253" y="252"/>
                  </a:cubicBezTo>
                  <a:cubicBezTo>
                    <a:pt x="253" y="252"/>
                    <a:pt x="1194" y="325"/>
                    <a:pt x="2209" y="362"/>
                  </a:cubicBezTo>
                  <a:lnTo>
                    <a:pt x="4165" y="362"/>
                  </a:lnTo>
                  <a:cubicBezTo>
                    <a:pt x="4348" y="325"/>
                    <a:pt x="4492" y="290"/>
                    <a:pt x="4527" y="252"/>
                  </a:cubicBezTo>
                  <a:cubicBezTo>
                    <a:pt x="4637" y="107"/>
                    <a:pt x="3658" y="0"/>
                    <a:pt x="2609" y="0"/>
                  </a:cubicBezTo>
                  <a:cubicBezTo>
                    <a:pt x="2464" y="35"/>
                    <a:pt x="2319" y="35"/>
                    <a:pt x="2174" y="35"/>
                  </a:cubicBezTo>
                  <a:cubicBezTo>
                    <a:pt x="2064" y="35"/>
                    <a:pt x="1919" y="35"/>
                    <a:pt x="1812"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7"/>
            <p:cNvSpPr/>
            <p:nvPr/>
          </p:nvSpPr>
          <p:spPr>
            <a:xfrm>
              <a:off x="3943771" y="4729687"/>
              <a:ext cx="146024" cy="7844"/>
            </a:xfrm>
            <a:custGeom>
              <a:rect b="b" l="l" r="r" t="t"/>
              <a:pathLst>
                <a:path extrusionOk="0" h="39" w="726">
                  <a:moveTo>
                    <a:pt x="725" y="1"/>
                  </a:moveTo>
                  <a:cubicBezTo>
                    <a:pt x="473" y="1"/>
                    <a:pt x="218" y="1"/>
                    <a:pt x="1" y="38"/>
                  </a:cubicBezTo>
                  <a:lnTo>
                    <a:pt x="256" y="38"/>
                  </a:lnTo>
                  <a:cubicBezTo>
                    <a:pt x="401" y="38"/>
                    <a:pt x="581" y="38"/>
                    <a:pt x="7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7"/>
            <p:cNvSpPr/>
            <p:nvPr/>
          </p:nvSpPr>
          <p:spPr>
            <a:xfrm>
              <a:off x="3031078" y="4835756"/>
              <a:ext cx="170661" cy="15348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7"/>
            <p:cNvSpPr/>
            <p:nvPr/>
          </p:nvSpPr>
          <p:spPr>
            <a:xfrm>
              <a:off x="3096364" y="4965511"/>
              <a:ext cx="112574" cy="41888"/>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7"/>
            <p:cNvSpPr/>
            <p:nvPr/>
          </p:nvSpPr>
          <p:spPr>
            <a:xfrm>
              <a:off x="7020420" y="4391024"/>
              <a:ext cx="178024" cy="153971"/>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7"/>
            <p:cNvSpPr/>
            <p:nvPr/>
          </p:nvSpPr>
          <p:spPr>
            <a:xfrm>
              <a:off x="7085380" y="4521106"/>
              <a:ext cx="113065" cy="47615"/>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7"/>
            <p:cNvSpPr/>
            <p:nvPr/>
          </p:nvSpPr>
          <p:spPr>
            <a:xfrm>
              <a:off x="3321676" y="4841156"/>
              <a:ext cx="118792" cy="41397"/>
            </a:xfrm>
            <a:custGeom>
              <a:rect b="b" l="l" r="r" t="t"/>
              <a:pathLst>
                <a:path extrusionOk="0" h="253" w="726">
                  <a:moveTo>
                    <a:pt x="218" y="1"/>
                  </a:moveTo>
                  <a:cubicBezTo>
                    <a:pt x="218" y="1"/>
                    <a:pt x="1" y="253"/>
                    <a:pt x="218" y="253"/>
                  </a:cubicBezTo>
                  <a:lnTo>
                    <a:pt x="725" y="253"/>
                  </a:lnTo>
                  <a:cubicBezTo>
                    <a:pt x="725" y="253"/>
                    <a:pt x="543" y="1"/>
                    <a:pt x="47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7"/>
            <p:cNvSpPr/>
            <p:nvPr/>
          </p:nvSpPr>
          <p:spPr>
            <a:xfrm>
              <a:off x="7417375" y="4989236"/>
              <a:ext cx="112901" cy="47451"/>
            </a:xfrm>
            <a:custGeom>
              <a:rect b="b" l="l" r="r" t="t"/>
              <a:pathLst>
                <a:path extrusionOk="0" h="290" w="690">
                  <a:moveTo>
                    <a:pt x="218" y="0"/>
                  </a:moveTo>
                  <a:cubicBezTo>
                    <a:pt x="218" y="0"/>
                    <a:pt x="0" y="290"/>
                    <a:pt x="218" y="290"/>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7"/>
            <p:cNvSpPr/>
            <p:nvPr/>
          </p:nvSpPr>
          <p:spPr>
            <a:xfrm>
              <a:off x="7198281" y="4941785"/>
              <a:ext cx="118628" cy="47451"/>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87"/>
          <p:cNvSpPr txBox="1"/>
          <p:nvPr>
            <p:ph type="title"/>
          </p:nvPr>
        </p:nvSpPr>
        <p:spPr>
          <a:xfrm>
            <a:off x="720000" y="540000"/>
            <a:ext cx="460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chemeClr val="accent1"/>
                </a:highlight>
              </a:rPr>
              <a:t>Recommendations: </a:t>
            </a:r>
            <a:endParaRPr>
              <a:highlight>
                <a:schemeClr val="accent1"/>
              </a:highlight>
            </a:endParaRPr>
          </a:p>
          <a:p>
            <a:pPr indent="0" lvl="0" marL="0" rtl="0" algn="l">
              <a:spcBef>
                <a:spcPts val="0"/>
              </a:spcBef>
              <a:spcAft>
                <a:spcPts val="0"/>
              </a:spcAft>
              <a:buNone/>
            </a:pPr>
            <a:r>
              <a:t/>
            </a:r>
            <a:endParaRPr/>
          </a:p>
        </p:txBody>
      </p:sp>
      <p:sp>
        <p:nvSpPr>
          <p:cNvPr id="1806" name="Google Shape;1806;p87"/>
          <p:cNvSpPr txBox="1"/>
          <p:nvPr>
            <p:ph idx="1" type="body"/>
          </p:nvPr>
        </p:nvSpPr>
        <p:spPr>
          <a:xfrm>
            <a:off x="4572000" y="1703425"/>
            <a:ext cx="3858900" cy="2741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Clr>
                <a:srgbClr val="142850"/>
              </a:buClr>
              <a:buSzPts val="1100"/>
              <a:buFont typeface="Arial"/>
              <a:buNone/>
            </a:pPr>
            <a:r>
              <a:rPr lang="en" sz="1400"/>
              <a:t>The company has a large segment of “Hibernating” customers (493) who haven't purchased recently. Win them back with targeted campaigns and special offers. Additionally, the “At Risk” segment (449) are previously frequent high-spending customers who need attention to prevent churn. Address their concerns and offer incentives to keep their business. They should prioritize retaining these segments because they likely have a high customer lifetime value.</a:t>
            </a:r>
            <a:endParaRPr sz="1400"/>
          </a:p>
        </p:txBody>
      </p:sp>
      <p:sp>
        <p:nvSpPr>
          <p:cNvPr id="1807" name="Google Shape;1807;p87"/>
          <p:cNvSpPr txBox="1"/>
          <p:nvPr>
            <p:ph idx="2" type="subTitle"/>
          </p:nvPr>
        </p:nvSpPr>
        <p:spPr>
          <a:xfrm>
            <a:off x="4572000" y="1224000"/>
            <a:ext cx="38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Retaining high-value customers! </a:t>
            </a:r>
            <a:endParaRPr/>
          </a:p>
          <a:p>
            <a:pPr indent="0" lvl="0" marL="0" rtl="0" algn="l">
              <a:spcBef>
                <a:spcPts val="0"/>
              </a:spcBef>
              <a:spcAft>
                <a:spcPts val="0"/>
              </a:spcAft>
              <a:buNone/>
            </a:pPr>
            <a:r>
              <a:t/>
            </a:r>
            <a:endParaRPr/>
          </a:p>
        </p:txBody>
      </p:sp>
      <p:grpSp>
        <p:nvGrpSpPr>
          <p:cNvPr id="1808" name="Google Shape;1808;p87"/>
          <p:cNvGrpSpPr/>
          <p:nvPr/>
        </p:nvGrpSpPr>
        <p:grpSpPr>
          <a:xfrm>
            <a:off x="827438" y="2372691"/>
            <a:ext cx="2647864" cy="2477480"/>
            <a:chOff x="6056304" y="3038932"/>
            <a:chExt cx="1334878" cy="1248982"/>
          </a:xfrm>
        </p:grpSpPr>
        <p:sp>
          <p:nvSpPr>
            <p:cNvPr id="1809" name="Google Shape;1809;p87"/>
            <p:cNvSpPr/>
            <p:nvPr/>
          </p:nvSpPr>
          <p:spPr>
            <a:xfrm>
              <a:off x="6693852" y="3899725"/>
              <a:ext cx="140190" cy="158657"/>
            </a:xfrm>
            <a:custGeom>
              <a:rect b="b" l="l" r="r" t="t"/>
              <a:pathLst>
                <a:path extrusionOk="0" h="8153" w="7204">
                  <a:moveTo>
                    <a:pt x="4328" y="1"/>
                  </a:moveTo>
                  <a:lnTo>
                    <a:pt x="1" y="2458"/>
                  </a:lnTo>
                  <a:lnTo>
                    <a:pt x="3337" y="8153"/>
                  </a:lnTo>
                  <a:lnTo>
                    <a:pt x="7204" y="5501"/>
                  </a:lnTo>
                  <a:lnTo>
                    <a:pt x="4328"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7"/>
            <p:cNvSpPr/>
            <p:nvPr/>
          </p:nvSpPr>
          <p:spPr>
            <a:xfrm>
              <a:off x="6746550" y="3993231"/>
              <a:ext cx="234182" cy="130616"/>
            </a:xfrm>
            <a:custGeom>
              <a:rect b="b" l="l" r="r" t="t"/>
              <a:pathLst>
                <a:path extrusionOk="0" h="6712" w="12034">
                  <a:moveTo>
                    <a:pt x="4456" y="0"/>
                  </a:moveTo>
                  <a:cubicBezTo>
                    <a:pt x="4389" y="0"/>
                    <a:pt x="4321" y="17"/>
                    <a:pt x="4258" y="54"/>
                  </a:cubicBezTo>
                  <a:lnTo>
                    <a:pt x="266" y="2287"/>
                  </a:lnTo>
                  <a:cubicBezTo>
                    <a:pt x="70" y="2384"/>
                    <a:pt x="1" y="2635"/>
                    <a:pt x="98" y="2831"/>
                  </a:cubicBezTo>
                  <a:lnTo>
                    <a:pt x="2262" y="6712"/>
                  </a:lnTo>
                  <a:lnTo>
                    <a:pt x="12034" y="1268"/>
                  </a:lnTo>
                  <a:cubicBezTo>
                    <a:pt x="12034" y="1268"/>
                    <a:pt x="11635" y="44"/>
                    <a:pt x="10287" y="44"/>
                  </a:cubicBezTo>
                  <a:cubicBezTo>
                    <a:pt x="9980" y="44"/>
                    <a:pt x="9625" y="107"/>
                    <a:pt x="9214" y="262"/>
                  </a:cubicBezTo>
                  <a:cubicBezTo>
                    <a:pt x="7556" y="899"/>
                    <a:pt x="6911" y="1278"/>
                    <a:pt x="6353" y="1278"/>
                  </a:cubicBezTo>
                  <a:cubicBezTo>
                    <a:pt x="6164" y="1278"/>
                    <a:pt x="5985" y="1234"/>
                    <a:pt x="5780" y="1142"/>
                  </a:cubicBezTo>
                  <a:cubicBezTo>
                    <a:pt x="5319" y="947"/>
                    <a:pt x="4998" y="514"/>
                    <a:pt x="4803" y="207"/>
                  </a:cubicBezTo>
                  <a:cubicBezTo>
                    <a:pt x="4727" y="75"/>
                    <a:pt x="4594" y="0"/>
                    <a:pt x="44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7"/>
            <p:cNvSpPr/>
            <p:nvPr/>
          </p:nvSpPr>
          <p:spPr>
            <a:xfrm>
              <a:off x="6783505" y="4013547"/>
              <a:ext cx="212153" cy="126879"/>
            </a:xfrm>
            <a:custGeom>
              <a:rect b="b" l="l" r="r" t="t"/>
              <a:pathLst>
                <a:path extrusionOk="0" h="6520" w="10902">
                  <a:moveTo>
                    <a:pt x="10539" y="0"/>
                  </a:moveTo>
                  <a:lnTo>
                    <a:pt x="0" y="5878"/>
                  </a:lnTo>
                  <a:lnTo>
                    <a:pt x="363" y="6520"/>
                  </a:lnTo>
                  <a:lnTo>
                    <a:pt x="10902" y="657"/>
                  </a:lnTo>
                  <a:lnTo>
                    <a:pt x="105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7"/>
            <p:cNvSpPr/>
            <p:nvPr/>
          </p:nvSpPr>
          <p:spPr>
            <a:xfrm>
              <a:off x="6837292" y="4016427"/>
              <a:ext cx="7881" cy="6753"/>
            </a:xfrm>
            <a:custGeom>
              <a:rect b="b" l="l" r="r" t="t"/>
              <a:pathLst>
                <a:path extrusionOk="0" h="347" w="405">
                  <a:moveTo>
                    <a:pt x="194" y="1"/>
                  </a:moveTo>
                  <a:cubicBezTo>
                    <a:pt x="166" y="1"/>
                    <a:pt x="138" y="7"/>
                    <a:pt x="112" y="20"/>
                  </a:cubicBezTo>
                  <a:cubicBezTo>
                    <a:pt x="28" y="62"/>
                    <a:pt x="0" y="174"/>
                    <a:pt x="42" y="258"/>
                  </a:cubicBezTo>
                  <a:cubicBezTo>
                    <a:pt x="80" y="315"/>
                    <a:pt x="139" y="346"/>
                    <a:pt x="199" y="346"/>
                  </a:cubicBezTo>
                  <a:cubicBezTo>
                    <a:pt x="226" y="346"/>
                    <a:pt x="253" y="340"/>
                    <a:pt x="279" y="327"/>
                  </a:cubicBezTo>
                  <a:cubicBezTo>
                    <a:pt x="363" y="271"/>
                    <a:pt x="405" y="174"/>
                    <a:pt x="349" y="90"/>
                  </a:cubicBezTo>
                  <a:cubicBezTo>
                    <a:pt x="320" y="32"/>
                    <a:pt x="258" y="1"/>
                    <a:pt x="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7"/>
            <p:cNvSpPr/>
            <p:nvPr/>
          </p:nvSpPr>
          <p:spPr>
            <a:xfrm>
              <a:off x="6853853" y="4024464"/>
              <a:ext cx="7628" cy="6869"/>
            </a:xfrm>
            <a:custGeom>
              <a:rect b="b" l="l" r="r" t="t"/>
              <a:pathLst>
                <a:path extrusionOk="0" h="353" w="392">
                  <a:moveTo>
                    <a:pt x="193" y="0"/>
                  </a:moveTo>
                  <a:cubicBezTo>
                    <a:pt x="166" y="0"/>
                    <a:pt x="138" y="8"/>
                    <a:pt x="112" y="25"/>
                  </a:cubicBezTo>
                  <a:cubicBezTo>
                    <a:pt x="28" y="68"/>
                    <a:pt x="0" y="180"/>
                    <a:pt x="43" y="263"/>
                  </a:cubicBezTo>
                  <a:cubicBezTo>
                    <a:pt x="71" y="321"/>
                    <a:pt x="133" y="352"/>
                    <a:pt x="196" y="352"/>
                  </a:cubicBezTo>
                  <a:cubicBezTo>
                    <a:pt x="225" y="352"/>
                    <a:pt x="253" y="346"/>
                    <a:pt x="279" y="333"/>
                  </a:cubicBezTo>
                  <a:cubicBezTo>
                    <a:pt x="363" y="277"/>
                    <a:pt x="391" y="180"/>
                    <a:pt x="350" y="96"/>
                  </a:cubicBezTo>
                  <a:cubicBezTo>
                    <a:pt x="311" y="38"/>
                    <a:pt x="253"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7"/>
            <p:cNvSpPr/>
            <p:nvPr/>
          </p:nvSpPr>
          <p:spPr>
            <a:xfrm>
              <a:off x="6875317" y="4023043"/>
              <a:ext cx="7881" cy="6928"/>
            </a:xfrm>
            <a:custGeom>
              <a:rect b="b" l="l" r="r" t="t"/>
              <a:pathLst>
                <a:path extrusionOk="0" h="356" w="405">
                  <a:moveTo>
                    <a:pt x="207" y="0"/>
                  </a:moveTo>
                  <a:cubicBezTo>
                    <a:pt x="175" y="0"/>
                    <a:pt x="142" y="9"/>
                    <a:pt x="112" y="29"/>
                  </a:cubicBezTo>
                  <a:cubicBezTo>
                    <a:pt x="29" y="71"/>
                    <a:pt x="1" y="182"/>
                    <a:pt x="42" y="266"/>
                  </a:cubicBezTo>
                  <a:cubicBezTo>
                    <a:pt x="81" y="324"/>
                    <a:pt x="140" y="355"/>
                    <a:pt x="200" y="355"/>
                  </a:cubicBezTo>
                  <a:cubicBezTo>
                    <a:pt x="227" y="355"/>
                    <a:pt x="254" y="349"/>
                    <a:pt x="280" y="336"/>
                  </a:cubicBezTo>
                  <a:cubicBezTo>
                    <a:pt x="377" y="280"/>
                    <a:pt x="405" y="182"/>
                    <a:pt x="349" y="85"/>
                  </a:cubicBezTo>
                  <a:cubicBezTo>
                    <a:pt x="322" y="31"/>
                    <a:pt x="26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7"/>
            <p:cNvSpPr/>
            <p:nvPr/>
          </p:nvSpPr>
          <p:spPr>
            <a:xfrm>
              <a:off x="6897054" y="4014948"/>
              <a:ext cx="7628" cy="6869"/>
            </a:xfrm>
            <a:custGeom>
              <a:rect b="b" l="l" r="r" t="t"/>
              <a:pathLst>
                <a:path extrusionOk="0" h="353" w="392">
                  <a:moveTo>
                    <a:pt x="194" y="1"/>
                  </a:moveTo>
                  <a:cubicBezTo>
                    <a:pt x="166" y="1"/>
                    <a:pt x="138" y="9"/>
                    <a:pt x="112" y="26"/>
                  </a:cubicBezTo>
                  <a:cubicBezTo>
                    <a:pt x="28" y="68"/>
                    <a:pt x="0" y="179"/>
                    <a:pt x="42" y="263"/>
                  </a:cubicBezTo>
                  <a:cubicBezTo>
                    <a:pt x="71" y="321"/>
                    <a:pt x="134" y="352"/>
                    <a:pt x="197" y="352"/>
                  </a:cubicBezTo>
                  <a:cubicBezTo>
                    <a:pt x="225" y="352"/>
                    <a:pt x="254" y="346"/>
                    <a:pt x="280" y="334"/>
                  </a:cubicBezTo>
                  <a:cubicBezTo>
                    <a:pt x="363" y="278"/>
                    <a:pt x="391" y="179"/>
                    <a:pt x="349" y="96"/>
                  </a:cubicBezTo>
                  <a:cubicBezTo>
                    <a:pt x="311" y="38"/>
                    <a:pt x="253" y="1"/>
                    <a:pt x="1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7"/>
            <p:cNvSpPr/>
            <p:nvPr/>
          </p:nvSpPr>
          <p:spPr>
            <a:xfrm>
              <a:off x="6790024" y="4017089"/>
              <a:ext cx="191253" cy="107847"/>
            </a:xfrm>
            <a:custGeom>
              <a:rect b="b" l="l" r="r" t="t"/>
              <a:pathLst>
                <a:path extrusionOk="0" h="5542" w="9828">
                  <a:moveTo>
                    <a:pt x="9772" y="0"/>
                  </a:moveTo>
                  <a:lnTo>
                    <a:pt x="0" y="5430"/>
                  </a:lnTo>
                  <a:lnTo>
                    <a:pt x="56" y="5541"/>
                  </a:lnTo>
                  <a:lnTo>
                    <a:pt x="9828" y="97"/>
                  </a:lnTo>
                  <a:lnTo>
                    <a:pt x="97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7"/>
            <p:cNvSpPr/>
            <p:nvPr/>
          </p:nvSpPr>
          <p:spPr>
            <a:xfrm>
              <a:off x="6788117" y="4092866"/>
              <a:ext cx="81790" cy="51627"/>
            </a:xfrm>
            <a:custGeom>
              <a:rect b="b" l="l" r="r" t="t"/>
              <a:pathLst>
                <a:path extrusionOk="0" h="2653" w="4203">
                  <a:moveTo>
                    <a:pt x="3937" y="0"/>
                  </a:moveTo>
                  <a:lnTo>
                    <a:pt x="0" y="2220"/>
                  </a:lnTo>
                  <a:lnTo>
                    <a:pt x="238" y="2652"/>
                  </a:lnTo>
                  <a:lnTo>
                    <a:pt x="4202" y="461"/>
                  </a:lnTo>
                  <a:lnTo>
                    <a:pt x="39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7"/>
            <p:cNvSpPr/>
            <p:nvPr/>
          </p:nvSpPr>
          <p:spPr>
            <a:xfrm>
              <a:off x="6498824" y="3613683"/>
              <a:ext cx="336853" cy="417261"/>
            </a:xfrm>
            <a:custGeom>
              <a:rect b="b" l="l" r="r" t="t"/>
              <a:pathLst>
                <a:path extrusionOk="0" h="21442" w="17310">
                  <a:moveTo>
                    <a:pt x="0" y="0"/>
                  </a:moveTo>
                  <a:lnTo>
                    <a:pt x="11391" y="21442"/>
                  </a:lnTo>
                  <a:lnTo>
                    <a:pt x="17310" y="17812"/>
                  </a:lnTo>
                  <a:lnTo>
                    <a:pt x="7831" y="83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7"/>
            <p:cNvSpPr/>
            <p:nvPr/>
          </p:nvSpPr>
          <p:spPr>
            <a:xfrm>
              <a:off x="7130671" y="4029835"/>
              <a:ext cx="47288" cy="47288"/>
            </a:xfrm>
            <a:custGeom>
              <a:rect b="b" l="l" r="r" t="t"/>
              <a:pathLst>
                <a:path extrusionOk="0" h="2430" w="2430">
                  <a:moveTo>
                    <a:pt x="1214" y="1"/>
                  </a:moveTo>
                  <a:cubicBezTo>
                    <a:pt x="544" y="1"/>
                    <a:pt x="0" y="546"/>
                    <a:pt x="0" y="1216"/>
                  </a:cubicBezTo>
                  <a:cubicBezTo>
                    <a:pt x="0" y="1886"/>
                    <a:pt x="544" y="2430"/>
                    <a:pt x="1214" y="2430"/>
                  </a:cubicBezTo>
                  <a:cubicBezTo>
                    <a:pt x="1884" y="2430"/>
                    <a:pt x="2429" y="1886"/>
                    <a:pt x="2429" y="1216"/>
                  </a:cubicBezTo>
                  <a:cubicBezTo>
                    <a:pt x="2429" y="546"/>
                    <a:pt x="1884" y="1"/>
                    <a:pt x="12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7"/>
            <p:cNvSpPr/>
            <p:nvPr/>
          </p:nvSpPr>
          <p:spPr>
            <a:xfrm>
              <a:off x="6374125" y="4029835"/>
              <a:ext cx="47288" cy="47288"/>
            </a:xfrm>
            <a:custGeom>
              <a:rect b="b" l="l" r="r" t="t"/>
              <a:pathLst>
                <a:path extrusionOk="0" h="2430" w="2430">
                  <a:moveTo>
                    <a:pt x="1215" y="1"/>
                  </a:moveTo>
                  <a:cubicBezTo>
                    <a:pt x="545" y="1"/>
                    <a:pt x="0" y="546"/>
                    <a:pt x="0" y="1216"/>
                  </a:cubicBezTo>
                  <a:cubicBezTo>
                    <a:pt x="0" y="1886"/>
                    <a:pt x="545" y="2430"/>
                    <a:pt x="1215" y="2430"/>
                  </a:cubicBezTo>
                  <a:cubicBezTo>
                    <a:pt x="1885" y="2430"/>
                    <a:pt x="2429" y="1886"/>
                    <a:pt x="2429" y="1216"/>
                  </a:cubicBezTo>
                  <a:cubicBezTo>
                    <a:pt x="2429" y="546"/>
                    <a:pt x="1885" y="1"/>
                    <a:pt x="12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7"/>
            <p:cNvSpPr/>
            <p:nvPr/>
          </p:nvSpPr>
          <p:spPr>
            <a:xfrm>
              <a:off x="6909255" y="3806006"/>
              <a:ext cx="481927" cy="481907"/>
            </a:xfrm>
            <a:custGeom>
              <a:rect b="b" l="l" r="r" t="t"/>
              <a:pathLst>
                <a:path extrusionOk="0" h="24764" w="24765">
                  <a:moveTo>
                    <a:pt x="12383" y="825"/>
                  </a:moveTo>
                  <a:cubicBezTo>
                    <a:pt x="18762" y="825"/>
                    <a:pt x="23941" y="6017"/>
                    <a:pt x="23941" y="12383"/>
                  </a:cubicBezTo>
                  <a:cubicBezTo>
                    <a:pt x="23941" y="18761"/>
                    <a:pt x="18762" y="23941"/>
                    <a:pt x="12383" y="23941"/>
                  </a:cubicBezTo>
                  <a:cubicBezTo>
                    <a:pt x="6018" y="23941"/>
                    <a:pt x="825" y="18761"/>
                    <a:pt x="825" y="12383"/>
                  </a:cubicBezTo>
                  <a:cubicBezTo>
                    <a:pt x="825" y="6017"/>
                    <a:pt x="6018" y="825"/>
                    <a:pt x="12383" y="825"/>
                  </a:cubicBezTo>
                  <a:close/>
                  <a:moveTo>
                    <a:pt x="12383" y="0"/>
                  </a:moveTo>
                  <a:cubicBezTo>
                    <a:pt x="5557" y="0"/>
                    <a:pt x="1" y="5556"/>
                    <a:pt x="1" y="12383"/>
                  </a:cubicBezTo>
                  <a:cubicBezTo>
                    <a:pt x="1" y="19208"/>
                    <a:pt x="5557" y="24764"/>
                    <a:pt x="12383" y="24764"/>
                  </a:cubicBezTo>
                  <a:cubicBezTo>
                    <a:pt x="19209" y="24764"/>
                    <a:pt x="24765" y="19208"/>
                    <a:pt x="24765" y="12383"/>
                  </a:cubicBezTo>
                  <a:cubicBezTo>
                    <a:pt x="24765" y="5556"/>
                    <a:pt x="19209" y="0"/>
                    <a:pt x="1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7"/>
            <p:cNvSpPr/>
            <p:nvPr/>
          </p:nvSpPr>
          <p:spPr>
            <a:xfrm>
              <a:off x="6970107" y="3612554"/>
              <a:ext cx="193432" cy="448806"/>
            </a:xfrm>
            <a:custGeom>
              <a:rect b="b" l="l" r="r" t="t"/>
              <a:pathLst>
                <a:path extrusionOk="0" h="23063" w="9940">
                  <a:moveTo>
                    <a:pt x="478" y="1"/>
                  </a:moveTo>
                  <a:cubicBezTo>
                    <a:pt x="426" y="1"/>
                    <a:pt x="373" y="10"/>
                    <a:pt x="322" y="30"/>
                  </a:cubicBezTo>
                  <a:cubicBezTo>
                    <a:pt x="112" y="114"/>
                    <a:pt x="1" y="352"/>
                    <a:pt x="99" y="561"/>
                  </a:cubicBezTo>
                  <a:lnTo>
                    <a:pt x="9074" y="22812"/>
                  </a:lnTo>
                  <a:cubicBezTo>
                    <a:pt x="9145" y="22966"/>
                    <a:pt x="9298" y="23063"/>
                    <a:pt x="9465" y="23063"/>
                  </a:cubicBezTo>
                  <a:cubicBezTo>
                    <a:pt x="9521" y="23063"/>
                    <a:pt x="9577" y="23063"/>
                    <a:pt x="9619" y="23035"/>
                  </a:cubicBezTo>
                  <a:cubicBezTo>
                    <a:pt x="9828" y="22951"/>
                    <a:pt x="9940" y="22715"/>
                    <a:pt x="9856" y="22491"/>
                  </a:cubicBezTo>
                  <a:lnTo>
                    <a:pt x="866" y="254"/>
                  </a:lnTo>
                  <a:cubicBezTo>
                    <a:pt x="803" y="95"/>
                    <a:pt x="643" y="1"/>
                    <a:pt x="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7"/>
            <p:cNvSpPr/>
            <p:nvPr/>
          </p:nvSpPr>
          <p:spPr>
            <a:xfrm>
              <a:off x="6568355" y="3643632"/>
              <a:ext cx="477568" cy="422905"/>
            </a:xfrm>
            <a:custGeom>
              <a:rect b="b" l="l" r="r" t="t"/>
              <a:pathLst>
                <a:path extrusionOk="0" h="21732" w="24541">
                  <a:moveTo>
                    <a:pt x="477" y="1"/>
                  </a:moveTo>
                  <a:cubicBezTo>
                    <a:pt x="421" y="1"/>
                    <a:pt x="363" y="13"/>
                    <a:pt x="308" y="39"/>
                  </a:cubicBezTo>
                  <a:cubicBezTo>
                    <a:pt x="98" y="123"/>
                    <a:pt x="1" y="374"/>
                    <a:pt x="84" y="583"/>
                  </a:cubicBezTo>
                  <a:lnTo>
                    <a:pt x="9088" y="21480"/>
                  </a:lnTo>
                  <a:cubicBezTo>
                    <a:pt x="9143" y="21620"/>
                    <a:pt x="9255" y="21704"/>
                    <a:pt x="9395" y="21732"/>
                  </a:cubicBezTo>
                  <a:lnTo>
                    <a:pt x="9465" y="21732"/>
                  </a:lnTo>
                  <a:cubicBezTo>
                    <a:pt x="9577" y="21732"/>
                    <a:pt x="9688" y="21689"/>
                    <a:pt x="9772" y="21606"/>
                  </a:cubicBezTo>
                  <a:lnTo>
                    <a:pt x="24373" y="6418"/>
                  </a:lnTo>
                  <a:cubicBezTo>
                    <a:pt x="24541" y="6251"/>
                    <a:pt x="24526" y="5986"/>
                    <a:pt x="24359" y="5832"/>
                  </a:cubicBezTo>
                  <a:cubicBezTo>
                    <a:pt x="24284" y="5750"/>
                    <a:pt x="24182" y="5711"/>
                    <a:pt x="24078" y="5711"/>
                  </a:cubicBezTo>
                  <a:cubicBezTo>
                    <a:pt x="23970" y="5711"/>
                    <a:pt x="23858" y="5754"/>
                    <a:pt x="23773" y="5832"/>
                  </a:cubicBezTo>
                  <a:lnTo>
                    <a:pt x="9605" y="20587"/>
                  </a:lnTo>
                  <a:lnTo>
                    <a:pt x="852" y="248"/>
                  </a:lnTo>
                  <a:cubicBezTo>
                    <a:pt x="780" y="95"/>
                    <a:pt x="633"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7"/>
            <p:cNvSpPr/>
            <p:nvPr/>
          </p:nvSpPr>
          <p:spPr>
            <a:xfrm>
              <a:off x="6385275" y="3711761"/>
              <a:ext cx="642452" cy="354775"/>
            </a:xfrm>
            <a:custGeom>
              <a:rect b="b" l="l" r="r" t="t"/>
              <a:pathLst>
                <a:path extrusionOk="0" h="18231" w="33014">
                  <a:moveTo>
                    <a:pt x="11391" y="0"/>
                  </a:moveTo>
                  <a:cubicBezTo>
                    <a:pt x="11237" y="0"/>
                    <a:pt x="11112" y="84"/>
                    <a:pt x="11041" y="196"/>
                  </a:cubicBezTo>
                  <a:lnTo>
                    <a:pt x="84" y="17337"/>
                  </a:lnTo>
                  <a:cubicBezTo>
                    <a:pt x="0" y="17462"/>
                    <a:pt x="0" y="17617"/>
                    <a:pt x="69" y="17756"/>
                  </a:cubicBezTo>
                  <a:cubicBezTo>
                    <a:pt x="140" y="17881"/>
                    <a:pt x="279" y="17965"/>
                    <a:pt x="419" y="17965"/>
                  </a:cubicBezTo>
                  <a:lnTo>
                    <a:pt x="18873" y="18231"/>
                  </a:lnTo>
                  <a:cubicBezTo>
                    <a:pt x="19096" y="18231"/>
                    <a:pt x="19292" y="18049"/>
                    <a:pt x="19292" y="17825"/>
                  </a:cubicBezTo>
                  <a:cubicBezTo>
                    <a:pt x="19292" y="17602"/>
                    <a:pt x="19110" y="17407"/>
                    <a:pt x="18886" y="17407"/>
                  </a:cubicBezTo>
                  <a:lnTo>
                    <a:pt x="1186" y="17155"/>
                  </a:lnTo>
                  <a:lnTo>
                    <a:pt x="11614" y="838"/>
                  </a:lnTo>
                  <a:lnTo>
                    <a:pt x="32594" y="838"/>
                  </a:lnTo>
                  <a:cubicBezTo>
                    <a:pt x="32818" y="838"/>
                    <a:pt x="33013" y="656"/>
                    <a:pt x="33013" y="419"/>
                  </a:cubicBezTo>
                  <a:cubicBezTo>
                    <a:pt x="33013" y="196"/>
                    <a:pt x="32818" y="0"/>
                    <a:pt x="32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7"/>
            <p:cNvSpPr/>
            <p:nvPr/>
          </p:nvSpPr>
          <p:spPr>
            <a:xfrm>
              <a:off x="6461325" y="3613683"/>
              <a:ext cx="210830" cy="55909"/>
            </a:xfrm>
            <a:custGeom>
              <a:rect b="b" l="l" r="r" t="t"/>
              <a:pathLst>
                <a:path extrusionOk="0" h="2873" w="10834">
                  <a:moveTo>
                    <a:pt x="489" y="0"/>
                  </a:moveTo>
                  <a:cubicBezTo>
                    <a:pt x="210" y="0"/>
                    <a:pt x="1" y="252"/>
                    <a:pt x="57" y="517"/>
                  </a:cubicBezTo>
                  <a:cubicBezTo>
                    <a:pt x="168" y="1215"/>
                    <a:pt x="671" y="1718"/>
                    <a:pt x="1201" y="2081"/>
                  </a:cubicBezTo>
                  <a:cubicBezTo>
                    <a:pt x="1829" y="2500"/>
                    <a:pt x="2569" y="2736"/>
                    <a:pt x="3323" y="2792"/>
                  </a:cubicBezTo>
                  <a:cubicBezTo>
                    <a:pt x="3813" y="2834"/>
                    <a:pt x="4508" y="2873"/>
                    <a:pt x="5318" y="2873"/>
                  </a:cubicBezTo>
                  <a:cubicBezTo>
                    <a:pt x="6125" y="2873"/>
                    <a:pt x="7045" y="2834"/>
                    <a:pt x="7985" y="2723"/>
                  </a:cubicBezTo>
                  <a:cubicBezTo>
                    <a:pt x="10833" y="2360"/>
                    <a:pt x="10651" y="0"/>
                    <a:pt x="106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7"/>
            <p:cNvSpPr/>
            <p:nvPr/>
          </p:nvSpPr>
          <p:spPr>
            <a:xfrm>
              <a:off x="6156795" y="3806006"/>
              <a:ext cx="481927" cy="481907"/>
            </a:xfrm>
            <a:custGeom>
              <a:rect b="b" l="l" r="r" t="t"/>
              <a:pathLst>
                <a:path extrusionOk="0" h="24764" w="24765">
                  <a:moveTo>
                    <a:pt x="12383" y="825"/>
                  </a:moveTo>
                  <a:cubicBezTo>
                    <a:pt x="18749" y="825"/>
                    <a:pt x="23942" y="6017"/>
                    <a:pt x="23942" y="12383"/>
                  </a:cubicBezTo>
                  <a:cubicBezTo>
                    <a:pt x="23942" y="18761"/>
                    <a:pt x="18749" y="23941"/>
                    <a:pt x="12383" y="23941"/>
                  </a:cubicBezTo>
                  <a:cubicBezTo>
                    <a:pt x="6003" y="23941"/>
                    <a:pt x="825" y="18761"/>
                    <a:pt x="825" y="12383"/>
                  </a:cubicBezTo>
                  <a:cubicBezTo>
                    <a:pt x="825" y="6017"/>
                    <a:pt x="6003" y="825"/>
                    <a:pt x="12383" y="825"/>
                  </a:cubicBezTo>
                  <a:close/>
                  <a:moveTo>
                    <a:pt x="12383" y="0"/>
                  </a:moveTo>
                  <a:cubicBezTo>
                    <a:pt x="5557" y="0"/>
                    <a:pt x="1" y="5556"/>
                    <a:pt x="1" y="12383"/>
                  </a:cubicBezTo>
                  <a:cubicBezTo>
                    <a:pt x="1" y="19208"/>
                    <a:pt x="5557" y="24764"/>
                    <a:pt x="12383" y="24764"/>
                  </a:cubicBezTo>
                  <a:cubicBezTo>
                    <a:pt x="19209" y="24764"/>
                    <a:pt x="24765" y="19208"/>
                    <a:pt x="24765" y="12383"/>
                  </a:cubicBezTo>
                  <a:cubicBezTo>
                    <a:pt x="24765" y="5556"/>
                    <a:pt x="19209" y="0"/>
                    <a:pt x="1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7"/>
            <p:cNvSpPr/>
            <p:nvPr/>
          </p:nvSpPr>
          <p:spPr>
            <a:xfrm>
              <a:off x="6953274" y="3563437"/>
              <a:ext cx="104072" cy="74707"/>
            </a:xfrm>
            <a:custGeom>
              <a:rect b="b" l="l" r="r" t="t"/>
              <a:pathLst>
                <a:path extrusionOk="0" h="3839" w="5348">
                  <a:moveTo>
                    <a:pt x="5277" y="0"/>
                  </a:moveTo>
                  <a:lnTo>
                    <a:pt x="419" y="391"/>
                  </a:lnTo>
                  <a:cubicBezTo>
                    <a:pt x="279" y="405"/>
                    <a:pt x="154" y="475"/>
                    <a:pt x="84" y="600"/>
                  </a:cubicBezTo>
                  <a:cubicBezTo>
                    <a:pt x="15" y="712"/>
                    <a:pt x="0" y="851"/>
                    <a:pt x="56" y="978"/>
                  </a:cubicBezTo>
                  <a:lnTo>
                    <a:pt x="1243" y="3839"/>
                  </a:lnTo>
                  <a:lnTo>
                    <a:pt x="2025" y="3518"/>
                  </a:lnTo>
                  <a:lnTo>
                    <a:pt x="1061" y="1186"/>
                  </a:lnTo>
                  <a:lnTo>
                    <a:pt x="5347" y="838"/>
                  </a:lnTo>
                  <a:lnTo>
                    <a:pt x="5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7"/>
            <p:cNvSpPr/>
            <p:nvPr/>
          </p:nvSpPr>
          <p:spPr>
            <a:xfrm>
              <a:off x="7048628" y="3563437"/>
              <a:ext cx="16327" cy="16307"/>
            </a:xfrm>
            <a:custGeom>
              <a:rect b="b" l="l" r="r" t="t"/>
              <a:pathLst>
                <a:path extrusionOk="0" h="838" w="839">
                  <a:moveTo>
                    <a:pt x="419" y="0"/>
                  </a:moveTo>
                  <a:cubicBezTo>
                    <a:pt x="181" y="0"/>
                    <a:pt x="1" y="181"/>
                    <a:pt x="1" y="419"/>
                  </a:cubicBezTo>
                  <a:cubicBezTo>
                    <a:pt x="1" y="643"/>
                    <a:pt x="181" y="838"/>
                    <a:pt x="419" y="838"/>
                  </a:cubicBezTo>
                  <a:cubicBezTo>
                    <a:pt x="643" y="838"/>
                    <a:pt x="838" y="643"/>
                    <a:pt x="838" y="419"/>
                  </a:cubicBezTo>
                  <a:cubicBezTo>
                    <a:pt x="838" y="181"/>
                    <a:pt x="643"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7"/>
            <p:cNvSpPr/>
            <p:nvPr/>
          </p:nvSpPr>
          <p:spPr>
            <a:xfrm>
              <a:off x="6078313" y="3729392"/>
              <a:ext cx="512888" cy="13058"/>
            </a:xfrm>
            <a:custGeom>
              <a:rect b="b" l="l" r="r" t="t"/>
              <a:pathLst>
                <a:path extrusionOk="0" h="671" w="26356">
                  <a:moveTo>
                    <a:pt x="0" y="1"/>
                  </a:moveTo>
                  <a:lnTo>
                    <a:pt x="0" y="671"/>
                  </a:lnTo>
                  <a:lnTo>
                    <a:pt x="25937" y="671"/>
                  </a:lnTo>
                  <a:lnTo>
                    <a:pt x="263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7"/>
            <p:cNvSpPr/>
            <p:nvPr/>
          </p:nvSpPr>
          <p:spPr>
            <a:xfrm>
              <a:off x="6167401" y="3742430"/>
              <a:ext cx="239883" cy="315953"/>
            </a:xfrm>
            <a:custGeom>
              <a:rect b="b" l="l" r="r" t="t"/>
              <a:pathLst>
                <a:path extrusionOk="0" h="16236" w="12327">
                  <a:moveTo>
                    <a:pt x="1" y="1"/>
                  </a:moveTo>
                  <a:lnTo>
                    <a:pt x="1" y="8600"/>
                  </a:lnTo>
                  <a:cubicBezTo>
                    <a:pt x="1" y="8754"/>
                    <a:pt x="85" y="8893"/>
                    <a:pt x="224" y="8977"/>
                  </a:cubicBezTo>
                  <a:lnTo>
                    <a:pt x="11671" y="16166"/>
                  </a:lnTo>
                  <a:cubicBezTo>
                    <a:pt x="11727" y="16208"/>
                    <a:pt x="11810" y="16236"/>
                    <a:pt x="11880" y="16236"/>
                  </a:cubicBezTo>
                  <a:cubicBezTo>
                    <a:pt x="11963" y="16236"/>
                    <a:pt x="12034" y="16208"/>
                    <a:pt x="12103" y="16166"/>
                  </a:cubicBezTo>
                  <a:cubicBezTo>
                    <a:pt x="12243" y="16096"/>
                    <a:pt x="12326" y="15942"/>
                    <a:pt x="12326" y="15789"/>
                  </a:cubicBezTo>
                  <a:lnTo>
                    <a:pt x="12313" y="1"/>
                  </a:lnTo>
                  <a:lnTo>
                    <a:pt x="11433" y="1"/>
                  </a:lnTo>
                  <a:lnTo>
                    <a:pt x="11447" y="15035"/>
                  </a:lnTo>
                  <a:lnTo>
                    <a:pt x="880" y="8349"/>
                  </a:lnTo>
                  <a:lnTo>
                    <a:pt x="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7"/>
            <p:cNvSpPr/>
            <p:nvPr/>
          </p:nvSpPr>
          <p:spPr>
            <a:xfrm>
              <a:off x="6101120" y="3449888"/>
              <a:ext cx="337125" cy="279523"/>
            </a:xfrm>
            <a:custGeom>
              <a:rect b="b" l="l" r="r" t="t"/>
              <a:pathLst>
                <a:path extrusionOk="0" h="14364" w="17324">
                  <a:moveTo>
                    <a:pt x="1" y="1"/>
                  </a:moveTo>
                  <a:lnTo>
                    <a:pt x="1" y="14364"/>
                  </a:lnTo>
                  <a:lnTo>
                    <a:pt x="17324" y="14364"/>
                  </a:lnTo>
                  <a:lnTo>
                    <a:pt x="173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7"/>
            <p:cNvSpPr/>
            <p:nvPr/>
          </p:nvSpPr>
          <p:spPr>
            <a:xfrm>
              <a:off x="6056304" y="3394738"/>
              <a:ext cx="341737" cy="55169"/>
            </a:xfrm>
            <a:custGeom>
              <a:rect b="b" l="l" r="r" t="t"/>
              <a:pathLst>
                <a:path extrusionOk="0" h="2835" w="17561">
                  <a:moveTo>
                    <a:pt x="0" y="0"/>
                  </a:moveTo>
                  <a:lnTo>
                    <a:pt x="0" y="2835"/>
                  </a:lnTo>
                  <a:lnTo>
                    <a:pt x="17561" y="2835"/>
                  </a:lnTo>
                  <a:lnTo>
                    <a:pt x="175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7"/>
            <p:cNvSpPr/>
            <p:nvPr/>
          </p:nvSpPr>
          <p:spPr>
            <a:xfrm>
              <a:off x="6195929" y="3288526"/>
              <a:ext cx="140715" cy="106232"/>
            </a:xfrm>
            <a:custGeom>
              <a:rect b="b" l="l" r="r" t="t"/>
              <a:pathLst>
                <a:path extrusionOk="0" h="5459" w="7231">
                  <a:moveTo>
                    <a:pt x="0" y="1"/>
                  </a:moveTo>
                  <a:lnTo>
                    <a:pt x="0" y="5458"/>
                  </a:lnTo>
                  <a:lnTo>
                    <a:pt x="7231" y="5458"/>
                  </a:lnTo>
                  <a:lnTo>
                    <a:pt x="72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7"/>
            <p:cNvSpPr/>
            <p:nvPr/>
          </p:nvSpPr>
          <p:spPr>
            <a:xfrm>
              <a:off x="6232612" y="3288253"/>
              <a:ext cx="24461" cy="447969"/>
            </a:xfrm>
            <a:custGeom>
              <a:rect b="b" l="l" r="r" t="t"/>
              <a:pathLst>
                <a:path extrusionOk="0" h="23020" w="1257">
                  <a:moveTo>
                    <a:pt x="1047" y="0"/>
                  </a:moveTo>
                  <a:lnTo>
                    <a:pt x="0" y="23005"/>
                  </a:lnTo>
                  <a:lnTo>
                    <a:pt x="209" y="23019"/>
                  </a:lnTo>
                  <a:lnTo>
                    <a:pt x="1256" y="15"/>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87"/>
            <p:cNvSpPr/>
            <p:nvPr/>
          </p:nvSpPr>
          <p:spPr>
            <a:xfrm>
              <a:off x="6278498" y="3288526"/>
              <a:ext cx="23118" cy="453924"/>
            </a:xfrm>
            <a:custGeom>
              <a:rect b="b" l="l" r="r" t="t"/>
              <a:pathLst>
                <a:path extrusionOk="0" h="23326" w="1188">
                  <a:moveTo>
                    <a:pt x="1" y="1"/>
                  </a:moveTo>
                  <a:lnTo>
                    <a:pt x="978" y="23326"/>
                  </a:lnTo>
                  <a:lnTo>
                    <a:pt x="1188" y="23326"/>
                  </a:lnTo>
                  <a:lnTo>
                    <a:pt x="2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87"/>
            <p:cNvSpPr/>
            <p:nvPr/>
          </p:nvSpPr>
          <p:spPr>
            <a:xfrm>
              <a:off x="6741938" y="3134500"/>
              <a:ext cx="95626" cy="151905"/>
            </a:xfrm>
            <a:custGeom>
              <a:rect b="b" l="l" r="r" t="t"/>
              <a:pathLst>
                <a:path extrusionOk="0" h="7806" w="4914">
                  <a:moveTo>
                    <a:pt x="2751" y="0"/>
                  </a:moveTo>
                  <a:lnTo>
                    <a:pt x="307" y="2457"/>
                  </a:lnTo>
                  <a:lnTo>
                    <a:pt x="0" y="7008"/>
                  </a:lnTo>
                  <a:lnTo>
                    <a:pt x="2639" y="7762"/>
                  </a:lnTo>
                  <a:cubicBezTo>
                    <a:pt x="2740" y="7791"/>
                    <a:pt x="2843" y="7805"/>
                    <a:pt x="2944" y="7805"/>
                  </a:cubicBezTo>
                  <a:cubicBezTo>
                    <a:pt x="3374" y="7805"/>
                    <a:pt x="3778" y="7552"/>
                    <a:pt x="3937" y="7134"/>
                  </a:cubicBezTo>
                  <a:cubicBezTo>
                    <a:pt x="3992" y="6967"/>
                    <a:pt x="4063" y="6785"/>
                    <a:pt x="4132" y="6561"/>
                  </a:cubicBezTo>
                  <a:cubicBezTo>
                    <a:pt x="4509" y="5431"/>
                    <a:pt x="4355" y="5040"/>
                    <a:pt x="4635" y="2904"/>
                  </a:cubicBezTo>
                  <a:cubicBezTo>
                    <a:pt x="4914" y="769"/>
                    <a:pt x="2751" y="0"/>
                    <a:pt x="2751"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7"/>
            <p:cNvSpPr/>
            <p:nvPr/>
          </p:nvSpPr>
          <p:spPr>
            <a:xfrm>
              <a:off x="6822074" y="3221155"/>
              <a:ext cx="16872" cy="26641"/>
            </a:xfrm>
            <a:custGeom>
              <a:rect b="b" l="l" r="r" t="t"/>
              <a:pathLst>
                <a:path extrusionOk="0" h="1369" w="867">
                  <a:moveTo>
                    <a:pt x="182" y="1"/>
                  </a:moveTo>
                  <a:lnTo>
                    <a:pt x="1" y="1369"/>
                  </a:lnTo>
                  <a:lnTo>
                    <a:pt x="684" y="1146"/>
                  </a:lnTo>
                  <a:cubicBezTo>
                    <a:pt x="824" y="1103"/>
                    <a:pt x="866" y="950"/>
                    <a:pt x="796" y="838"/>
                  </a:cubicBezTo>
                  <a:lnTo>
                    <a:pt x="182"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7"/>
            <p:cNvSpPr/>
            <p:nvPr/>
          </p:nvSpPr>
          <p:spPr>
            <a:xfrm>
              <a:off x="6656625" y="3207572"/>
              <a:ext cx="114950" cy="108957"/>
            </a:xfrm>
            <a:custGeom>
              <a:rect b="b" l="l" r="r" t="t"/>
              <a:pathLst>
                <a:path extrusionOk="0" h="5599" w="5907">
                  <a:moveTo>
                    <a:pt x="3840" y="1"/>
                  </a:moveTo>
                  <a:lnTo>
                    <a:pt x="1" y="5054"/>
                  </a:lnTo>
                  <a:lnTo>
                    <a:pt x="3421" y="5598"/>
                  </a:lnTo>
                  <a:lnTo>
                    <a:pt x="5906" y="2402"/>
                  </a:lnTo>
                  <a:lnTo>
                    <a:pt x="3840"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7"/>
            <p:cNvSpPr/>
            <p:nvPr/>
          </p:nvSpPr>
          <p:spPr>
            <a:xfrm>
              <a:off x="6662074" y="3121501"/>
              <a:ext cx="166539" cy="132678"/>
            </a:xfrm>
            <a:custGeom>
              <a:rect b="b" l="l" r="r" t="t"/>
              <a:pathLst>
                <a:path extrusionOk="0" h="6818" w="8558">
                  <a:moveTo>
                    <a:pt x="4869" y="1"/>
                  </a:moveTo>
                  <a:cubicBezTo>
                    <a:pt x="3604" y="1"/>
                    <a:pt x="2337" y="540"/>
                    <a:pt x="1634" y="1855"/>
                  </a:cubicBezTo>
                  <a:cubicBezTo>
                    <a:pt x="0" y="4884"/>
                    <a:pt x="1759" y="6782"/>
                    <a:pt x="1759" y="6782"/>
                  </a:cubicBezTo>
                  <a:cubicBezTo>
                    <a:pt x="1878" y="6806"/>
                    <a:pt x="1994" y="6817"/>
                    <a:pt x="2106" y="6817"/>
                  </a:cubicBezTo>
                  <a:cubicBezTo>
                    <a:pt x="3451" y="6817"/>
                    <a:pt x="4272" y="5247"/>
                    <a:pt x="4272" y="5247"/>
                  </a:cubicBezTo>
                  <a:lnTo>
                    <a:pt x="4662" y="4940"/>
                  </a:lnTo>
                  <a:lnTo>
                    <a:pt x="8558" y="2218"/>
                  </a:lnTo>
                  <a:cubicBezTo>
                    <a:pt x="8163" y="915"/>
                    <a:pt x="6517" y="1"/>
                    <a:pt x="48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7"/>
            <p:cNvSpPr/>
            <p:nvPr/>
          </p:nvSpPr>
          <p:spPr>
            <a:xfrm>
              <a:off x="6771809" y="3127708"/>
              <a:ext cx="74726" cy="70367"/>
            </a:xfrm>
            <a:custGeom>
              <a:rect b="b" l="l" r="r" t="t"/>
              <a:pathLst>
                <a:path extrusionOk="0" h="3616" w="3840">
                  <a:moveTo>
                    <a:pt x="922" y="1"/>
                  </a:moveTo>
                  <a:lnTo>
                    <a:pt x="1" y="3030"/>
                  </a:lnTo>
                  <a:lnTo>
                    <a:pt x="3505" y="3616"/>
                  </a:lnTo>
                  <a:cubicBezTo>
                    <a:pt x="3505" y="3616"/>
                    <a:pt x="3840" y="922"/>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7"/>
            <p:cNvSpPr/>
            <p:nvPr/>
          </p:nvSpPr>
          <p:spPr>
            <a:xfrm>
              <a:off x="6737034" y="3268696"/>
              <a:ext cx="18506" cy="15763"/>
            </a:xfrm>
            <a:custGeom>
              <a:rect b="b" l="l" r="r" t="t"/>
              <a:pathLst>
                <a:path extrusionOk="0" h="810" w="951">
                  <a:moveTo>
                    <a:pt x="1" y="0"/>
                  </a:moveTo>
                  <a:lnTo>
                    <a:pt x="574" y="810"/>
                  </a:lnTo>
                  <a:lnTo>
                    <a:pt x="950" y="30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7"/>
            <p:cNvSpPr/>
            <p:nvPr/>
          </p:nvSpPr>
          <p:spPr>
            <a:xfrm>
              <a:off x="6809581" y="3214909"/>
              <a:ext cx="10333" cy="8913"/>
            </a:xfrm>
            <a:custGeom>
              <a:rect b="b" l="l" r="r" t="t"/>
              <a:pathLst>
                <a:path extrusionOk="0" h="458" w="531">
                  <a:moveTo>
                    <a:pt x="274" y="0"/>
                  </a:moveTo>
                  <a:cubicBezTo>
                    <a:pt x="194" y="0"/>
                    <a:pt x="117" y="38"/>
                    <a:pt x="70" y="112"/>
                  </a:cubicBezTo>
                  <a:cubicBezTo>
                    <a:pt x="0" y="210"/>
                    <a:pt x="42" y="350"/>
                    <a:pt x="140" y="419"/>
                  </a:cubicBezTo>
                  <a:cubicBezTo>
                    <a:pt x="181" y="445"/>
                    <a:pt x="226" y="458"/>
                    <a:pt x="270" y="458"/>
                  </a:cubicBezTo>
                  <a:cubicBezTo>
                    <a:pt x="345" y="458"/>
                    <a:pt x="417" y="420"/>
                    <a:pt x="461" y="350"/>
                  </a:cubicBezTo>
                  <a:cubicBezTo>
                    <a:pt x="531" y="238"/>
                    <a:pt x="488" y="99"/>
                    <a:pt x="391" y="28"/>
                  </a:cubicBezTo>
                  <a:cubicBezTo>
                    <a:pt x="354" y="10"/>
                    <a:pt x="314" y="0"/>
                    <a:pt x="2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7"/>
            <p:cNvSpPr/>
            <p:nvPr/>
          </p:nvSpPr>
          <p:spPr>
            <a:xfrm>
              <a:off x="6796796" y="3199321"/>
              <a:ext cx="25298" cy="7998"/>
            </a:xfrm>
            <a:custGeom>
              <a:rect b="b" l="l" r="r" t="t"/>
              <a:pathLst>
                <a:path extrusionOk="0" h="411" w="1300">
                  <a:moveTo>
                    <a:pt x="825" y="1"/>
                  </a:moveTo>
                  <a:cubicBezTo>
                    <a:pt x="605" y="1"/>
                    <a:pt x="320" y="39"/>
                    <a:pt x="1" y="174"/>
                  </a:cubicBezTo>
                  <a:lnTo>
                    <a:pt x="99" y="410"/>
                  </a:lnTo>
                  <a:cubicBezTo>
                    <a:pt x="391" y="284"/>
                    <a:pt x="648" y="249"/>
                    <a:pt x="842" y="249"/>
                  </a:cubicBezTo>
                  <a:cubicBezTo>
                    <a:pt x="1075" y="249"/>
                    <a:pt x="1216" y="299"/>
                    <a:pt x="1216" y="299"/>
                  </a:cubicBezTo>
                  <a:lnTo>
                    <a:pt x="1300" y="62"/>
                  </a:lnTo>
                  <a:cubicBezTo>
                    <a:pt x="1284" y="62"/>
                    <a:pt x="1106" y="1"/>
                    <a:pt x="8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7"/>
            <p:cNvSpPr/>
            <p:nvPr/>
          </p:nvSpPr>
          <p:spPr>
            <a:xfrm>
              <a:off x="6720474" y="3186769"/>
              <a:ext cx="45926" cy="40555"/>
            </a:xfrm>
            <a:custGeom>
              <a:rect b="b" l="l" r="r" t="t"/>
              <a:pathLst>
                <a:path extrusionOk="0" h="2084" w="2360">
                  <a:moveTo>
                    <a:pt x="1178" y="1"/>
                  </a:moveTo>
                  <a:cubicBezTo>
                    <a:pt x="778" y="1"/>
                    <a:pt x="399" y="233"/>
                    <a:pt x="224" y="623"/>
                  </a:cubicBezTo>
                  <a:cubicBezTo>
                    <a:pt x="1" y="1154"/>
                    <a:pt x="238" y="1768"/>
                    <a:pt x="755" y="1991"/>
                  </a:cubicBezTo>
                  <a:cubicBezTo>
                    <a:pt x="894" y="2054"/>
                    <a:pt x="1040" y="2083"/>
                    <a:pt x="1182" y="2083"/>
                  </a:cubicBezTo>
                  <a:cubicBezTo>
                    <a:pt x="1582" y="2083"/>
                    <a:pt x="1962" y="1852"/>
                    <a:pt x="2136" y="1461"/>
                  </a:cubicBezTo>
                  <a:cubicBezTo>
                    <a:pt x="2359" y="944"/>
                    <a:pt x="2123" y="330"/>
                    <a:pt x="1606" y="93"/>
                  </a:cubicBezTo>
                  <a:cubicBezTo>
                    <a:pt x="1466" y="30"/>
                    <a:pt x="1320" y="1"/>
                    <a:pt x="1178"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7"/>
            <p:cNvSpPr/>
            <p:nvPr/>
          </p:nvSpPr>
          <p:spPr>
            <a:xfrm>
              <a:off x="6737034" y="3196966"/>
              <a:ext cx="16599" cy="17144"/>
            </a:xfrm>
            <a:custGeom>
              <a:rect b="b" l="l" r="r" t="t"/>
              <a:pathLst>
                <a:path extrusionOk="0" h="881" w="853">
                  <a:moveTo>
                    <a:pt x="1" y="1"/>
                  </a:moveTo>
                  <a:lnTo>
                    <a:pt x="1" y="169"/>
                  </a:lnTo>
                  <a:cubicBezTo>
                    <a:pt x="29" y="169"/>
                    <a:pt x="671" y="196"/>
                    <a:pt x="685" y="881"/>
                  </a:cubicBezTo>
                  <a:lnTo>
                    <a:pt x="853" y="866"/>
                  </a:lnTo>
                  <a:cubicBezTo>
                    <a:pt x="838" y="43"/>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7"/>
            <p:cNvSpPr/>
            <p:nvPr/>
          </p:nvSpPr>
          <p:spPr>
            <a:xfrm>
              <a:off x="6612918" y="3038932"/>
              <a:ext cx="134741" cy="118356"/>
            </a:xfrm>
            <a:custGeom>
              <a:rect b="b" l="l" r="r" t="t"/>
              <a:pathLst>
                <a:path extrusionOk="0" h="6082" w="6924">
                  <a:moveTo>
                    <a:pt x="3461" y="0"/>
                  </a:moveTo>
                  <a:cubicBezTo>
                    <a:pt x="2297" y="0"/>
                    <a:pt x="1189" y="678"/>
                    <a:pt x="683" y="1812"/>
                  </a:cubicBezTo>
                  <a:cubicBezTo>
                    <a:pt x="0" y="3348"/>
                    <a:pt x="698" y="5149"/>
                    <a:pt x="2233" y="5819"/>
                  </a:cubicBezTo>
                  <a:cubicBezTo>
                    <a:pt x="2637" y="5998"/>
                    <a:pt x="3057" y="6082"/>
                    <a:pt x="3470" y="6082"/>
                  </a:cubicBezTo>
                  <a:cubicBezTo>
                    <a:pt x="4639" y="6082"/>
                    <a:pt x="5748" y="5404"/>
                    <a:pt x="6254" y="4269"/>
                  </a:cubicBezTo>
                  <a:cubicBezTo>
                    <a:pt x="6924" y="2734"/>
                    <a:pt x="6226" y="934"/>
                    <a:pt x="4690" y="264"/>
                  </a:cubicBezTo>
                  <a:cubicBezTo>
                    <a:pt x="4290" y="85"/>
                    <a:pt x="3872" y="0"/>
                    <a:pt x="3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7"/>
            <p:cNvSpPr/>
            <p:nvPr/>
          </p:nvSpPr>
          <p:spPr>
            <a:xfrm>
              <a:off x="6514295" y="3292924"/>
              <a:ext cx="237431" cy="214021"/>
            </a:xfrm>
            <a:custGeom>
              <a:rect b="b" l="l" r="r" t="t"/>
              <a:pathLst>
                <a:path extrusionOk="0" h="10998" w="12201">
                  <a:moveTo>
                    <a:pt x="8059" y="0"/>
                  </a:moveTo>
                  <a:cubicBezTo>
                    <a:pt x="7608" y="0"/>
                    <a:pt x="6264" y="201"/>
                    <a:pt x="4482" y="2287"/>
                  </a:cubicBezTo>
                  <a:cubicBezTo>
                    <a:pt x="1536" y="5721"/>
                    <a:pt x="0" y="10593"/>
                    <a:pt x="0" y="10593"/>
                  </a:cubicBezTo>
                  <a:lnTo>
                    <a:pt x="5961" y="10998"/>
                  </a:lnTo>
                  <a:cubicBezTo>
                    <a:pt x="5961" y="10998"/>
                    <a:pt x="7482" y="8234"/>
                    <a:pt x="9284" y="7648"/>
                  </a:cubicBezTo>
                  <a:cubicBezTo>
                    <a:pt x="11070" y="7061"/>
                    <a:pt x="12201" y="4088"/>
                    <a:pt x="10972" y="1128"/>
                  </a:cubicBezTo>
                  <a:lnTo>
                    <a:pt x="8223" y="12"/>
                  </a:lnTo>
                  <a:cubicBezTo>
                    <a:pt x="8223" y="12"/>
                    <a:pt x="8166" y="0"/>
                    <a:pt x="8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7"/>
            <p:cNvSpPr/>
            <p:nvPr/>
          </p:nvSpPr>
          <p:spPr>
            <a:xfrm>
              <a:off x="6628661" y="3317638"/>
              <a:ext cx="179577" cy="197811"/>
            </a:xfrm>
            <a:custGeom>
              <a:rect b="b" l="l" r="r" t="t"/>
              <a:pathLst>
                <a:path extrusionOk="0" h="10165" w="9228">
                  <a:moveTo>
                    <a:pt x="2684" y="0"/>
                  </a:moveTo>
                  <a:cubicBezTo>
                    <a:pt x="2149" y="0"/>
                    <a:pt x="1608" y="180"/>
                    <a:pt x="1159" y="556"/>
                  </a:cubicBezTo>
                  <a:cubicBezTo>
                    <a:pt x="84" y="1450"/>
                    <a:pt x="1" y="3055"/>
                    <a:pt x="978" y="4061"/>
                  </a:cubicBezTo>
                  <a:lnTo>
                    <a:pt x="6143" y="9616"/>
                  </a:lnTo>
                  <a:cubicBezTo>
                    <a:pt x="6487" y="9986"/>
                    <a:pt x="6946" y="10165"/>
                    <a:pt x="7403" y="10165"/>
                  </a:cubicBezTo>
                  <a:cubicBezTo>
                    <a:pt x="7982" y="10165"/>
                    <a:pt x="8557" y="9877"/>
                    <a:pt x="8892" y="9323"/>
                  </a:cubicBezTo>
                  <a:cubicBezTo>
                    <a:pt x="9227" y="8764"/>
                    <a:pt x="9227" y="8066"/>
                    <a:pt x="8879" y="7522"/>
                  </a:cubicBezTo>
                  <a:lnTo>
                    <a:pt x="4719" y="1129"/>
                  </a:lnTo>
                  <a:cubicBezTo>
                    <a:pt x="4260" y="395"/>
                    <a:pt x="3477" y="0"/>
                    <a:pt x="268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7"/>
            <p:cNvSpPr/>
            <p:nvPr/>
          </p:nvSpPr>
          <p:spPr>
            <a:xfrm>
              <a:off x="6738669" y="3452807"/>
              <a:ext cx="230115" cy="113627"/>
            </a:xfrm>
            <a:custGeom>
              <a:rect b="b" l="l" r="r" t="t"/>
              <a:pathLst>
                <a:path extrusionOk="0" h="5839" w="11825">
                  <a:moveTo>
                    <a:pt x="1970" y="0"/>
                  </a:moveTo>
                  <a:cubicBezTo>
                    <a:pt x="1539" y="0"/>
                    <a:pt x="1109" y="166"/>
                    <a:pt x="782" y="493"/>
                  </a:cubicBezTo>
                  <a:cubicBezTo>
                    <a:pt x="1" y="1302"/>
                    <a:pt x="238" y="2642"/>
                    <a:pt x="1243" y="3145"/>
                  </a:cubicBezTo>
                  <a:lnTo>
                    <a:pt x="10721" y="5838"/>
                  </a:lnTo>
                  <a:lnTo>
                    <a:pt x="11825" y="4163"/>
                  </a:lnTo>
                  <a:lnTo>
                    <a:pt x="3002" y="353"/>
                  </a:lnTo>
                  <a:cubicBezTo>
                    <a:pt x="2697" y="117"/>
                    <a:pt x="2333" y="0"/>
                    <a:pt x="1970"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7"/>
            <p:cNvSpPr/>
            <p:nvPr/>
          </p:nvSpPr>
          <p:spPr>
            <a:xfrm>
              <a:off x="6947299" y="3533819"/>
              <a:ext cx="82686" cy="86889"/>
            </a:xfrm>
            <a:custGeom>
              <a:rect b="b" l="l" r="r" t="t"/>
              <a:pathLst>
                <a:path extrusionOk="0" h="4465" w="4249">
                  <a:moveTo>
                    <a:pt x="1104" y="0"/>
                  </a:moveTo>
                  <a:lnTo>
                    <a:pt x="0" y="1675"/>
                  </a:lnTo>
                  <a:lnTo>
                    <a:pt x="1215" y="2053"/>
                  </a:lnTo>
                  <a:cubicBezTo>
                    <a:pt x="1215" y="2053"/>
                    <a:pt x="1201" y="3895"/>
                    <a:pt x="1871" y="4370"/>
                  </a:cubicBezTo>
                  <a:cubicBezTo>
                    <a:pt x="1964" y="4434"/>
                    <a:pt x="2078" y="4464"/>
                    <a:pt x="2205" y="4464"/>
                  </a:cubicBezTo>
                  <a:cubicBezTo>
                    <a:pt x="2991" y="4464"/>
                    <a:pt x="4248" y="3315"/>
                    <a:pt x="3840" y="1969"/>
                  </a:cubicBezTo>
                  <a:cubicBezTo>
                    <a:pt x="3477" y="769"/>
                    <a:pt x="1104" y="0"/>
                    <a:pt x="110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7"/>
            <p:cNvSpPr/>
            <p:nvPr/>
          </p:nvSpPr>
          <p:spPr>
            <a:xfrm>
              <a:off x="6614806" y="3311897"/>
              <a:ext cx="122248" cy="118161"/>
            </a:xfrm>
            <a:custGeom>
              <a:rect b="b" l="l" r="r" t="t"/>
              <a:pathLst>
                <a:path extrusionOk="0" h="6072" w="6282">
                  <a:moveTo>
                    <a:pt x="2764" y="0"/>
                  </a:moveTo>
                  <a:cubicBezTo>
                    <a:pt x="2764" y="0"/>
                    <a:pt x="0" y="1424"/>
                    <a:pt x="0" y="1731"/>
                  </a:cubicBezTo>
                  <a:cubicBezTo>
                    <a:pt x="0" y="2038"/>
                    <a:pt x="796" y="4523"/>
                    <a:pt x="796" y="4523"/>
                  </a:cubicBezTo>
                  <a:lnTo>
                    <a:pt x="1439" y="6072"/>
                  </a:lnTo>
                  <a:lnTo>
                    <a:pt x="6282" y="2722"/>
                  </a:lnTo>
                  <a:cubicBezTo>
                    <a:pt x="6282" y="2722"/>
                    <a:pt x="5198" y="445"/>
                    <a:pt x="5100" y="445"/>
                  </a:cubicBezTo>
                  <a:cubicBezTo>
                    <a:pt x="5098" y="445"/>
                    <a:pt x="5097" y="446"/>
                    <a:pt x="5096" y="447"/>
                  </a:cubicBezTo>
                  <a:cubicBezTo>
                    <a:pt x="5092" y="450"/>
                    <a:pt x="5082" y="451"/>
                    <a:pt x="5067" y="451"/>
                  </a:cubicBezTo>
                  <a:cubicBezTo>
                    <a:pt x="4794" y="451"/>
                    <a:pt x="2764" y="0"/>
                    <a:pt x="2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7"/>
            <p:cNvSpPr/>
            <p:nvPr/>
          </p:nvSpPr>
          <p:spPr>
            <a:xfrm>
              <a:off x="6634636" y="3381428"/>
              <a:ext cx="32887" cy="33977"/>
            </a:xfrm>
            <a:custGeom>
              <a:rect b="b" l="l" r="r" t="t"/>
              <a:pathLst>
                <a:path extrusionOk="0" h="1746" w="1690">
                  <a:moveTo>
                    <a:pt x="154" y="1"/>
                  </a:moveTo>
                  <a:lnTo>
                    <a:pt x="1" y="140"/>
                  </a:lnTo>
                  <a:lnTo>
                    <a:pt x="1550" y="1745"/>
                  </a:lnTo>
                  <a:lnTo>
                    <a:pt x="1689" y="15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7"/>
            <p:cNvSpPr/>
            <p:nvPr/>
          </p:nvSpPr>
          <p:spPr>
            <a:xfrm>
              <a:off x="6461870" y="3499044"/>
              <a:ext cx="403698" cy="208105"/>
            </a:xfrm>
            <a:custGeom>
              <a:rect b="b" l="l" r="r" t="t"/>
              <a:pathLst>
                <a:path extrusionOk="0" h="10694" w="20745">
                  <a:moveTo>
                    <a:pt x="2694" y="1"/>
                  </a:moveTo>
                  <a:cubicBezTo>
                    <a:pt x="600" y="1229"/>
                    <a:pt x="1" y="2584"/>
                    <a:pt x="14" y="3742"/>
                  </a:cubicBezTo>
                  <a:cubicBezTo>
                    <a:pt x="29" y="5208"/>
                    <a:pt x="727" y="6688"/>
                    <a:pt x="2499" y="7274"/>
                  </a:cubicBezTo>
                  <a:lnTo>
                    <a:pt x="16193" y="10582"/>
                  </a:lnTo>
                  <a:cubicBezTo>
                    <a:pt x="16473" y="10657"/>
                    <a:pt x="16756" y="10693"/>
                    <a:pt x="17036" y="10693"/>
                  </a:cubicBezTo>
                  <a:cubicBezTo>
                    <a:pt x="18260" y="10693"/>
                    <a:pt x="19414" y="9997"/>
                    <a:pt x="19948" y="8837"/>
                  </a:cubicBezTo>
                  <a:cubicBezTo>
                    <a:pt x="20744" y="7120"/>
                    <a:pt x="19864" y="5096"/>
                    <a:pt x="18077" y="4482"/>
                  </a:cubicBezTo>
                  <a:lnTo>
                    <a:pt x="8655" y="1411"/>
                  </a:lnTo>
                  <a:lnTo>
                    <a:pt x="8655" y="406"/>
                  </a:lnTo>
                  <a:lnTo>
                    <a:pt x="26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7"/>
            <p:cNvSpPr/>
            <p:nvPr/>
          </p:nvSpPr>
          <p:spPr>
            <a:xfrm>
              <a:off x="6586005" y="3699249"/>
              <a:ext cx="157023" cy="151321"/>
            </a:xfrm>
            <a:custGeom>
              <a:rect b="b" l="l" r="r" t="t"/>
              <a:pathLst>
                <a:path extrusionOk="0" h="7776" w="8069">
                  <a:moveTo>
                    <a:pt x="4412" y="1"/>
                  </a:moveTo>
                  <a:lnTo>
                    <a:pt x="0" y="4900"/>
                  </a:lnTo>
                  <a:lnTo>
                    <a:pt x="3700" y="7776"/>
                  </a:lnTo>
                  <a:lnTo>
                    <a:pt x="8069" y="3365"/>
                  </a:lnTo>
                  <a:lnTo>
                    <a:pt x="4412"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7"/>
            <p:cNvSpPr/>
            <p:nvPr/>
          </p:nvSpPr>
          <p:spPr>
            <a:xfrm>
              <a:off x="6533307" y="3779365"/>
              <a:ext cx="189365" cy="214371"/>
            </a:xfrm>
            <a:custGeom>
              <a:rect b="b" l="l" r="r" t="t"/>
              <a:pathLst>
                <a:path extrusionOk="0" h="11016" w="9731">
                  <a:moveTo>
                    <a:pt x="3332" y="0"/>
                  </a:moveTo>
                  <a:cubicBezTo>
                    <a:pt x="3227" y="0"/>
                    <a:pt x="3122" y="42"/>
                    <a:pt x="3044" y="128"/>
                  </a:cubicBezTo>
                  <a:lnTo>
                    <a:pt x="0" y="3366"/>
                  </a:lnTo>
                  <a:lnTo>
                    <a:pt x="8139" y="11016"/>
                  </a:lnTo>
                  <a:cubicBezTo>
                    <a:pt x="8139" y="11016"/>
                    <a:pt x="9731" y="9899"/>
                    <a:pt x="8251" y="8028"/>
                  </a:cubicBezTo>
                  <a:cubicBezTo>
                    <a:pt x="6771" y="6171"/>
                    <a:pt x="6269" y="5907"/>
                    <a:pt x="6366" y="5027"/>
                  </a:cubicBezTo>
                  <a:cubicBezTo>
                    <a:pt x="6422" y="4524"/>
                    <a:pt x="6743" y="4092"/>
                    <a:pt x="6980" y="3813"/>
                  </a:cubicBezTo>
                  <a:cubicBezTo>
                    <a:pt x="7120" y="3645"/>
                    <a:pt x="7106" y="3394"/>
                    <a:pt x="6952" y="3254"/>
                  </a:cubicBezTo>
                  <a:lnTo>
                    <a:pt x="3616" y="113"/>
                  </a:lnTo>
                  <a:cubicBezTo>
                    <a:pt x="3535" y="38"/>
                    <a:pt x="3433" y="0"/>
                    <a:pt x="33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7"/>
            <p:cNvSpPr/>
            <p:nvPr/>
          </p:nvSpPr>
          <p:spPr>
            <a:xfrm>
              <a:off x="6517545" y="3839146"/>
              <a:ext cx="180939" cy="171443"/>
            </a:xfrm>
            <a:custGeom>
              <a:rect b="b" l="l" r="r" t="t"/>
              <a:pathLst>
                <a:path extrusionOk="0" h="8810" w="9298">
                  <a:moveTo>
                    <a:pt x="503" y="0"/>
                  </a:moveTo>
                  <a:lnTo>
                    <a:pt x="1" y="545"/>
                  </a:lnTo>
                  <a:lnTo>
                    <a:pt x="8795" y="8809"/>
                  </a:lnTo>
                  <a:lnTo>
                    <a:pt x="9298" y="8264"/>
                  </a:lnTo>
                  <a:lnTo>
                    <a:pt x="5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7"/>
            <p:cNvSpPr/>
            <p:nvPr/>
          </p:nvSpPr>
          <p:spPr>
            <a:xfrm>
              <a:off x="6644132" y="3857964"/>
              <a:ext cx="7375" cy="6947"/>
            </a:xfrm>
            <a:custGeom>
              <a:rect b="b" l="l" r="r" t="t"/>
              <a:pathLst>
                <a:path extrusionOk="0" h="357" w="379">
                  <a:moveTo>
                    <a:pt x="183" y="0"/>
                  </a:moveTo>
                  <a:cubicBezTo>
                    <a:pt x="137" y="0"/>
                    <a:pt x="92" y="18"/>
                    <a:pt x="57" y="53"/>
                  </a:cubicBezTo>
                  <a:cubicBezTo>
                    <a:pt x="1" y="122"/>
                    <a:pt x="1" y="234"/>
                    <a:pt x="71" y="304"/>
                  </a:cubicBezTo>
                  <a:cubicBezTo>
                    <a:pt x="106" y="339"/>
                    <a:pt x="151" y="356"/>
                    <a:pt x="196" y="356"/>
                  </a:cubicBezTo>
                  <a:cubicBezTo>
                    <a:pt x="242" y="356"/>
                    <a:pt x="287" y="339"/>
                    <a:pt x="322" y="304"/>
                  </a:cubicBezTo>
                  <a:cubicBezTo>
                    <a:pt x="378" y="220"/>
                    <a:pt x="378" y="122"/>
                    <a:pt x="308" y="53"/>
                  </a:cubicBezTo>
                  <a:cubicBezTo>
                    <a:pt x="273" y="18"/>
                    <a:pt x="228"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7"/>
            <p:cNvSpPr/>
            <p:nvPr/>
          </p:nvSpPr>
          <p:spPr>
            <a:xfrm>
              <a:off x="6641427" y="3876159"/>
              <a:ext cx="7356" cy="6830"/>
            </a:xfrm>
            <a:custGeom>
              <a:rect b="b" l="l" r="r" t="t"/>
              <a:pathLst>
                <a:path extrusionOk="0" h="351" w="378">
                  <a:moveTo>
                    <a:pt x="182" y="1"/>
                  </a:moveTo>
                  <a:cubicBezTo>
                    <a:pt x="137" y="1"/>
                    <a:pt x="91" y="18"/>
                    <a:pt x="56" y="53"/>
                  </a:cubicBezTo>
                  <a:cubicBezTo>
                    <a:pt x="0" y="123"/>
                    <a:pt x="0" y="235"/>
                    <a:pt x="71" y="304"/>
                  </a:cubicBezTo>
                  <a:cubicBezTo>
                    <a:pt x="102" y="336"/>
                    <a:pt x="142" y="350"/>
                    <a:pt x="182" y="350"/>
                  </a:cubicBezTo>
                  <a:cubicBezTo>
                    <a:pt x="232" y="350"/>
                    <a:pt x="283" y="329"/>
                    <a:pt x="322" y="291"/>
                  </a:cubicBezTo>
                  <a:cubicBezTo>
                    <a:pt x="378" y="220"/>
                    <a:pt x="378" y="109"/>
                    <a:pt x="307" y="53"/>
                  </a:cubicBezTo>
                  <a:cubicBezTo>
                    <a:pt x="273" y="18"/>
                    <a:pt x="227"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7"/>
            <p:cNvSpPr/>
            <p:nvPr/>
          </p:nvSpPr>
          <p:spPr>
            <a:xfrm>
              <a:off x="6649309" y="3896262"/>
              <a:ext cx="7336" cy="6947"/>
            </a:xfrm>
            <a:custGeom>
              <a:rect b="b" l="l" r="r" t="t"/>
              <a:pathLst>
                <a:path extrusionOk="0" h="357" w="377">
                  <a:moveTo>
                    <a:pt x="182" y="1"/>
                  </a:moveTo>
                  <a:cubicBezTo>
                    <a:pt x="136" y="1"/>
                    <a:pt x="91" y="18"/>
                    <a:pt x="56" y="53"/>
                  </a:cubicBezTo>
                  <a:cubicBezTo>
                    <a:pt x="1" y="123"/>
                    <a:pt x="1" y="235"/>
                    <a:pt x="70" y="304"/>
                  </a:cubicBezTo>
                  <a:cubicBezTo>
                    <a:pt x="105" y="339"/>
                    <a:pt x="150" y="357"/>
                    <a:pt x="196" y="357"/>
                  </a:cubicBezTo>
                  <a:cubicBezTo>
                    <a:pt x="241" y="357"/>
                    <a:pt x="286" y="339"/>
                    <a:pt x="321" y="304"/>
                  </a:cubicBezTo>
                  <a:cubicBezTo>
                    <a:pt x="377" y="220"/>
                    <a:pt x="377" y="123"/>
                    <a:pt x="308" y="53"/>
                  </a:cubicBezTo>
                  <a:cubicBezTo>
                    <a:pt x="272" y="18"/>
                    <a:pt x="227"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7"/>
            <p:cNvSpPr/>
            <p:nvPr/>
          </p:nvSpPr>
          <p:spPr>
            <a:xfrm>
              <a:off x="6663436" y="3914418"/>
              <a:ext cx="7628" cy="6869"/>
            </a:xfrm>
            <a:custGeom>
              <a:rect b="b" l="l" r="r" t="t"/>
              <a:pathLst>
                <a:path extrusionOk="0" h="353" w="392">
                  <a:moveTo>
                    <a:pt x="204" y="1"/>
                  </a:moveTo>
                  <a:cubicBezTo>
                    <a:pt x="156" y="1"/>
                    <a:pt x="107" y="18"/>
                    <a:pt x="70" y="55"/>
                  </a:cubicBezTo>
                  <a:cubicBezTo>
                    <a:pt x="0" y="125"/>
                    <a:pt x="0" y="236"/>
                    <a:pt x="70" y="307"/>
                  </a:cubicBezTo>
                  <a:cubicBezTo>
                    <a:pt x="107" y="338"/>
                    <a:pt x="148" y="352"/>
                    <a:pt x="188" y="352"/>
                  </a:cubicBezTo>
                  <a:cubicBezTo>
                    <a:pt x="236" y="352"/>
                    <a:pt x="283" y="331"/>
                    <a:pt x="321" y="292"/>
                  </a:cubicBezTo>
                  <a:cubicBezTo>
                    <a:pt x="391" y="223"/>
                    <a:pt x="391" y="111"/>
                    <a:pt x="321" y="41"/>
                  </a:cubicBezTo>
                  <a:cubicBezTo>
                    <a:pt x="288" y="15"/>
                    <a:pt x="246"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7"/>
            <p:cNvSpPr/>
            <p:nvPr/>
          </p:nvSpPr>
          <p:spPr>
            <a:xfrm>
              <a:off x="6532510" y="3844031"/>
              <a:ext cx="160000" cy="150796"/>
            </a:xfrm>
            <a:custGeom>
              <a:rect b="b" l="l" r="r" t="t"/>
              <a:pathLst>
                <a:path extrusionOk="0" h="7749" w="8222">
                  <a:moveTo>
                    <a:pt x="84" y="1"/>
                  </a:moveTo>
                  <a:lnTo>
                    <a:pt x="0" y="84"/>
                  </a:lnTo>
                  <a:lnTo>
                    <a:pt x="8152" y="7749"/>
                  </a:lnTo>
                  <a:lnTo>
                    <a:pt x="8221" y="7650"/>
                  </a:lnTo>
                  <a:lnTo>
                    <a:pt x="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7"/>
            <p:cNvSpPr/>
            <p:nvPr/>
          </p:nvSpPr>
          <p:spPr>
            <a:xfrm>
              <a:off x="6514295" y="3845938"/>
              <a:ext cx="71185" cy="67662"/>
            </a:xfrm>
            <a:custGeom>
              <a:rect b="b" l="l" r="r" t="t"/>
              <a:pathLst>
                <a:path extrusionOk="0" h="3477" w="3658">
                  <a:moveTo>
                    <a:pt x="350" y="1"/>
                  </a:moveTo>
                  <a:lnTo>
                    <a:pt x="0" y="377"/>
                  </a:lnTo>
                  <a:lnTo>
                    <a:pt x="3295" y="3476"/>
                  </a:lnTo>
                  <a:lnTo>
                    <a:pt x="3658" y="3085"/>
                  </a:lnTo>
                  <a:lnTo>
                    <a:pt x="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7"/>
            <p:cNvSpPr/>
            <p:nvPr/>
          </p:nvSpPr>
          <p:spPr>
            <a:xfrm>
              <a:off x="6605309" y="3603097"/>
              <a:ext cx="231165" cy="233637"/>
            </a:xfrm>
            <a:custGeom>
              <a:rect b="b" l="l" r="r" t="t"/>
              <a:pathLst>
                <a:path extrusionOk="0" h="12006" w="11879">
                  <a:moveTo>
                    <a:pt x="7706" y="0"/>
                  </a:moveTo>
                  <a:lnTo>
                    <a:pt x="0" y="7608"/>
                  </a:lnTo>
                  <a:lnTo>
                    <a:pt x="4676" y="12005"/>
                  </a:lnTo>
                  <a:lnTo>
                    <a:pt x="11879" y="4453"/>
                  </a:lnTo>
                  <a:lnTo>
                    <a:pt x="770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7"/>
            <p:cNvSpPr/>
            <p:nvPr/>
          </p:nvSpPr>
          <p:spPr>
            <a:xfrm>
              <a:off x="6674568" y="3650365"/>
              <a:ext cx="32887" cy="32323"/>
            </a:xfrm>
            <a:custGeom>
              <a:rect b="b" l="l" r="r" t="t"/>
              <a:pathLst>
                <a:path extrusionOk="0" h="1661" w="1690">
                  <a:moveTo>
                    <a:pt x="1536" y="0"/>
                  </a:moveTo>
                  <a:lnTo>
                    <a:pt x="0" y="1521"/>
                  </a:lnTo>
                  <a:lnTo>
                    <a:pt x="140" y="1661"/>
                  </a:lnTo>
                  <a:lnTo>
                    <a:pt x="1690" y="140"/>
                  </a:lnTo>
                  <a:lnTo>
                    <a:pt x="15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7"/>
            <p:cNvSpPr/>
            <p:nvPr/>
          </p:nvSpPr>
          <p:spPr>
            <a:xfrm>
              <a:off x="6622142" y="3731572"/>
              <a:ext cx="97261" cy="83970"/>
            </a:xfrm>
            <a:custGeom>
              <a:rect b="b" l="l" r="r" t="t"/>
              <a:pathLst>
                <a:path extrusionOk="0" h="4315" w="4998">
                  <a:moveTo>
                    <a:pt x="126" y="1"/>
                  </a:moveTo>
                  <a:lnTo>
                    <a:pt x="1" y="168"/>
                  </a:lnTo>
                  <a:lnTo>
                    <a:pt x="4858" y="4315"/>
                  </a:lnTo>
                  <a:lnTo>
                    <a:pt x="4998" y="4160"/>
                  </a:lnTo>
                  <a:lnTo>
                    <a:pt x="1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6" name="Google Shape;1866;p87"/>
          <p:cNvSpPr/>
          <p:nvPr/>
        </p:nvSpPr>
        <p:spPr>
          <a:xfrm>
            <a:off x="1847674" y="1476299"/>
            <a:ext cx="2046121" cy="532800"/>
          </a:xfrm>
          <a:custGeom>
            <a:rect b="b" l="l" r="r" t="t"/>
            <a:pathLst>
              <a:path extrusionOk="0" h="2386" w="9163">
                <a:moveTo>
                  <a:pt x="3112" y="0"/>
                </a:moveTo>
                <a:cubicBezTo>
                  <a:pt x="2806" y="0"/>
                  <a:pt x="2411" y="236"/>
                  <a:pt x="2136" y="648"/>
                </a:cubicBezTo>
                <a:cubicBezTo>
                  <a:pt x="2095" y="607"/>
                  <a:pt x="2035" y="586"/>
                  <a:pt x="1966" y="586"/>
                </a:cubicBezTo>
                <a:cubicBezTo>
                  <a:pt x="1896" y="586"/>
                  <a:pt x="1817" y="607"/>
                  <a:pt x="1738" y="648"/>
                </a:cubicBezTo>
                <a:cubicBezTo>
                  <a:pt x="1580" y="724"/>
                  <a:pt x="1580" y="1040"/>
                  <a:pt x="1738" y="1356"/>
                </a:cubicBezTo>
                <a:lnTo>
                  <a:pt x="1504" y="1356"/>
                </a:lnTo>
                <a:cubicBezTo>
                  <a:pt x="632" y="1356"/>
                  <a:pt x="1" y="1830"/>
                  <a:pt x="1" y="2303"/>
                </a:cubicBezTo>
                <a:lnTo>
                  <a:pt x="1" y="2386"/>
                </a:lnTo>
                <a:lnTo>
                  <a:pt x="9163" y="2386"/>
                </a:lnTo>
                <a:cubicBezTo>
                  <a:pt x="8929" y="2070"/>
                  <a:pt x="8057" y="1830"/>
                  <a:pt x="7033" y="1830"/>
                </a:cubicBezTo>
                <a:cubicBezTo>
                  <a:pt x="6635" y="1830"/>
                  <a:pt x="6319" y="1830"/>
                  <a:pt x="6003" y="1912"/>
                </a:cubicBezTo>
                <a:cubicBezTo>
                  <a:pt x="6003" y="1830"/>
                  <a:pt x="6003" y="1830"/>
                  <a:pt x="5927" y="1830"/>
                </a:cubicBezTo>
                <a:cubicBezTo>
                  <a:pt x="5827" y="1681"/>
                  <a:pt x="5693" y="1627"/>
                  <a:pt x="5589" y="1627"/>
                </a:cubicBezTo>
                <a:cubicBezTo>
                  <a:pt x="5530" y="1627"/>
                  <a:pt x="5481" y="1644"/>
                  <a:pt x="5454" y="1672"/>
                </a:cubicBezTo>
                <a:cubicBezTo>
                  <a:pt x="5371" y="1754"/>
                  <a:pt x="5371" y="1830"/>
                  <a:pt x="5371" y="1987"/>
                </a:cubicBezTo>
                <a:lnTo>
                  <a:pt x="5296" y="1912"/>
                </a:lnTo>
                <a:cubicBezTo>
                  <a:pt x="5138" y="1912"/>
                  <a:pt x="4898" y="1987"/>
                  <a:pt x="4822" y="2070"/>
                </a:cubicBezTo>
                <a:cubicBezTo>
                  <a:pt x="4740" y="1912"/>
                  <a:pt x="4506" y="1830"/>
                  <a:pt x="4348" y="1754"/>
                </a:cubicBezTo>
                <a:cubicBezTo>
                  <a:pt x="4108" y="1672"/>
                  <a:pt x="3950" y="1672"/>
                  <a:pt x="3792" y="1672"/>
                </a:cubicBezTo>
                <a:cubicBezTo>
                  <a:pt x="3950" y="882"/>
                  <a:pt x="3792" y="174"/>
                  <a:pt x="3242" y="16"/>
                </a:cubicBezTo>
                <a:cubicBezTo>
                  <a:pt x="3201" y="5"/>
                  <a:pt x="3157" y="0"/>
                  <a:pt x="3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7"/>
          <p:cNvSpPr txBox="1"/>
          <p:nvPr>
            <p:ph idx="4294967295" type="subTitle"/>
          </p:nvPr>
        </p:nvSpPr>
        <p:spPr>
          <a:xfrm>
            <a:off x="751250" y="1112700"/>
            <a:ext cx="33072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Based on the RFM analysis, here are some recommendations for what Sprocket Central could do:</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08"/>
                                        </p:tgtEl>
                                        <p:attrNameLst>
                                          <p:attrName>style.visibility</p:attrName>
                                        </p:attrNameLst>
                                      </p:cBhvr>
                                      <p:to>
                                        <p:strVal val="visible"/>
                                      </p:to>
                                    </p:set>
                                    <p:anim calcmode="lin" valueType="num">
                                      <p:cBhvr additive="base">
                                        <p:cTn dur="600"/>
                                        <p:tgtEl>
                                          <p:spTgt spid="18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88"/>
          <p:cNvSpPr txBox="1"/>
          <p:nvPr>
            <p:ph type="title"/>
          </p:nvPr>
        </p:nvSpPr>
        <p:spPr>
          <a:xfrm>
            <a:off x="720000" y="540000"/>
            <a:ext cx="460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t>
            </a:r>
            <a:r>
              <a:rPr lang="en">
                <a:highlight>
                  <a:schemeClr val="accent1"/>
                </a:highlight>
              </a:rPr>
              <a:t>Recommendations</a:t>
            </a:r>
            <a:r>
              <a:rPr lang="en"/>
              <a:t>!</a:t>
            </a:r>
            <a:endParaRPr/>
          </a:p>
        </p:txBody>
      </p:sp>
      <p:sp>
        <p:nvSpPr>
          <p:cNvPr id="1873" name="Google Shape;1873;p88"/>
          <p:cNvSpPr/>
          <p:nvPr/>
        </p:nvSpPr>
        <p:spPr>
          <a:xfrm flipH="1">
            <a:off x="2065036" y="4497381"/>
            <a:ext cx="7925013" cy="766092"/>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8"/>
          <p:cNvSpPr/>
          <p:nvPr/>
        </p:nvSpPr>
        <p:spPr>
          <a:xfrm flipH="1">
            <a:off x="4948662" y="4715205"/>
            <a:ext cx="4036981" cy="124300"/>
          </a:xfrm>
          <a:custGeom>
            <a:rect b="b" l="l" r="r" t="t"/>
            <a:pathLst>
              <a:path extrusionOk="0" h="618" w="20071">
                <a:moveTo>
                  <a:pt x="5072" y="73"/>
                </a:moveTo>
                <a:lnTo>
                  <a:pt x="5072" y="73"/>
                </a:lnTo>
                <a:cubicBezTo>
                  <a:pt x="4928" y="110"/>
                  <a:pt x="4748" y="110"/>
                  <a:pt x="4603" y="110"/>
                </a:cubicBezTo>
                <a:cubicBezTo>
                  <a:pt x="4783" y="110"/>
                  <a:pt x="4928" y="110"/>
                  <a:pt x="5072" y="73"/>
                </a:cubicBezTo>
                <a:close/>
                <a:moveTo>
                  <a:pt x="14456" y="73"/>
                </a:moveTo>
                <a:cubicBezTo>
                  <a:pt x="14601" y="110"/>
                  <a:pt x="14746" y="110"/>
                  <a:pt x="14853" y="110"/>
                </a:cubicBezTo>
                <a:cubicBezTo>
                  <a:pt x="14746" y="110"/>
                  <a:pt x="14601" y="110"/>
                  <a:pt x="14491" y="73"/>
                </a:cubicBezTo>
                <a:close/>
                <a:moveTo>
                  <a:pt x="15288" y="73"/>
                </a:moveTo>
                <a:cubicBezTo>
                  <a:pt x="15143" y="110"/>
                  <a:pt x="14998" y="110"/>
                  <a:pt x="14853" y="110"/>
                </a:cubicBezTo>
                <a:cubicBezTo>
                  <a:pt x="15036" y="110"/>
                  <a:pt x="15181" y="110"/>
                  <a:pt x="15326" y="73"/>
                </a:cubicBezTo>
                <a:close/>
                <a:moveTo>
                  <a:pt x="18693" y="38"/>
                </a:moveTo>
                <a:cubicBezTo>
                  <a:pt x="18041" y="38"/>
                  <a:pt x="17244" y="38"/>
                  <a:pt x="16413" y="73"/>
                </a:cubicBezTo>
                <a:lnTo>
                  <a:pt x="16085" y="73"/>
                </a:lnTo>
                <a:cubicBezTo>
                  <a:pt x="15905" y="145"/>
                  <a:pt x="15761" y="183"/>
                  <a:pt x="15578" y="217"/>
                </a:cubicBezTo>
                <a:cubicBezTo>
                  <a:pt x="15761" y="255"/>
                  <a:pt x="15868" y="290"/>
                  <a:pt x="15833" y="328"/>
                </a:cubicBezTo>
                <a:cubicBezTo>
                  <a:pt x="15833" y="349"/>
                  <a:pt x="15819" y="357"/>
                  <a:pt x="15791" y="360"/>
                </a:cubicBezTo>
                <a:lnTo>
                  <a:pt x="15791" y="360"/>
                </a:lnTo>
                <a:cubicBezTo>
                  <a:pt x="18257" y="288"/>
                  <a:pt x="20035" y="182"/>
                  <a:pt x="20035" y="145"/>
                </a:cubicBezTo>
                <a:cubicBezTo>
                  <a:pt x="20070" y="73"/>
                  <a:pt x="19528" y="38"/>
                  <a:pt x="18693" y="38"/>
                </a:cubicBezTo>
                <a:close/>
                <a:moveTo>
                  <a:pt x="15791" y="360"/>
                </a:moveTo>
                <a:cubicBezTo>
                  <a:pt x="15768" y="361"/>
                  <a:pt x="15746" y="362"/>
                  <a:pt x="15723" y="362"/>
                </a:cubicBezTo>
                <a:cubicBezTo>
                  <a:pt x="15751" y="362"/>
                  <a:pt x="15774" y="362"/>
                  <a:pt x="15791" y="360"/>
                </a:cubicBezTo>
                <a:close/>
                <a:moveTo>
                  <a:pt x="3551" y="110"/>
                </a:moveTo>
                <a:cubicBezTo>
                  <a:pt x="1777" y="183"/>
                  <a:pt x="401" y="217"/>
                  <a:pt x="291" y="255"/>
                </a:cubicBezTo>
                <a:cubicBezTo>
                  <a:pt x="1" y="328"/>
                  <a:pt x="1305" y="362"/>
                  <a:pt x="1595" y="362"/>
                </a:cubicBezTo>
                <a:cubicBezTo>
                  <a:pt x="256" y="545"/>
                  <a:pt x="1560" y="617"/>
                  <a:pt x="3951" y="617"/>
                </a:cubicBezTo>
                <a:lnTo>
                  <a:pt x="4638" y="617"/>
                </a:lnTo>
                <a:cubicBezTo>
                  <a:pt x="3623" y="580"/>
                  <a:pt x="2682" y="507"/>
                  <a:pt x="2682" y="507"/>
                </a:cubicBezTo>
                <a:cubicBezTo>
                  <a:pt x="2429" y="362"/>
                  <a:pt x="3226" y="290"/>
                  <a:pt x="4241" y="255"/>
                </a:cubicBezTo>
                <a:cubicBezTo>
                  <a:pt x="4023" y="255"/>
                  <a:pt x="3768" y="183"/>
                  <a:pt x="3551" y="110"/>
                </a:cubicBezTo>
                <a:close/>
                <a:moveTo>
                  <a:pt x="10254" y="0"/>
                </a:moveTo>
                <a:cubicBezTo>
                  <a:pt x="9023" y="0"/>
                  <a:pt x="7391" y="38"/>
                  <a:pt x="5835" y="73"/>
                </a:cubicBezTo>
                <a:cubicBezTo>
                  <a:pt x="5580" y="145"/>
                  <a:pt x="5290" y="217"/>
                  <a:pt x="5038" y="255"/>
                </a:cubicBezTo>
                <a:cubicBezTo>
                  <a:pt x="6087" y="255"/>
                  <a:pt x="7066" y="362"/>
                  <a:pt x="6956" y="507"/>
                </a:cubicBezTo>
                <a:cubicBezTo>
                  <a:pt x="6921" y="545"/>
                  <a:pt x="6777" y="580"/>
                  <a:pt x="6594" y="617"/>
                </a:cubicBezTo>
                <a:cubicBezTo>
                  <a:pt x="9023" y="580"/>
                  <a:pt x="11848" y="507"/>
                  <a:pt x="14274" y="435"/>
                </a:cubicBezTo>
                <a:cubicBezTo>
                  <a:pt x="13442" y="400"/>
                  <a:pt x="12573" y="328"/>
                  <a:pt x="12573" y="328"/>
                </a:cubicBezTo>
                <a:cubicBezTo>
                  <a:pt x="12355" y="217"/>
                  <a:pt x="13080" y="145"/>
                  <a:pt x="13912" y="145"/>
                </a:cubicBezTo>
                <a:cubicBezTo>
                  <a:pt x="13839" y="145"/>
                  <a:pt x="13767" y="110"/>
                  <a:pt x="13732" y="73"/>
                </a:cubicBezTo>
                <a:cubicBezTo>
                  <a:pt x="13115" y="73"/>
                  <a:pt x="12607" y="73"/>
                  <a:pt x="12245" y="38"/>
                </a:cubicBezTo>
                <a:cubicBezTo>
                  <a:pt x="11883" y="0"/>
                  <a:pt x="11158" y="0"/>
                  <a:pt x="1025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8"/>
          <p:cNvSpPr/>
          <p:nvPr/>
        </p:nvSpPr>
        <p:spPr>
          <a:xfrm flipH="1">
            <a:off x="6063356" y="4846344"/>
            <a:ext cx="2237225" cy="73011"/>
          </a:xfrm>
          <a:custGeom>
            <a:rect b="b" l="l" r="r" t="t"/>
            <a:pathLst>
              <a:path extrusionOk="0" h="363" w="11123">
                <a:moveTo>
                  <a:pt x="8694" y="0"/>
                </a:moveTo>
                <a:cubicBezTo>
                  <a:pt x="5472" y="0"/>
                  <a:pt x="0" y="217"/>
                  <a:pt x="255" y="328"/>
                </a:cubicBezTo>
                <a:cubicBezTo>
                  <a:pt x="255" y="328"/>
                  <a:pt x="2718" y="362"/>
                  <a:pt x="5289" y="362"/>
                </a:cubicBezTo>
                <a:cubicBezTo>
                  <a:pt x="7970" y="362"/>
                  <a:pt x="10723" y="328"/>
                  <a:pt x="10978" y="145"/>
                </a:cubicBezTo>
                <a:cubicBezTo>
                  <a:pt x="11123" y="38"/>
                  <a:pt x="10109" y="0"/>
                  <a:pt x="869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8"/>
          <p:cNvSpPr/>
          <p:nvPr/>
        </p:nvSpPr>
        <p:spPr>
          <a:xfrm flipH="1">
            <a:off x="6012478" y="4919154"/>
            <a:ext cx="473673" cy="36807"/>
          </a:xfrm>
          <a:custGeom>
            <a:rect b="b" l="l" r="r" t="t"/>
            <a:pathLst>
              <a:path extrusionOk="0" h="183" w="2355">
                <a:moveTo>
                  <a:pt x="1232" y="0"/>
                </a:moveTo>
                <a:cubicBezTo>
                  <a:pt x="615" y="0"/>
                  <a:pt x="1" y="38"/>
                  <a:pt x="180" y="111"/>
                </a:cubicBezTo>
                <a:cubicBezTo>
                  <a:pt x="180" y="111"/>
                  <a:pt x="1050" y="183"/>
                  <a:pt x="1667" y="183"/>
                </a:cubicBezTo>
                <a:cubicBezTo>
                  <a:pt x="1992" y="183"/>
                  <a:pt x="2247" y="145"/>
                  <a:pt x="2282" y="111"/>
                </a:cubicBezTo>
                <a:cubicBezTo>
                  <a:pt x="2354" y="38"/>
                  <a:pt x="1774" y="0"/>
                  <a:pt x="123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8"/>
          <p:cNvSpPr/>
          <p:nvPr/>
        </p:nvSpPr>
        <p:spPr>
          <a:xfrm flipH="1">
            <a:off x="5823212" y="4788015"/>
            <a:ext cx="291646" cy="14683"/>
          </a:xfrm>
          <a:custGeom>
            <a:rect b="b" l="l" r="r" t="t"/>
            <a:pathLst>
              <a:path extrusionOk="0" h="73" w="1450">
                <a:moveTo>
                  <a:pt x="1450" y="0"/>
                </a:moveTo>
                <a:lnTo>
                  <a:pt x="1450" y="0"/>
                </a:lnTo>
                <a:cubicBezTo>
                  <a:pt x="980" y="38"/>
                  <a:pt x="508" y="38"/>
                  <a:pt x="1" y="73"/>
                </a:cubicBezTo>
                <a:lnTo>
                  <a:pt x="580" y="73"/>
                </a:lnTo>
                <a:cubicBezTo>
                  <a:pt x="943" y="73"/>
                  <a:pt x="1270" y="73"/>
                  <a:pt x="1450"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8"/>
          <p:cNvSpPr/>
          <p:nvPr/>
        </p:nvSpPr>
        <p:spPr>
          <a:xfrm flipH="1">
            <a:off x="5794046" y="4744168"/>
            <a:ext cx="706587" cy="58530"/>
          </a:xfrm>
          <a:custGeom>
            <a:rect b="b" l="l" r="r" t="t"/>
            <a:pathLst>
              <a:path extrusionOk="0" h="291" w="3513">
                <a:moveTo>
                  <a:pt x="1557" y="1"/>
                </a:moveTo>
                <a:cubicBezTo>
                  <a:pt x="725" y="1"/>
                  <a:pt x="0" y="73"/>
                  <a:pt x="218" y="184"/>
                </a:cubicBezTo>
                <a:cubicBezTo>
                  <a:pt x="218" y="184"/>
                  <a:pt x="1087" y="256"/>
                  <a:pt x="1919" y="291"/>
                </a:cubicBezTo>
                <a:cubicBezTo>
                  <a:pt x="2426" y="256"/>
                  <a:pt x="2898" y="256"/>
                  <a:pt x="3368" y="218"/>
                </a:cubicBezTo>
                <a:cubicBezTo>
                  <a:pt x="3440" y="218"/>
                  <a:pt x="3478" y="218"/>
                  <a:pt x="3478" y="184"/>
                </a:cubicBezTo>
                <a:cubicBezTo>
                  <a:pt x="3513" y="146"/>
                  <a:pt x="3406" y="111"/>
                  <a:pt x="3223" y="73"/>
                </a:cubicBezTo>
                <a:cubicBezTo>
                  <a:pt x="3006" y="111"/>
                  <a:pt x="2754" y="146"/>
                  <a:pt x="2498" y="146"/>
                </a:cubicBezTo>
                <a:cubicBezTo>
                  <a:pt x="2174" y="146"/>
                  <a:pt x="1846" y="111"/>
                  <a:pt x="1557"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8"/>
          <p:cNvSpPr/>
          <p:nvPr/>
        </p:nvSpPr>
        <p:spPr>
          <a:xfrm flipH="1">
            <a:off x="7659363" y="4839304"/>
            <a:ext cx="393621" cy="7241"/>
          </a:xfrm>
          <a:custGeom>
            <a:rect b="b" l="l" r="r" t="t"/>
            <a:pathLst>
              <a:path extrusionOk="0" h="36" w="1957">
                <a:moveTo>
                  <a:pt x="1" y="0"/>
                </a:moveTo>
                <a:cubicBezTo>
                  <a:pt x="328" y="0"/>
                  <a:pt x="691" y="35"/>
                  <a:pt x="1015" y="35"/>
                </a:cubicBezTo>
                <a:cubicBezTo>
                  <a:pt x="1415" y="35"/>
                  <a:pt x="1740" y="0"/>
                  <a:pt x="195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8"/>
          <p:cNvSpPr/>
          <p:nvPr/>
        </p:nvSpPr>
        <p:spPr>
          <a:xfrm flipH="1">
            <a:off x="7564224" y="4766494"/>
            <a:ext cx="932864" cy="73011"/>
          </a:xfrm>
          <a:custGeom>
            <a:rect b="b" l="l" r="r" t="t"/>
            <a:pathLst>
              <a:path extrusionOk="0" h="363" w="4638">
                <a:moveTo>
                  <a:pt x="1812" y="0"/>
                </a:moveTo>
                <a:cubicBezTo>
                  <a:pt x="797" y="35"/>
                  <a:pt x="0" y="107"/>
                  <a:pt x="253" y="252"/>
                </a:cubicBezTo>
                <a:cubicBezTo>
                  <a:pt x="253" y="252"/>
                  <a:pt x="1194" y="325"/>
                  <a:pt x="2209" y="362"/>
                </a:cubicBezTo>
                <a:lnTo>
                  <a:pt x="4165" y="362"/>
                </a:lnTo>
                <a:cubicBezTo>
                  <a:pt x="4348" y="325"/>
                  <a:pt x="4492" y="290"/>
                  <a:pt x="4527" y="252"/>
                </a:cubicBezTo>
                <a:cubicBezTo>
                  <a:pt x="4637" y="107"/>
                  <a:pt x="3658" y="0"/>
                  <a:pt x="2609" y="0"/>
                </a:cubicBezTo>
                <a:cubicBezTo>
                  <a:pt x="2464" y="35"/>
                  <a:pt x="2319" y="35"/>
                  <a:pt x="2174" y="35"/>
                </a:cubicBezTo>
                <a:cubicBezTo>
                  <a:pt x="2064" y="35"/>
                  <a:pt x="1919" y="35"/>
                  <a:pt x="1812"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8"/>
          <p:cNvSpPr/>
          <p:nvPr/>
        </p:nvSpPr>
        <p:spPr>
          <a:xfrm flipH="1">
            <a:off x="7965289" y="4729687"/>
            <a:ext cx="146024" cy="7844"/>
          </a:xfrm>
          <a:custGeom>
            <a:rect b="b" l="l" r="r" t="t"/>
            <a:pathLst>
              <a:path extrusionOk="0" h="39" w="726">
                <a:moveTo>
                  <a:pt x="725" y="1"/>
                </a:moveTo>
                <a:cubicBezTo>
                  <a:pt x="473" y="1"/>
                  <a:pt x="218" y="1"/>
                  <a:pt x="1" y="38"/>
                </a:cubicBezTo>
                <a:lnTo>
                  <a:pt x="256" y="38"/>
                </a:lnTo>
                <a:cubicBezTo>
                  <a:pt x="401" y="38"/>
                  <a:pt x="581" y="38"/>
                  <a:pt x="7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8"/>
          <p:cNvSpPr/>
          <p:nvPr/>
        </p:nvSpPr>
        <p:spPr>
          <a:xfrm flipH="1">
            <a:off x="8853346" y="4835756"/>
            <a:ext cx="170661" cy="15348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8"/>
          <p:cNvSpPr/>
          <p:nvPr/>
        </p:nvSpPr>
        <p:spPr>
          <a:xfrm flipH="1">
            <a:off x="8846146" y="4965511"/>
            <a:ext cx="112574" cy="41888"/>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8"/>
          <p:cNvSpPr/>
          <p:nvPr/>
        </p:nvSpPr>
        <p:spPr>
          <a:xfrm flipH="1">
            <a:off x="4856640" y="4391024"/>
            <a:ext cx="178024" cy="153971"/>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8"/>
          <p:cNvSpPr/>
          <p:nvPr/>
        </p:nvSpPr>
        <p:spPr>
          <a:xfrm flipH="1">
            <a:off x="4856640" y="4521106"/>
            <a:ext cx="113065" cy="47615"/>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8"/>
          <p:cNvSpPr/>
          <p:nvPr/>
        </p:nvSpPr>
        <p:spPr>
          <a:xfrm flipH="1">
            <a:off x="8614617" y="4841156"/>
            <a:ext cx="118792" cy="41397"/>
          </a:xfrm>
          <a:custGeom>
            <a:rect b="b" l="l" r="r" t="t"/>
            <a:pathLst>
              <a:path extrusionOk="0" h="253" w="726">
                <a:moveTo>
                  <a:pt x="218" y="1"/>
                </a:moveTo>
                <a:cubicBezTo>
                  <a:pt x="218" y="1"/>
                  <a:pt x="1" y="253"/>
                  <a:pt x="218" y="253"/>
                </a:cubicBezTo>
                <a:lnTo>
                  <a:pt x="725" y="253"/>
                </a:lnTo>
                <a:cubicBezTo>
                  <a:pt x="725" y="253"/>
                  <a:pt x="543" y="1"/>
                  <a:pt x="47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8"/>
          <p:cNvSpPr/>
          <p:nvPr/>
        </p:nvSpPr>
        <p:spPr>
          <a:xfrm flipH="1">
            <a:off x="4524808" y="4989236"/>
            <a:ext cx="112901" cy="47451"/>
          </a:xfrm>
          <a:custGeom>
            <a:rect b="b" l="l" r="r" t="t"/>
            <a:pathLst>
              <a:path extrusionOk="0" h="290" w="690">
                <a:moveTo>
                  <a:pt x="218" y="0"/>
                </a:moveTo>
                <a:cubicBezTo>
                  <a:pt x="218" y="0"/>
                  <a:pt x="0" y="290"/>
                  <a:pt x="218" y="290"/>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8"/>
          <p:cNvSpPr/>
          <p:nvPr/>
        </p:nvSpPr>
        <p:spPr>
          <a:xfrm flipH="1">
            <a:off x="4738176" y="4941785"/>
            <a:ext cx="118628" cy="47451"/>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9" name="Google Shape;1889;p88"/>
          <p:cNvGrpSpPr/>
          <p:nvPr/>
        </p:nvGrpSpPr>
        <p:grpSpPr>
          <a:xfrm>
            <a:off x="5293320" y="1708468"/>
            <a:ext cx="3634872" cy="3079551"/>
            <a:chOff x="2906150" y="2987000"/>
            <a:chExt cx="2404175" cy="2036875"/>
          </a:xfrm>
        </p:grpSpPr>
        <p:sp>
          <p:nvSpPr>
            <p:cNvPr id="1890" name="Google Shape;1890;p88"/>
            <p:cNvSpPr/>
            <p:nvPr/>
          </p:nvSpPr>
          <p:spPr>
            <a:xfrm>
              <a:off x="4018325" y="4389150"/>
              <a:ext cx="101525" cy="227450"/>
            </a:xfrm>
            <a:custGeom>
              <a:rect b="b" l="l" r="r" t="t"/>
              <a:pathLst>
                <a:path extrusionOk="0" h="9098" w="4061">
                  <a:moveTo>
                    <a:pt x="627" y="0"/>
                  </a:moveTo>
                  <a:lnTo>
                    <a:pt x="0" y="326"/>
                  </a:lnTo>
                  <a:lnTo>
                    <a:pt x="3434" y="9098"/>
                  </a:lnTo>
                  <a:lnTo>
                    <a:pt x="4061" y="8772"/>
                  </a:lnTo>
                  <a:lnTo>
                    <a:pt x="6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8"/>
            <p:cNvSpPr/>
            <p:nvPr/>
          </p:nvSpPr>
          <p:spPr>
            <a:xfrm>
              <a:off x="3955675" y="4381625"/>
              <a:ext cx="132850" cy="23200"/>
            </a:xfrm>
            <a:custGeom>
              <a:rect b="b" l="l" r="r" t="t"/>
              <a:pathLst>
                <a:path extrusionOk="0" h="928" w="5314">
                  <a:moveTo>
                    <a:pt x="0" y="0"/>
                  </a:moveTo>
                  <a:lnTo>
                    <a:pt x="0" y="928"/>
                  </a:lnTo>
                  <a:lnTo>
                    <a:pt x="5313" y="928"/>
                  </a:lnTo>
                  <a:lnTo>
                    <a:pt x="53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8"/>
            <p:cNvSpPr/>
            <p:nvPr/>
          </p:nvSpPr>
          <p:spPr>
            <a:xfrm>
              <a:off x="3931850" y="4303300"/>
              <a:ext cx="125350" cy="78350"/>
            </a:xfrm>
            <a:custGeom>
              <a:rect b="b" l="l" r="r" t="t"/>
              <a:pathLst>
                <a:path extrusionOk="0" h="3134" w="5014">
                  <a:moveTo>
                    <a:pt x="3760" y="0"/>
                  </a:moveTo>
                  <a:lnTo>
                    <a:pt x="2206" y="627"/>
                  </a:lnTo>
                  <a:cubicBezTo>
                    <a:pt x="3134" y="2181"/>
                    <a:pt x="1" y="3133"/>
                    <a:pt x="1" y="3133"/>
                  </a:cubicBezTo>
                  <a:lnTo>
                    <a:pt x="5013" y="3133"/>
                  </a:lnTo>
                  <a:lnTo>
                    <a:pt x="3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8"/>
            <p:cNvSpPr/>
            <p:nvPr/>
          </p:nvSpPr>
          <p:spPr>
            <a:xfrm>
              <a:off x="3759550" y="3715575"/>
              <a:ext cx="657925" cy="619075"/>
            </a:xfrm>
            <a:custGeom>
              <a:rect b="b" l="l" r="r" t="t"/>
              <a:pathLst>
                <a:path extrusionOk="0" h="24763" w="26317">
                  <a:moveTo>
                    <a:pt x="16918" y="1"/>
                  </a:moveTo>
                  <a:cubicBezTo>
                    <a:pt x="16918" y="1"/>
                    <a:pt x="953" y="5640"/>
                    <a:pt x="627" y="11279"/>
                  </a:cubicBezTo>
                  <a:cubicBezTo>
                    <a:pt x="0" y="16617"/>
                    <a:pt x="7845" y="24763"/>
                    <a:pt x="7845" y="24763"/>
                  </a:cubicBezTo>
                  <a:lnTo>
                    <a:pt x="11279" y="24763"/>
                  </a:lnTo>
                  <a:lnTo>
                    <a:pt x="7845" y="14737"/>
                  </a:lnTo>
                  <a:lnTo>
                    <a:pt x="26316" y="5640"/>
                  </a:lnTo>
                  <a:lnTo>
                    <a:pt x="169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8"/>
            <p:cNvSpPr/>
            <p:nvPr/>
          </p:nvSpPr>
          <p:spPr>
            <a:xfrm>
              <a:off x="3861675" y="3715575"/>
              <a:ext cx="555800" cy="219325"/>
            </a:xfrm>
            <a:custGeom>
              <a:rect b="b" l="l" r="r" t="t"/>
              <a:pathLst>
                <a:path extrusionOk="0" h="8773" w="22232">
                  <a:moveTo>
                    <a:pt x="12833" y="1"/>
                  </a:moveTo>
                  <a:cubicBezTo>
                    <a:pt x="12833" y="1"/>
                    <a:pt x="4687" y="2833"/>
                    <a:pt x="1" y="6592"/>
                  </a:cubicBezTo>
                  <a:lnTo>
                    <a:pt x="15966" y="8772"/>
                  </a:lnTo>
                  <a:lnTo>
                    <a:pt x="22231" y="5640"/>
                  </a:lnTo>
                  <a:lnTo>
                    <a:pt x="128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88"/>
            <p:cNvSpPr/>
            <p:nvPr/>
          </p:nvSpPr>
          <p:spPr>
            <a:xfrm>
              <a:off x="3548400" y="4060200"/>
              <a:ext cx="563925" cy="548250"/>
            </a:xfrm>
            <a:custGeom>
              <a:rect b="b" l="l" r="r" t="t"/>
              <a:pathLst>
                <a:path extrusionOk="0" h="21930" w="22557">
                  <a:moveTo>
                    <a:pt x="627" y="0"/>
                  </a:moveTo>
                  <a:cubicBezTo>
                    <a:pt x="301" y="0"/>
                    <a:pt x="0" y="326"/>
                    <a:pt x="0" y="627"/>
                  </a:cubicBezTo>
                  <a:cubicBezTo>
                    <a:pt x="0" y="1253"/>
                    <a:pt x="301" y="1579"/>
                    <a:pt x="627" y="1579"/>
                  </a:cubicBezTo>
                  <a:cubicBezTo>
                    <a:pt x="627" y="1579"/>
                    <a:pt x="5639" y="2206"/>
                    <a:pt x="10652" y="4712"/>
                  </a:cubicBezTo>
                  <a:cubicBezTo>
                    <a:pt x="17544" y="8471"/>
                    <a:pt x="20978" y="14110"/>
                    <a:pt x="20978" y="21303"/>
                  </a:cubicBezTo>
                  <a:cubicBezTo>
                    <a:pt x="20978" y="21629"/>
                    <a:pt x="21304" y="21930"/>
                    <a:pt x="21604" y="21930"/>
                  </a:cubicBezTo>
                  <a:cubicBezTo>
                    <a:pt x="22231" y="21930"/>
                    <a:pt x="22557" y="21629"/>
                    <a:pt x="22557" y="21303"/>
                  </a:cubicBezTo>
                  <a:cubicBezTo>
                    <a:pt x="22231" y="2506"/>
                    <a:pt x="928" y="0"/>
                    <a:pt x="6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88"/>
            <p:cNvSpPr/>
            <p:nvPr/>
          </p:nvSpPr>
          <p:spPr>
            <a:xfrm>
              <a:off x="2906150" y="4177975"/>
              <a:ext cx="845900" cy="845900"/>
            </a:xfrm>
            <a:custGeom>
              <a:rect b="b" l="l" r="r" t="t"/>
              <a:pathLst>
                <a:path extrusionOk="0" h="33836" w="33836">
                  <a:moveTo>
                    <a:pt x="16918" y="3134"/>
                  </a:moveTo>
                  <a:cubicBezTo>
                    <a:pt x="24437" y="3134"/>
                    <a:pt x="30703" y="9399"/>
                    <a:pt x="30703" y="16918"/>
                  </a:cubicBezTo>
                  <a:cubicBezTo>
                    <a:pt x="30703" y="24738"/>
                    <a:pt x="24437" y="31004"/>
                    <a:pt x="16918" y="31004"/>
                  </a:cubicBezTo>
                  <a:cubicBezTo>
                    <a:pt x="9074" y="31004"/>
                    <a:pt x="2808" y="24738"/>
                    <a:pt x="2808" y="16918"/>
                  </a:cubicBezTo>
                  <a:cubicBezTo>
                    <a:pt x="2808" y="9399"/>
                    <a:pt x="9074" y="3134"/>
                    <a:pt x="16918" y="3134"/>
                  </a:cubicBezTo>
                  <a:close/>
                  <a:moveTo>
                    <a:pt x="16918" y="1"/>
                  </a:moveTo>
                  <a:cubicBezTo>
                    <a:pt x="7520" y="1"/>
                    <a:pt x="1" y="7820"/>
                    <a:pt x="1" y="16918"/>
                  </a:cubicBezTo>
                  <a:cubicBezTo>
                    <a:pt x="1" y="26317"/>
                    <a:pt x="7520" y="33836"/>
                    <a:pt x="16918" y="33836"/>
                  </a:cubicBezTo>
                  <a:cubicBezTo>
                    <a:pt x="25991" y="33836"/>
                    <a:pt x="33836" y="26317"/>
                    <a:pt x="33836" y="16918"/>
                  </a:cubicBezTo>
                  <a:cubicBezTo>
                    <a:pt x="33836" y="7820"/>
                    <a:pt x="25991" y="1"/>
                    <a:pt x="169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88"/>
            <p:cNvSpPr/>
            <p:nvPr/>
          </p:nvSpPr>
          <p:spPr>
            <a:xfrm>
              <a:off x="2953150" y="4232500"/>
              <a:ext cx="743775" cy="744375"/>
            </a:xfrm>
            <a:custGeom>
              <a:rect b="b" l="l" r="r" t="t"/>
              <a:pathLst>
                <a:path extrusionOk="0" h="29775" w="29751">
                  <a:moveTo>
                    <a:pt x="15038" y="1253"/>
                  </a:moveTo>
                  <a:cubicBezTo>
                    <a:pt x="22231" y="1253"/>
                    <a:pt x="28196" y="7519"/>
                    <a:pt x="28196" y="14737"/>
                  </a:cubicBezTo>
                  <a:cubicBezTo>
                    <a:pt x="28196" y="22256"/>
                    <a:pt x="22231" y="28196"/>
                    <a:pt x="15038" y="28196"/>
                  </a:cubicBezTo>
                  <a:cubicBezTo>
                    <a:pt x="7519" y="28196"/>
                    <a:pt x="1555" y="22256"/>
                    <a:pt x="1555" y="14737"/>
                  </a:cubicBezTo>
                  <a:cubicBezTo>
                    <a:pt x="1555" y="7519"/>
                    <a:pt x="7519" y="1253"/>
                    <a:pt x="15038" y="1253"/>
                  </a:cubicBezTo>
                  <a:close/>
                  <a:moveTo>
                    <a:pt x="15038" y="0"/>
                  </a:moveTo>
                  <a:cubicBezTo>
                    <a:pt x="6893" y="0"/>
                    <a:pt x="1" y="6592"/>
                    <a:pt x="1" y="14737"/>
                  </a:cubicBezTo>
                  <a:cubicBezTo>
                    <a:pt x="1" y="22883"/>
                    <a:pt x="6893" y="29775"/>
                    <a:pt x="15038" y="29775"/>
                  </a:cubicBezTo>
                  <a:cubicBezTo>
                    <a:pt x="23184" y="29775"/>
                    <a:pt x="29750" y="22883"/>
                    <a:pt x="29750" y="14737"/>
                  </a:cubicBezTo>
                  <a:cubicBezTo>
                    <a:pt x="29750" y="6592"/>
                    <a:pt x="23184" y="0"/>
                    <a:pt x="15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88"/>
            <p:cNvSpPr/>
            <p:nvPr/>
          </p:nvSpPr>
          <p:spPr>
            <a:xfrm>
              <a:off x="3266450" y="4545775"/>
              <a:ext cx="117175" cy="117825"/>
            </a:xfrm>
            <a:custGeom>
              <a:rect b="b" l="l" r="r" t="t"/>
              <a:pathLst>
                <a:path extrusionOk="0" h="4713" w="4687">
                  <a:moveTo>
                    <a:pt x="2506" y="1"/>
                  </a:moveTo>
                  <a:cubicBezTo>
                    <a:pt x="1253" y="1"/>
                    <a:pt x="0" y="953"/>
                    <a:pt x="0" y="2206"/>
                  </a:cubicBezTo>
                  <a:cubicBezTo>
                    <a:pt x="0" y="3459"/>
                    <a:pt x="1253" y="4713"/>
                    <a:pt x="2506" y="4713"/>
                  </a:cubicBezTo>
                  <a:cubicBezTo>
                    <a:pt x="3759" y="4713"/>
                    <a:pt x="4687" y="3459"/>
                    <a:pt x="4687" y="2206"/>
                  </a:cubicBezTo>
                  <a:cubicBezTo>
                    <a:pt x="4687" y="953"/>
                    <a:pt x="3759" y="1"/>
                    <a:pt x="2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88"/>
            <p:cNvSpPr/>
            <p:nvPr/>
          </p:nvSpPr>
          <p:spPr>
            <a:xfrm>
              <a:off x="4464450" y="4177975"/>
              <a:ext cx="845875" cy="845900"/>
            </a:xfrm>
            <a:custGeom>
              <a:rect b="b" l="l" r="r" t="t"/>
              <a:pathLst>
                <a:path extrusionOk="0" h="33836" w="33835">
                  <a:moveTo>
                    <a:pt x="16917" y="3134"/>
                  </a:moveTo>
                  <a:cubicBezTo>
                    <a:pt x="24436" y="3134"/>
                    <a:pt x="30702" y="9399"/>
                    <a:pt x="30702" y="16918"/>
                  </a:cubicBezTo>
                  <a:cubicBezTo>
                    <a:pt x="30702" y="24738"/>
                    <a:pt x="24436" y="31004"/>
                    <a:pt x="16917" y="31004"/>
                  </a:cubicBezTo>
                  <a:cubicBezTo>
                    <a:pt x="9098" y="31004"/>
                    <a:pt x="2832" y="24738"/>
                    <a:pt x="2832" y="16918"/>
                  </a:cubicBezTo>
                  <a:cubicBezTo>
                    <a:pt x="2832" y="9399"/>
                    <a:pt x="9098" y="3134"/>
                    <a:pt x="16917" y="3134"/>
                  </a:cubicBezTo>
                  <a:close/>
                  <a:moveTo>
                    <a:pt x="16917" y="1"/>
                  </a:moveTo>
                  <a:cubicBezTo>
                    <a:pt x="7519" y="1"/>
                    <a:pt x="0" y="7820"/>
                    <a:pt x="0" y="16918"/>
                  </a:cubicBezTo>
                  <a:cubicBezTo>
                    <a:pt x="0" y="26317"/>
                    <a:pt x="7519" y="33836"/>
                    <a:pt x="16917" y="33836"/>
                  </a:cubicBezTo>
                  <a:cubicBezTo>
                    <a:pt x="26316" y="33836"/>
                    <a:pt x="33835" y="26317"/>
                    <a:pt x="33835" y="16918"/>
                  </a:cubicBezTo>
                  <a:cubicBezTo>
                    <a:pt x="33835" y="7820"/>
                    <a:pt x="26316" y="1"/>
                    <a:pt x="169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88"/>
            <p:cNvSpPr/>
            <p:nvPr/>
          </p:nvSpPr>
          <p:spPr>
            <a:xfrm>
              <a:off x="4511425" y="4232500"/>
              <a:ext cx="744400" cy="744375"/>
            </a:xfrm>
            <a:custGeom>
              <a:rect b="b" l="l" r="r" t="t"/>
              <a:pathLst>
                <a:path extrusionOk="0" h="29775" w="29776">
                  <a:moveTo>
                    <a:pt x="15038" y="1253"/>
                  </a:moveTo>
                  <a:cubicBezTo>
                    <a:pt x="22257" y="1253"/>
                    <a:pt x="28522" y="7519"/>
                    <a:pt x="28522" y="14737"/>
                  </a:cubicBezTo>
                  <a:cubicBezTo>
                    <a:pt x="28522" y="22256"/>
                    <a:pt x="22257" y="28196"/>
                    <a:pt x="15038" y="28196"/>
                  </a:cubicBezTo>
                  <a:cubicBezTo>
                    <a:pt x="7520" y="28196"/>
                    <a:pt x="1580" y="22256"/>
                    <a:pt x="1580" y="14737"/>
                  </a:cubicBezTo>
                  <a:cubicBezTo>
                    <a:pt x="1580" y="7519"/>
                    <a:pt x="7520" y="1253"/>
                    <a:pt x="15038" y="1253"/>
                  </a:cubicBezTo>
                  <a:close/>
                  <a:moveTo>
                    <a:pt x="15038" y="0"/>
                  </a:moveTo>
                  <a:cubicBezTo>
                    <a:pt x="6893" y="0"/>
                    <a:pt x="1" y="6592"/>
                    <a:pt x="1" y="14737"/>
                  </a:cubicBezTo>
                  <a:cubicBezTo>
                    <a:pt x="1" y="22883"/>
                    <a:pt x="6893" y="29775"/>
                    <a:pt x="15038" y="29775"/>
                  </a:cubicBezTo>
                  <a:cubicBezTo>
                    <a:pt x="23184" y="29775"/>
                    <a:pt x="29775" y="22883"/>
                    <a:pt x="29775" y="14737"/>
                  </a:cubicBezTo>
                  <a:cubicBezTo>
                    <a:pt x="29775" y="6592"/>
                    <a:pt x="23184" y="0"/>
                    <a:pt x="15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88"/>
            <p:cNvSpPr/>
            <p:nvPr/>
          </p:nvSpPr>
          <p:spPr>
            <a:xfrm>
              <a:off x="4824725" y="4545775"/>
              <a:ext cx="117800" cy="117825"/>
            </a:xfrm>
            <a:custGeom>
              <a:rect b="b" l="l" r="r" t="t"/>
              <a:pathLst>
                <a:path extrusionOk="0" h="4713" w="4712">
                  <a:moveTo>
                    <a:pt x="2506" y="1"/>
                  </a:moveTo>
                  <a:cubicBezTo>
                    <a:pt x="1253" y="1"/>
                    <a:pt x="0" y="953"/>
                    <a:pt x="0" y="2206"/>
                  </a:cubicBezTo>
                  <a:cubicBezTo>
                    <a:pt x="0" y="3459"/>
                    <a:pt x="1253" y="4713"/>
                    <a:pt x="2506" y="4713"/>
                  </a:cubicBezTo>
                  <a:cubicBezTo>
                    <a:pt x="3760" y="4713"/>
                    <a:pt x="4712" y="3459"/>
                    <a:pt x="4712" y="2206"/>
                  </a:cubicBezTo>
                  <a:cubicBezTo>
                    <a:pt x="4712" y="953"/>
                    <a:pt x="3760" y="1"/>
                    <a:pt x="2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88"/>
            <p:cNvSpPr/>
            <p:nvPr/>
          </p:nvSpPr>
          <p:spPr>
            <a:xfrm>
              <a:off x="4119825" y="3896025"/>
              <a:ext cx="258800" cy="728100"/>
            </a:xfrm>
            <a:custGeom>
              <a:rect b="b" l="l" r="r" t="t"/>
              <a:pathLst>
                <a:path extrusionOk="0" h="29124" w="10352">
                  <a:moveTo>
                    <a:pt x="9725" y="1"/>
                  </a:moveTo>
                  <a:cubicBezTo>
                    <a:pt x="9399" y="1"/>
                    <a:pt x="8773" y="301"/>
                    <a:pt x="8773" y="627"/>
                  </a:cubicBezTo>
                  <a:lnTo>
                    <a:pt x="1" y="28196"/>
                  </a:lnTo>
                  <a:cubicBezTo>
                    <a:pt x="1" y="28497"/>
                    <a:pt x="326" y="28823"/>
                    <a:pt x="627" y="29124"/>
                  </a:cubicBezTo>
                  <a:lnTo>
                    <a:pt x="953" y="29124"/>
                  </a:lnTo>
                  <a:cubicBezTo>
                    <a:pt x="1254" y="29124"/>
                    <a:pt x="1254" y="28823"/>
                    <a:pt x="1580" y="28497"/>
                  </a:cubicBezTo>
                  <a:lnTo>
                    <a:pt x="10026" y="928"/>
                  </a:lnTo>
                  <a:cubicBezTo>
                    <a:pt x="10351" y="627"/>
                    <a:pt x="10026" y="301"/>
                    <a:pt x="9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88"/>
            <p:cNvSpPr/>
            <p:nvPr/>
          </p:nvSpPr>
          <p:spPr>
            <a:xfrm>
              <a:off x="3305275" y="3798650"/>
              <a:ext cx="352800" cy="825475"/>
            </a:xfrm>
            <a:custGeom>
              <a:rect b="b" l="l" r="r" t="t"/>
              <a:pathLst>
                <a:path extrusionOk="0" h="33019" w="14112">
                  <a:moveTo>
                    <a:pt x="13009" y="1"/>
                  </a:moveTo>
                  <a:cubicBezTo>
                    <a:pt x="12694" y="1"/>
                    <a:pt x="12532" y="225"/>
                    <a:pt x="12532" y="437"/>
                  </a:cubicBezTo>
                  <a:lnTo>
                    <a:pt x="6267" y="23620"/>
                  </a:lnTo>
                  <a:cubicBezTo>
                    <a:pt x="5640" y="26126"/>
                    <a:pt x="4086" y="28633"/>
                    <a:pt x="1881" y="30212"/>
                  </a:cubicBezTo>
                  <a:lnTo>
                    <a:pt x="327" y="31465"/>
                  </a:lnTo>
                  <a:cubicBezTo>
                    <a:pt x="1" y="31765"/>
                    <a:pt x="1" y="32392"/>
                    <a:pt x="327" y="32718"/>
                  </a:cubicBezTo>
                  <a:cubicBezTo>
                    <a:pt x="327" y="32718"/>
                    <a:pt x="627" y="33019"/>
                    <a:pt x="953" y="33019"/>
                  </a:cubicBezTo>
                  <a:lnTo>
                    <a:pt x="1254" y="32718"/>
                  </a:lnTo>
                  <a:lnTo>
                    <a:pt x="2833" y="31465"/>
                  </a:lnTo>
                  <a:cubicBezTo>
                    <a:pt x="5339" y="29585"/>
                    <a:pt x="6893" y="26753"/>
                    <a:pt x="7846" y="23946"/>
                  </a:cubicBezTo>
                  <a:lnTo>
                    <a:pt x="13785" y="1063"/>
                  </a:lnTo>
                  <a:cubicBezTo>
                    <a:pt x="14111" y="437"/>
                    <a:pt x="13785" y="136"/>
                    <a:pt x="13485" y="136"/>
                  </a:cubicBezTo>
                  <a:cubicBezTo>
                    <a:pt x="13300" y="40"/>
                    <a:pt x="13141" y="1"/>
                    <a:pt x="13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88"/>
            <p:cNvSpPr/>
            <p:nvPr/>
          </p:nvSpPr>
          <p:spPr>
            <a:xfrm>
              <a:off x="3446275" y="3778225"/>
              <a:ext cx="422950" cy="31350"/>
            </a:xfrm>
            <a:custGeom>
              <a:rect b="b" l="l" r="r" t="t"/>
              <a:pathLst>
                <a:path extrusionOk="0" h="1254" w="16918">
                  <a:moveTo>
                    <a:pt x="627" y="1"/>
                  </a:moveTo>
                  <a:cubicBezTo>
                    <a:pt x="326" y="1"/>
                    <a:pt x="0" y="327"/>
                    <a:pt x="0" y="627"/>
                  </a:cubicBezTo>
                  <a:cubicBezTo>
                    <a:pt x="0" y="953"/>
                    <a:pt x="326" y="1254"/>
                    <a:pt x="627" y="1254"/>
                  </a:cubicBezTo>
                  <a:lnTo>
                    <a:pt x="16291" y="1254"/>
                  </a:lnTo>
                  <a:cubicBezTo>
                    <a:pt x="16617" y="1254"/>
                    <a:pt x="16917" y="953"/>
                    <a:pt x="16917" y="627"/>
                  </a:cubicBezTo>
                  <a:cubicBezTo>
                    <a:pt x="16917" y="327"/>
                    <a:pt x="16617" y="1"/>
                    <a:pt x="16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88"/>
            <p:cNvSpPr/>
            <p:nvPr/>
          </p:nvSpPr>
          <p:spPr>
            <a:xfrm>
              <a:off x="4237625" y="3872225"/>
              <a:ext cx="234975" cy="62675"/>
            </a:xfrm>
            <a:custGeom>
              <a:rect b="b" l="l" r="r" t="t"/>
              <a:pathLst>
                <a:path extrusionOk="0" h="2507" w="9399">
                  <a:moveTo>
                    <a:pt x="1254" y="0"/>
                  </a:moveTo>
                  <a:cubicBezTo>
                    <a:pt x="627" y="0"/>
                    <a:pt x="0" y="627"/>
                    <a:pt x="0" y="1253"/>
                  </a:cubicBezTo>
                  <a:cubicBezTo>
                    <a:pt x="0" y="1880"/>
                    <a:pt x="627" y="2506"/>
                    <a:pt x="1254" y="2506"/>
                  </a:cubicBezTo>
                  <a:lnTo>
                    <a:pt x="8146" y="2506"/>
                  </a:lnTo>
                  <a:cubicBezTo>
                    <a:pt x="9073" y="2506"/>
                    <a:pt x="9399" y="1880"/>
                    <a:pt x="9399" y="1253"/>
                  </a:cubicBezTo>
                  <a:cubicBezTo>
                    <a:pt x="9399" y="627"/>
                    <a:pt x="9073" y="0"/>
                    <a:pt x="8146" y="0"/>
                  </a:cubicBezTo>
                  <a:close/>
                </a:path>
              </a:pathLst>
            </a:custGeom>
            <a:solidFill>
              <a:srgbClr val="C56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8"/>
            <p:cNvSpPr/>
            <p:nvPr/>
          </p:nvSpPr>
          <p:spPr>
            <a:xfrm>
              <a:off x="3571575" y="3958675"/>
              <a:ext cx="783250" cy="31350"/>
            </a:xfrm>
            <a:custGeom>
              <a:rect b="b" l="l" r="r" t="t"/>
              <a:pathLst>
                <a:path extrusionOk="0" h="1254" w="31330">
                  <a:moveTo>
                    <a:pt x="953" y="1"/>
                  </a:moveTo>
                  <a:cubicBezTo>
                    <a:pt x="326" y="1"/>
                    <a:pt x="1" y="302"/>
                    <a:pt x="1" y="627"/>
                  </a:cubicBezTo>
                  <a:cubicBezTo>
                    <a:pt x="1" y="928"/>
                    <a:pt x="326" y="1254"/>
                    <a:pt x="953" y="1254"/>
                  </a:cubicBezTo>
                  <a:lnTo>
                    <a:pt x="30703" y="1254"/>
                  </a:lnTo>
                  <a:cubicBezTo>
                    <a:pt x="31028" y="1254"/>
                    <a:pt x="31329" y="928"/>
                    <a:pt x="31329" y="627"/>
                  </a:cubicBezTo>
                  <a:cubicBezTo>
                    <a:pt x="31329" y="302"/>
                    <a:pt x="31028" y="1"/>
                    <a:pt x="30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8"/>
            <p:cNvSpPr/>
            <p:nvPr/>
          </p:nvSpPr>
          <p:spPr>
            <a:xfrm>
              <a:off x="4174975" y="3997525"/>
              <a:ext cx="728100" cy="626600"/>
            </a:xfrm>
            <a:custGeom>
              <a:rect b="b" l="l" r="r" t="t"/>
              <a:pathLst>
                <a:path extrusionOk="0" h="25064" w="29124">
                  <a:moveTo>
                    <a:pt x="5940" y="1"/>
                  </a:moveTo>
                  <a:cubicBezTo>
                    <a:pt x="5639" y="1"/>
                    <a:pt x="5313" y="1"/>
                    <a:pt x="5313" y="627"/>
                  </a:cubicBezTo>
                  <a:cubicBezTo>
                    <a:pt x="5313" y="953"/>
                    <a:pt x="5639" y="1254"/>
                    <a:pt x="5940" y="1254"/>
                  </a:cubicBezTo>
                  <a:cubicBezTo>
                    <a:pt x="6266" y="1254"/>
                    <a:pt x="27243" y="3760"/>
                    <a:pt x="27569" y="23510"/>
                  </a:cubicBezTo>
                  <a:lnTo>
                    <a:pt x="627" y="23510"/>
                  </a:lnTo>
                  <a:cubicBezTo>
                    <a:pt x="301" y="23510"/>
                    <a:pt x="0" y="23810"/>
                    <a:pt x="0" y="24136"/>
                  </a:cubicBezTo>
                  <a:cubicBezTo>
                    <a:pt x="0" y="24763"/>
                    <a:pt x="301" y="25064"/>
                    <a:pt x="627" y="25064"/>
                  </a:cubicBezTo>
                  <a:lnTo>
                    <a:pt x="28496" y="25064"/>
                  </a:lnTo>
                  <a:cubicBezTo>
                    <a:pt x="28822" y="25064"/>
                    <a:pt x="29123" y="24763"/>
                    <a:pt x="29123" y="24136"/>
                  </a:cubicBezTo>
                  <a:cubicBezTo>
                    <a:pt x="29123" y="2507"/>
                    <a:pt x="6266" y="1"/>
                    <a:pt x="5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88"/>
            <p:cNvSpPr/>
            <p:nvPr/>
          </p:nvSpPr>
          <p:spPr>
            <a:xfrm>
              <a:off x="3971325" y="4459950"/>
              <a:ext cx="281975" cy="289500"/>
            </a:xfrm>
            <a:custGeom>
              <a:rect b="b" l="l" r="r" t="t"/>
              <a:pathLst>
                <a:path extrusionOk="0" h="11580" w="11279">
                  <a:moveTo>
                    <a:pt x="5640" y="0"/>
                  </a:moveTo>
                  <a:cubicBezTo>
                    <a:pt x="2507" y="0"/>
                    <a:pt x="1" y="2506"/>
                    <a:pt x="1" y="5639"/>
                  </a:cubicBezTo>
                  <a:cubicBezTo>
                    <a:pt x="1" y="8772"/>
                    <a:pt x="2507" y="11579"/>
                    <a:pt x="5640" y="11579"/>
                  </a:cubicBezTo>
                  <a:cubicBezTo>
                    <a:pt x="8773" y="11579"/>
                    <a:pt x="11279" y="8772"/>
                    <a:pt x="11279" y="5639"/>
                  </a:cubicBezTo>
                  <a:cubicBezTo>
                    <a:pt x="11279" y="2506"/>
                    <a:pt x="8773" y="0"/>
                    <a:pt x="56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88"/>
            <p:cNvSpPr/>
            <p:nvPr/>
          </p:nvSpPr>
          <p:spPr>
            <a:xfrm>
              <a:off x="4127975" y="4804550"/>
              <a:ext cx="125325" cy="31350"/>
            </a:xfrm>
            <a:custGeom>
              <a:rect b="b" l="l" r="r" t="t"/>
              <a:pathLst>
                <a:path extrusionOk="0" h="1254" w="5013">
                  <a:moveTo>
                    <a:pt x="0" y="1"/>
                  </a:moveTo>
                  <a:lnTo>
                    <a:pt x="0" y="1254"/>
                  </a:lnTo>
                  <a:lnTo>
                    <a:pt x="5013" y="1254"/>
                  </a:lnTo>
                  <a:lnTo>
                    <a:pt x="5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88"/>
            <p:cNvSpPr/>
            <p:nvPr/>
          </p:nvSpPr>
          <p:spPr>
            <a:xfrm>
              <a:off x="4104150" y="4600925"/>
              <a:ext cx="109675" cy="219325"/>
            </a:xfrm>
            <a:custGeom>
              <a:rect b="b" l="l" r="r" t="t"/>
              <a:pathLst>
                <a:path extrusionOk="0" h="8773" w="4387">
                  <a:moveTo>
                    <a:pt x="628" y="0"/>
                  </a:moveTo>
                  <a:lnTo>
                    <a:pt x="1" y="301"/>
                  </a:lnTo>
                  <a:lnTo>
                    <a:pt x="3460" y="8772"/>
                  </a:lnTo>
                  <a:lnTo>
                    <a:pt x="4387" y="8772"/>
                  </a:lnTo>
                  <a:lnTo>
                    <a:pt x="6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88"/>
            <p:cNvSpPr/>
            <p:nvPr/>
          </p:nvSpPr>
          <p:spPr>
            <a:xfrm>
              <a:off x="3054650" y="3880375"/>
              <a:ext cx="431100" cy="234975"/>
            </a:xfrm>
            <a:custGeom>
              <a:rect b="b" l="l" r="r" t="t"/>
              <a:pathLst>
                <a:path extrusionOk="0" h="9399" w="17244">
                  <a:moveTo>
                    <a:pt x="1" y="0"/>
                  </a:moveTo>
                  <a:lnTo>
                    <a:pt x="1" y="6566"/>
                  </a:lnTo>
                  <a:cubicBezTo>
                    <a:pt x="1" y="8145"/>
                    <a:pt x="1254" y="9399"/>
                    <a:pt x="2833" y="9399"/>
                  </a:cubicBezTo>
                  <a:lnTo>
                    <a:pt x="17244" y="9399"/>
                  </a:lnTo>
                  <a:lnTo>
                    <a:pt x="172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88"/>
            <p:cNvSpPr/>
            <p:nvPr/>
          </p:nvSpPr>
          <p:spPr>
            <a:xfrm>
              <a:off x="3242625" y="3911700"/>
              <a:ext cx="375975" cy="38875"/>
            </a:xfrm>
            <a:custGeom>
              <a:rect b="b" l="l" r="r" t="t"/>
              <a:pathLst>
                <a:path extrusionOk="0" h="1555" w="15039">
                  <a:moveTo>
                    <a:pt x="627" y="0"/>
                  </a:moveTo>
                  <a:cubicBezTo>
                    <a:pt x="326" y="0"/>
                    <a:pt x="1" y="627"/>
                    <a:pt x="1" y="927"/>
                  </a:cubicBezTo>
                  <a:cubicBezTo>
                    <a:pt x="1" y="1253"/>
                    <a:pt x="326" y="1554"/>
                    <a:pt x="627" y="1554"/>
                  </a:cubicBezTo>
                  <a:lnTo>
                    <a:pt x="14412" y="1554"/>
                  </a:lnTo>
                  <a:cubicBezTo>
                    <a:pt x="14738" y="1554"/>
                    <a:pt x="15038" y="1253"/>
                    <a:pt x="15038" y="927"/>
                  </a:cubicBezTo>
                  <a:cubicBezTo>
                    <a:pt x="15038" y="627"/>
                    <a:pt x="14738" y="0"/>
                    <a:pt x="144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8"/>
            <p:cNvSpPr/>
            <p:nvPr/>
          </p:nvSpPr>
          <p:spPr>
            <a:xfrm>
              <a:off x="4088500" y="4726225"/>
              <a:ext cx="149150" cy="78350"/>
            </a:xfrm>
            <a:custGeom>
              <a:rect b="b" l="l" r="r" t="t"/>
              <a:pathLst>
                <a:path extrusionOk="0" h="3134" w="5966">
                  <a:moveTo>
                    <a:pt x="3760" y="1"/>
                  </a:moveTo>
                  <a:cubicBezTo>
                    <a:pt x="3760" y="1"/>
                    <a:pt x="3760" y="627"/>
                    <a:pt x="3459" y="1555"/>
                  </a:cubicBezTo>
                  <a:cubicBezTo>
                    <a:pt x="3133" y="2808"/>
                    <a:pt x="0" y="3134"/>
                    <a:pt x="0" y="3134"/>
                  </a:cubicBezTo>
                  <a:lnTo>
                    <a:pt x="5640" y="3134"/>
                  </a:lnTo>
                  <a:lnTo>
                    <a:pt x="59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8"/>
            <p:cNvSpPr/>
            <p:nvPr/>
          </p:nvSpPr>
          <p:spPr>
            <a:xfrm>
              <a:off x="4159300" y="3731250"/>
              <a:ext cx="375975" cy="1018200"/>
            </a:xfrm>
            <a:custGeom>
              <a:rect b="b" l="l" r="r" t="t"/>
              <a:pathLst>
                <a:path extrusionOk="0" h="40728" w="15039">
                  <a:moveTo>
                    <a:pt x="3434" y="0"/>
                  </a:moveTo>
                  <a:lnTo>
                    <a:pt x="1" y="40727"/>
                  </a:lnTo>
                  <a:lnTo>
                    <a:pt x="3760" y="40727"/>
                  </a:lnTo>
                  <a:cubicBezTo>
                    <a:pt x="3760" y="40727"/>
                    <a:pt x="12206" y="13484"/>
                    <a:pt x="13785" y="8145"/>
                  </a:cubicBezTo>
                  <a:cubicBezTo>
                    <a:pt x="15038" y="2832"/>
                    <a:pt x="14412" y="627"/>
                    <a:pt x="14412" y="627"/>
                  </a:cubicBezTo>
                  <a:lnTo>
                    <a:pt x="3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8"/>
            <p:cNvSpPr/>
            <p:nvPr/>
          </p:nvSpPr>
          <p:spPr>
            <a:xfrm>
              <a:off x="3987000" y="3144150"/>
              <a:ext cx="226825" cy="226825"/>
            </a:xfrm>
            <a:custGeom>
              <a:rect b="b" l="l" r="r" t="t"/>
              <a:pathLst>
                <a:path extrusionOk="0" h="9073" w="9073">
                  <a:moveTo>
                    <a:pt x="3760" y="0"/>
                  </a:moveTo>
                  <a:lnTo>
                    <a:pt x="1253" y="1880"/>
                  </a:lnTo>
                  <a:lnTo>
                    <a:pt x="1554" y="2181"/>
                  </a:lnTo>
                  <a:cubicBezTo>
                    <a:pt x="1554" y="2181"/>
                    <a:pt x="0" y="3760"/>
                    <a:pt x="301" y="5013"/>
                  </a:cubicBezTo>
                  <a:cubicBezTo>
                    <a:pt x="928" y="6266"/>
                    <a:pt x="1880" y="5639"/>
                    <a:pt x="2507" y="6266"/>
                  </a:cubicBezTo>
                  <a:cubicBezTo>
                    <a:pt x="3133" y="6893"/>
                    <a:pt x="4060" y="9073"/>
                    <a:pt x="4060" y="9073"/>
                  </a:cubicBezTo>
                  <a:lnTo>
                    <a:pt x="8446" y="9073"/>
                  </a:lnTo>
                  <a:lnTo>
                    <a:pt x="7820" y="5940"/>
                  </a:lnTo>
                  <a:cubicBezTo>
                    <a:pt x="7820" y="5940"/>
                    <a:pt x="9073" y="3760"/>
                    <a:pt x="8772" y="2807"/>
                  </a:cubicBezTo>
                  <a:cubicBezTo>
                    <a:pt x="8446" y="1554"/>
                    <a:pt x="3760" y="0"/>
                    <a:pt x="3760"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8"/>
            <p:cNvSpPr/>
            <p:nvPr/>
          </p:nvSpPr>
          <p:spPr>
            <a:xfrm>
              <a:off x="4010175" y="3082000"/>
              <a:ext cx="337125" cy="257650"/>
            </a:xfrm>
            <a:custGeom>
              <a:rect b="b" l="l" r="r" t="t"/>
              <a:pathLst>
                <a:path extrusionOk="0" h="10306" w="13485">
                  <a:moveTo>
                    <a:pt x="6612" y="1"/>
                  </a:moveTo>
                  <a:cubicBezTo>
                    <a:pt x="5775" y="1"/>
                    <a:pt x="5305" y="715"/>
                    <a:pt x="4712" y="907"/>
                  </a:cubicBezTo>
                  <a:cubicBezTo>
                    <a:pt x="4086" y="1233"/>
                    <a:pt x="3459" y="907"/>
                    <a:pt x="1580" y="1860"/>
                  </a:cubicBezTo>
                  <a:cubicBezTo>
                    <a:pt x="1" y="2787"/>
                    <a:pt x="1254" y="3414"/>
                    <a:pt x="1254" y="3414"/>
                  </a:cubicBezTo>
                  <a:lnTo>
                    <a:pt x="2833" y="2486"/>
                  </a:lnTo>
                  <a:cubicBezTo>
                    <a:pt x="3133" y="4366"/>
                    <a:pt x="5339" y="5293"/>
                    <a:pt x="6266" y="5619"/>
                  </a:cubicBezTo>
                  <a:cubicBezTo>
                    <a:pt x="7219" y="5920"/>
                    <a:pt x="6266" y="7800"/>
                    <a:pt x="6266" y="8426"/>
                  </a:cubicBezTo>
                  <a:cubicBezTo>
                    <a:pt x="6592" y="9379"/>
                    <a:pt x="7845" y="10306"/>
                    <a:pt x="8773" y="10306"/>
                  </a:cubicBezTo>
                  <a:cubicBezTo>
                    <a:pt x="9725" y="10306"/>
                    <a:pt x="8472" y="9053"/>
                    <a:pt x="8472" y="9053"/>
                  </a:cubicBezTo>
                  <a:lnTo>
                    <a:pt x="8472" y="9053"/>
                  </a:lnTo>
                  <a:cubicBezTo>
                    <a:pt x="8472" y="9053"/>
                    <a:pt x="9586" y="9331"/>
                    <a:pt x="10603" y="9331"/>
                  </a:cubicBezTo>
                  <a:cubicBezTo>
                    <a:pt x="11112" y="9331"/>
                    <a:pt x="11596" y="9262"/>
                    <a:pt x="11905" y="9053"/>
                  </a:cubicBezTo>
                  <a:cubicBezTo>
                    <a:pt x="12858" y="8125"/>
                    <a:pt x="11279" y="7173"/>
                    <a:pt x="11279" y="7173"/>
                  </a:cubicBezTo>
                  <a:cubicBezTo>
                    <a:pt x="11279" y="7173"/>
                    <a:pt x="12858" y="7173"/>
                    <a:pt x="13159" y="5293"/>
                  </a:cubicBezTo>
                  <a:cubicBezTo>
                    <a:pt x="13484" y="3414"/>
                    <a:pt x="10026" y="3414"/>
                    <a:pt x="10026" y="3414"/>
                  </a:cubicBezTo>
                  <a:cubicBezTo>
                    <a:pt x="10026" y="3414"/>
                    <a:pt x="10352" y="2787"/>
                    <a:pt x="8472" y="907"/>
                  </a:cubicBezTo>
                  <a:cubicBezTo>
                    <a:pt x="7676" y="229"/>
                    <a:pt x="7085" y="1"/>
                    <a:pt x="6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8"/>
            <p:cNvSpPr/>
            <p:nvPr/>
          </p:nvSpPr>
          <p:spPr>
            <a:xfrm>
              <a:off x="4409925" y="2987000"/>
              <a:ext cx="422950" cy="383975"/>
            </a:xfrm>
            <a:custGeom>
              <a:rect b="b" l="l" r="r" t="t"/>
              <a:pathLst>
                <a:path extrusionOk="0" h="15359" w="16918">
                  <a:moveTo>
                    <a:pt x="15923" y="1"/>
                  </a:moveTo>
                  <a:cubicBezTo>
                    <a:pt x="15563" y="1"/>
                    <a:pt x="14412" y="3454"/>
                    <a:pt x="14412" y="3454"/>
                  </a:cubicBezTo>
                  <a:lnTo>
                    <a:pt x="1" y="12226"/>
                  </a:lnTo>
                  <a:lnTo>
                    <a:pt x="1555" y="15359"/>
                  </a:lnTo>
                  <a:lnTo>
                    <a:pt x="15038" y="4707"/>
                  </a:lnTo>
                  <a:cubicBezTo>
                    <a:pt x="15966" y="4707"/>
                    <a:pt x="16918" y="2201"/>
                    <a:pt x="16918" y="2201"/>
                  </a:cubicBezTo>
                  <a:lnTo>
                    <a:pt x="15966" y="2201"/>
                  </a:lnTo>
                  <a:cubicBezTo>
                    <a:pt x="15966" y="2201"/>
                    <a:pt x="16291" y="321"/>
                    <a:pt x="15966" y="21"/>
                  </a:cubicBezTo>
                  <a:cubicBezTo>
                    <a:pt x="15953" y="7"/>
                    <a:pt x="15939" y="1"/>
                    <a:pt x="15923"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88"/>
            <p:cNvSpPr/>
            <p:nvPr/>
          </p:nvSpPr>
          <p:spPr>
            <a:xfrm>
              <a:off x="3501400" y="3034000"/>
              <a:ext cx="414825" cy="383975"/>
            </a:xfrm>
            <a:custGeom>
              <a:rect b="b" l="l" r="r" t="t"/>
              <a:pathLst>
                <a:path extrusionOk="0" h="15359" w="16593">
                  <a:moveTo>
                    <a:pt x="973" y="0"/>
                  </a:moveTo>
                  <a:cubicBezTo>
                    <a:pt x="957" y="0"/>
                    <a:pt x="941" y="7"/>
                    <a:pt x="928" y="20"/>
                  </a:cubicBezTo>
                  <a:cubicBezTo>
                    <a:pt x="627" y="321"/>
                    <a:pt x="928" y="2201"/>
                    <a:pt x="928" y="2201"/>
                  </a:cubicBezTo>
                  <a:lnTo>
                    <a:pt x="1" y="2201"/>
                  </a:lnTo>
                  <a:cubicBezTo>
                    <a:pt x="1" y="2201"/>
                    <a:pt x="558" y="4431"/>
                    <a:pt x="1400" y="4431"/>
                  </a:cubicBezTo>
                  <a:cubicBezTo>
                    <a:pt x="1450" y="4431"/>
                    <a:pt x="1502" y="4423"/>
                    <a:pt x="1554" y="4406"/>
                  </a:cubicBezTo>
                  <a:lnTo>
                    <a:pt x="15038" y="15359"/>
                  </a:lnTo>
                  <a:lnTo>
                    <a:pt x="16592" y="12226"/>
                  </a:lnTo>
                  <a:lnTo>
                    <a:pt x="2507" y="3454"/>
                  </a:lnTo>
                  <a:cubicBezTo>
                    <a:pt x="2507" y="3454"/>
                    <a:pt x="1356" y="0"/>
                    <a:pt x="973"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8"/>
            <p:cNvSpPr/>
            <p:nvPr/>
          </p:nvSpPr>
          <p:spPr>
            <a:xfrm>
              <a:off x="3869200" y="3276975"/>
              <a:ext cx="697400" cy="492575"/>
            </a:xfrm>
            <a:custGeom>
              <a:rect b="b" l="l" r="r" t="t"/>
              <a:pathLst>
                <a:path extrusionOk="0" h="19703" w="27896">
                  <a:moveTo>
                    <a:pt x="21930" y="1"/>
                  </a:moveTo>
                  <a:cubicBezTo>
                    <a:pt x="21930" y="1"/>
                    <a:pt x="18171" y="2206"/>
                    <a:pt x="16291" y="2833"/>
                  </a:cubicBezTo>
                  <a:cubicBezTo>
                    <a:pt x="14412" y="3459"/>
                    <a:pt x="10978" y="3760"/>
                    <a:pt x="7845" y="3760"/>
                  </a:cubicBezTo>
                  <a:cubicBezTo>
                    <a:pt x="5013" y="3459"/>
                    <a:pt x="1579" y="2507"/>
                    <a:pt x="1579" y="2507"/>
                  </a:cubicBezTo>
                  <a:lnTo>
                    <a:pt x="0" y="5965"/>
                  </a:lnTo>
                  <a:cubicBezTo>
                    <a:pt x="3133" y="7219"/>
                    <a:pt x="5965" y="10978"/>
                    <a:pt x="7845" y="13484"/>
                  </a:cubicBezTo>
                  <a:cubicBezTo>
                    <a:pt x="9399" y="15991"/>
                    <a:pt x="10351" y="19424"/>
                    <a:pt x="13484" y="19424"/>
                  </a:cubicBezTo>
                  <a:cubicBezTo>
                    <a:pt x="15356" y="19424"/>
                    <a:pt x="20023" y="19703"/>
                    <a:pt x="23298" y="19703"/>
                  </a:cubicBezTo>
                  <a:cubicBezTo>
                    <a:pt x="24935" y="19703"/>
                    <a:pt x="26224" y="19633"/>
                    <a:pt x="26642" y="19424"/>
                  </a:cubicBezTo>
                  <a:cubicBezTo>
                    <a:pt x="27895" y="19123"/>
                    <a:pt x="26943" y="17870"/>
                    <a:pt x="24762" y="16918"/>
                  </a:cubicBezTo>
                  <a:cubicBezTo>
                    <a:pt x="22883" y="15665"/>
                    <a:pt x="19424" y="7519"/>
                    <a:pt x="19424" y="7519"/>
                  </a:cubicBezTo>
                  <a:lnTo>
                    <a:pt x="24136" y="3760"/>
                  </a:lnTo>
                  <a:lnTo>
                    <a:pt x="219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0" name="Google Shape;1920;p88"/>
          <p:cNvSpPr txBox="1"/>
          <p:nvPr>
            <p:ph idx="2" type="subTitle"/>
          </p:nvPr>
        </p:nvSpPr>
        <p:spPr>
          <a:xfrm>
            <a:off x="720000" y="2345200"/>
            <a:ext cx="3171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Nurture promising segments</a:t>
            </a:r>
            <a:endParaRPr/>
          </a:p>
        </p:txBody>
      </p:sp>
      <p:sp>
        <p:nvSpPr>
          <p:cNvPr id="1921" name="Google Shape;1921;p88"/>
          <p:cNvSpPr txBox="1"/>
          <p:nvPr>
            <p:ph idx="4294967295" type="subTitle"/>
          </p:nvPr>
        </p:nvSpPr>
        <p:spPr>
          <a:xfrm>
            <a:off x="720000" y="2917900"/>
            <a:ext cx="2734500" cy="150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The “Potential Loyalists” and “Promising” segments show buying potential. Engage them with personalized recommendations and loyalty programs to convert them into high-value customers.</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89"/>
                                        </p:tgtEl>
                                        <p:attrNameLst>
                                          <p:attrName>style.visibility</p:attrName>
                                        </p:attrNameLst>
                                      </p:cBhvr>
                                      <p:to>
                                        <p:strVal val="visible"/>
                                      </p:to>
                                    </p:set>
                                    <p:anim calcmode="lin" valueType="num">
                                      <p:cBhvr additive="base">
                                        <p:cTn dur="600"/>
                                        <p:tgtEl>
                                          <p:spTgt spid="18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8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chemeClr val="accent1"/>
                </a:highlight>
              </a:rPr>
              <a:t>More Recommendations!</a:t>
            </a:r>
            <a:endParaRPr>
              <a:highlight>
                <a:schemeClr val="accent1"/>
              </a:highlight>
            </a:endParaRPr>
          </a:p>
          <a:p>
            <a:pPr indent="0" lvl="0" marL="0" rtl="0" algn="l">
              <a:spcBef>
                <a:spcPts val="0"/>
              </a:spcBef>
              <a:spcAft>
                <a:spcPts val="0"/>
              </a:spcAft>
              <a:buNone/>
            </a:pPr>
            <a:r>
              <a:t/>
            </a:r>
            <a:endParaRPr/>
          </a:p>
        </p:txBody>
      </p:sp>
      <p:grpSp>
        <p:nvGrpSpPr>
          <p:cNvPr id="1927" name="Google Shape;1927;p89"/>
          <p:cNvGrpSpPr/>
          <p:nvPr/>
        </p:nvGrpSpPr>
        <p:grpSpPr>
          <a:xfrm>
            <a:off x="2893286" y="2478684"/>
            <a:ext cx="3147904" cy="1876497"/>
            <a:chOff x="1145775" y="1363075"/>
            <a:chExt cx="5322800" cy="3172975"/>
          </a:xfrm>
        </p:grpSpPr>
        <p:sp>
          <p:nvSpPr>
            <p:cNvPr id="1928" name="Google Shape;1928;p89"/>
            <p:cNvSpPr/>
            <p:nvPr/>
          </p:nvSpPr>
          <p:spPr>
            <a:xfrm>
              <a:off x="1218500" y="3139975"/>
              <a:ext cx="1325225" cy="1325375"/>
            </a:xfrm>
            <a:custGeom>
              <a:rect b="b" l="l" r="r" t="t"/>
              <a:pathLst>
                <a:path extrusionOk="0" h="53015" w="53009">
                  <a:moveTo>
                    <a:pt x="26545" y="1339"/>
                  </a:moveTo>
                  <a:cubicBezTo>
                    <a:pt x="40367" y="1339"/>
                    <a:pt x="51676" y="12648"/>
                    <a:pt x="51676" y="26470"/>
                  </a:cubicBezTo>
                  <a:cubicBezTo>
                    <a:pt x="51676" y="40368"/>
                    <a:pt x="40367" y="51601"/>
                    <a:pt x="26545" y="51601"/>
                  </a:cubicBezTo>
                  <a:cubicBezTo>
                    <a:pt x="12641" y="51601"/>
                    <a:pt x="1332" y="40368"/>
                    <a:pt x="1332" y="26470"/>
                  </a:cubicBezTo>
                  <a:cubicBezTo>
                    <a:pt x="1332" y="12648"/>
                    <a:pt x="12641" y="1339"/>
                    <a:pt x="26545" y="1339"/>
                  </a:cubicBezTo>
                  <a:close/>
                  <a:moveTo>
                    <a:pt x="26545" y="1"/>
                  </a:moveTo>
                  <a:cubicBezTo>
                    <a:pt x="11856" y="1"/>
                    <a:pt x="0" y="11863"/>
                    <a:pt x="0" y="26470"/>
                  </a:cubicBezTo>
                  <a:cubicBezTo>
                    <a:pt x="0" y="41153"/>
                    <a:pt x="11856" y="53015"/>
                    <a:pt x="26545" y="53015"/>
                  </a:cubicBezTo>
                  <a:cubicBezTo>
                    <a:pt x="41153" y="53015"/>
                    <a:pt x="53008" y="41153"/>
                    <a:pt x="53008" y="26470"/>
                  </a:cubicBezTo>
                  <a:cubicBezTo>
                    <a:pt x="53008" y="11863"/>
                    <a:pt x="41153" y="1"/>
                    <a:pt x="265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9"/>
            <p:cNvSpPr/>
            <p:nvPr/>
          </p:nvSpPr>
          <p:spPr>
            <a:xfrm>
              <a:off x="1145775" y="3067400"/>
              <a:ext cx="1470675" cy="1468650"/>
            </a:xfrm>
            <a:custGeom>
              <a:rect b="b" l="l" r="r" t="t"/>
              <a:pathLst>
                <a:path extrusionOk="0" h="58746" w="58827">
                  <a:moveTo>
                    <a:pt x="29454" y="2985"/>
                  </a:moveTo>
                  <a:cubicBezTo>
                    <a:pt x="43980" y="2985"/>
                    <a:pt x="55842" y="14841"/>
                    <a:pt x="55842" y="29373"/>
                  </a:cubicBezTo>
                  <a:cubicBezTo>
                    <a:pt x="55842" y="43981"/>
                    <a:pt x="43980" y="55836"/>
                    <a:pt x="29454" y="55836"/>
                  </a:cubicBezTo>
                  <a:cubicBezTo>
                    <a:pt x="14847" y="55836"/>
                    <a:pt x="2985" y="43981"/>
                    <a:pt x="2985" y="29373"/>
                  </a:cubicBezTo>
                  <a:cubicBezTo>
                    <a:pt x="2985" y="14841"/>
                    <a:pt x="14847" y="2985"/>
                    <a:pt x="29454" y="2985"/>
                  </a:cubicBezTo>
                  <a:close/>
                  <a:moveTo>
                    <a:pt x="29454" y="1"/>
                  </a:moveTo>
                  <a:cubicBezTo>
                    <a:pt x="13194" y="1"/>
                    <a:pt x="0" y="13195"/>
                    <a:pt x="0" y="29373"/>
                  </a:cubicBezTo>
                  <a:cubicBezTo>
                    <a:pt x="0" y="45627"/>
                    <a:pt x="13194" y="58745"/>
                    <a:pt x="29454" y="58745"/>
                  </a:cubicBezTo>
                  <a:cubicBezTo>
                    <a:pt x="45632" y="58745"/>
                    <a:pt x="58826" y="45627"/>
                    <a:pt x="58826" y="29373"/>
                  </a:cubicBezTo>
                  <a:cubicBezTo>
                    <a:pt x="58826" y="13195"/>
                    <a:pt x="45632" y="1"/>
                    <a:pt x="29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9"/>
            <p:cNvSpPr/>
            <p:nvPr/>
          </p:nvSpPr>
          <p:spPr>
            <a:xfrm>
              <a:off x="5070625" y="3139975"/>
              <a:ext cx="1327275" cy="1325375"/>
            </a:xfrm>
            <a:custGeom>
              <a:rect b="b" l="l" r="r" t="t"/>
              <a:pathLst>
                <a:path extrusionOk="0" h="53015" w="53091">
                  <a:moveTo>
                    <a:pt x="26545" y="1339"/>
                  </a:moveTo>
                  <a:cubicBezTo>
                    <a:pt x="40443" y="1339"/>
                    <a:pt x="51677" y="12648"/>
                    <a:pt x="51677" y="26470"/>
                  </a:cubicBezTo>
                  <a:cubicBezTo>
                    <a:pt x="51677" y="40368"/>
                    <a:pt x="40443" y="51601"/>
                    <a:pt x="26545" y="51601"/>
                  </a:cubicBezTo>
                  <a:cubicBezTo>
                    <a:pt x="12723" y="51601"/>
                    <a:pt x="1414" y="40368"/>
                    <a:pt x="1414" y="26470"/>
                  </a:cubicBezTo>
                  <a:cubicBezTo>
                    <a:pt x="1414" y="12648"/>
                    <a:pt x="12723" y="1339"/>
                    <a:pt x="26545" y="1339"/>
                  </a:cubicBezTo>
                  <a:close/>
                  <a:moveTo>
                    <a:pt x="26545" y="1"/>
                  </a:moveTo>
                  <a:cubicBezTo>
                    <a:pt x="11938" y="1"/>
                    <a:pt x="1" y="11863"/>
                    <a:pt x="1" y="26470"/>
                  </a:cubicBezTo>
                  <a:cubicBezTo>
                    <a:pt x="1" y="41153"/>
                    <a:pt x="11938" y="53015"/>
                    <a:pt x="26545" y="53015"/>
                  </a:cubicBezTo>
                  <a:cubicBezTo>
                    <a:pt x="41228" y="53015"/>
                    <a:pt x="53090" y="41153"/>
                    <a:pt x="53090" y="26470"/>
                  </a:cubicBezTo>
                  <a:cubicBezTo>
                    <a:pt x="53090" y="11863"/>
                    <a:pt x="41228" y="1"/>
                    <a:pt x="265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9"/>
            <p:cNvSpPr/>
            <p:nvPr/>
          </p:nvSpPr>
          <p:spPr>
            <a:xfrm>
              <a:off x="4999950" y="3067400"/>
              <a:ext cx="1468625" cy="1468650"/>
            </a:xfrm>
            <a:custGeom>
              <a:rect b="b" l="l" r="r" t="t"/>
              <a:pathLst>
                <a:path extrusionOk="0" h="58746" w="58745">
                  <a:moveTo>
                    <a:pt x="29372" y="2985"/>
                  </a:moveTo>
                  <a:cubicBezTo>
                    <a:pt x="43980" y="2985"/>
                    <a:pt x="55835" y="14841"/>
                    <a:pt x="55835" y="29373"/>
                  </a:cubicBezTo>
                  <a:cubicBezTo>
                    <a:pt x="55835" y="43981"/>
                    <a:pt x="43980" y="55836"/>
                    <a:pt x="29372" y="55836"/>
                  </a:cubicBezTo>
                  <a:cubicBezTo>
                    <a:pt x="14840" y="55836"/>
                    <a:pt x="2985" y="43981"/>
                    <a:pt x="2985" y="29373"/>
                  </a:cubicBezTo>
                  <a:cubicBezTo>
                    <a:pt x="2985" y="14841"/>
                    <a:pt x="14840" y="2985"/>
                    <a:pt x="29372" y="2985"/>
                  </a:cubicBezTo>
                  <a:close/>
                  <a:moveTo>
                    <a:pt x="29372" y="1"/>
                  </a:moveTo>
                  <a:cubicBezTo>
                    <a:pt x="13194" y="1"/>
                    <a:pt x="0" y="13195"/>
                    <a:pt x="0" y="29373"/>
                  </a:cubicBezTo>
                  <a:cubicBezTo>
                    <a:pt x="0" y="45627"/>
                    <a:pt x="13194" y="58745"/>
                    <a:pt x="29372" y="58745"/>
                  </a:cubicBezTo>
                  <a:cubicBezTo>
                    <a:pt x="45626" y="58745"/>
                    <a:pt x="58744" y="45627"/>
                    <a:pt x="58744" y="29373"/>
                  </a:cubicBezTo>
                  <a:cubicBezTo>
                    <a:pt x="58744" y="13195"/>
                    <a:pt x="45626" y="1"/>
                    <a:pt x="29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9"/>
            <p:cNvSpPr/>
            <p:nvPr/>
          </p:nvSpPr>
          <p:spPr>
            <a:xfrm>
              <a:off x="4473775" y="3458050"/>
              <a:ext cx="164925" cy="349500"/>
            </a:xfrm>
            <a:custGeom>
              <a:rect b="b" l="l" r="r" t="t"/>
              <a:pathLst>
                <a:path extrusionOk="0" h="13980" w="6597">
                  <a:moveTo>
                    <a:pt x="5573" y="0"/>
                  </a:moveTo>
                  <a:lnTo>
                    <a:pt x="0" y="13590"/>
                  </a:lnTo>
                  <a:lnTo>
                    <a:pt x="1018" y="13979"/>
                  </a:lnTo>
                  <a:lnTo>
                    <a:pt x="6597" y="471"/>
                  </a:lnTo>
                  <a:lnTo>
                    <a:pt x="55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89"/>
            <p:cNvSpPr/>
            <p:nvPr/>
          </p:nvSpPr>
          <p:spPr>
            <a:xfrm>
              <a:off x="4520875" y="3442325"/>
              <a:ext cx="206100" cy="43225"/>
            </a:xfrm>
            <a:custGeom>
              <a:rect b="b" l="l" r="r" t="t"/>
              <a:pathLst>
                <a:path extrusionOk="0" h="1729" w="8244">
                  <a:moveTo>
                    <a:pt x="1" y="1"/>
                  </a:moveTo>
                  <a:lnTo>
                    <a:pt x="1" y="1729"/>
                  </a:lnTo>
                  <a:lnTo>
                    <a:pt x="8244" y="1729"/>
                  </a:lnTo>
                  <a:lnTo>
                    <a:pt x="82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89"/>
            <p:cNvSpPr/>
            <p:nvPr/>
          </p:nvSpPr>
          <p:spPr>
            <a:xfrm>
              <a:off x="5643925" y="3713275"/>
              <a:ext cx="180650" cy="178775"/>
            </a:xfrm>
            <a:custGeom>
              <a:rect b="b" l="l" r="r" t="t"/>
              <a:pathLst>
                <a:path extrusionOk="0" h="7151" w="7226">
                  <a:moveTo>
                    <a:pt x="3613" y="1"/>
                  </a:moveTo>
                  <a:cubicBezTo>
                    <a:pt x="1647" y="1"/>
                    <a:pt x="1" y="1572"/>
                    <a:pt x="1" y="3538"/>
                  </a:cubicBezTo>
                  <a:cubicBezTo>
                    <a:pt x="1" y="5580"/>
                    <a:pt x="1647" y="7151"/>
                    <a:pt x="3613" y="7151"/>
                  </a:cubicBezTo>
                  <a:cubicBezTo>
                    <a:pt x="5655" y="7151"/>
                    <a:pt x="7226" y="5580"/>
                    <a:pt x="7226" y="3538"/>
                  </a:cubicBezTo>
                  <a:cubicBezTo>
                    <a:pt x="7226" y="1572"/>
                    <a:pt x="5655" y="1"/>
                    <a:pt x="36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9"/>
            <p:cNvSpPr/>
            <p:nvPr/>
          </p:nvSpPr>
          <p:spPr>
            <a:xfrm>
              <a:off x="3142600" y="3458050"/>
              <a:ext cx="166825" cy="349500"/>
            </a:xfrm>
            <a:custGeom>
              <a:rect b="b" l="l" r="r" t="t"/>
              <a:pathLst>
                <a:path extrusionOk="0" h="13980" w="6673">
                  <a:moveTo>
                    <a:pt x="5655" y="0"/>
                  </a:moveTo>
                  <a:lnTo>
                    <a:pt x="0" y="13590"/>
                  </a:lnTo>
                  <a:lnTo>
                    <a:pt x="1100" y="13979"/>
                  </a:lnTo>
                  <a:lnTo>
                    <a:pt x="6673" y="471"/>
                  </a:lnTo>
                  <a:lnTo>
                    <a:pt x="56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9"/>
            <p:cNvSpPr/>
            <p:nvPr/>
          </p:nvSpPr>
          <p:spPr>
            <a:xfrm>
              <a:off x="3189725" y="3442325"/>
              <a:ext cx="208125" cy="43225"/>
            </a:xfrm>
            <a:custGeom>
              <a:rect b="b" l="l" r="r" t="t"/>
              <a:pathLst>
                <a:path extrusionOk="0" h="1729" w="8325">
                  <a:moveTo>
                    <a:pt x="0" y="1"/>
                  </a:moveTo>
                  <a:lnTo>
                    <a:pt x="0" y="1729"/>
                  </a:lnTo>
                  <a:lnTo>
                    <a:pt x="8325" y="1729"/>
                  </a:lnTo>
                  <a:lnTo>
                    <a:pt x="83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9"/>
            <p:cNvSpPr/>
            <p:nvPr/>
          </p:nvSpPr>
          <p:spPr>
            <a:xfrm>
              <a:off x="3225050" y="3240200"/>
              <a:ext cx="196375" cy="201725"/>
            </a:xfrm>
            <a:custGeom>
              <a:rect b="b" l="l" r="r" t="t"/>
              <a:pathLst>
                <a:path extrusionOk="0" h="8069" w="7855">
                  <a:moveTo>
                    <a:pt x="1886" y="0"/>
                  </a:moveTo>
                  <a:lnTo>
                    <a:pt x="1" y="7929"/>
                  </a:lnTo>
                  <a:cubicBezTo>
                    <a:pt x="1" y="7929"/>
                    <a:pt x="3455" y="8069"/>
                    <a:pt x="5758" y="8069"/>
                  </a:cubicBezTo>
                  <a:cubicBezTo>
                    <a:pt x="6909" y="8069"/>
                    <a:pt x="7773" y="8034"/>
                    <a:pt x="7773" y="7929"/>
                  </a:cubicBezTo>
                  <a:cubicBezTo>
                    <a:pt x="7854" y="7539"/>
                    <a:pt x="4474" y="6911"/>
                    <a:pt x="3689" y="5812"/>
                  </a:cubicBezTo>
                  <a:cubicBezTo>
                    <a:pt x="2828" y="4788"/>
                    <a:pt x="5260" y="232"/>
                    <a:pt x="5260" y="232"/>
                  </a:cubicBezTo>
                  <a:lnTo>
                    <a:pt x="18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9"/>
            <p:cNvSpPr/>
            <p:nvPr/>
          </p:nvSpPr>
          <p:spPr>
            <a:xfrm>
              <a:off x="2834275" y="2417450"/>
              <a:ext cx="738250" cy="867850"/>
            </a:xfrm>
            <a:custGeom>
              <a:rect b="b" l="l" r="r" t="t"/>
              <a:pathLst>
                <a:path extrusionOk="0" h="34714" w="29530">
                  <a:moveTo>
                    <a:pt x="3223" y="1"/>
                  </a:moveTo>
                  <a:lnTo>
                    <a:pt x="0" y="12409"/>
                  </a:lnTo>
                  <a:lnTo>
                    <a:pt x="19634" y="20106"/>
                  </a:lnTo>
                  <a:lnTo>
                    <a:pt x="14375" y="34713"/>
                  </a:lnTo>
                  <a:lnTo>
                    <a:pt x="21286" y="34713"/>
                  </a:lnTo>
                  <a:cubicBezTo>
                    <a:pt x="21286" y="34713"/>
                    <a:pt x="29529" y="19402"/>
                    <a:pt x="25446" y="14062"/>
                  </a:cubicBezTo>
                  <a:cubicBezTo>
                    <a:pt x="21443" y="8640"/>
                    <a:pt x="3223" y="1"/>
                    <a:pt x="3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9"/>
            <p:cNvSpPr/>
            <p:nvPr/>
          </p:nvSpPr>
          <p:spPr>
            <a:xfrm>
              <a:off x="4556225" y="3328450"/>
              <a:ext cx="268925" cy="113900"/>
            </a:xfrm>
            <a:custGeom>
              <a:rect b="b" l="l" r="r" t="t"/>
              <a:pathLst>
                <a:path extrusionOk="0" h="4556" w="10757">
                  <a:moveTo>
                    <a:pt x="2828" y="1"/>
                  </a:moveTo>
                  <a:lnTo>
                    <a:pt x="1" y="4556"/>
                  </a:lnTo>
                  <a:lnTo>
                    <a:pt x="10757" y="4556"/>
                  </a:lnTo>
                  <a:cubicBezTo>
                    <a:pt x="10757" y="4556"/>
                    <a:pt x="6126" y="3456"/>
                    <a:pt x="5498" y="2828"/>
                  </a:cubicBezTo>
                  <a:cubicBezTo>
                    <a:pt x="4870" y="2282"/>
                    <a:pt x="6283" y="1"/>
                    <a:pt x="62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9"/>
            <p:cNvSpPr/>
            <p:nvPr/>
          </p:nvSpPr>
          <p:spPr>
            <a:xfrm>
              <a:off x="4218525" y="2458775"/>
              <a:ext cx="905050" cy="903175"/>
            </a:xfrm>
            <a:custGeom>
              <a:rect b="b" l="l" r="r" t="t"/>
              <a:pathLst>
                <a:path extrusionOk="0" h="36127" w="36202">
                  <a:moveTo>
                    <a:pt x="1" y="0"/>
                  </a:moveTo>
                  <a:lnTo>
                    <a:pt x="3613" y="14136"/>
                  </a:lnTo>
                  <a:lnTo>
                    <a:pt x="24108" y="17824"/>
                  </a:lnTo>
                  <a:lnTo>
                    <a:pt x="15312" y="36126"/>
                  </a:lnTo>
                  <a:lnTo>
                    <a:pt x="19634" y="36126"/>
                  </a:lnTo>
                  <a:cubicBezTo>
                    <a:pt x="19634" y="36126"/>
                    <a:pt x="30786" y="25364"/>
                    <a:pt x="33532" y="16964"/>
                  </a:cubicBezTo>
                  <a:cubicBezTo>
                    <a:pt x="36202" y="8482"/>
                    <a:pt x="12170" y="4631"/>
                    <a:pt x="12170" y="4631"/>
                  </a:cubicBezTo>
                  <a:lnTo>
                    <a:pt x="98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9"/>
            <p:cNvSpPr/>
            <p:nvPr/>
          </p:nvSpPr>
          <p:spPr>
            <a:xfrm>
              <a:off x="4218525" y="2458775"/>
              <a:ext cx="663650" cy="400550"/>
            </a:xfrm>
            <a:custGeom>
              <a:rect b="b" l="l" r="r" t="t"/>
              <a:pathLst>
                <a:path extrusionOk="0" h="16022" w="26546">
                  <a:moveTo>
                    <a:pt x="1" y="0"/>
                  </a:moveTo>
                  <a:lnTo>
                    <a:pt x="3613" y="14136"/>
                  </a:lnTo>
                  <a:lnTo>
                    <a:pt x="14137" y="16021"/>
                  </a:lnTo>
                  <a:lnTo>
                    <a:pt x="26545" y="8714"/>
                  </a:lnTo>
                  <a:cubicBezTo>
                    <a:pt x="20262" y="5969"/>
                    <a:pt x="12170" y="4631"/>
                    <a:pt x="12170" y="4631"/>
                  </a:cubicBezTo>
                  <a:lnTo>
                    <a:pt x="98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9"/>
            <p:cNvSpPr/>
            <p:nvPr/>
          </p:nvSpPr>
          <p:spPr>
            <a:xfrm>
              <a:off x="2834275" y="2417450"/>
              <a:ext cx="559650" cy="420200"/>
            </a:xfrm>
            <a:custGeom>
              <a:rect b="b" l="l" r="r" t="t"/>
              <a:pathLst>
                <a:path extrusionOk="0" h="16808" w="22386">
                  <a:moveTo>
                    <a:pt x="3223" y="1"/>
                  </a:moveTo>
                  <a:lnTo>
                    <a:pt x="0" y="12409"/>
                  </a:lnTo>
                  <a:lnTo>
                    <a:pt x="11234" y="16807"/>
                  </a:lnTo>
                  <a:lnTo>
                    <a:pt x="22386" y="11077"/>
                  </a:lnTo>
                  <a:cubicBezTo>
                    <a:pt x="15789" y="5969"/>
                    <a:pt x="3223" y="1"/>
                    <a:pt x="3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9"/>
            <p:cNvSpPr/>
            <p:nvPr/>
          </p:nvSpPr>
          <p:spPr>
            <a:xfrm>
              <a:off x="1825100" y="2776825"/>
              <a:ext cx="3655825" cy="1073925"/>
            </a:xfrm>
            <a:custGeom>
              <a:rect b="b" l="l" r="r" t="t"/>
              <a:pathLst>
                <a:path extrusionOk="0" h="42957" w="146233">
                  <a:moveTo>
                    <a:pt x="144272" y="1"/>
                  </a:moveTo>
                  <a:lnTo>
                    <a:pt x="41781" y="3299"/>
                  </a:lnTo>
                  <a:cubicBezTo>
                    <a:pt x="41467" y="3299"/>
                    <a:pt x="41153" y="3456"/>
                    <a:pt x="40920" y="3689"/>
                  </a:cubicBezTo>
                  <a:lnTo>
                    <a:pt x="553" y="40600"/>
                  </a:lnTo>
                  <a:cubicBezTo>
                    <a:pt x="158" y="40996"/>
                    <a:pt x="0" y="41624"/>
                    <a:pt x="239" y="42096"/>
                  </a:cubicBezTo>
                  <a:cubicBezTo>
                    <a:pt x="472" y="42642"/>
                    <a:pt x="943" y="42956"/>
                    <a:pt x="1496" y="42956"/>
                  </a:cubicBezTo>
                  <a:lnTo>
                    <a:pt x="102963" y="42956"/>
                  </a:lnTo>
                  <a:cubicBezTo>
                    <a:pt x="103277" y="42956"/>
                    <a:pt x="103591" y="42881"/>
                    <a:pt x="103823" y="42642"/>
                  </a:cubicBezTo>
                  <a:lnTo>
                    <a:pt x="145604" y="6284"/>
                  </a:lnTo>
                  <a:cubicBezTo>
                    <a:pt x="146157" y="5812"/>
                    <a:pt x="146232" y="4945"/>
                    <a:pt x="145761" y="4399"/>
                  </a:cubicBezTo>
                  <a:cubicBezTo>
                    <a:pt x="145457" y="4091"/>
                    <a:pt x="145053" y="3931"/>
                    <a:pt x="144661" y="3931"/>
                  </a:cubicBezTo>
                  <a:cubicBezTo>
                    <a:pt x="144349" y="3931"/>
                    <a:pt x="144043" y="4033"/>
                    <a:pt x="143801" y="4242"/>
                  </a:cubicBezTo>
                  <a:lnTo>
                    <a:pt x="102410" y="40286"/>
                  </a:lnTo>
                  <a:lnTo>
                    <a:pt x="5027" y="40286"/>
                  </a:lnTo>
                  <a:lnTo>
                    <a:pt x="42334" y="5969"/>
                  </a:lnTo>
                  <a:lnTo>
                    <a:pt x="144347" y="2746"/>
                  </a:lnTo>
                  <a:cubicBezTo>
                    <a:pt x="145133" y="2671"/>
                    <a:pt x="145761" y="2043"/>
                    <a:pt x="145686" y="1333"/>
                  </a:cubicBezTo>
                  <a:cubicBezTo>
                    <a:pt x="145686" y="547"/>
                    <a:pt x="145057" y="1"/>
                    <a:pt x="144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9"/>
            <p:cNvSpPr/>
            <p:nvPr/>
          </p:nvSpPr>
          <p:spPr>
            <a:xfrm>
              <a:off x="3187675" y="2886250"/>
              <a:ext cx="1091650" cy="950825"/>
            </a:xfrm>
            <a:custGeom>
              <a:rect b="b" l="l" r="r" t="t"/>
              <a:pathLst>
                <a:path extrusionOk="0" h="38033" w="43666">
                  <a:moveTo>
                    <a:pt x="42131" y="0"/>
                  </a:moveTo>
                  <a:cubicBezTo>
                    <a:pt x="41811" y="0"/>
                    <a:pt x="41488" y="117"/>
                    <a:pt x="41235" y="336"/>
                  </a:cubicBezTo>
                  <a:lnTo>
                    <a:pt x="629" y="35595"/>
                  </a:lnTo>
                  <a:cubicBezTo>
                    <a:pt x="82" y="36148"/>
                    <a:pt x="1" y="37009"/>
                    <a:pt x="472" y="37561"/>
                  </a:cubicBezTo>
                  <a:cubicBezTo>
                    <a:pt x="786" y="37876"/>
                    <a:pt x="1182" y="38033"/>
                    <a:pt x="1496" y="38033"/>
                  </a:cubicBezTo>
                  <a:cubicBezTo>
                    <a:pt x="1810" y="38033"/>
                    <a:pt x="2124" y="37876"/>
                    <a:pt x="2438" y="37719"/>
                  </a:cubicBezTo>
                  <a:lnTo>
                    <a:pt x="43038" y="2378"/>
                  </a:lnTo>
                  <a:cubicBezTo>
                    <a:pt x="43591" y="1907"/>
                    <a:pt x="43666" y="1040"/>
                    <a:pt x="43119" y="493"/>
                  </a:cubicBezTo>
                  <a:cubicBezTo>
                    <a:pt x="42867" y="156"/>
                    <a:pt x="42501" y="0"/>
                    <a:pt x="4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9"/>
            <p:cNvSpPr/>
            <p:nvPr/>
          </p:nvSpPr>
          <p:spPr>
            <a:xfrm>
              <a:off x="4179250" y="2778350"/>
              <a:ext cx="333800" cy="1013500"/>
            </a:xfrm>
            <a:custGeom>
              <a:rect b="b" l="l" r="r" t="t"/>
              <a:pathLst>
                <a:path extrusionOk="0" h="40540" w="13352">
                  <a:moveTo>
                    <a:pt x="753" y="1"/>
                  </a:moveTo>
                  <a:cubicBezTo>
                    <a:pt x="711" y="1"/>
                    <a:pt x="669" y="5"/>
                    <a:pt x="629" y="15"/>
                  </a:cubicBezTo>
                  <a:cubicBezTo>
                    <a:pt x="233" y="172"/>
                    <a:pt x="1" y="568"/>
                    <a:pt x="158" y="882"/>
                  </a:cubicBezTo>
                  <a:lnTo>
                    <a:pt x="11938" y="40068"/>
                  </a:lnTo>
                  <a:cubicBezTo>
                    <a:pt x="12014" y="40382"/>
                    <a:pt x="12328" y="40539"/>
                    <a:pt x="12566" y="40539"/>
                  </a:cubicBezTo>
                  <a:lnTo>
                    <a:pt x="12799" y="40539"/>
                  </a:lnTo>
                  <a:cubicBezTo>
                    <a:pt x="13195" y="40464"/>
                    <a:pt x="13352" y="40068"/>
                    <a:pt x="13270" y="39678"/>
                  </a:cubicBezTo>
                  <a:lnTo>
                    <a:pt x="1490" y="486"/>
                  </a:lnTo>
                  <a:cubicBezTo>
                    <a:pt x="1353" y="213"/>
                    <a:pt x="1040" y="1"/>
                    <a:pt x="753" y="1"/>
                  </a:cubicBezTo>
                  <a:close/>
                </a:path>
              </a:pathLst>
            </a:custGeom>
            <a:solidFill>
              <a:srgbClr val="016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9"/>
            <p:cNvSpPr/>
            <p:nvPr/>
          </p:nvSpPr>
          <p:spPr>
            <a:xfrm>
              <a:off x="5315975" y="2409600"/>
              <a:ext cx="447675" cy="1400000"/>
            </a:xfrm>
            <a:custGeom>
              <a:rect b="b" l="l" r="r" t="t"/>
              <a:pathLst>
                <a:path extrusionOk="0" h="56000" w="17907">
                  <a:moveTo>
                    <a:pt x="5341" y="1"/>
                  </a:moveTo>
                  <a:cubicBezTo>
                    <a:pt x="3695" y="1"/>
                    <a:pt x="2199" y="786"/>
                    <a:pt x="1257" y="2043"/>
                  </a:cubicBezTo>
                  <a:cubicBezTo>
                    <a:pt x="314" y="3381"/>
                    <a:pt x="0" y="4951"/>
                    <a:pt x="472" y="6522"/>
                  </a:cubicBezTo>
                  <a:lnTo>
                    <a:pt x="15161" y="55057"/>
                  </a:lnTo>
                  <a:cubicBezTo>
                    <a:pt x="15318" y="55603"/>
                    <a:pt x="15864" y="55999"/>
                    <a:pt x="16417" y="55999"/>
                  </a:cubicBezTo>
                  <a:cubicBezTo>
                    <a:pt x="16574" y="55999"/>
                    <a:pt x="16650" y="55999"/>
                    <a:pt x="16807" y="55917"/>
                  </a:cubicBezTo>
                  <a:cubicBezTo>
                    <a:pt x="17517" y="55685"/>
                    <a:pt x="17906" y="54975"/>
                    <a:pt x="17749" y="54271"/>
                  </a:cubicBezTo>
                  <a:lnTo>
                    <a:pt x="3142" y="5737"/>
                  </a:lnTo>
                  <a:cubicBezTo>
                    <a:pt x="2909" y="5027"/>
                    <a:pt x="2985" y="4242"/>
                    <a:pt x="3456" y="3695"/>
                  </a:cubicBezTo>
                  <a:cubicBezTo>
                    <a:pt x="3927" y="3067"/>
                    <a:pt x="4555" y="2752"/>
                    <a:pt x="5341" y="2752"/>
                  </a:cubicBezTo>
                  <a:lnTo>
                    <a:pt x="11623" y="2752"/>
                  </a:lnTo>
                  <a:cubicBezTo>
                    <a:pt x="11938" y="2752"/>
                    <a:pt x="12176" y="2985"/>
                    <a:pt x="12176" y="3067"/>
                  </a:cubicBezTo>
                  <a:cubicBezTo>
                    <a:pt x="12252" y="3224"/>
                    <a:pt x="12409" y="3456"/>
                    <a:pt x="12176" y="3770"/>
                  </a:cubicBezTo>
                  <a:lnTo>
                    <a:pt x="9506" y="8564"/>
                  </a:lnTo>
                  <a:cubicBezTo>
                    <a:pt x="9192" y="9268"/>
                    <a:pt x="9425" y="10053"/>
                    <a:pt x="10053" y="10449"/>
                  </a:cubicBezTo>
                  <a:cubicBezTo>
                    <a:pt x="10267" y="10567"/>
                    <a:pt x="10489" y="10620"/>
                    <a:pt x="10704" y="10620"/>
                  </a:cubicBezTo>
                  <a:cubicBezTo>
                    <a:pt x="11201" y="10620"/>
                    <a:pt x="11666" y="10335"/>
                    <a:pt x="11938" y="9896"/>
                  </a:cubicBezTo>
                  <a:lnTo>
                    <a:pt x="14608" y="5027"/>
                  </a:lnTo>
                  <a:cubicBezTo>
                    <a:pt x="15161" y="4009"/>
                    <a:pt x="15161" y="2752"/>
                    <a:pt x="14532" y="1728"/>
                  </a:cubicBezTo>
                  <a:cubicBezTo>
                    <a:pt x="13904" y="629"/>
                    <a:pt x="12805" y="1"/>
                    <a:pt x="1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9"/>
            <p:cNvSpPr/>
            <p:nvPr/>
          </p:nvSpPr>
          <p:spPr>
            <a:xfrm>
              <a:off x="3729575" y="2451125"/>
              <a:ext cx="184575" cy="429700"/>
            </a:xfrm>
            <a:custGeom>
              <a:rect b="b" l="l" r="r" t="t"/>
              <a:pathLst>
                <a:path extrusionOk="0" h="17188" w="7383">
                  <a:moveTo>
                    <a:pt x="1593" y="0"/>
                  </a:moveTo>
                  <a:cubicBezTo>
                    <a:pt x="1458" y="0"/>
                    <a:pt x="1319" y="22"/>
                    <a:pt x="1181" y="67"/>
                  </a:cubicBezTo>
                  <a:cubicBezTo>
                    <a:pt x="396" y="306"/>
                    <a:pt x="0" y="1010"/>
                    <a:pt x="239" y="1720"/>
                  </a:cubicBezTo>
                  <a:lnTo>
                    <a:pt x="4555" y="16170"/>
                  </a:lnTo>
                  <a:cubicBezTo>
                    <a:pt x="4794" y="16798"/>
                    <a:pt x="5341" y="17188"/>
                    <a:pt x="5893" y="17188"/>
                  </a:cubicBezTo>
                  <a:cubicBezTo>
                    <a:pt x="6051" y="17188"/>
                    <a:pt x="6126" y="17113"/>
                    <a:pt x="6283" y="17113"/>
                  </a:cubicBezTo>
                  <a:cubicBezTo>
                    <a:pt x="6993" y="16874"/>
                    <a:pt x="7382" y="16170"/>
                    <a:pt x="7225" y="15385"/>
                  </a:cubicBezTo>
                  <a:lnTo>
                    <a:pt x="2827" y="934"/>
                  </a:lnTo>
                  <a:cubicBezTo>
                    <a:pt x="2641" y="364"/>
                    <a:pt x="2145" y="0"/>
                    <a:pt x="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89"/>
            <p:cNvSpPr/>
            <p:nvPr/>
          </p:nvSpPr>
          <p:spPr>
            <a:xfrm>
              <a:off x="4261725" y="4121675"/>
              <a:ext cx="208125" cy="43200"/>
            </a:xfrm>
            <a:custGeom>
              <a:rect b="b" l="l" r="r" t="t"/>
              <a:pathLst>
                <a:path extrusionOk="0" h="1728" w="8325">
                  <a:moveTo>
                    <a:pt x="0" y="0"/>
                  </a:moveTo>
                  <a:lnTo>
                    <a:pt x="0" y="1728"/>
                  </a:lnTo>
                  <a:lnTo>
                    <a:pt x="8325" y="1728"/>
                  </a:lnTo>
                  <a:lnTo>
                    <a:pt x="83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89"/>
            <p:cNvSpPr/>
            <p:nvPr/>
          </p:nvSpPr>
          <p:spPr>
            <a:xfrm>
              <a:off x="4289200" y="3605375"/>
              <a:ext cx="394600" cy="394575"/>
            </a:xfrm>
            <a:custGeom>
              <a:rect b="b" l="l" r="r" t="t"/>
              <a:pathLst>
                <a:path extrusionOk="0" h="15783" w="15784">
                  <a:moveTo>
                    <a:pt x="7930" y="1"/>
                  </a:moveTo>
                  <a:cubicBezTo>
                    <a:pt x="3532" y="1"/>
                    <a:pt x="1" y="3531"/>
                    <a:pt x="1" y="7854"/>
                  </a:cubicBezTo>
                  <a:cubicBezTo>
                    <a:pt x="1" y="12252"/>
                    <a:pt x="3532" y="15783"/>
                    <a:pt x="7930" y="15783"/>
                  </a:cubicBezTo>
                  <a:cubicBezTo>
                    <a:pt x="12252" y="15783"/>
                    <a:pt x="15783" y="12252"/>
                    <a:pt x="15783" y="7854"/>
                  </a:cubicBezTo>
                  <a:cubicBezTo>
                    <a:pt x="15783" y="3531"/>
                    <a:pt x="12252" y="1"/>
                    <a:pt x="79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89"/>
            <p:cNvSpPr/>
            <p:nvPr/>
          </p:nvSpPr>
          <p:spPr>
            <a:xfrm>
              <a:off x="1791800" y="3713275"/>
              <a:ext cx="178625" cy="178775"/>
            </a:xfrm>
            <a:custGeom>
              <a:rect b="b" l="l" r="r" t="t"/>
              <a:pathLst>
                <a:path extrusionOk="0" h="7151" w="7145">
                  <a:moveTo>
                    <a:pt x="3613" y="1"/>
                  </a:moveTo>
                  <a:cubicBezTo>
                    <a:pt x="1571" y="1"/>
                    <a:pt x="1" y="1572"/>
                    <a:pt x="1" y="3538"/>
                  </a:cubicBezTo>
                  <a:cubicBezTo>
                    <a:pt x="1" y="5580"/>
                    <a:pt x="1571" y="7151"/>
                    <a:pt x="3613" y="7151"/>
                  </a:cubicBezTo>
                  <a:cubicBezTo>
                    <a:pt x="5573" y="7151"/>
                    <a:pt x="7144" y="5580"/>
                    <a:pt x="7144" y="3538"/>
                  </a:cubicBezTo>
                  <a:cubicBezTo>
                    <a:pt x="7144" y="1572"/>
                    <a:pt x="5573" y="1"/>
                    <a:pt x="36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9"/>
            <p:cNvSpPr/>
            <p:nvPr/>
          </p:nvSpPr>
          <p:spPr>
            <a:xfrm>
              <a:off x="4334275" y="3799675"/>
              <a:ext cx="164950" cy="349500"/>
            </a:xfrm>
            <a:custGeom>
              <a:rect b="b" l="l" r="r" t="t"/>
              <a:pathLst>
                <a:path extrusionOk="0" h="13980" w="6598">
                  <a:moveTo>
                    <a:pt x="5580" y="0"/>
                  </a:moveTo>
                  <a:lnTo>
                    <a:pt x="1" y="13508"/>
                  </a:lnTo>
                  <a:lnTo>
                    <a:pt x="1025" y="13980"/>
                  </a:lnTo>
                  <a:lnTo>
                    <a:pt x="6598" y="396"/>
                  </a:lnTo>
                  <a:lnTo>
                    <a:pt x="5580" y="0"/>
                  </a:lnTo>
                  <a:close/>
                </a:path>
              </a:pathLst>
            </a:custGeom>
            <a:solidFill>
              <a:srgbClr val="0B2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9"/>
            <p:cNvSpPr/>
            <p:nvPr/>
          </p:nvSpPr>
          <p:spPr>
            <a:xfrm>
              <a:off x="2932450" y="4121675"/>
              <a:ext cx="206250" cy="43200"/>
            </a:xfrm>
            <a:custGeom>
              <a:rect b="b" l="l" r="r" t="t"/>
              <a:pathLst>
                <a:path extrusionOk="0" h="1728" w="8250">
                  <a:moveTo>
                    <a:pt x="0" y="0"/>
                  </a:moveTo>
                  <a:lnTo>
                    <a:pt x="0" y="1728"/>
                  </a:lnTo>
                  <a:lnTo>
                    <a:pt x="8249" y="1728"/>
                  </a:lnTo>
                  <a:lnTo>
                    <a:pt x="8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9"/>
            <p:cNvSpPr/>
            <p:nvPr/>
          </p:nvSpPr>
          <p:spPr>
            <a:xfrm>
              <a:off x="2959925" y="3605375"/>
              <a:ext cx="392700" cy="394575"/>
            </a:xfrm>
            <a:custGeom>
              <a:rect b="b" l="l" r="r" t="t"/>
              <a:pathLst>
                <a:path extrusionOk="0" h="15783" w="15708">
                  <a:moveTo>
                    <a:pt x="7854" y="1"/>
                  </a:moveTo>
                  <a:cubicBezTo>
                    <a:pt x="3538" y="1"/>
                    <a:pt x="1" y="3531"/>
                    <a:pt x="1" y="7854"/>
                  </a:cubicBezTo>
                  <a:cubicBezTo>
                    <a:pt x="1" y="12252"/>
                    <a:pt x="3538" y="15783"/>
                    <a:pt x="7854" y="15783"/>
                  </a:cubicBezTo>
                  <a:cubicBezTo>
                    <a:pt x="12177" y="15783"/>
                    <a:pt x="15708" y="12252"/>
                    <a:pt x="15708" y="7854"/>
                  </a:cubicBezTo>
                  <a:cubicBezTo>
                    <a:pt x="15708" y="3531"/>
                    <a:pt x="12177" y="1"/>
                    <a:pt x="7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9"/>
            <p:cNvSpPr/>
            <p:nvPr/>
          </p:nvSpPr>
          <p:spPr>
            <a:xfrm>
              <a:off x="3003125" y="3799675"/>
              <a:ext cx="166975" cy="349500"/>
            </a:xfrm>
            <a:custGeom>
              <a:rect b="b" l="l" r="r" t="t"/>
              <a:pathLst>
                <a:path extrusionOk="0" h="13980" w="6679">
                  <a:moveTo>
                    <a:pt x="5579" y="0"/>
                  </a:moveTo>
                  <a:lnTo>
                    <a:pt x="0" y="13508"/>
                  </a:lnTo>
                  <a:lnTo>
                    <a:pt x="1024" y="13980"/>
                  </a:lnTo>
                  <a:lnTo>
                    <a:pt x="6679" y="396"/>
                  </a:lnTo>
                  <a:lnTo>
                    <a:pt x="5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9"/>
            <p:cNvSpPr/>
            <p:nvPr/>
          </p:nvSpPr>
          <p:spPr>
            <a:xfrm>
              <a:off x="5416175" y="1741950"/>
              <a:ext cx="312950" cy="78775"/>
            </a:xfrm>
            <a:custGeom>
              <a:rect b="b" l="l" r="r" t="t"/>
              <a:pathLst>
                <a:path extrusionOk="0" h="3151" w="12518">
                  <a:moveTo>
                    <a:pt x="11446" y="0"/>
                  </a:moveTo>
                  <a:cubicBezTo>
                    <a:pt x="11403" y="0"/>
                    <a:pt x="11358" y="2"/>
                    <a:pt x="11310" y="5"/>
                  </a:cubicBezTo>
                  <a:cubicBezTo>
                    <a:pt x="10053" y="86"/>
                    <a:pt x="1" y="872"/>
                    <a:pt x="1" y="872"/>
                  </a:cubicBezTo>
                  <a:cubicBezTo>
                    <a:pt x="1" y="872"/>
                    <a:pt x="131" y="2569"/>
                    <a:pt x="1582" y="2569"/>
                  </a:cubicBezTo>
                  <a:cubicBezTo>
                    <a:pt x="1723" y="2569"/>
                    <a:pt x="1876" y="2553"/>
                    <a:pt x="2043" y="2518"/>
                  </a:cubicBezTo>
                  <a:cubicBezTo>
                    <a:pt x="2295" y="2476"/>
                    <a:pt x="2547" y="2458"/>
                    <a:pt x="2798" y="2458"/>
                  </a:cubicBezTo>
                  <a:cubicBezTo>
                    <a:pt x="4355" y="2458"/>
                    <a:pt x="5889" y="3151"/>
                    <a:pt x="7267" y="3151"/>
                  </a:cubicBezTo>
                  <a:cubicBezTo>
                    <a:pt x="7331" y="3151"/>
                    <a:pt x="7395" y="3149"/>
                    <a:pt x="7458" y="3146"/>
                  </a:cubicBezTo>
                  <a:cubicBezTo>
                    <a:pt x="9111" y="3071"/>
                    <a:pt x="9268" y="1418"/>
                    <a:pt x="10600" y="1186"/>
                  </a:cubicBezTo>
                  <a:cubicBezTo>
                    <a:pt x="11887" y="884"/>
                    <a:pt x="12517" y="0"/>
                    <a:pt x="11446"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89"/>
            <p:cNvSpPr/>
            <p:nvPr/>
          </p:nvSpPr>
          <p:spPr>
            <a:xfrm>
              <a:off x="5363100" y="2400350"/>
              <a:ext cx="253375" cy="117975"/>
            </a:xfrm>
            <a:custGeom>
              <a:rect b="b" l="l" r="r" t="t"/>
              <a:pathLst>
                <a:path extrusionOk="0" h="4719" w="10135">
                  <a:moveTo>
                    <a:pt x="8305" y="1"/>
                  </a:moveTo>
                  <a:cubicBezTo>
                    <a:pt x="7073" y="1"/>
                    <a:pt x="5115" y="1497"/>
                    <a:pt x="4260" y="1497"/>
                  </a:cubicBezTo>
                  <a:cubicBezTo>
                    <a:pt x="4194" y="1497"/>
                    <a:pt x="4136" y="1489"/>
                    <a:pt x="4084" y="1470"/>
                  </a:cubicBezTo>
                  <a:cubicBezTo>
                    <a:pt x="3299" y="1081"/>
                    <a:pt x="1728" y="214"/>
                    <a:pt x="1728" y="214"/>
                  </a:cubicBezTo>
                  <a:lnTo>
                    <a:pt x="0" y="1784"/>
                  </a:lnTo>
                  <a:cubicBezTo>
                    <a:pt x="0" y="1784"/>
                    <a:pt x="3852" y="3751"/>
                    <a:pt x="5655" y="4536"/>
                  </a:cubicBezTo>
                  <a:cubicBezTo>
                    <a:pt x="5994" y="4663"/>
                    <a:pt x="6252" y="4718"/>
                    <a:pt x="6455" y="4718"/>
                  </a:cubicBezTo>
                  <a:cubicBezTo>
                    <a:pt x="7379" y="4718"/>
                    <a:pt x="7166" y="3566"/>
                    <a:pt x="8325" y="2727"/>
                  </a:cubicBezTo>
                  <a:cubicBezTo>
                    <a:pt x="9663" y="1709"/>
                    <a:pt x="10134" y="1156"/>
                    <a:pt x="8953" y="214"/>
                  </a:cubicBezTo>
                  <a:cubicBezTo>
                    <a:pt x="8778" y="63"/>
                    <a:pt x="8557" y="1"/>
                    <a:pt x="8305" y="1"/>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89"/>
            <p:cNvSpPr/>
            <p:nvPr/>
          </p:nvSpPr>
          <p:spPr>
            <a:xfrm>
              <a:off x="4324550" y="3962700"/>
              <a:ext cx="234475" cy="162200"/>
            </a:xfrm>
            <a:custGeom>
              <a:rect b="b" l="l" r="r" t="t"/>
              <a:pathLst>
                <a:path extrusionOk="0" h="6488" w="9379">
                  <a:moveTo>
                    <a:pt x="0" y="1"/>
                  </a:moveTo>
                  <a:lnTo>
                    <a:pt x="0" y="6359"/>
                  </a:lnTo>
                  <a:cubicBezTo>
                    <a:pt x="0" y="6359"/>
                    <a:pt x="2595" y="6488"/>
                    <a:pt x="5039" y="6488"/>
                  </a:cubicBezTo>
                  <a:cubicBezTo>
                    <a:pt x="7272" y="6488"/>
                    <a:pt x="9378" y="6380"/>
                    <a:pt x="9268" y="5970"/>
                  </a:cubicBezTo>
                  <a:cubicBezTo>
                    <a:pt x="9029" y="5103"/>
                    <a:pt x="5730" y="4788"/>
                    <a:pt x="4788" y="4242"/>
                  </a:cubicBezTo>
                  <a:cubicBezTo>
                    <a:pt x="3845" y="3689"/>
                    <a:pt x="3845" y="1"/>
                    <a:pt x="3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89"/>
            <p:cNvSpPr/>
            <p:nvPr/>
          </p:nvSpPr>
          <p:spPr>
            <a:xfrm>
              <a:off x="2946250" y="3884175"/>
              <a:ext cx="261075" cy="247375"/>
            </a:xfrm>
            <a:custGeom>
              <a:rect b="b" l="l" r="r" t="t"/>
              <a:pathLst>
                <a:path extrusionOk="0" h="9895" w="10443">
                  <a:moveTo>
                    <a:pt x="1" y="0"/>
                  </a:moveTo>
                  <a:cubicBezTo>
                    <a:pt x="1" y="0"/>
                    <a:pt x="1804" y="5259"/>
                    <a:pt x="2043" y="6359"/>
                  </a:cubicBezTo>
                  <a:cubicBezTo>
                    <a:pt x="2275" y="7383"/>
                    <a:pt x="1019" y="9582"/>
                    <a:pt x="2043" y="9582"/>
                  </a:cubicBezTo>
                  <a:cubicBezTo>
                    <a:pt x="2721" y="9582"/>
                    <a:pt x="6229" y="9894"/>
                    <a:pt x="8491" y="9894"/>
                  </a:cubicBezTo>
                  <a:cubicBezTo>
                    <a:pt x="9623" y="9894"/>
                    <a:pt x="10443" y="9816"/>
                    <a:pt x="10443" y="9582"/>
                  </a:cubicBezTo>
                  <a:cubicBezTo>
                    <a:pt x="10443" y="8796"/>
                    <a:pt x="7069" y="8401"/>
                    <a:pt x="5888" y="7383"/>
                  </a:cubicBezTo>
                  <a:cubicBezTo>
                    <a:pt x="4788" y="6359"/>
                    <a:pt x="3928" y="0"/>
                    <a:pt x="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89"/>
            <p:cNvSpPr/>
            <p:nvPr/>
          </p:nvSpPr>
          <p:spPr>
            <a:xfrm>
              <a:off x="2545725" y="2403800"/>
              <a:ext cx="567375" cy="1505850"/>
            </a:xfrm>
            <a:custGeom>
              <a:rect b="b" l="l" r="r" t="t"/>
              <a:pathLst>
                <a:path extrusionOk="0" h="60234" w="22695">
                  <a:moveTo>
                    <a:pt x="14608" y="0"/>
                  </a:moveTo>
                  <a:lnTo>
                    <a:pt x="4631" y="628"/>
                  </a:lnTo>
                  <a:cubicBezTo>
                    <a:pt x="1" y="13979"/>
                    <a:pt x="11228" y="34556"/>
                    <a:pt x="11228" y="34556"/>
                  </a:cubicBezTo>
                  <a:lnTo>
                    <a:pt x="14608" y="60233"/>
                  </a:lnTo>
                  <a:lnTo>
                    <a:pt x="22694" y="60233"/>
                  </a:lnTo>
                  <a:lnTo>
                    <a:pt x="14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9"/>
            <p:cNvSpPr/>
            <p:nvPr/>
          </p:nvSpPr>
          <p:spPr>
            <a:xfrm>
              <a:off x="2952075" y="1557375"/>
              <a:ext cx="292650" cy="333925"/>
            </a:xfrm>
            <a:custGeom>
              <a:rect b="b" l="l" r="r" t="t"/>
              <a:pathLst>
                <a:path extrusionOk="0" h="13357" w="11706">
                  <a:moveTo>
                    <a:pt x="6278" y="0"/>
                  </a:moveTo>
                  <a:cubicBezTo>
                    <a:pt x="4056" y="0"/>
                    <a:pt x="1917" y="1067"/>
                    <a:pt x="1810" y="3147"/>
                  </a:cubicBezTo>
                  <a:cubicBezTo>
                    <a:pt x="1728" y="6213"/>
                    <a:pt x="0" y="11786"/>
                    <a:pt x="0" y="11786"/>
                  </a:cubicBezTo>
                  <a:lnTo>
                    <a:pt x="5265" y="13356"/>
                  </a:lnTo>
                  <a:cubicBezTo>
                    <a:pt x="5265" y="13356"/>
                    <a:pt x="6208" y="10768"/>
                    <a:pt x="6993" y="9744"/>
                  </a:cubicBezTo>
                  <a:cubicBezTo>
                    <a:pt x="7288" y="9395"/>
                    <a:pt x="7584" y="9295"/>
                    <a:pt x="7905" y="9295"/>
                  </a:cubicBezTo>
                  <a:cubicBezTo>
                    <a:pt x="8339" y="9295"/>
                    <a:pt x="8819" y="9478"/>
                    <a:pt x="9408" y="9478"/>
                  </a:cubicBezTo>
                  <a:cubicBezTo>
                    <a:pt x="9655" y="9478"/>
                    <a:pt x="9921" y="9446"/>
                    <a:pt x="10210" y="9354"/>
                  </a:cubicBezTo>
                  <a:cubicBezTo>
                    <a:pt x="11705" y="8801"/>
                    <a:pt x="10681" y="6288"/>
                    <a:pt x="10681" y="6288"/>
                  </a:cubicBezTo>
                  <a:lnTo>
                    <a:pt x="11152" y="6288"/>
                  </a:lnTo>
                  <a:cubicBezTo>
                    <a:pt x="11152" y="6288"/>
                    <a:pt x="10606" y="5113"/>
                    <a:pt x="10524" y="3932"/>
                  </a:cubicBezTo>
                  <a:cubicBezTo>
                    <a:pt x="10449" y="2757"/>
                    <a:pt x="9896" y="1105"/>
                    <a:pt x="9268" y="715"/>
                  </a:cubicBezTo>
                  <a:cubicBezTo>
                    <a:pt x="8388" y="237"/>
                    <a:pt x="7324" y="0"/>
                    <a:pt x="6278"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89"/>
            <p:cNvSpPr/>
            <p:nvPr/>
          </p:nvSpPr>
          <p:spPr>
            <a:xfrm>
              <a:off x="2484800" y="1836325"/>
              <a:ext cx="646050" cy="608650"/>
            </a:xfrm>
            <a:custGeom>
              <a:rect b="b" l="l" r="r" t="t"/>
              <a:pathLst>
                <a:path extrusionOk="0" h="24346" w="25842">
                  <a:moveTo>
                    <a:pt x="20720" y="0"/>
                  </a:moveTo>
                  <a:cubicBezTo>
                    <a:pt x="19154" y="0"/>
                    <a:pt x="17423" y="527"/>
                    <a:pt x="16103" y="1809"/>
                  </a:cubicBezTo>
                  <a:cubicBezTo>
                    <a:pt x="13590" y="4240"/>
                    <a:pt x="10995" y="17359"/>
                    <a:pt x="9267" y="19790"/>
                  </a:cubicBezTo>
                  <a:cubicBezTo>
                    <a:pt x="7540" y="22303"/>
                    <a:pt x="0" y="24345"/>
                    <a:pt x="6522" y="24345"/>
                  </a:cubicBezTo>
                  <a:lnTo>
                    <a:pt x="17592" y="24345"/>
                  </a:lnTo>
                  <a:cubicBezTo>
                    <a:pt x="20187" y="24345"/>
                    <a:pt x="20419" y="21989"/>
                    <a:pt x="21676" y="18615"/>
                  </a:cubicBezTo>
                  <a:cubicBezTo>
                    <a:pt x="22932" y="15235"/>
                    <a:pt x="25603" y="12961"/>
                    <a:pt x="25684" y="9895"/>
                  </a:cubicBezTo>
                  <a:cubicBezTo>
                    <a:pt x="25841" y="6910"/>
                    <a:pt x="25603" y="2827"/>
                    <a:pt x="24271" y="1256"/>
                  </a:cubicBezTo>
                  <a:cubicBezTo>
                    <a:pt x="23578" y="486"/>
                    <a:pt x="22225" y="0"/>
                    <a:pt x="20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89"/>
            <p:cNvSpPr/>
            <p:nvPr/>
          </p:nvSpPr>
          <p:spPr>
            <a:xfrm>
              <a:off x="3026675" y="1528125"/>
              <a:ext cx="157100" cy="196375"/>
            </a:xfrm>
            <a:custGeom>
              <a:rect b="b" l="l" r="r" t="t"/>
              <a:pathLst>
                <a:path extrusionOk="0" h="7855" w="6284">
                  <a:moveTo>
                    <a:pt x="2985" y="1"/>
                  </a:moveTo>
                  <a:cubicBezTo>
                    <a:pt x="2985" y="1"/>
                    <a:pt x="1" y="3217"/>
                    <a:pt x="1" y="7854"/>
                  </a:cubicBezTo>
                  <a:cubicBezTo>
                    <a:pt x="1" y="7854"/>
                    <a:pt x="2671" y="3299"/>
                    <a:pt x="6284" y="1885"/>
                  </a:cubicBezTo>
                  <a:lnTo>
                    <a:pt x="29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89"/>
            <p:cNvSpPr/>
            <p:nvPr/>
          </p:nvSpPr>
          <p:spPr>
            <a:xfrm>
              <a:off x="2904950" y="1864825"/>
              <a:ext cx="936625" cy="618275"/>
            </a:xfrm>
            <a:custGeom>
              <a:rect b="b" l="l" r="r" t="t"/>
              <a:pathLst>
                <a:path extrusionOk="0" h="24731" w="37465">
                  <a:moveTo>
                    <a:pt x="3285" y="0"/>
                  </a:moveTo>
                  <a:cubicBezTo>
                    <a:pt x="3038" y="0"/>
                    <a:pt x="2807" y="37"/>
                    <a:pt x="2595" y="116"/>
                  </a:cubicBezTo>
                  <a:cubicBezTo>
                    <a:pt x="786" y="744"/>
                    <a:pt x="1" y="2868"/>
                    <a:pt x="2595" y="5142"/>
                  </a:cubicBezTo>
                  <a:cubicBezTo>
                    <a:pt x="5184" y="7498"/>
                    <a:pt x="11467" y="14566"/>
                    <a:pt x="15551" y="17004"/>
                  </a:cubicBezTo>
                  <a:cubicBezTo>
                    <a:pt x="19559" y="19360"/>
                    <a:pt x="30786" y="23205"/>
                    <a:pt x="32282" y="24305"/>
                  </a:cubicBezTo>
                  <a:cubicBezTo>
                    <a:pt x="32732" y="24598"/>
                    <a:pt x="33350" y="24730"/>
                    <a:pt x="34002" y="24730"/>
                  </a:cubicBezTo>
                  <a:cubicBezTo>
                    <a:pt x="35626" y="24730"/>
                    <a:pt x="37465" y="23913"/>
                    <a:pt x="37465" y="22734"/>
                  </a:cubicBezTo>
                  <a:cubicBezTo>
                    <a:pt x="37465" y="21425"/>
                    <a:pt x="34193" y="21316"/>
                    <a:pt x="33102" y="21316"/>
                  </a:cubicBezTo>
                  <a:cubicBezTo>
                    <a:pt x="32884" y="21316"/>
                    <a:pt x="32753" y="21320"/>
                    <a:pt x="32753" y="21320"/>
                  </a:cubicBezTo>
                  <a:lnTo>
                    <a:pt x="18535" y="13467"/>
                  </a:lnTo>
                  <a:cubicBezTo>
                    <a:pt x="18535" y="13467"/>
                    <a:pt x="7977" y="0"/>
                    <a:pt x="3285" y="0"/>
                  </a:cubicBez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89"/>
            <p:cNvSpPr/>
            <p:nvPr/>
          </p:nvSpPr>
          <p:spPr>
            <a:xfrm>
              <a:off x="2565375" y="1505000"/>
              <a:ext cx="535950" cy="579275"/>
            </a:xfrm>
            <a:custGeom>
              <a:rect b="b" l="l" r="r" t="t"/>
              <a:pathLst>
                <a:path extrusionOk="0" h="23171" w="21438">
                  <a:moveTo>
                    <a:pt x="18991" y="0"/>
                  </a:moveTo>
                  <a:cubicBezTo>
                    <a:pt x="16474" y="0"/>
                    <a:pt x="15115" y="3270"/>
                    <a:pt x="14136" y="4067"/>
                  </a:cubicBezTo>
                  <a:cubicBezTo>
                    <a:pt x="12955" y="5166"/>
                    <a:pt x="13037" y="4381"/>
                    <a:pt x="10756" y="5324"/>
                  </a:cubicBezTo>
                  <a:cubicBezTo>
                    <a:pt x="8400" y="6184"/>
                    <a:pt x="9186" y="8697"/>
                    <a:pt x="6911" y="10350"/>
                  </a:cubicBezTo>
                  <a:cubicBezTo>
                    <a:pt x="4631" y="11996"/>
                    <a:pt x="2746" y="12310"/>
                    <a:pt x="1728" y="14591"/>
                  </a:cubicBezTo>
                  <a:cubicBezTo>
                    <a:pt x="786" y="16865"/>
                    <a:pt x="0" y="21734"/>
                    <a:pt x="6597" y="22991"/>
                  </a:cubicBezTo>
                  <a:cubicBezTo>
                    <a:pt x="7253" y="23114"/>
                    <a:pt x="7858" y="23171"/>
                    <a:pt x="8417" y="23171"/>
                  </a:cubicBezTo>
                  <a:cubicBezTo>
                    <a:pt x="13547" y="23171"/>
                    <a:pt x="14815" y="18392"/>
                    <a:pt x="16021" y="16551"/>
                  </a:cubicBezTo>
                  <a:cubicBezTo>
                    <a:pt x="17353" y="14509"/>
                    <a:pt x="17749" y="11763"/>
                    <a:pt x="18453" y="8779"/>
                  </a:cubicBezTo>
                  <a:lnTo>
                    <a:pt x="21437" y="926"/>
                  </a:lnTo>
                  <a:cubicBezTo>
                    <a:pt x="20516" y="265"/>
                    <a:pt x="19707" y="0"/>
                    <a:pt x="189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9"/>
            <p:cNvSpPr/>
            <p:nvPr/>
          </p:nvSpPr>
          <p:spPr>
            <a:xfrm>
              <a:off x="4010400" y="2444950"/>
              <a:ext cx="453500" cy="1553125"/>
            </a:xfrm>
            <a:custGeom>
              <a:rect b="b" l="l" r="r" t="t"/>
              <a:pathLst>
                <a:path extrusionOk="0" h="62125" w="18140">
                  <a:moveTo>
                    <a:pt x="3689" y="0"/>
                  </a:moveTo>
                  <a:cubicBezTo>
                    <a:pt x="1" y="8796"/>
                    <a:pt x="8087" y="30082"/>
                    <a:pt x="8087" y="30082"/>
                  </a:cubicBezTo>
                  <a:lnTo>
                    <a:pt x="11153" y="62125"/>
                  </a:lnTo>
                  <a:lnTo>
                    <a:pt x="18139" y="62125"/>
                  </a:lnTo>
                  <a:lnTo>
                    <a:pt x="169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9"/>
            <p:cNvSpPr/>
            <p:nvPr/>
          </p:nvSpPr>
          <p:spPr>
            <a:xfrm>
              <a:off x="4434500" y="1514300"/>
              <a:ext cx="306300" cy="300500"/>
            </a:xfrm>
            <a:custGeom>
              <a:rect b="b" l="l" r="r" t="t"/>
              <a:pathLst>
                <a:path extrusionOk="0" h="12020" w="12252">
                  <a:moveTo>
                    <a:pt x="704" y="1"/>
                  </a:moveTo>
                  <a:lnTo>
                    <a:pt x="1414" y="6283"/>
                  </a:lnTo>
                  <a:lnTo>
                    <a:pt x="0" y="11310"/>
                  </a:lnTo>
                  <a:lnTo>
                    <a:pt x="6754" y="12020"/>
                  </a:lnTo>
                  <a:lnTo>
                    <a:pt x="7929" y="8011"/>
                  </a:lnTo>
                  <a:lnTo>
                    <a:pt x="11071" y="8011"/>
                  </a:lnTo>
                  <a:lnTo>
                    <a:pt x="11071" y="4242"/>
                  </a:lnTo>
                  <a:lnTo>
                    <a:pt x="12252" y="4242"/>
                  </a:lnTo>
                  <a:lnTo>
                    <a:pt x="11309" y="554"/>
                  </a:lnTo>
                  <a:lnTo>
                    <a:pt x="704" y="1"/>
                  </a:lnTo>
                  <a:close/>
                </a:path>
              </a:pathLst>
            </a:custGeom>
            <a:solidFill>
              <a:srgbClr val="FFBD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9"/>
            <p:cNvSpPr/>
            <p:nvPr/>
          </p:nvSpPr>
          <p:spPr>
            <a:xfrm>
              <a:off x="4587650" y="1749900"/>
              <a:ext cx="883525" cy="233750"/>
            </a:xfrm>
            <a:custGeom>
              <a:rect b="b" l="l" r="r" t="t"/>
              <a:pathLst>
                <a:path extrusionOk="0" h="9350" w="35341">
                  <a:moveTo>
                    <a:pt x="34945" y="1"/>
                  </a:moveTo>
                  <a:lnTo>
                    <a:pt x="0" y="1967"/>
                  </a:lnTo>
                  <a:lnTo>
                    <a:pt x="1571" y="9350"/>
                  </a:lnTo>
                  <a:lnTo>
                    <a:pt x="35341" y="3224"/>
                  </a:lnTo>
                  <a:lnTo>
                    <a:pt x="34945" y="1"/>
                  </a:ln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89"/>
            <p:cNvSpPr/>
            <p:nvPr/>
          </p:nvSpPr>
          <p:spPr>
            <a:xfrm>
              <a:off x="3898425" y="1763725"/>
              <a:ext cx="1535375" cy="720500"/>
            </a:xfrm>
            <a:custGeom>
              <a:rect b="b" l="l" r="r" t="t"/>
              <a:pathLst>
                <a:path extrusionOk="0" h="28820" w="61415">
                  <a:moveTo>
                    <a:pt x="27098" y="1"/>
                  </a:moveTo>
                  <a:cubicBezTo>
                    <a:pt x="19948" y="1"/>
                    <a:pt x="18930" y="862"/>
                    <a:pt x="16574" y="7301"/>
                  </a:cubicBezTo>
                  <a:cubicBezTo>
                    <a:pt x="14136" y="13741"/>
                    <a:pt x="0" y="28116"/>
                    <a:pt x="8325" y="28820"/>
                  </a:cubicBezTo>
                  <a:lnTo>
                    <a:pt x="24742" y="28820"/>
                  </a:lnTo>
                  <a:cubicBezTo>
                    <a:pt x="24742" y="28820"/>
                    <a:pt x="24032" y="26546"/>
                    <a:pt x="25288" y="22933"/>
                  </a:cubicBezTo>
                  <a:cubicBezTo>
                    <a:pt x="26545" y="19239"/>
                    <a:pt x="29686" y="12328"/>
                    <a:pt x="29686" y="12328"/>
                  </a:cubicBezTo>
                  <a:lnTo>
                    <a:pt x="35737" y="18453"/>
                  </a:lnTo>
                  <a:cubicBezTo>
                    <a:pt x="37697" y="20495"/>
                    <a:pt x="40135" y="21991"/>
                    <a:pt x="42880" y="22776"/>
                  </a:cubicBezTo>
                  <a:lnTo>
                    <a:pt x="59687" y="28035"/>
                  </a:lnTo>
                  <a:lnTo>
                    <a:pt x="61414" y="26231"/>
                  </a:lnTo>
                  <a:lnTo>
                    <a:pt x="43747" y="17593"/>
                  </a:lnTo>
                  <a:cubicBezTo>
                    <a:pt x="43747" y="17593"/>
                    <a:pt x="32199" y="1"/>
                    <a:pt x="270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89"/>
            <p:cNvSpPr/>
            <p:nvPr/>
          </p:nvSpPr>
          <p:spPr>
            <a:xfrm>
              <a:off x="4493400" y="1950175"/>
              <a:ext cx="147200" cy="335850"/>
            </a:xfrm>
            <a:custGeom>
              <a:rect b="b" l="l" r="r" t="t"/>
              <a:pathLst>
                <a:path extrusionOk="0" h="13434" w="5888">
                  <a:moveTo>
                    <a:pt x="0" y="0"/>
                  </a:moveTo>
                  <a:lnTo>
                    <a:pt x="2199" y="13433"/>
                  </a:lnTo>
                  <a:lnTo>
                    <a:pt x="5887" y="4870"/>
                  </a:lnTo>
                  <a:lnTo>
                    <a:pt x="0" y="0"/>
                  </a:lnTo>
                  <a:close/>
                </a:path>
              </a:pathLst>
            </a:custGeom>
            <a:solidFill>
              <a:srgbClr val="D40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89"/>
            <p:cNvSpPr/>
            <p:nvPr/>
          </p:nvSpPr>
          <p:spPr>
            <a:xfrm>
              <a:off x="4410925" y="1363075"/>
              <a:ext cx="494800" cy="172925"/>
            </a:xfrm>
            <a:custGeom>
              <a:rect b="b" l="l" r="r" t="t"/>
              <a:pathLst>
                <a:path extrusionOk="0" h="6917" w="19792">
                  <a:moveTo>
                    <a:pt x="7177" y="0"/>
                  </a:moveTo>
                  <a:cubicBezTo>
                    <a:pt x="7090" y="0"/>
                    <a:pt x="7001" y="2"/>
                    <a:pt x="6912" y="6"/>
                  </a:cubicBezTo>
                  <a:cubicBezTo>
                    <a:pt x="3061" y="163"/>
                    <a:pt x="1" y="4479"/>
                    <a:pt x="233" y="6917"/>
                  </a:cubicBezTo>
                  <a:lnTo>
                    <a:pt x="19792" y="6917"/>
                  </a:lnTo>
                  <a:cubicBezTo>
                    <a:pt x="19792" y="6917"/>
                    <a:pt x="13427" y="5736"/>
                    <a:pt x="12881" y="4404"/>
                  </a:cubicBezTo>
                  <a:cubicBezTo>
                    <a:pt x="12341" y="3097"/>
                    <a:pt x="10759" y="0"/>
                    <a:pt x="7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71" name="Google Shape;1971;p89"/>
          <p:cNvCxnSpPr/>
          <p:nvPr/>
        </p:nvCxnSpPr>
        <p:spPr>
          <a:xfrm rot="10800000">
            <a:off x="3829050" y="1952625"/>
            <a:ext cx="0" cy="419100"/>
          </a:xfrm>
          <a:prstGeom prst="straightConnector1">
            <a:avLst/>
          </a:prstGeom>
          <a:noFill/>
          <a:ln cap="flat" cmpd="sng" w="19050">
            <a:solidFill>
              <a:schemeClr val="accent1"/>
            </a:solidFill>
            <a:prstDash val="dot"/>
            <a:round/>
            <a:headEnd len="med" w="med" type="oval"/>
            <a:tailEnd len="med" w="med" type="none"/>
          </a:ln>
        </p:spPr>
      </p:cxnSp>
      <p:cxnSp>
        <p:nvCxnSpPr>
          <p:cNvPr id="1972" name="Google Shape;1972;p89"/>
          <p:cNvCxnSpPr/>
          <p:nvPr/>
        </p:nvCxnSpPr>
        <p:spPr>
          <a:xfrm rot="10800000">
            <a:off x="1809450" y="1943100"/>
            <a:ext cx="2019600" cy="0"/>
          </a:xfrm>
          <a:prstGeom prst="straightConnector1">
            <a:avLst/>
          </a:prstGeom>
          <a:noFill/>
          <a:ln cap="flat" cmpd="sng" w="19050">
            <a:solidFill>
              <a:schemeClr val="accent1"/>
            </a:solidFill>
            <a:prstDash val="dot"/>
            <a:round/>
            <a:headEnd len="med" w="med" type="none"/>
            <a:tailEnd len="med" w="med" type="none"/>
          </a:ln>
        </p:spPr>
      </p:cxnSp>
      <p:cxnSp>
        <p:nvCxnSpPr>
          <p:cNvPr id="1973" name="Google Shape;1973;p89"/>
          <p:cNvCxnSpPr/>
          <p:nvPr/>
        </p:nvCxnSpPr>
        <p:spPr>
          <a:xfrm rot="10800000">
            <a:off x="1809600" y="1943100"/>
            <a:ext cx="0" cy="333300"/>
          </a:xfrm>
          <a:prstGeom prst="straightConnector1">
            <a:avLst/>
          </a:prstGeom>
          <a:noFill/>
          <a:ln cap="flat" cmpd="sng" w="19050">
            <a:solidFill>
              <a:schemeClr val="accent1"/>
            </a:solidFill>
            <a:prstDash val="dot"/>
            <a:round/>
            <a:headEnd len="med" w="med" type="oval"/>
            <a:tailEnd len="med" w="med" type="none"/>
          </a:ln>
        </p:spPr>
      </p:cxnSp>
      <p:cxnSp>
        <p:nvCxnSpPr>
          <p:cNvPr id="1974" name="Google Shape;1974;p89"/>
          <p:cNvCxnSpPr/>
          <p:nvPr/>
        </p:nvCxnSpPr>
        <p:spPr>
          <a:xfrm rot="10800000">
            <a:off x="5143500" y="1952625"/>
            <a:ext cx="0" cy="304800"/>
          </a:xfrm>
          <a:prstGeom prst="straightConnector1">
            <a:avLst/>
          </a:prstGeom>
          <a:noFill/>
          <a:ln cap="flat" cmpd="sng" w="19050">
            <a:solidFill>
              <a:schemeClr val="accent1"/>
            </a:solidFill>
            <a:prstDash val="dot"/>
            <a:round/>
            <a:headEnd len="med" w="med" type="oval"/>
            <a:tailEnd len="med" w="med" type="none"/>
          </a:ln>
        </p:spPr>
      </p:cxnSp>
      <p:cxnSp>
        <p:nvCxnSpPr>
          <p:cNvPr id="1975" name="Google Shape;1975;p89"/>
          <p:cNvCxnSpPr/>
          <p:nvPr/>
        </p:nvCxnSpPr>
        <p:spPr>
          <a:xfrm rot="10800000">
            <a:off x="5143425" y="1943100"/>
            <a:ext cx="2143200" cy="0"/>
          </a:xfrm>
          <a:prstGeom prst="straightConnector1">
            <a:avLst/>
          </a:prstGeom>
          <a:noFill/>
          <a:ln cap="flat" cmpd="sng" w="19050">
            <a:solidFill>
              <a:schemeClr val="accent1"/>
            </a:solidFill>
            <a:prstDash val="dot"/>
            <a:round/>
            <a:headEnd len="med" w="med" type="none"/>
            <a:tailEnd len="med" w="med" type="none"/>
          </a:ln>
        </p:spPr>
      </p:cxnSp>
      <p:cxnSp>
        <p:nvCxnSpPr>
          <p:cNvPr id="1976" name="Google Shape;1976;p89"/>
          <p:cNvCxnSpPr/>
          <p:nvPr/>
        </p:nvCxnSpPr>
        <p:spPr>
          <a:xfrm rot="10800000">
            <a:off x="7296000" y="1943100"/>
            <a:ext cx="0" cy="333300"/>
          </a:xfrm>
          <a:prstGeom prst="straightConnector1">
            <a:avLst/>
          </a:prstGeom>
          <a:noFill/>
          <a:ln cap="flat" cmpd="sng" w="19050">
            <a:solidFill>
              <a:schemeClr val="accent1"/>
            </a:solidFill>
            <a:prstDash val="dot"/>
            <a:round/>
            <a:headEnd len="med" w="med" type="oval"/>
            <a:tailEnd len="med" w="med" type="none"/>
          </a:ln>
        </p:spPr>
      </p:cxnSp>
      <p:sp>
        <p:nvSpPr>
          <p:cNvPr id="1977" name="Google Shape;1977;p89"/>
          <p:cNvSpPr txBox="1"/>
          <p:nvPr>
            <p:ph idx="1" type="subTitle"/>
          </p:nvPr>
        </p:nvSpPr>
        <p:spPr>
          <a:xfrm>
            <a:off x="274475" y="2409800"/>
            <a:ext cx="3072900" cy="7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Maintain relationships with loyal customers</a:t>
            </a:r>
            <a:endParaRPr/>
          </a:p>
        </p:txBody>
      </p:sp>
      <p:sp>
        <p:nvSpPr>
          <p:cNvPr id="1978" name="Google Shape;1978;p89"/>
          <p:cNvSpPr txBox="1"/>
          <p:nvPr>
            <p:ph idx="2" type="subTitle"/>
          </p:nvPr>
        </p:nvSpPr>
        <p:spPr>
          <a:xfrm>
            <a:off x="5759625" y="2409800"/>
            <a:ext cx="3072900" cy="42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Convert new customers</a:t>
            </a:r>
            <a:endParaRPr/>
          </a:p>
        </p:txBody>
      </p:sp>
      <p:sp>
        <p:nvSpPr>
          <p:cNvPr id="1979" name="Google Shape;1979;p89"/>
          <p:cNvSpPr txBox="1"/>
          <p:nvPr>
            <p:ph idx="3" type="subTitle"/>
          </p:nvPr>
        </p:nvSpPr>
        <p:spPr>
          <a:xfrm>
            <a:off x="677250" y="3106800"/>
            <a:ext cx="2262000" cy="10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The “Champions” and “Loyal” segments are valuable assets. Reward their loyalty with exclusive benefits and keep them engaged with the brand.</a:t>
            </a:r>
            <a:endParaRPr/>
          </a:p>
        </p:txBody>
      </p:sp>
      <p:sp>
        <p:nvSpPr>
          <p:cNvPr id="1980" name="Google Shape;1980;p89"/>
          <p:cNvSpPr txBox="1"/>
          <p:nvPr>
            <p:ph idx="4" type="subTitle"/>
          </p:nvPr>
        </p:nvSpPr>
        <p:spPr>
          <a:xfrm>
            <a:off x="6091925" y="2773800"/>
            <a:ext cx="2408100" cy="14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The “New Customers” segment has promise, but they need encouragement to come back more often and spend more. Targeted promotions and special offers can help move them up the customer value ladder.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90"/>
          <p:cNvSpPr txBox="1"/>
          <p:nvPr>
            <p:ph type="ctrTitle"/>
          </p:nvPr>
        </p:nvSpPr>
        <p:spPr>
          <a:xfrm>
            <a:off x="720000" y="2601775"/>
            <a:ext cx="7704000" cy="1261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7000"/>
              <a:t>Time has passed!</a:t>
            </a:r>
            <a:endParaRPr sz="7000"/>
          </a:p>
        </p:txBody>
      </p:sp>
      <p:grpSp>
        <p:nvGrpSpPr>
          <p:cNvPr id="1986" name="Google Shape;1986;p90"/>
          <p:cNvGrpSpPr/>
          <p:nvPr/>
        </p:nvGrpSpPr>
        <p:grpSpPr>
          <a:xfrm>
            <a:off x="2865090" y="1048188"/>
            <a:ext cx="3413825" cy="1066200"/>
            <a:chOff x="2865090" y="1048188"/>
            <a:chExt cx="3413825" cy="1066200"/>
          </a:xfrm>
        </p:grpSpPr>
        <p:sp>
          <p:nvSpPr>
            <p:cNvPr id="1987" name="Google Shape;1987;p90"/>
            <p:cNvSpPr/>
            <p:nvPr/>
          </p:nvSpPr>
          <p:spPr>
            <a:xfrm>
              <a:off x="4013538" y="1048188"/>
              <a:ext cx="1066200" cy="106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90"/>
            <p:cNvSpPr/>
            <p:nvPr/>
          </p:nvSpPr>
          <p:spPr>
            <a:xfrm>
              <a:off x="2865090" y="1223950"/>
              <a:ext cx="714900" cy="714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90"/>
            <p:cNvSpPr/>
            <p:nvPr/>
          </p:nvSpPr>
          <p:spPr>
            <a:xfrm>
              <a:off x="5564015" y="1223950"/>
              <a:ext cx="714900" cy="714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0" name="Google Shape;1990;p90"/>
            <p:cNvGrpSpPr/>
            <p:nvPr/>
          </p:nvGrpSpPr>
          <p:grpSpPr>
            <a:xfrm>
              <a:off x="3059968" y="1418965"/>
              <a:ext cx="325143" cy="324871"/>
              <a:chOff x="5305430" y="1655827"/>
              <a:chExt cx="325143" cy="324871"/>
            </a:xfrm>
          </p:grpSpPr>
          <p:sp>
            <p:nvSpPr>
              <p:cNvPr id="1991" name="Google Shape;1991;p90"/>
              <p:cNvSpPr/>
              <p:nvPr/>
            </p:nvSpPr>
            <p:spPr>
              <a:xfrm>
                <a:off x="5305430" y="1655827"/>
                <a:ext cx="325143" cy="324871"/>
              </a:xfrm>
              <a:custGeom>
                <a:rect b="b" l="l" r="r" t="t"/>
                <a:pathLst>
                  <a:path extrusionOk="0" h="11935" w="11945">
                    <a:moveTo>
                      <a:pt x="5973" y="728"/>
                    </a:moveTo>
                    <a:cubicBezTo>
                      <a:pt x="7374" y="728"/>
                      <a:pt x="8691" y="1265"/>
                      <a:pt x="9681" y="2255"/>
                    </a:cubicBezTo>
                    <a:cubicBezTo>
                      <a:pt x="10671" y="3245"/>
                      <a:pt x="11218" y="4572"/>
                      <a:pt x="11218" y="5973"/>
                    </a:cubicBezTo>
                    <a:cubicBezTo>
                      <a:pt x="11218" y="7374"/>
                      <a:pt x="10671" y="8691"/>
                      <a:pt x="9681" y="9681"/>
                    </a:cubicBezTo>
                    <a:cubicBezTo>
                      <a:pt x="8691" y="10671"/>
                      <a:pt x="7374" y="11208"/>
                      <a:pt x="5973" y="11208"/>
                    </a:cubicBezTo>
                    <a:cubicBezTo>
                      <a:pt x="4572" y="11208"/>
                      <a:pt x="3256" y="10671"/>
                      <a:pt x="2266" y="9681"/>
                    </a:cubicBezTo>
                    <a:cubicBezTo>
                      <a:pt x="1276" y="8691"/>
                      <a:pt x="728" y="7374"/>
                      <a:pt x="728" y="5973"/>
                    </a:cubicBezTo>
                    <a:cubicBezTo>
                      <a:pt x="728" y="4572"/>
                      <a:pt x="1276" y="3245"/>
                      <a:pt x="2266" y="2255"/>
                    </a:cubicBezTo>
                    <a:cubicBezTo>
                      <a:pt x="3256" y="1265"/>
                      <a:pt x="4572" y="728"/>
                      <a:pt x="5973" y="728"/>
                    </a:cubicBezTo>
                    <a:close/>
                    <a:moveTo>
                      <a:pt x="5973" y="1"/>
                    </a:moveTo>
                    <a:cubicBezTo>
                      <a:pt x="5878" y="1"/>
                      <a:pt x="5794" y="75"/>
                      <a:pt x="5794" y="169"/>
                    </a:cubicBezTo>
                    <a:lnTo>
                      <a:pt x="5794" y="380"/>
                    </a:lnTo>
                    <a:cubicBezTo>
                      <a:pt x="5541" y="380"/>
                      <a:pt x="5299" y="412"/>
                      <a:pt x="5056" y="454"/>
                    </a:cubicBezTo>
                    <a:lnTo>
                      <a:pt x="5014" y="254"/>
                    </a:lnTo>
                    <a:cubicBezTo>
                      <a:pt x="4996" y="172"/>
                      <a:pt x="4922" y="113"/>
                      <a:pt x="4841" y="113"/>
                    </a:cubicBezTo>
                    <a:cubicBezTo>
                      <a:pt x="4828" y="113"/>
                      <a:pt x="4816" y="114"/>
                      <a:pt x="4804" y="117"/>
                    </a:cubicBezTo>
                    <a:cubicBezTo>
                      <a:pt x="4709" y="138"/>
                      <a:pt x="4656" y="222"/>
                      <a:pt x="4667" y="317"/>
                    </a:cubicBezTo>
                    <a:lnTo>
                      <a:pt x="4709" y="517"/>
                    </a:lnTo>
                    <a:cubicBezTo>
                      <a:pt x="4467" y="570"/>
                      <a:pt x="4225" y="644"/>
                      <a:pt x="3993" y="728"/>
                    </a:cubicBezTo>
                    <a:lnTo>
                      <a:pt x="3919" y="549"/>
                    </a:lnTo>
                    <a:cubicBezTo>
                      <a:pt x="3886" y="483"/>
                      <a:pt x="3822" y="443"/>
                      <a:pt x="3751" y="443"/>
                    </a:cubicBezTo>
                    <a:cubicBezTo>
                      <a:pt x="3730" y="443"/>
                      <a:pt x="3709" y="447"/>
                      <a:pt x="3687" y="454"/>
                    </a:cubicBezTo>
                    <a:cubicBezTo>
                      <a:pt x="3603" y="496"/>
                      <a:pt x="3561" y="591"/>
                      <a:pt x="3593" y="686"/>
                    </a:cubicBezTo>
                    <a:lnTo>
                      <a:pt x="3666" y="865"/>
                    </a:lnTo>
                    <a:cubicBezTo>
                      <a:pt x="3445" y="970"/>
                      <a:pt x="3224" y="1086"/>
                      <a:pt x="3013" y="1223"/>
                    </a:cubicBezTo>
                    <a:lnTo>
                      <a:pt x="2898" y="1054"/>
                    </a:lnTo>
                    <a:cubicBezTo>
                      <a:pt x="2864" y="1001"/>
                      <a:pt x="2810" y="973"/>
                      <a:pt x="2753" y="973"/>
                    </a:cubicBezTo>
                    <a:cubicBezTo>
                      <a:pt x="2720" y="973"/>
                      <a:pt x="2686" y="982"/>
                      <a:pt x="2655" y="1002"/>
                    </a:cubicBezTo>
                    <a:cubicBezTo>
                      <a:pt x="2582" y="1054"/>
                      <a:pt x="2550" y="1170"/>
                      <a:pt x="2613" y="1244"/>
                    </a:cubicBezTo>
                    <a:lnTo>
                      <a:pt x="2718" y="1412"/>
                    </a:lnTo>
                    <a:cubicBezTo>
                      <a:pt x="2518" y="1560"/>
                      <a:pt x="2329" y="1718"/>
                      <a:pt x="2139" y="1887"/>
                    </a:cubicBezTo>
                    <a:lnTo>
                      <a:pt x="2002" y="1749"/>
                    </a:lnTo>
                    <a:cubicBezTo>
                      <a:pt x="1965" y="1713"/>
                      <a:pt x="1921" y="1694"/>
                      <a:pt x="1876" y="1694"/>
                    </a:cubicBezTo>
                    <a:cubicBezTo>
                      <a:pt x="1831" y="1694"/>
                      <a:pt x="1786" y="1713"/>
                      <a:pt x="1749" y="1749"/>
                    </a:cubicBezTo>
                    <a:cubicBezTo>
                      <a:pt x="1686" y="1812"/>
                      <a:pt x="1686" y="1929"/>
                      <a:pt x="1749" y="1992"/>
                    </a:cubicBezTo>
                    <a:lnTo>
                      <a:pt x="1897" y="2139"/>
                    </a:lnTo>
                    <a:cubicBezTo>
                      <a:pt x="1718" y="2318"/>
                      <a:pt x="1559" y="2519"/>
                      <a:pt x="1423" y="2718"/>
                    </a:cubicBezTo>
                    <a:lnTo>
                      <a:pt x="1254" y="2603"/>
                    </a:lnTo>
                    <a:cubicBezTo>
                      <a:pt x="1223" y="2583"/>
                      <a:pt x="1190" y="2574"/>
                      <a:pt x="1157" y="2574"/>
                    </a:cubicBezTo>
                    <a:cubicBezTo>
                      <a:pt x="1100" y="2574"/>
                      <a:pt x="1045" y="2602"/>
                      <a:pt x="1012" y="2655"/>
                    </a:cubicBezTo>
                    <a:cubicBezTo>
                      <a:pt x="960" y="2729"/>
                      <a:pt x="981" y="2845"/>
                      <a:pt x="1054" y="2898"/>
                    </a:cubicBezTo>
                    <a:lnTo>
                      <a:pt x="1222" y="3003"/>
                    </a:lnTo>
                    <a:cubicBezTo>
                      <a:pt x="1096" y="3214"/>
                      <a:pt x="970" y="3434"/>
                      <a:pt x="875" y="3666"/>
                    </a:cubicBezTo>
                    <a:lnTo>
                      <a:pt x="686" y="3593"/>
                    </a:lnTo>
                    <a:cubicBezTo>
                      <a:pt x="664" y="3582"/>
                      <a:pt x="640" y="3577"/>
                      <a:pt x="616" y="3577"/>
                    </a:cubicBezTo>
                    <a:cubicBezTo>
                      <a:pt x="550" y="3577"/>
                      <a:pt x="485" y="3618"/>
                      <a:pt x="454" y="3687"/>
                    </a:cubicBezTo>
                    <a:cubicBezTo>
                      <a:pt x="422" y="3772"/>
                      <a:pt x="464" y="3877"/>
                      <a:pt x="548" y="3909"/>
                    </a:cubicBezTo>
                    <a:lnTo>
                      <a:pt x="738" y="3993"/>
                    </a:lnTo>
                    <a:cubicBezTo>
                      <a:pt x="654" y="4225"/>
                      <a:pt x="580" y="4457"/>
                      <a:pt x="517" y="4709"/>
                    </a:cubicBezTo>
                    <a:lnTo>
                      <a:pt x="328" y="4667"/>
                    </a:lnTo>
                    <a:cubicBezTo>
                      <a:pt x="315" y="4664"/>
                      <a:pt x="303" y="4663"/>
                      <a:pt x="291" y="4663"/>
                    </a:cubicBezTo>
                    <a:cubicBezTo>
                      <a:pt x="209" y="4663"/>
                      <a:pt x="135" y="4722"/>
                      <a:pt x="117" y="4804"/>
                    </a:cubicBezTo>
                    <a:cubicBezTo>
                      <a:pt x="96" y="4899"/>
                      <a:pt x="159" y="4993"/>
                      <a:pt x="253" y="5014"/>
                    </a:cubicBezTo>
                    <a:lnTo>
                      <a:pt x="454" y="5046"/>
                    </a:lnTo>
                    <a:cubicBezTo>
                      <a:pt x="412" y="5288"/>
                      <a:pt x="391" y="5541"/>
                      <a:pt x="380" y="5794"/>
                    </a:cubicBezTo>
                    <a:lnTo>
                      <a:pt x="180" y="5794"/>
                    </a:lnTo>
                    <a:cubicBezTo>
                      <a:pt x="85" y="5794"/>
                      <a:pt x="1" y="5868"/>
                      <a:pt x="1" y="5973"/>
                    </a:cubicBezTo>
                    <a:cubicBezTo>
                      <a:pt x="1" y="6068"/>
                      <a:pt x="85" y="6142"/>
                      <a:pt x="180" y="6142"/>
                    </a:cubicBezTo>
                    <a:lnTo>
                      <a:pt x="380" y="6142"/>
                    </a:lnTo>
                    <a:cubicBezTo>
                      <a:pt x="391" y="6395"/>
                      <a:pt x="412" y="6647"/>
                      <a:pt x="454" y="6889"/>
                    </a:cubicBezTo>
                    <a:lnTo>
                      <a:pt x="253" y="6931"/>
                    </a:lnTo>
                    <a:cubicBezTo>
                      <a:pt x="159" y="6942"/>
                      <a:pt x="96" y="7037"/>
                      <a:pt x="117" y="7132"/>
                    </a:cubicBezTo>
                    <a:cubicBezTo>
                      <a:pt x="138" y="7216"/>
                      <a:pt x="211" y="7268"/>
                      <a:pt x="285" y="7268"/>
                    </a:cubicBezTo>
                    <a:lnTo>
                      <a:pt x="328" y="7268"/>
                    </a:lnTo>
                    <a:lnTo>
                      <a:pt x="517" y="7226"/>
                    </a:lnTo>
                    <a:cubicBezTo>
                      <a:pt x="580" y="7479"/>
                      <a:pt x="654" y="7711"/>
                      <a:pt x="738" y="7942"/>
                    </a:cubicBezTo>
                    <a:lnTo>
                      <a:pt x="548" y="8027"/>
                    </a:lnTo>
                    <a:cubicBezTo>
                      <a:pt x="464" y="8059"/>
                      <a:pt x="422" y="8164"/>
                      <a:pt x="454" y="8248"/>
                    </a:cubicBezTo>
                    <a:cubicBezTo>
                      <a:pt x="485" y="8322"/>
                      <a:pt x="548" y="8364"/>
                      <a:pt x="623" y="8364"/>
                    </a:cubicBezTo>
                    <a:cubicBezTo>
                      <a:pt x="644" y="8364"/>
                      <a:pt x="665" y="8354"/>
                      <a:pt x="686" y="8343"/>
                    </a:cubicBezTo>
                    <a:lnTo>
                      <a:pt x="875" y="8269"/>
                    </a:lnTo>
                    <a:cubicBezTo>
                      <a:pt x="970" y="8501"/>
                      <a:pt x="1096" y="8722"/>
                      <a:pt x="1222" y="8933"/>
                    </a:cubicBezTo>
                    <a:lnTo>
                      <a:pt x="1054" y="9038"/>
                    </a:lnTo>
                    <a:cubicBezTo>
                      <a:pt x="981" y="9091"/>
                      <a:pt x="960" y="9206"/>
                      <a:pt x="1012" y="9281"/>
                    </a:cubicBezTo>
                    <a:cubicBezTo>
                      <a:pt x="1044" y="9333"/>
                      <a:pt x="1096" y="9365"/>
                      <a:pt x="1159" y="9365"/>
                    </a:cubicBezTo>
                    <a:cubicBezTo>
                      <a:pt x="1191" y="9365"/>
                      <a:pt x="1222" y="9354"/>
                      <a:pt x="1254" y="9333"/>
                    </a:cubicBezTo>
                    <a:lnTo>
                      <a:pt x="1423" y="9217"/>
                    </a:lnTo>
                    <a:cubicBezTo>
                      <a:pt x="1559" y="9417"/>
                      <a:pt x="1718" y="9618"/>
                      <a:pt x="1897" y="9796"/>
                    </a:cubicBezTo>
                    <a:lnTo>
                      <a:pt x="1749" y="9944"/>
                    </a:lnTo>
                    <a:cubicBezTo>
                      <a:pt x="1686" y="10007"/>
                      <a:pt x="1686" y="10123"/>
                      <a:pt x="1749" y="10186"/>
                    </a:cubicBezTo>
                    <a:cubicBezTo>
                      <a:pt x="1791" y="10218"/>
                      <a:pt x="1833" y="10239"/>
                      <a:pt x="1875" y="10239"/>
                    </a:cubicBezTo>
                    <a:cubicBezTo>
                      <a:pt x="1918" y="10239"/>
                      <a:pt x="1971" y="10218"/>
                      <a:pt x="2002" y="10186"/>
                    </a:cubicBezTo>
                    <a:lnTo>
                      <a:pt x="2139" y="10049"/>
                    </a:lnTo>
                    <a:cubicBezTo>
                      <a:pt x="2329" y="10218"/>
                      <a:pt x="2518" y="10376"/>
                      <a:pt x="2718" y="10523"/>
                    </a:cubicBezTo>
                    <a:lnTo>
                      <a:pt x="2613" y="10692"/>
                    </a:lnTo>
                    <a:cubicBezTo>
                      <a:pt x="2550" y="10765"/>
                      <a:pt x="2582" y="10882"/>
                      <a:pt x="2655" y="10934"/>
                    </a:cubicBezTo>
                    <a:cubicBezTo>
                      <a:pt x="2687" y="10955"/>
                      <a:pt x="2718" y="10955"/>
                      <a:pt x="2750" y="10955"/>
                    </a:cubicBezTo>
                    <a:cubicBezTo>
                      <a:pt x="2813" y="10955"/>
                      <a:pt x="2866" y="10934"/>
                      <a:pt x="2898" y="10882"/>
                    </a:cubicBezTo>
                    <a:lnTo>
                      <a:pt x="3013" y="10713"/>
                    </a:lnTo>
                    <a:cubicBezTo>
                      <a:pt x="3224" y="10850"/>
                      <a:pt x="3445" y="10966"/>
                      <a:pt x="3666" y="11071"/>
                    </a:cubicBezTo>
                    <a:lnTo>
                      <a:pt x="3593" y="11250"/>
                    </a:lnTo>
                    <a:cubicBezTo>
                      <a:pt x="3561" y="11345"/>
                      <a:pt x="3603" y="11450"/>
                      <a:pt x="3687" y="11481"/>
                    </a:cubicBezTo>
                    <a:cubicBezTo>
                      <a:pt x="3708" y="11492"/>
                      <a:pt x="3729" y="11492"/>
                      <a:pt x="3750" y="11492"/>
                    </a:cubicBezTo>
                    <a:cubicBezTo>
                      <a:pt x="3824" y="11492"/>
                      <a:pt x="3888" y="11450"/>
                      <a:pt x="3919" y="11387"/>
                    </a:cubicBezTo>
                    <a:lnTo>
                      <a:pt x="3993" y="11208"/>
                    </a:lnTo>
                    <a:cubicBezTo>
                      <a:pt x="4225" y="11292"/>
                      <a:pt x="4467" y="11366"/>
                      <a:pt x="4709" y="11418"/>
                    </a:cubicBezTo>
                    <a:lnTo>
                      <a:pt x="4667" y="11619"/>
                    </a:lnTo>
                    <a:cubicBezTo>
                      <a:pt x="4656" y="11713"/>
                      <a:pt x="4709" y="11797"/>
                      <a:pt x="4804" y="11819"/>
                    </a:cubicBezTo>
                    <a:cubicBezTo>
                      <a:pt x="4815" y="11829"/>
                      <a:pt x="4836" y="11829"/>
                      <a:pt x="4846" y="11829"/>
                    </a:cubicBezTo>
                    <a:cubicBezTo>
                      <a:pt x="4920" y="11829"/>
                      <a:pt x="4993" y="11766"/>
                      <a:pt x="5014" y="11682"/>
                    </a:cubicBezTo>
                    <a:lnTo>
                      <a:pt x="5056" y="11492"/>
                    </a:lnTo>
                    <a:cubicBezTo>
                      <a:pt x="5299" y="11524"/>
                      <a:pt x="5541" y="11556"/>
                      <a:pt x="5794" y="11556"/>
                    </a:cubicBezTo>
                    <a:lnTo>
                      <a:pt x="5794" y="11766"/>
                    </a:lnTo>
                    <a:cubicBezTo>
                      <a:pt x="5794" y="11861"/>
                      <a:pt x="5878" y="11935"/>
                      <a:pt x="5973" y="11935"/>
                    </a:cubicBezTo>
                    <a:cubicBezTo>
                      <a:pt x="6067" y="11935"/>
                      <a:pt x="6152" y="11861"/>
                      <a:pt x="6152" y="11766"/>
                    </a:cubicBezTo>
                    <a:lnTo>
                      <a:pt x="6152" y="11556"/>
                    </a:lnTo>
                    <a:cubicBezTo>
                      <a:pt x="6394" y="11556"/>
                      <a:pt x="6647" y="11524"/>
                      <a:pt x="6889" y="11492"/>
                    </a:cubicBezTo>
                    <a:lnTo>
                      <a:pt x="6931" y="11682"/>
                    </a:lnTo>
                    <a:cubicBezTo>
                      <a:pt x="6952" y="11766"/>
                      <a:pt x="7015" y="11829"/>
                      <a:pt x="7100" y="11829"/>
                    </a:cubicBezTo>
                    <a:cubicBezTo>
                      <a:pt x="7111" y="11829"/>
                      <a:pt x="7121" y="11829"/>
                      <a:pt x="7132" y="11819"/>
                    </a:cubicBezTo>
                    <a:cubicBezTo>
                      <a:pt x="7226" y="11797"/>
                      <a:pt x="7289" y="11713"/>
                      <a:pt x="7279" y="11619"/>
                    </a:cubicBezTo>
                    <a:lnTo>
                      <a:pt x="7237" y="11418"/>
                    </a:lnTo>
                    <a:cubicBezTo>
                      <a:pt x="7479" y="11366"/>
                      <a:pt x="7722" y="11292"/>
                      <a:pt x="7953" y="11208"/>
                    </a:cubicBezTo>
                    <a:lnTo>
                      <a:pt x="8027" y="11387"/>
                    </a:lnTo>
                    <a:cubicBezTo>
                      <a:pt x="8059" y="11450"/>
                      <a:pt x="8122" y="11492"/>
                      <a:pt x="8185" y="11492"/>
                    </a:cubicBezTo>
                    <a:cubicBezTo>
                      <a:pt x="8216" y="11492"/>
                      <a:pt x="8237" y="11492"/>
                      <a:pt x="8258" y="11481"/>
                    </a:cubicBezTo>
                    <a:cubicBezTo>
                      <a:pt x="8343" y="11450"/>
                      <a:pt x="8385" y="11345"/>
                      <a:pt x="8353" y="11250"/>
                    </a:cubicBezTo>
                    <a:lnTo>
                      <a:pt x="8279" y="11071"/>
                    </a:lnTo>
                    <a:cubicBezTo>
                      <a:pt x="8501" y="10966"/>
                      <a:pt x="8722" y="10850"/>
                      <a:pt x="8932" y="10713"/>
                    </a:cubicBezTo>
                    <a:lnTo>
                      <a:pt x="9049" y="10882"/>
                    </a:lnTo>
                    <a:cubicBezTo>
                      <a:pt x="9080" y="10934"/>
                      <a:pt x="9133" y="10955"/>
                      <a:pt x="9196" y="10955"/>
                    </a:cubicBezTo>
                    <a:cubicBezTo>
                      <a:pt x="9227" y="10955"/>
                      <a:pt x="9259" y="10955"/>
                      <a:pt x="9290" y="10934"/>
                    </a:cubicBezTo>
                    <a:cubicBezTo>
                      <a:pt x="9365" y="10882"/>
                      <a:pt x="9386" y="10765"/>
                      <a:pt x="9333" y="10692"/>
                    </a:cubicBezTo>
                    <a:lnTo>
                      <a:pt x="9227" y="10523"/>
                    </a:lnTo>
                    <a:cubicBezTo>
                      <a:pt x="9428" y="10376"/>
                      <a:pt x="9617" y="10218"/>
                      <a:pt x="9807" y="10049"/>
                    </a:cubicBezTo>
                    <a:lnTo>
                      <a:pt x="9943" y="10186"/>
                    </a:lnTo>
                    <a:cubicBezTo>
                      <a:pt x="9976" y="10218"/>
                      <a:pt x="10028" y="10239"/>
                      <a:pt x="10070" y="10239"/>
                    </a:cubicBezTo>
                    <a:cubicBezTo>
                      <a:pt x="10112" y="10239"/>
                      <a:pt x="10154" y="10218"/>
                      <a:pt x="10196" y="10186"/>
                    </a:cubicBezTo>
                    <a:cubicBezTo>
                      <a:pt x="10259" y="10123"/>
                      <a:pt x="10259" y="10007"/>
                      <a:pt x="10196" y="9944"/>
                    </a:cubicBezTo>
                    <a:lnTo>
                      <a:pt x="10049" y="9796"/>
                    </a:lnTo>
                    <a:cubicBezTo>
                      <a:pt x="10217" y="9618"/>
                      <a:pt x="10386" y="9417"/>
                      <a:pt x="10523" y="9217"/>
                    </a:cubicBezTo>
                    <a:lnTo>
                      <a:pt x="10692" y="9333"/>
                    </a:lnTo>
                    <a:cubicBezTo>
                      <a:pt x="10723" y="9354"/>
                      <a:pt x="10755" y="9365"/>
                      <a:pt x="10786" y="9365"/>
                    </a:cubicBezTo>
                    <a:cubicBezTo>
                      <a:pt x="10849" y="9365"/>
                      <a:pt x="10902" y="9333"/>
                      <a:pt x="10934" y="9281"/>
                    </a:cubicBezTo>
                    <a:cubicBezTo>
                      <a:pt x="10987" y="9206"/>
                      <a:pt x="10966" y="9091"/>
                      <a:pt x="10891" y="9038"/>
                    </a:cubicBezTo>
                    <a:lnTo>
                      <a:pt x="10723" y="8933"/>
                    </a:lnTo>
                    <a:cubicBezTo>
                      <a:pt x="10849" y="8722"/>
                      <a:pt x="10976" y="8501"/>
                      <a:pt x="11071" y="8269"/>
                    </a:cubicBezTo>
                    <a:lnTo>
                      <a:pt x="11261" y="8343"/>
                    </a:lnTo>
                    <a:cubicBezTo>
                      <a:pt x="11282" y="8354"/>
                      <a:pt x="11303" y="8364"/>
                      <a:pt x="11324" y="8364"/>
                    </a:cubicBezTo>
                    <a:cubicBezTo>
                      <a:pt x="11397" y="8364"/>
                      <a:pt x="11460" y="8322"/>
                      <a:pt x="11481" y="8248"/>
                    </a:cubicBezTo>
                    <a:cubicBezTo>
                      <a:pt x="11523" y="8164"/>
                      <a:pt x="11481" y="8059"/>
                      <a:pt x="11387" y="8027"/>
                    </a:cubicBezTo>
                    <a:lnTo>
                      <a:pt x="11207" y="7942"/>
                    </a:lnTo>
                    <a:cubicBezTo>
                      <a:pt x="11292" y="7711"/>
                      <a:pt x="11366" y="7479"/>
                      <a:pt x="11429" y="7226"/>
                    </a:cubicBezTo>
                    <a:lnTo>
                      <a:pt x="11619" y="7268"/>
                    </a:lnTo>
                    <a:lnTo>
                      <a:pt x="11650" y="7268"/>
                    </a:lnTo>
                    <a:cubicBezTo>
                      <a:pt x="11734" y="7268"/>
                      <a:pt x="11808" y="7216"/>
                      <a:pt x="11829" y="7132"/>
                    </a:cubicBezTo>
                    <a:cubicBezTo>
                      <a:pt x="11839" y="7037"/>
                      <a:pt x="11787" y="6942"/>
                      <a:pt x="11692" y="6931"/>
                    </a:cubicBezTo>
                    <a:lnTo>
                      <a:pt x="11492" y="6889"/>
                    </a:lnTo>
                    <a:cubicBezTo>
                      <a:pt x="11534" y="6647"/>
                      <a:pt x="11555" y="6395"/>
                      <a:pt x="11566" y="6142"/>
                    </a:cubicBezTo>
                    <a:lnTo>
                      <a:pt x="11766" y="6142"/>
                    </a:lnTo>
                    <a:cubicBezTo>
                      <a:pt x="11860" y="6142"/>
                      <a:pt x="11945" y="6068"/>
                      <a:pt x="11945" y="5973"/>
                    </a:cubicBezTo>
                    <a:cubicBezTo>
                      <a:pt x="11945" y="5868"/>
                      <a:pt x="11860" y="5794"/>
                      <a:pt x="11766" y="5794"/>
                    </a:cubicBezTo>
                    <a:lnTo>
                      <a:pt x="11566" y="5794"/>
                    </a:lnTo>
                    <a:cubicBezTo>
                      <a:pt x="11555" y="5541"/>
                      <a:pt x="11534" y="5288"/>
                      <a:pt x="11492" y="5046"/>
                    </a:cubicBezTo>
                    <a:lnTo>
                      <a:pt x="11692" y="5014"/>
                    </a:lnTo>
                    <a:cubicBezTo>
                      <a:pt x="11787" y="4993"/>
                      <a:pt x="11839" y="4899"/>
                      <a:pt x="11829" y="4804"/>
                    </a:cubicBezTo>
                    <a:cubicBezTo>
                      <a:pt x="11811" y="4722"/>
                      <a:pt x="11737" y="4663"/>
                      <a:pt x="11655" y="4663"/>
                    </a:cubicBezTo>
                    <a:cubicBezTo>
                      <a:pt x="11643" y="4663"/>
                      <a:pt x="11631" y="4664"/>
                      <a:pt x="11619" y="4667"/>
                    </a:cubicBezTo>
                    <a:lnTo>
                      <a:pt x="11429" y="4709"/>
                    </a:lnTo>
                    <a:cubicBezTo>
                      <a:pt x="11366" y="4457"/>
                      <a:pt x="11292" y="4225"/>
                      <a:pt x="11207" y="3993"/>
                    </a:cubicBezTo>
                    <a:lnTo>
                      <a:pt x="11387" y="3909"/>
                    </a:lnTo>
                    <a:cubicBezTo>
                      <a:pt x="11481" y="3877"/>
                      <a:pt x="11523" y="3772"/>
                      <a:pt x="11481" y="3687"/>
                    </a:cubicBezTo>
                    <a:cubicBezTo>
                      <a:pt x="11458" y="3618"/>
                      <a:pt x="11395" y="3577"/>
                      <a:pt x="11330" y="3577"/>
                    </a:cubicBezTo>
                    <a:cubicBezTo>
                      <a:pt x="11306" y="3577"/>
                      <a:pt x="11283" y="3582"/>
                      <a:pt x="11261" y="3593"/>
                    </a:cubicBezTo>
                    <a:lnTo>
                      <a:pt x="11071" y="3666"/>
                    </a:lnTo>
                    <a:cubicBezTo>
                      <a:pt x="10976" y="3434"/>
                      <a:pt x="10849" y="3214"/>
                      <a:pt x="10723" y="3003"/>
                    </a:cubicBezTo>
                    <a:lnTo>
                      <a:pt x="10891" y="2898"/>
                    </a:lnTo>
                    <a:cubicBezTo>
                      <a:pt x="10966" y="2845"/>
                      <a:pt x="10987" y="2729"/>
                      <a:pt x="10934" y="2655"/>
                    </a:cubicBezTo>
                    <a:cubicBezTo>
                      <a:pt x="10901" y="2602"/>
                      <a:pt x="10846" y="2574"/>
                      <a:pt x="10790" y="2574"/>
                    </a:cubicBezTo>
                    <a:cubicBezTo>
                      <a:pt x="10757" y="2574"/>
                      <a:pt x="10723" y="2583"/>
                      <a:pt x="10692" y="2603"/>
                    </a:cubicBezTo>
                    <a:lnTo>
                      <a:pt x="10523" y="2718"/>
                    </a:lnTo>
                    <a:cubicBezTo>
                      <a:pt x="10376" y="2519"/>
                      <a:pt x="10217" y="2318"/>
                      <a:pt x="10049" y="2139"/>
                    </a:cubicBezTo>
                    <a:lnTo>
                      <a:pt x="10196" y="1992"/>
                    </a:lnTo>
                    <a:cubicBezTo>
                      <a:pt x="10259" y="1929"/>
                      <a:pt x="10259" y="1812"/>
                      <a:pt x="10196" y="1749"/>
                    </a:cubicBezTo>
                    <a:cubicBezTo>
                      <a:pt x="10160" y="1713"/>
                      <a:pt x="10115" y="1694"/>
                      <a:pt x="10070" y="1694"/>
                    </a:cubicBezTo>
                    <a:cubicBezTo>
                      <a:pt x="10025" y="1694"/>
                      <a:pt x="9981" y="1713"/>
                      <a:pt x="9943" y="1749"/>
                    </a:cubicBezTo>
                    <a:lnTo>
                      <a:pt x="9807" y="1887"/>
                    </a:lnTo>
                    <a:cubicBezTo>
                      <a:pt x="9617" y="1718"/>
                      <a:pt x="9428" y="1560"/>
                      <a:pt x="9227" y="1412"/>
                    </a:cubicBezTo>
                    <a:lnTo>
                      <a:pt x="9333" y="1244"/>
                    </a:lnTo>
                    <a:cubicBezTo>
                      <a:pt x="9386" y="1170"/>
                      <a:pt x="9365" y="1054"/>
                      <a:pt x="9290" y="1002"/>
                    </a:cubicBezTo>
                    <a:cubicBezTo>
                      <a:pt x="9259" y="982"/>
                      <a:pt x="9226" y="973"/>
                      <a:pt x="9193" y="973"/>
                    </a:cubicBezTo>
                    <a:cubicBezTo>
                      <a:pt x="9136" y="973"/>
                      <a:pt x="9082" y="1001"/>
                      <a:pt x="9049" y="1054"/>
                    </a:cubicBezTo>
                    <a:lnTo>
                      <a:pt x="8932" y="1223"/>
                    </a:lnTo>
                    <a:cubicBezTo>
                      <a:pt x="8722" y="1086"/>
                      <a:pt x="8501" y="970"/>
                      <a:pt x="8279" y="865"/>
                    </a:cubicBezTo>
                    <a:lnTo>
                      <a:pt x="8353" y="686"/>
                    </a:lnTo>
                    <a:cubicBezTo>
                      <a:pt x="8385" y="591"/>
                      <a:pt x="8343" y="496"/>
                      <a:pt x="8258" y="454"/>
                    </a:cubicBezTo>
                    <a:cubicBezTo>
                      <a:pt x="8237" y="447"/>
                      <a:pt x="8215" y="443"/>
                      <a:pt x="8194" y="443"/>
                    </a:cubicBezTo>
                    <a:cubicBezTo>
                      <a:pt x="8123" y="443"/>
                      <a:pt x="8059" y="483"/>
                      <a:pt x="8027" y="549"/>
                    </a:cubicBezTo>
                    <a:lnTo>
                      <a:pt x="7953" y="728"/>
                    </a:lnTo>
                    <a:cubicBezTo>
                      <a:pt x="7722" y="644"/>
                      <a:pt x="7479" y="570"/>
                      <a:pt x="7237" y="517"/>
                    </a:cubicBezTo>
                    <a:lnTo>
                      <a:pt x="7279" y="317"/>
                    </a:lnTo>
                    <a:cubicBezTo>
                      <a:pt x="7289" y="222"/>
                      <a:pt x="7226" y="138"/>
                      <a:pt x="7132" y="117"/>
                    </a:cubicBezTo>
                    <a:cubicBezTo>
                      <a:pt x="7119" y="114"/>
                      <a:pt x="7107" y="113"/>
                      <a:pt x="7095" y="113"/>
                    </a:cubicBezTo>
                    <a:cubicBezTo>
                      <a:pt x="7016" y="113"/>
                      <a:pt x="6949" y="172"/>
                      <a:pt x="6931" y="254"/>
                    </a:cubicBezTo>
                    <a:lnTo>
                      <a:pt x="6889" y="454"/>
                    </a:lnTo>
                    <a:cubicBezTo>
                      <a:pt x="6647" y="412"/>
                      <a:pt x="6394" y="380"/>
                      <a:pt x="6152" y="380"/>
                    </a:cubicBezTo>
                    <a:lnTo>
                      <a:pt x="6152" y="169"/>
                    </a:lnTo>
                    <a:cubicBezTo>
                      <a:pt x="6152" y="75"/>
                      <a:pt x="6067" y="1"/>
                      <a:pt x="59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90"/>
              <p:cNvSpPr/>
              <p:nvPr/>
            </p:nvSpPr>
            <p:spPr>
              <a:xfrm>
                <a:off x="5336135" y="1686232"/>
                <a:ext cx="263789" cy="264088"/>
              </a:xfrm>
              <a:custGeom>
                <a:rect b="b" l="l" r="r" t="t"/>
                <a:pathLst>
                  <a:path extrusionOk="0" h="9702" w="9691">
                    <a:moveTo>
                      <a:pt x="4845" y="727"/>
                    </a:moveTo>
                    <a:cubicBezTo>
                      <a:pt x="7120" y="727"/>
                      <a:pt x="8963" y="2581"/>
                      <a:pt x="8963" y="4856"/>
                    </a:cubicBezTo>
                    <a:cubicBezTo>
                      <a:pt x="8963" y="7120"/>
                      <a:pt x="7120" y="8974"/>
                      <a:pt x="4845" y="8974"/>
                    </a:cubicBezTo>
                    <a:cubicBezTo>
                      <a:pt x="2570" y="8974"/>
                      <a:pt x="716" y="7120"/>
                      <a:pt x="716" y="4856"/>
                    </a:cubicBezTo>
                    <a:cubicBezTo>
                      <a:pt x="716" y="2581"/>
                      <a:pt x="2570" y="727"/>
                      <a:pt x="4845" y="727"/>
                    </a:cubicBezTo>
                    <a:close/>
                    <a:moveTo>
                      <a:pt x="4845" y="0"/>
                    </a:moveTo>
                    <a:cubicBezTo>
                      <a:pt x="4750" y="0"/>
                      <a:pt x="4666" y="85"/>
                      <a:pt x="4666" y="180"/>
                    </a:cubicBezTo>
                    <a:lnTo>
                      <a:pt x="4666" y="379"/>
                    </a:lnTo>
                    <a:cubicBezTo>
                      <a:pt x="4487" y="390"/>
                      <a:pt x="4318" y="401"/>
                      <a:pt x="4139" y="433"/>
                    </a:cubicBezTo>
                    <a:lnTo>
                      <a:pt x="4108" y="232"/>
                    </a:lnTo>
                    <a:cubicBezTo>
                      <a:pt x="4089" y="150"/>
                      <a:pt x="4015" y="91"/>
                      <a:pt x="3934" y="91"/>
                    </a:cubicBezTo>
                    <a:cubicBezTo>
                      <a:pt x="3922" y="91"/>
                      <a:pt x="3909" y="93"/>
                      <a:pt x="3897" y="96"/>
                    </a:cubicBezTo>
                    <a:cubicBezTo>
                      <a:pt x="3802" y="117"/>
                      <a:pt x="3739" y="211"/>
                      <a:pt x="3760" y="306"/>
                    </a:cubicBezTo>
                    <a:lnTo>
                      <a:pt x="3802" y="506"/>
                    </a:lnTo>
                    <a:cubicBezTo>
                      <a:pt x="3623" y="538"/>
                      <a:pt x="3455" y="590"/>
                      <a:pt x="3296" y="653"/>
                    </a:cubicBezTo>
                    <a:lnTo>
                      <a:pt x="3223" y="464"/>
                    </a:lnTo>
                    <a:cubicBezTo>
                      <a:pt x="3191" y="399"/>
                      <a:pt x="3120" y="359"/>
                      <a:pt x="3051" y="359"/>
                    </a:cubicBezTo>
                    <a:cubicBezTo>
                      <a:pt x="3031" y="359"/>
                      <a:pt x="3010" y="362"/>
                      <a:pt x="2991" y="369"/>
                    </a:cubicBezTo>
                    <a:cubicBezTo>
                      <a:pt x="2896" y="411"/>
                      <a:pt x="2854" y="517"/>
                      <a:pt x="2896" y="601"/>
                    </a:cubicBezTo>
                    <a:lnTo>
                      <a:pt x="2970" y="791"/>
                    </a:lnTo>
                    <a:cubicBezTo>
                      <a:pt x="2812" y="864"/>
                      <a:pt x="2654" y="948"/>
                      <a:pt x="2507" y="1043"/>
                    </a:cubicBezTo>
                    <a:lnTo>
                      <a:pt x="2391" y="864"/>
                    </a:lnTo>
                    <a:cubicBezTo>
                      <a:pt x="2358" y="818"/>
                      <a:pt x="2305" y="793"/>
                      <a:pt x="2249" y="793"/>
                    </a:cubicBezTo>
                    <a:cubicBezTo>
                      <a:pt x="2215" y="793"/>
                      <a:pt x="2180" y="802"/>
                      <a:pt x="2149" y="822"/>
                    </a:cubicBezTo>
                    <a:cubicBezTo>
                      <a:pt x="2075" y="875"/>
                      <a:pt x="2054" y="980"/>
                      <a:pt x="2107" y="1065"/>
                    </a:cubicBezTo>
                    <a:lnTo>
                      <a:pt x="2212" y="1233"/>
                    </a:lnTo>
                    <a:cubicBezTo>
                      <a:pt x="2075" y="1338"/>
                      <a:pt x="1938" y="1454"/>
                      <a:pt x="1812" y="1570"/>
                    </a:cubicBezTo>
                    <a:lnTo>
                      <a:pt x="1664" y="1423"/>
                    </a:lnTo>
                    <a:cubicBezTo>
                      <a:pt x="1633" y="1391"/>
                      <a:pt x="1588" y="1375"/>
                      <a:pt x="1543" y="1375"/>
                    </a:cubicBezTo>
                    <a:cubicBezTo>
                      <a:pt x="1498" y="1375"/>
                      <a:pt x="1453" y="1391"/>
                      <a:pt x="1422" y="1423"/>
                    </a:cubicBezTo>
                    <a:cubicBezTo>
                      <a:pt x="1348" y="1496"/>
                      <a:pt x="1348" y="1601"/>
                      <a:pt x="1422" y="1675"/>
                    </a:cubicBezTo>
                    <a:lnTo>
                      <a:pt x="1559" y="1812"/>
                    </a:lnTo>
                    <a:cubicBezTo>
                      <a:pt x="1443" y="1949"/>
                      <a:pt x="1327" y="2086"/>
                      <a:pt x="1222" y="2223"/>
                    </a:cubicBezTo>
                    <a:lnTo>
                      <a:pt x="1053" y="2107"/>
                    </a:lnTo>
                    <a:cubicBezTo>
                      <a:pt x="1026" y="2088"/>
                      <a:pt x="994" y="2078"/>
                      <a:pt x="961" y="2078"/>
                    </a:cubicBezTo>
                    <a:cubicBezTo>
                      <a:pt x="903" y="2078"/>
                      <a:pt x="844" y="2106"/>
                      <a:pt x="811" y="2160"/>
                    </a:cubicBezTo>
                    <a:cubicBezTo>
                      <a:pt x="758" y="2233"/>
                      <a:pt x="779" y="2350"/>
                      <a:pt x="864" y="2402"/>
                    </a:cubicBezTo>
                    <a:lnTo>
                      <a:pt x="1032" y="2518"/>
                    </a:lnTo>
                    <a:cubicBezTo>
                      <a:pt x="937" y="2665"/>
                      <a:pt x="853" y="2823"/>
                      <a:pt x="779" y="2981"/>
                    </a:cubicBezTo>
                    <a:lnTo>
                      <a:pt x="590" y="2897"/>
                    </a:lnTo>
                    <a:cubicBezTo>
                      <a:pt x="571" y="2890"/>
                      <a:pt x="551" y="2886"/>
                      <a:pt x="530" y="2886"/>
                    </a:cubicBezTo>
                    <a:cubicBezTo>
                      <a:pt x="462" y="2886"/>
                      <a:pt x="393" y="2926"/>
                      <a:pt x="368" y="2992"/>
                    </a:cubicBezTo>
                    <a:cubicBezTo>
                      <a:pt x="326" y="3087"/>
                      <a:pt x="368" y="3192"/>
                      <a:pt x="464" y="3223"/>
                    </a:cubicBezTo>
                    <a:lnTo>
                      <a:pt x="653" y="3297"/>
                    </a:lnTo>
                    <a:cubicBezTo>
                      <a:pt x="590" y="3466"/>
                      <a:pt x="537" y="3635"/>
                      <a:pt x="495" y="3803"/>
                    </a:cubicBezTo>
                    <a:lnTo>
                      <a:pt x="295" y="3771"/>
                    </a:lnTo>
                    <a:cubicBezTo>
                      <a:pt x="283" y="3768"/>
                      <a:pt x="270" y="3767"/>
                      <a:pt x="258" y="3767"/>
                    </a:cubicBezTo>
                    <a:cubicBezTo>
                      <a:pt x="177" y="3767"/>
                      <a:pt x="104" y="3826"/>
                      <a:pt x="94" y="3908"/>
                    </a:cubicBezTo>
                    <a:cubicBezTo>
                      <a:pt x="73" y="4003"/>
                      <a:pt x="137" y="4087"/>
                      <a:pt x="232" y="4108"/>
                    </a:cubicBezTo>
                    <a:lnTo>
                      <a:pt x="421" y="4150"/>
                    </a:lnTo>
                    <a:cubicBezTo>
                      <a:pt x="400" y="4319"/>
                      <a:pt x="379" y="4498"/>
                      <a:pt x="379" y="4677"/>
                    </a:cubicBezTo>
                    <a:lnTo>
                      <a:pt x="169" y="4677"/>
                    </a:lnTo>
                    <a:cubicBezTo>
                      <a:pt x="73" y="4677"/>
                      <a:pt x="0" y="4751"/>
                      <a:pt x="0" y="4856"/>
                    </a:cubicBezTo>
                    <a:cubicBezTo>
                      <a:pt x="0" y="4951"/>
                      <a:pt x="73" y="5025"/>
                      <a:pt x="169" y="5025"/>
                    </a:cubicBezTo>
                    <a:lnTo>
                      <a:pt x="379" y="5025"/>
                    </a:lnTo>
                    <a:cubicBezTo>
                      <a:pt x="379" y="5203"/>
                      <a:pt x="400" y="5383"/>
                      <a:pt x="421" y="5551"/>
                    </a:cubicBezTo>
                    <a:lnTo>
                      <a:pt x="232" y="5594"/>
                    </a:lnTo>
                    <a:cubicBezTo>
                      <a:pt x="137" y="5615"/>
                      <a:pt x="73" y="5699"/>
                      <a:pt x="94" y="5793"/>
                    </a:cubicBezTo>
                    <a:cubicBezTo>
                      <a:pt x="105" y="5878"/>
                      <a:pt x="179" y="5941"/>
                      <a:pt x="263" y="5941"/>
                    </a:cubicBezTo>
                    <a:cubicBezTo>
                      <a:pt x="274" y="5941"/>
                      <a:pt x="284" y="5941"/>
                      <a:pt x="295" y="5931"/>
                    </a:cubicBezTo>
                    <a:lnTo>
                      <a:pt x="495" y="5899"/>
                    </a:lnTo>
                    <a:cubicBezTo>
                      <a:pt x="537" y="6067"/>
                      <a:pt x="590" y="6236"/>
                      <a:pt x="653" y="6404"/>
                    </a:cubicBezTo>
                    <a:lnTo>
                      <a:pt x="464" y="6478"/>
                    </a:lnTo>
                    <a:cubicBezTo>
                      <a:pt x="368" y="6510"/>
                      <a:pt x="326" y="6615"/>
                      <a:pt x="368" y="6710"/>
                    </a:cubicBezTo>
                    <a:cubicBezTo>
                      <a:pt x="389" y="6773"/>
                      <a:pt x="464" y="6815"/>
                      <a:pt x="527" y="6815"/>
                    </a:cubicBezTo>
                    <a:cubicBezTo>
                      <a:pt x="548" y="6815"/>
                      <a:pt x="569" y="6804"/>
                      <a:pt x="590" y="6804"/>
                    </a:cubicBezTo>
                    <a:lnTo>
                      <a:pt x="779" y="6720"/>
                    </a:lnTo>
                    <a:cubicBezTo>
                      <a:pt x="853" y="6879"/>
                      <a:pt x="937" y="7036"/>
                      <a:pt x="1032" y="7184"/>
                    </a:cubicBezTo>
                    <a:lnTo>
                      <a:pt x="864" y="7300"/>
                    </a:lnTo>
                    <a:cubicBezTo>
                      <a:pt x="779" y="7352"/>
                      <a:pt x="758" y="7468"/>
                      <a:pt x="811" y="7542"/>
                    </a:cubicBezTo>
                    <a:cubicBezTo>
                      <a:pt x="853" y="7595"/>
                      <a:pt x="906" y="7626"/>
                      <a:pt x="958" y="7626"/>
                    </a:cubicBezTo>
                    <a:cubicBezTo>
                      <a:pt x="990" y="7626"/>
                      <a:pt x="1032" y="7616"/>
                      <a:pt x="1053" y="7595"/>
                    </a:cubicBezTo>
                    <a:lnTo>
                      <a:pt x="1222" y="7479"/>
                    </a:lnTo>
                    <a:cubicBezTo>
                      <a:pt x="1327" y="7626"/>
                      <a:pt x="1443" y="7752"/>
                      <a:pt x="1559" y="7890"/>
                    </a:cubicBezTo>
                    <a:lnTo>
                      <a:pt x="1422" y="8026"/>
                    </a:lnTo>
                    <a:cubicBezTo>
                      <a:pt x="1348" y="8100"/>
                      <a:pt x="1348" y="8206"/>
                      <a:pt x="1422" y="8279"/>
                    </a:cubicBezTo>
                    <a:cubicBezTo>
                      <a:pt x="1454" y="8311"/>
                      <a:pt x="1496" y="8332"/>
                      <a:pt x="1538" y="8332"/>
                    </a:cubicBezTo>
                    <a:cubicBezTo>
                      <a:pt x="1590" y="8332"/>
                      <a:pt x="1632" y="8311"/>
                      <a:pt x="1664" y="8279"/>
                    </a:cubicBezTo>
                    <a:lnTo>
                      <a:pt x="1812" y="8132"/>
                    </a:lnTo>
                    <a:cubicBezTo>
                      <a:pt x="1938" y="8258"/>
                      <a:pt x="2075" y="8363"/>
                      <a:pt x="2212" y="8469"/>
                    </a:cubicBezTo>
                    <a:lnTo>
                      <a:pt x="2107" y="8637"/>
                    </a:lnTo>
                    <a:cubicBezTo>
                      <a:pt x="2054" y="8721"/>
                      <a:pt x="2075" y="8827"/>
                      <a:pt x="2149" y="8880"/>
                    </a:cubicBezTo>
                    <a:cubicBezTo>
                      <a:pt x="2180" y="8901"/>
                      <a:pt x="2212" y="8911"/>
                      <a:pt x="2243" y="8911"/>
                    </a:cubicBezTo>
                    <a:cubicBezTo>
                      <a:pt x="2306" y="8911"/>
                      <a:pt x="2359" y="8880"/>
                      <a:pt x="2391" y="8838"/>
                    </a:cubicBezTo>
                    <a:lnTo>
                      <a:pt x="2507" y="8669"/>
                    </a:lnTo>
                    <a:cubicBezTo>
                      <a:pt x="2654" y="8753"/>
                      <a:pt x="2812" y="8838"/>
                      <a:pt x="2970" y="8911"/>
                    </a:cubicBezTo>
                    <a:lnTo>
                      <a:pt x="2896" y="9101"/>
                    </a:lnTo>
                    <a:cubicBezTo>
                      <a:pt x="2854" y="9185"/>
                      <a:pt x="2896" y="9290"/>
                      <a:pt x="2991" y="9332"/>
                    </a:cubicBezTo>
                    <a:cubicBezTo>
                      <a:pt x="3012" y="9343"/>
                      <a:pt x="3033" y="9343"/>
                      <a:pt x="3055" y="9343"/>
                    </a:cubicBezTo>
                    <a:cubicBezTo>
                      <a:pt x="3128" y="9343"/>
                      <a:pt x="3191" y="9301"/>
                      <a:pt x="3223" y="9238"/>
                    </a:cubicBezTo>
                    <a:lnTo>
                      <a:pt x="3296" y="9048"/>
                    </a:lnTo>
                    <a:cubicBezTo>
                      <a:pt x="3455" y="9112"/>
                      <a:pt x="3623" y="9164"/>
                      <a:pt x="3802" y="9206"/>
                    </a:cubicBezTo>
                    <a:lnTo>
                      <a:pt x="3760" y="9395"/>
                    </a:lnTo>
                    <a:cubicBezTo>
                      <a:pt x="3739" y="9491"/>
                      <a:pt x="3802" y="9585"/>
                      <a:pt x="3897" y="9606"/>
                    </a:cubicBezTo>
                    <a:lnTo>
                      <a:pt x="3928" y="9606"/>
                    </a:lnTo>
                    <a:cubicBezTo>
                      <a:pt x="4013" y="9606"/>
                      <a:pt x="4087" y="9554"/>
                      <a:pt x="4108" y="9470"/>
                    </a:cubicBezTo>
                    <a:lnTo>
                      <a:pt x="4139" y="9269"/>
                    </a:lnTo>
                    <a:cubicBezTo>
                      <a:pt x="4318" y="9301"/>
                      <a:pt x="4487" y="9311"/>
                      <a:pt x="4666" y="9322"/>
                    </a:cubicBezTo>
                    <a:lnTo>
                      <a:pt x="4666" y="9522"/>
                    </a:lnTo>
                    <a:cubicBezTo>
                      <a:pt x="4666" y="9617"/>
                      <a:pt x="4750" y="9701"/>
                      <a:pt x="4845" y="9701"/>
                    </a:cubicBezTo>
                    <a:cubicBezTo>
                      <a:pt x="4939" y="9701"/>
                      <a:pt x="5024" y="9617"/>
                      <a:pt x="5024" y="9522"/>
                    </a:cubicBezTo>
                    <a:lnTo>
                      <a:pt x="5024" y="9322"/>
                    </a:lnTo>
                    <a:cubicBezTo>
                      <a:pt x="5192" y="9311"/>
                      <a:pt x="5372" y="9301"/>
                      <a:pt x="5540" y="9269"/>
                    </a:cubicBezTo>
                    <a:lnTo>
                      <a:pt x="5582" y="9470"/>
                    </a:lnTo>
                    <a:cubicBezTo>
                      <a:pt x="5603" y="9554"/>
                      <a:pt x="5677" y="9606"/>
                      <a:pt x="5751" y="9606"/>
                    </a:cubicBezTo>
                    <a:lnTo>
                      <a:pt x="5793" y="9606"/>
                    </a:lnTo>
                    <a:cubicBezTo>
                      <a:pt x="5887" y="9585"/>
                      <a:pt x="5951" y="9491"/>
                      <a:pt x="5930" y="9395"/>
                    </a:cubicBezTo>
                    <a:lnTo>
                      <a:pt x="5887" y="9206"/>
                    </a:lnTo>
                    <a:cubicBezTo>
                      <a:pt x="6056" y="9164"/>
                      <a:pt x="6224" y="9112"/>
                      <a:pt x="6393" y="9048"/>
                    </a:cubicBezTo>
                    <a:lnTo>
                      <a:pt x="6467" y="9238"/>
                    </a:lnTo>
                    <a:cubicBezTo>
                      <a:pt x="6498" y="9301"/>
                      <a:pt x="6562" y="9343"/>
                      <a:pt x="6636" y="9343"/>
                    </a:cubicBezTo>
                    <a:cubicBezTo>
                      <a:pt x="6657" y="9343"/>
                      <a:pt x="6678" y="9343"/>
                      <a:pt x="6699" y="9332"/>
                    </a:cubicBezTo>
                    <a:cubicBezTo>
                      <a:pt x="6793" y="9290"/>
                      <a:pt x="6835" y="9185"/>
                      <a:pt x="6793" y="9101"/>
                    </a:cubicBezTo>
                    <a:lnTo>
                      <a:pt x="6720" y="8911"/>
                    </a:lnTo>
                    <a:cubicBezTo>
                      <a:pt x="6877" y="8838"/>
                      <a:pt x="7036" y="8753"/>
                      <a:pt x="7183" y="8669"/>
                    </a:cubicBezTo>
                    <a:lnTo>
                      <a:pt x="7299" y="8838"/>
                    </a:lnTo>
                    <a:cubicBezTo>
                      <a:pt x="7331" y="8880"/>
                      <a:pt x="7383" y="8911"/>
                      <a:pt x="7436" y="8911"/>
                    </a:cubicBezTo>
                    <a:cubicBezTo>
                      <a:pt x="7478" y="8911"/>
                      <a:pt x="7509" y="8901"/>
                      <a:pt x="7541" y="8880"/>
                    </a:cubicBezTo>
                    <a:cubicBezTo>
                      <a:pt x="7615" y="8827"/>
                      <a:pt x="7636" y="8721"/>
                      <a:pt x="7584" y="8637"/>
                    </a:cubicBezTo>
                    <a:lnTo>
                      <a:pt x="7467" y="8469"/>
                    </a:lnTo>
                    <a:cubicBezTo>
                      <a:pt x="7615" y="8363"/>
                      <a:pt x="7752" y="8258"/>
                      <a:pt x="7879" y="8132"/>
                    </a:cubicBezTo>
                    <a:lnTo>
                      <a:pt x="8026" y="8279"/>
                    </a:lnTo>
                    <a:cubicBezTo>
                      <a:pt x="8057" y="8311"/>
                      <a:pt x="8099" y="8332"/>
                      <a:pt x="8152" y="8332"/>
                    </a:cubicBezTo>
                    <a:cubicBezTo>
                      <a:pt x="8194" y="8332"/>
                      <a:pt x="8237" y="8311"/>
                      <a:pt x="8268" y="8279"/>
                    </a:cubicBezTo>
                    <a:cubicBezTo>
                      <a:pt x="8342" y="8206"/>
                      <a:pt x="8342" y="8100"/>
                      <a:pt x="8268" y="8026"/>
                    </a:cubicBezTo>
                    <a:lnTo>
                      <a:pt x="8131" y="7890"/>
                    </a:lnTo>
                    <a:cubicBezTo>
                      <a:pt x="8247" y="7752"/>
                      <a:pt x="8363" y="7626"/>
                      <a:pt x="8457" y="7479"/>
                    </a:cubicBezTo>
                    <a:lnTo>
                      <a:pt x="8637" y="7595"/>
                    </a:lnTo>
                    <a:cubicBezTo>
                      <a:pt x="8658" y="7616"/>
                      <a:pt x="8700" y="7626"/>
                      <a:pt x="8731" y="7626"/>
                    </a:cubicBezTo>
                    <a:cubicBezTo>
                      <a:pt x="8784" y="7626"/>
                      <a:pt x="8837" y="7595"/>
                      <a:pt x="8879" y="7542"/>
                    </a:cubicBezTo>
                    <a:cubicBezTo>
                      <a:pt x="8932" y="7468"/>
                      <a:pt x="8911" y="7352"/>
                      <a:pt x="8826" y="7300"/>
                    </a:cubicBezTo>
                    <a:lnTo>
                      <a:pt x="8658" y="7184"/>
                    </a:lnTo>
                    <a:cubicBezTo>
                      <a:pt x="8752" y="7036"/>
                      <a:pt x="8837" y="6879"/>
                      <a:pt x="8911" y="6720"/>
                    </a:cubicBezTo>
                    <a:lnTo>
                      <a:pt x="9089" y="6804"/>
                    </a:lnTo>
                    <a:cubicBezTo>
                      <a:pt x="9110" y="6804"/>
                      <a:pt x="9142" y="6815"/>
                      <a:pt x="9163" y="6815"/>
                    </a:cubicBezTo>
                    <a:cubicBezTo>
                      <a:pt x="9227" y="6815"/>
                      <a:pt x="9290" y="6773"/>
                      <a:pt x="9321" y="6710"/>
                    </a:cubicBezTo>
                    <a:cubicBezTo>
                      <a:pt x="9363" y="6615"/>
                      <a:pt x="9321" y="6510"/>
                      <a:pt x="9227" y="6478"/>
                    </a:cubicBezTo>
                    <a:lnTo>
                      <a:pt x="9037" y="6404"/>
                    </a:lnTo>
                    <a:cubicBezTo>
                      <a:pt x="9100" y="6236"/>
                      <a:pt x="9153" y="6067"/>
                      <a:pt x="9195" y="5899"/>
                    </a:cubicBezTo>
                    <a:lnTo>
                      <a:pt x="9395" y="5931"/>
                    </a:lnTo>
                    <a:cubicBezTo>
                      <a:pt x="9405" y="5941"/>
                      <a:pt x="9416" y="5941"/>
                      <a:pt x="9426" y="5941"/>
                    </a:cubicBezTo>
                    <a:cubicBezTo>
                      <a:pt x="9511" y="5941"/>
                      <a:pt x="9585" y="5878"/>
                      <a:pt x="9595" y="5793"/>
                    </a:cubicBezTo>
                    <a:cubicBezTo>
                      <a:pt x="9616" y="5699"/>
                      <a:pt x="9553" y="5615"/>
                      <a:pt x="9458" y="5594"/>
                    </a:cubicBezTo>
                    <a:lnTo>
                      <a:pt x="9258" y="5551"/>
                    </a:lnTo>
                    <a:cubicBezTo>
                      <a:pt x="9290" y="5383"/>
                      <a:pt x="9311" y="5203"/>
                      <a:pt x="9311" y="5025"/>
                    </a:cubicBezTo>
                    <a:lnTo>
                      <a:pt x="9522" y="5025"/>
                    </a:lnTo>
                    <a:cubicBezTo>
                      <a:pt x="9616" y="5025"/>
                      <a:pt x="9690" y="4951"/>
                      <a:pt x="9690" y="4856"/>
                    </a:cubicBezTo>
                    <a:cubicBezTo>
                      <a:pt x="9690" y="4751"/>
                      <a:pt x="9616" y="4677"/>
                      <a:pt x="9522" y="4677"/>
                    </a:cubicBezTo>
                    <a:lnTo>
                      <a:pt x="9311" y="4677"/>
                    </a:lnTo>
                    <a:cubicBezTo>
                      <a:pt x="9311" y="4498"/>
                      <a:pt x="9290" y="4319"/>
                      <a:pt x="9258" y="4150"/>
                    </a:cubicBezTo>
                    <a:lnTo>
                      <a:pt x="9458" y="4108"/>
                    </a:lnTo>
                    <a:cubicBezTo>
                      <a:pt x="9553" y="4087"/>
                      <a:pt x="9616" y="4003"/>
                      <a:pt x="9595" y="3908"/>
                    </a:cubicBezTo>
                    <a:cubicBezTo>
                      <a:pt x="9577" y="3826"/>
                      <a:pt x="9510" y="3767"/>
                      <a:pt x="9431" y="3767"/>
                    </a:cubicBezTo>
                    <a:cubicBezTo>
                      <a:pt x="9420" y="3767"/>
                      <a:pt x="9408" y="3768"/>
                      <a:pt x="9395" y="3771"/>
                    </a:cubicBezTo>
                    <a:lnTo>
                      <a:pt x="9195" y="3803"/>
                    </a:lnTo>
                    <a:cubicBezTo>
                      <a:pt x="9153" y="3635"/>
                      <a:pt x="9100" y="3466"/>
                      <a:pt x="9037" y="3297"/>
                    </a:cubicBezTo>
                    <a:lnTo>
                      <a:pt x="9227" y="3223"/>
                    </a:lnTo>
                    <a:cubicBezTo>
                      <a:pt x="9321" y="3192"/>
                      <a:pt x="9363" y="3087"/>
                      <a:pt x="9321" y="2992"/>
                    </a:cubicBezTo>
                    <a:cubicBezTo>
                      <a:pt x="9297" y="2926"/>
                      <a:pt x="9229" y="2886"/>
                      <a:pt x="9155" y="2886"/>
                    </a:cubicBezTo>
                    <a:cubicBezTo>
                      <a:pt x="9133" y="2886"/>
                      <a:pt x="9111" y="2890"/>
                      <a:pt x="9089" y="2897"/>
                    </a:cubicBezTo>
                    <a:lnTo>
                      <a:pt x="8911" y="2981"/>
                    </a:lnTo>
                    <a:cubicBezTo>
                      <a:pt x="8837" y="2823"/>
                      <a:pt x="8752" y="2665"/>
                      <a:pt x="8658" y="2518"/>
                    </a:cubicBezTo>
                    <a:lnTo>
                      <a:pt x="8826" y="2402"/>
                    </a:lnTo>
                    <a:cubicBezTo>
                      <a:pt x="8911" y="2350"/>
                      <a:pt x="8932" y="2233"/>
                      <a:pt x="8879" y="2160"/>
                    </a:cubicBezTo>
                    <a:cubicBezTo>
                      <a:pt x="8839" y="2106"/>
                      <a:pt x="8782" y="2078"/>
                      <a:pt x="8726" y="2078"/>
                    </a:cubicBezTo>
                    <a:cubicBezTo>
                      <a:pt x="8695" y="2078"/>
                      <a:pt x="8664" y="2088"/>
                      <a:pt x="8637" y="2107"/>
                    </a:cubicBezTo>
                    <a:lnTo>
                      <a:pt x="8457" y="2223"/>
                    </a:lnTo>
                    <a:cubicBezTo>
                      <a:pt x="8363" y="2086"/>
                      <a:pt x="8247" y="1949"/>
                      <a:pt x="8131" y="1812"/>
                    </a:cubicBezTo>
                    <a:lnTo>
                      <a:pt x="8268" y="1675"/>
                    </a:lnTo>
                    <a:cubicBezTo>
                      <a:pt x="8342" y="1601"/>
                      <a:pt x="8342" y="1496"/>
                      <a:pt x="8268" y="1423"/>
                    </a:cubicBezTo>
                    <a:cubicBezTo>
                      <a:pt x="8236" y="1391"/>
                      <a:pt x="8192" y="1375"/>
                      <a:pt x="8147" y="1375"/>
                    </a:cubicBezTo>
                    <a:cubicBezTo>
                      <a:pt x="8102" y="1375"/>
                      <a:pt x="8058" y="1391"/>
                      <a:pt x="8026" y="1423"/>
                    </a:cubicBezTo>
                    <a:lnTo>
                      <a:pt x="7879" y="1570"/>
                    </a:lnTo>
                    <a:cubicBezTo>
                      <a:pt x="7752" y="1454"/>
                      <a:pt x="7615" y="1338"/>
                      <a:pt x="7467" y="1233"/>
                    </a:cubicBezTo>
                    <a:lnTo>
                      <a:pt x="7584" y="1065"/>
                    </a:lnTo>
                    <a:cubicBezTo>
                      <a:pt x="7636" y="980"/>
                      <a:pt x="7615" y="875"/>
                      <a:pt x="7541" y="822"/>
                    </a:cubicBezTo>
                    <a:cubicBezTo>
                      <a:pt x="7510" y="802"/>
                      <a:pt x="7475" y="793"/>
                      <a:pt x="7441" y="793"/>
                    </a:cubicBezTo>
                    <a:cubicBezTo>
                      <a:pt x="7385" y="793"/>
                      <a:pt x="7332" y="818"/>
                      <a:pt x="7299" y="864"/>
                    </a:cubicBezTo>
                    <a:lnTo>
                      <a:pt x="7183" y="1043"/>
                    </a:lnTo>
                    <a:cubicBezTo>
                      <a:pt x="7036" y="948"/>
                      <a:pt x="6877" y="864"/>
                      <a:pt x="6720" y="791"/>
                    </a:cubicBezTo>
                    <a:lnTo>
                      <a:pt x="6793" y="601"/>
                    </a:lnTo>
                    <a:cubicBezTo>
                      <a:pt x="6835" y="517"/>
                      <a:pt x="6793" y="411"/>
                      <a:pt x="6699" y="369"/>
                    </a:cubicBezTo>
                    <a:cubicBezTo>
                      <a:pt x="6680" y="362"/>
                      <a:pt x="6660" y="359"/>
                      <a:pt x="6639" y="359"/>
                    </a:cubicBezTo>
                    <a:cubicBezTo>
                      <a:pt x="6570" y="359"/>
                      <a:pt x="6500" y="399"/>
                      <a:pt x="6467" y="464"/>
                    </a:cubicBezTo>
                    <a:lnTo>
                      <a:pt x="6393" y="653"/>
                    </a:lnTo>
                    <a:cubicBezTo>
                      <a:pt x="6224" y="590"/>
                      <a:pt x="6056" y="538"/>
                      <a:pt x="5887" y="506"/>
                    </a:cubicBezTo>
                    <a:lnTo>
                      <a:pt x="5930" y="306"/>
                    </a:lnTo>
                    <a:cubicBezTo>
                      <a:pt x="5951" y="211"/>
                      <a:pt x="5887" y="117"/>
                      <a:pt x="5793" y="96"/>
                    </a:cubicBezTo>
                    <a:cubicBezTo>
                      <a:pt x="5781" y="93"/>
                      <a:pt x="5768" y="91"/>
                      <a:pt x="5756" y="91"/>
                    </a:cubicBezTo>
                    <a:cubicBezTo>
                      <a:pt x="5674" y="91"/>
                      <a:pt x="5601" y="150"/>
                      <a:pt x="5582" y="232"/>
                    </a:cubicBezTo>
                    <a:lnTo>
                      <a:pt x="5540" y="433"/>
                    </a:lnTo>
                    <a:cubicBezTo>
                      <a:pt x="5372" y="401"/>
                      <a:pt x="5192" y="390"/>
                      <a:pt x="5024" y="379"/>
                    </a:cubicBezTo>
                    <a:lnTo>
                      <a:pt x="5024" y="180"/>
                    </a:lnTo>
                    <a:cubicBezTo>
                      <a:pt x="5024" y="85"/>
                      <a:pt x="4939" y="0"/>
                      <a:pt x="4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90"/>
              <p:cNvSpPr/>
              <p:nvPr/>
            </p:nvSpPr>
            <p:spPr>
              <a:xfrm>
                <a:off x="5366514" y="1716910"/>
                <a:ext cx="203007" cy="202707"/>
              </a:xfrm>
              <a:custGeom>
                <a:rect b="b" l="l" r="r" t="t"/>
                <a:pathLst>
                  <a:path extrusionOk="0" h="7447" w="7458">
                    <a:moveTo>
                      <a:pt x="3729" y="727"/>
                    </a:moveTo>
                    <a:cubicBezTo>
                      <a:pt x="5382" y="727"/>
                      <a:pt x="6730" y="2065"/>
                      <a:pt x="6730" y="3729"/>
                    </a:cubicBezTo>
                    <a:cubicBezTo>
                      <a:pt x="6730" y="5383"/>
                      <a:pt x="5382" y="6731"/>
                      <a:pt x="3729" y="6731"/>
                    </a:cubicBezTo>
                    <a:cubicBezTo>
                      <a:pt x="2075" y="6731"/>
                      <a:pt x="727" y="5383"/>
                      <a:pt x="727" y="3729"/>
                    </a:cubicBezTo>
                    <a:cubicBezTo>
                      <a:pt x="727" y="2065"/>
                      <a:pt x="2075" y="727"/>
                      <a:pt x="3729" y="727"/>
                    </a:cubicBezTo>
                    <a:close/>
                    <a:moveTo>
                      <a:pt x="3729" y="1"/>
                    </a:moveTo>
                    <a:cubicBezTo>
                      <a:pt x="3634" y="1"/>
                      <a:pt x="3550" y="74"/>
                      <a:pt x="3550" y="169"/>
                    </a:cubicBezTo>
                    <a:lnTo>
                      <a:pt x="3550" y="380"/>
                    </a:lnTo>
                    <a:cubicBezTo>
                      <a:pt x="3371" y="390"/>
                      <a:pt x="3202" y="411"/>
                      <a:pt x="3034" y="443"/>
                    </a:cubicBezTo>
                    <a:lnTo>
                      <a:pt x="2981" y="254"/>
                    </a:lnTo>
                    <a:cubicBezTo>
                      <a:pt x="2954" y="172"/>
                      <a:pt x="2881" y="122"/>
                      <a:pt x="2802" y="122"/>
                    </a:cubicBezTo>
                    <a:cubicBezTo>
                      <a:pt x="2788" y="122"/>
                      <a:pt x="2774" y="124"/>
                      <a:pt x="2760" y="127"/>
                    </a:cubicBezTo>
                    <a:cubicBezTo>
                      <a:pt x="2676" y="148"/>
                      <a:pt x="2613" y="243"/>
                      <a:pt x="2644" y="338"/>
                    </a:cubicBezTo>
                    <a:lnTo>
                      <a:pt x="2697" y="537"/>
                    </a:lnTo>
                    <a:cubicBezTo>
                      <a:pt x="2528" y="591"/>
                      <a:pt x="2360" y="654"/>
                      <a:pt x="2201" y="738"/>
                    </a:cubicBezTo>
                    <a:lnTo>
                      <a:pt x="2107" y="559"/>
                    </a:lnTo>
                    <a:cubicBezTo>
                      <a:pt x="2072" y="502"/>
                      <a:pt x="2013" y="474"/>
                      <a:pt x="1953" y="474"/>
                    </a:cubicBezTo>
                    <a:cubicBezTo>
                      <a:pt x="1923" y="474"/>
                      <a:pt x="1892" y="481"/>
                      <a:pt x="1864" y="495"/>
                    </a:cubicBezTo>
                    <a:cubicBezTo>
                      <a:pt x="1780" y="548"/>
                      <a:pt x="1749" y="654"/>
                      <a:pt x="1801" y="738"/>
                    </a:cubicBezTo>
                    <a:lnTo>
                      <a:pt x="1907" y="917"/>
                    </a:lnTo>
                    <a:cubicBezTo>
                      <a:pt x="1759" y="1012"/>
                      <a:pt x="1612" y="1117"/>
                      <a:pt x="1485" y="1233"/>
                    </a:cubicBezTo>
                    <a:lnTo>
                      <a:pt x="1338" y="1085"/>
                    </a:lnTo>
                    <a:cubicBezTo>
                      <a:pt x="1306" y="1054"/>
                      <a:pt x="1262" y="1038"/>
                      <a:pt x="1217" y="1038"/>
                    </a:cubicBezTo>
                    <a:cubicBezTo>
                      <a:pt x="1172" y="1038"/>
                      <a:pt x="1128" y="1054"/>
                      <a:pt x="1096" y="1085"/>
                    </a:cubicBezTo>
                    <a:cubicBezTo>
                      <a:pt x="1022" y="1159"/>
                      <a:pt x="1022" y="1265"/>
                      <a:pt x="1096" y="1338"/>
                    </a:cubicBezTo>
                    <a:lnTo>
                      <a:pt x="1243" y="1485"/>
                    </a:lnTo>
                    <a:cubicBezTo>
                      <a:pt x="1117" y="1612"/>
                      <a:pt x="1012" y="1749"/>
                      <a:pt x="916" y="1897"/>
                    </a:cubicBezTo>
                    <a:lnTo>
                      <a:pt x="738" y="1801"/>
                    </a:lnTo>
                    <a:cubicBezTo>
                      <a:pt x="710" y="1784"/>
                      <a:pt x="679" y="1776"/>
                      <a:pt x="650" y="1776"/>
                    </a:cubicBezTo>
                    <a:cubicBezTo>
                      <a:pt x="590" y="1776"/>
                      <a:pt x="534" y="1808"/>
                      <a:pt x="506" y="1865"/>
                    </a:cubicBezTo>
                    <a:cubicBezTo>
                      <a:pt x="453" y="1949"/>
                      <a:pt x="485" y="2054"/>
                      <a:pt x="569" y="2096"/>
                    </a:cubicBezTo>
                    <a:lnTo>
                      <a:pt x="738" y="2202"/>
                    </a:lnTo>
                    <a:cubicBezTo>
                      <a:pt x="664" y="2360"/>
                      <a:pt x="590" y="2518"/>
                      <a:pt x="537" y="2686"/>
                    </a:cubicBezTo>
                    <a:lnTo>
                      <a:pt x="348" y="2634"/>
                    </a:lnTo>
                    <a:cubicBezTo>
                      <a:pt x="334" y="2631"/>
                      <a:pt x="320" y="2629"/>
                      <a:pt x="306" y="2629"/>
                    </a:cubicBezTo>
                    <a:cubicBezTo>
                      <a:pt x="227" y="2629"/>
                      <a:pt x="153" y="2679"/>
                      <a:pt x="127" y="2760"/>
                    </a:cubicBezTo>
                    <a:cubicBezTo>
                      <a:pt x="106" y="2855"/>
                      <a:pt x="158" y="2950"/>
                      <a:pt x="253" y="2971"/>
                    </a:cubicBezTo>
                    <a:lnTo>
                      <a:pt x="453" y="3023"/>
                    </a:lnTo>
                    <a:cubicBezTo>
                      <a:pt x="411" y="3192"/>
                      <a:pt x="390" y="3371"/>
                      <a:pt x="380" y="3550"/>
                    </a:cubicBezTo>
                    <a:lnTo>
                      <a:pt x="179" y="3550"/>
                    </a:lnTo>
                    <a:cubicBezTo>
                      <a:pt x="85" y="3550"/>
                      <a:pt x="1" y="3624"/>
                      <a:pt x="1" y="3729"/>
                    </a:cubicBezTo>
                    <a:cubicBezTo>
                      <a:pt x="1" y="3824"/>
                      <a:pt x="85" y="3898"/>
                      <a:pt x="179" y="3898"/>
                    </a:cubicBezTo>
                    <a:lnTo>
                      <a:pt x="380" y="3898"/>
                    </a:lnTo>
                    <a:cubicBezTo>
                      <a:pt x="390" y="4076"/>
                      <a:pt x="411" y="4256"/>
                      <a:pt x="453" y="4424"/>
                    </a:cubicBezTo>
                    <a:lnTo>
                      <a:pt x="253" y="4477"/>
                    </a:lnTo>
                    <a:cubicBezTo>
                      <a:pt x="158" y="4498"/>
                      <a:pt x="106" y="4593"/>
                      <a:pt x="127" y="4687"/>
                    </a:cubicBezTo>
                    <a:cubicBezTo>
                      <a:pt x="148" y="4772"/>
                      <a:pt x="221" y="4814"/>
                      <a:pt x="295" y="4814"/>
                    </a:cubicBezTo>
                    <a:lnTo>
                      <a:pt x="348" y="4814"/>
                    </a:lnTo>
                    <a:lnTo>
                      <a:pt x="537" y="4761"/>
                    </a:lnTo>
                    <a:cubicBezTo>
                      <a:pt x="590" y="4930"/>
                      <a:pt x="664" y="5088"/>
                      <a:pt x="738" y="5246"/>
                    </a:cubicBezTo>
                    <a:lnTo>
                      <a:pt x="569" y="5351"/>
                    </a:lnTo>
                    <a:cubicBezTo>
                      <a:pt x="485" y="5393"/>
                      <a:pt x="453" y="5499"/>
                      <a:pt x="506" y="5583"/>
                    </a:cubicBezTo>
                    <a:cubicBezTo>
                      <a:pt x="537" y="5646"/>
                      <a:pt x="590" y="5677"/>
                      <a:pt x="654" y="5677"/>
                    </a:cubicBezTo>
                    <a:cubicBezTo>
                      <a:pt x="685" y="5677"/>
                      <a:pt x="717" y="5667"/>
                      <a:pt x="738" y="5646"/>
                    </a:cubicBezTo>
                    <a:lnTo>
                      <a:pt x="916" y="5551"/>
                    </a:lnTo>
                    <a:cubicBezTo>
                      <a:pt x="1012" y="5698"/>
                      <a:pt x="1117" y="5836"/>
                      <a:pt x="1243" y="5962"/>
                    </a:cubicBezTo>
                    <a:lnTo>
                      <a:pt x="1096" y="6110"/>
                    </a:lnTo>
                    <a:cubicBezTo>
                      <a:pt x="1022" y="6183"/>
                      <a:pt x="1022" y="6288"/>
                      <a:pt x="1096" y="6362"/>
                    </a:cubicBezTo>
                    <a:cubicBezTo>
                      <a:pt x="1127" y="6394"/>
                      <a:pt x="1169" y="6415"/>
                      <a:pt x="1222" y="6415"/>
                    </a:cubicBezTo>
                    <a:cubicBezTo>
                      <a:pt x="1264" y="6415"/>
                      <a:pt x="1307" y="6394"/>
                      <a:pt x="1338" y="6362"/>
                    </a:cubicBezTo>
                    <a:lnTo>
                      <a:pt x="1485" y="6215"/>
                    </a:lnTo>
                    <a:cubicBezTo>
                      <a:pt x="1612" y="6330"/>
                      <a:pt x="1759" y="6436"/>
                      <a:pt x="1907" y="6531"/>
                    </a:cubicBezTo>
                    <a:lnTo>
                      <a:pt x="1801" y="6710"/>
                    </a:lnTo>
                    <a:cubicBezTo>
                      <a:pt x="1749" y="6794"/>
                      <a:pt x="1780" y="6899"/>
                      <a:pt x="1864" y="6952"/>
                    </a:cubicBezTo>
                    <a:cubicBezTo>
                      <a:pt x="1896" y="6962"/>
                      <a:pt x="1928" y="6973"/>
                      <a:pt x="1949" y="6973"/>
                    </a:cubicBezTo>
                    <a:cubicBezTo>
                      <a:pt x="2012" y="6973"/>
                      <a:pt x="2075" y="6941"/>
                      <a:pt x="2107" y="6889"/>
                    </a:cubicBezTo>
                    <a:lnTo>
                      <a:pt x="2201" y="6710"/>
                    </a:lnTo>
                    <a:cubicBezTo>
                      <a:pt x="2360" y="6794"/>
                      <a:pt x="2528" y="6857"/>
                      <a:pt x="2697" y="6910"/>
                    </a:cubicBezTo>
                    <a:lnTo>
                      <a:pt x="2644" y="7110"/>
                    </a:lnTo>
                    <a:cubicBezTo>
                      <a:pt x="2613" y="7205"/>
                      <a:pt x="2676" y="7299"/>
                      <a:pt x="2760" y="7321"/>
                    </a:cubicBezTo>
                    <a:cubicBezTo>
                      <a:pt x="2781" y="7331"/>
                      <a:pt x="2791" y="7331"/>
                      <a:pt x="2812" y="7331"/>
                    </a:cubicBezTo>
                    <a:cubicBezTo>
                      <a:pt x="2886" y="7331"/>
                      <a:pt x="2960" y="7278"/>
                      <a:pt x="2981" y="7194"/>
                    </a:cubicBezTo>
                    <a:lnTo>
                      <a:pt x="3034" y="7005"/>
                    </a:lnTo>
                    <a:cubicBezTo>
                      <a:pt x="3202" y="7037"/>
                      <a:pt x="3371" y="7058"/>
                      <a:pt x="3550" y="7068"/>
                    </a:cubicBezTo>
                    <a:lnTo>
                      <a:pt x="3550" y="7278"/>
                    </a:lnTo>
                    <a:cubicBezTo>
                      <a:pt x="3550" y="7374"/>
                      <a:pt x="3634" y="7447"/>
                      <a:pt x="3729" y="7447"/>
                    </a:cubicBezTo>
                    <a:cubicBezTo>
                      <a:pt x="3823" y="7447"/>
                      <a:pt x="3908" y="7374"/>
                      <a:pt x="3908" y="7278"/>
                    </a:cubicBezTo>
                    <a:lnTo>
                      <a:pt x="3908" y="7068"/>
                    </a:lnTo>
                    <a:cubicBezTo>
                      <a:pt x="4076" y="7058"/>
                      <a:pt x="4256" y="7037"/>
                      <a:pt x="4424" y="7005"/>
                    </a:cubicBezTo>
                    <a:lnTo>
                      <a:pt x="4477" y="7194"/>
                    </a:lnTo>
                    <a:cubicBezTo>
                      <a:pt x="4498" y="7278"/>
                      <a:pt x="4572" y="7331"/>
                      <a:pt x="4645" y="7331"/>
                    </a:cubicBezTo>
                    <a:cubicBezTo>
                      <a:pt x="4666" y="7331"/>
                      <a:pt x="4677" y="7331"/>
                      <a:pt x="4687" y="7321"/>
                    </a:cubicBezTo>
                    <a:cubicBezTo>
                      <a:pt x="4782" y="7299"/>
                      <a:pt x="4846" y="7205"/>
                      <a:pt x="4814" y="7110"/>
                    </a:cubicBezTo>
                    <a:lnTo>
                      <a:pt x="4761" y="6910"/>
                    </a:lnTo>
                    <a:cubicBezTo>
                      <a:pt x="4930" y="6857"/>
                      <a:pt x="5098" y="6794"/>
                      <a:pt x="5246" y="6710"/>
                    </a:cubicBezTo>
                    <a:lnTo>
                      <a:pt x="5351" y="6889"/>
                    </a:lnTo>
                    <a:cubicBezTo>
                      <a:pt x="5382" y="6941"/>
                      <a:pt x="5446" y="6973"/>
                      <a:pt x="5509" y="6973"/>
                    </a:cubicBezTo>
                    <a:cubicBezTo>
                      <a:pt x="5530" y="6973"/>
                      <a:pt x="5562" y="6962"/>
                      <a:pt x="5593" y="6952"/>
                    </a:cubicBezTo>
                    <a:cubicBezTo>
                      <a:pt x="5677" y="6899"/>
                      <a:pt x="5698" y="6794"/>
                      <a:pt x="5656" y="6710"/>
                    </a:cubicBezTo>
                    <a:lnTo>
                      <a:pt x="5551" y="6531"/>
                    </a:lnTo>
                    <a:cubicBezTo>
                      <a:pt x="5698" y="6436"/>
                      <a:pt x="5836" y="6330"/>
                      <a:pt x="5972" y="6215"/>
                    </a:cubicBezTo>
                    <a:lnTo>
                      <a:pt x="6120" y="6362"/>
                    </a:lnTo>
                    <a:cubicBezTo>
                      <a:pt x="6152" y="6394"/>
                      <a:pt x="6194" y="6415"/>
                      <a:pt x="6236" y="6415"/>
                    </a:cubicBezTo>
                    <a:cubicBezTo>
                      <a:pt x="6288" y="6415"/>
                      <a:pt x="6330" y="6394"/>
                      <a:pt x="6362" y="6362"/>
                    </a:cubicBezTo>
                    <a:cubicBezTo>
                      <a:pt x="6436" y="6288"/>
                      <a:pt x="6436" y="6183"/>
                      <a:pt x="6362" y="6110"/>
                    </a:cubicBezTo>
                    <a:lnTo>
                      <a:pt x="6215" y="5962"/>
                    </a:lnTo>
                    <a:cubicBezTo>
                      <a:pt x="6330" y="5836"/>
                      <a:pt x="6447" y="5698"/>
                      <a:pt x="6541" y="5551"/>
                    </a:cubicBezTo>
                    <a:lnTo>
                      <a:pt x="6720" y="5646"/>
                    </a:lnTo>
                    <a:cubicBezTo>
                      <a:pt x="6741" y="5667"/>
                      <a:pt x="6773" y="5677"/>
                      <a:pt x="6805" y="5677"/>
                    </a:cubicBezTo>
                    <a:cubicBezTo>
                      <a:pt x="6868" y="5677"/>
                      <a:pt x="6920" y="5646"/>
                      <a:pt x="6952" y="5583"/>
                    </a:cubicBezTo>
                    <a:cubicBezTo>
                      <a:pt x="7004" y="5499"/>
                      <a:pt x="6973" y="5393"/>
                      <a:pt x="6889" y="5351"/>
                    </a:cubicBezTo>
                    <a:lnTo>
                      <a:pt x="6709" y="5246"/>
                    </a:lnTo>
                    <a:cubicBezTo>
                      <a:pt x="6794" y="5088"/>
                      <a:pt x="6857" y="4930"/>
                      <a:pt x="6920" y="4761"/>
                    </a:cubicBezTo>
                    <a:lnTo>
                      <a:pt x="7110" y="4814"/>
                    </a:lnTo>
                    <a:lnTo>
                      <a:pt x="7163" y="4814"/>
                    </a:lnTo>
                    <a:cubicBezTo>
                      <a:pt x="7236" y="4814"/>
                      <a:pt x="7310" y="4772"/>
                      <a:pt x="7331" y="4687"/>
                    </a:cubicBezTo>
                    <a:cubicBezTo>
                      <a:pt x="7352" y="4593"/>
                      <a:pt x="7299" y="4498"/>
                      <a:pt x="7205" y="4477"/>
                    </a:cubicBezTo>
                    <a:lnTo>
                      <a:pt x="7004" y="4424"/>
                    </a:lnTo>
                    <a:cubicBezTo>
                      <a:pt x="7046" y="4256"/>
                      <a:pt x="7068" y="4076"/>
                      <a:pt x="7078" y="3898"/>
                    </a:cubicBezTo>
                    <a:lnTo>
                      <a:pt x="7278" y="3898"/>
                    </a:lnTo>
                    <a:cubicBezTo>
                      <a:pt x="7373" y="3898"/>
                      <a:pt x="7458" y="3824"/>
                      <a:pt x="7458" y="3729"/>
                    </a:cubicBezTo>
                    <a:cubicBezTo>
                      <a:pt x="7458" y="3624"/>
                      <a:pt x="7373" y="3550"/>
                      <a:pt x="7278" y="3550"/>
                    </a:cubicBezTo>
                    <a:lnTo>
                      <a:pt x="7078" y="3550"/>
                    </a:lnTo>
                    <a:cubicBezTo>
                      <a:pt x="7068" y="3371"/>
                      <a:pt x="7046" y="3192"/>
                      <a:pt x="7004" y="3023"/>
                    </a:cubicBezTo>
                    <a:lnTo>
                      <a:pt x="7205" y="2971"/>
                    </a:lnTo>
                    <a:cubicBezTo>
                      <a:pt x="7299" y="2950"/>
                      <a:pt x="7352" y="2855"/>
                      <a:pt x="7331" y="2760"/>
                    </a:cubicBezTo>
                    <a:cubicBezTo>
                      <a:pt x="7304" y="2679"/>
                      <a:pt x="7231" y="2629"/>
                      <a:pt x="7152" y="2629"/>
                    </a:cubicBezTo>
                    <a:cubicBezTo>
                      <a:pt x="7138" y="2629"/>
                      <a:pt x="7124" y="2631"/>
                      <a:pt x="7110" y="2634"/>
                    </a:cubicBezTo>
                    <a:lnTo>
                      <a:pt x="6920" y="2686"/>
                    </a:lnTo>
                    <a:cubicBezTo>
                      <a:pt x="6857" y="2518"/>
                      <a:pt x="6794" y="2360"/>
                      <a:pt x="6709" y="2202"/>
                    </a:cubicBezTo>
                    <a:lnTo>
                      <a:pt x="6889" y="2096"/>
                    </a:lnTo>
                    <a:cubicBezTo>
                      <a:pt x="6973" y="2054"/>
                      <a:pt x="7004" y="1949"/>
                      <a:pt x="6952" y="1865"/>
                    </a:cubicBezTo>
                    <a:cubicBezTo>
                      <a:pt x="6924" y="1808"/>
                      <a:pt x="6868" y="1776"/>
                      <a:pt x="6809" y="1776"/>
                    </a:cubicBezTo>
                    <a:cubicBezTo>
                      <a:pt x="6779" y="1776"/>
                      <a:pt x="6748" y="1784"/>
                      <a:pt x="6720" y="1801"/>
                    </a:cubicBezTo>
                    <a:lnTo>
                      <a:pt x="6541" y="1897"/>
                    </a:lnTo>
                    <a:cubicBezTo>
                      <a:pt x="6447" y="1749"/>
                      <a:pt x="6330" y="1612"/>
                      <a:pt x="6215" y="1485"/>
                    </a:cubicBezTo>
                    <a:lnTo>
                      <a:pt x="6362" y="1338"/>
                    </a:lnTo>
                    <a:cubicBezTo>
                      <a:pt x="6436" y="1265"/>
                      <a:pt x="6436" y="1159"/>
                      <a:pt x="6362" y="1085"/>
                    </a:cubicBezTo>
                    <a:cubicBezTo>
                      <a:pt x="6331" y="1054"/>
                      <a:pt x="6286" y="1038"/>
                      <a:pt x="6241" y="1038"/>
                    </a:cubicBezTo>
                    <a:cubicBezTo>
                      <a:pt x="6196" y="1038"/>
                      <a:pt x="6151" y="1054"/>
                      <a:pt x="6120" y="1085"/>
                    </a:cubicBezTo>
                    <a:lnTo>
                      <a:pt x="5972" y="1233"/>
                    </a:lnTo>
                    <a:cubicBezTo>
                      <a:pt x="5836" y="1117"/>
                      <a:pt x="5698" y="1012"/>
                      <a:pt x="5551" y="917"/>
                    </a:cubicBezTo>
                    <a:lnTo>
                      <a:pt x="5656" y="738"/>
                    </a:lnTo>
                    <a:cubicBezTo>
                      <a:pt x="5698" y="654"/>
                      <a:pt x="5677" y="548"/>
                      <a:pt x="5593" y="495"/>
                    </a:cubicBezTo>
                    <a:cubicBezTo>
                      <a:pt x="5565" y="481"/>
                      <a:pt x="5534" y="474"/>
                      <a:pt x="5504" y="474"/>
                    </a:cubicBezTo>
                    <a:cubicBezTo>
                      <a:pt x="5444" y="474"/>
                      <a:pt x="5386" y="502"/>
                      <a:pt x="5351" y="559"/>
                    </a:cubicBezTo>
                    <a:lnTo>
                      <a:pt x="5246" y="738"/>
                    </a:lnTo>
                    <a:cubicBezTo>
                      <a:pt x="5098" y="654"/>
                      <a:pt x="4930" y="591"/>
                      <a:pt x="4761" y="537"/>
                    </a:cubicBezTo>
                    <a:lnTo>
                      <a:pt x="4814" y="338"/>
                    </a:lnTo>
                    <a:cubicBezTo>
                      <a:pt x="4846" y="243"/>
                      <a:pt x="4782" y="148"/>
                      <a:pt x="4687" y="127"/>
                    </a:cubicBezTo>
                    <a:cubicBezTo>
                      <a:pt x="4675" y="124"/>
                      <a:pt x="4662" y="122"/>
                      <a:pt x="4649" y="122"/>
                    </a:cubicBezTo>
                    <a:cubicBezTo>
                      <a:pt x="4576" y="122"/>
                      <a:pt x="4504" y="172"/>
                      <a:pt x="4477" y="254"/>
                    </a:cubicBezTo>
                    <a:lnTo>
                      <a:pt x="4424" y="443"/>
                    </a:lnTo>
                    <a:cubicBezTo>
                      <a:pt x="4256" y="411"/>
                      <a:pt x="4076" y="390"/>
                      <a:pt x="3908" y="380"/>
                    </a:cubicBezTo>
                    <a:lnTo>
                      <a:pt x="3908" y="169"/>
                    </a:lnTo>
                    <a:cubicBezTo>
                      <a:pt x="3908" y="74"/>
                      <a:pt x="3823" y="1"/>
                      <a:pt x="37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90"/>
              <p:cNvSpPr/>
              <p:nvPr/>
            </p:nvSpPr>
            <p:spPr>
              <a:xfrm>
                <a:off x="5397192" y="1747316"/>
                <a:ext cx="141653" cy="141925"/>
              </a:xfrm>
              <a:custGeom>
                <a:rect b="b" l="l" r="r" t="t"/>
                <a:pathLst>
                  <a:path extrusionOk="0" h="5214" w="5204">
                    <a:moveTo>
                      <a:pt x="2602" y="727"/>
                    </a:moveTo>
                    <a:cubicBezTo>
                      <a:pt x="3634" y="727"/>
                      <a:pt x="4487" y="1569"/>
                      <a:pt x="4487" y="2612"/>
                    </a:cubicBezTo>
                    <a:cubicBezTo>
                      <a:pt x="4487" y="3644"/>
                      <a:pt x="3634" y="4487"/>
                      <a:pt x="2602" y="4487"/>
                    </a:cubicBezTo>
                    <a:cubicBezTo>
                      <a:pt x="1559" y="4487"/>
                      <a:pt x="716" y="3644"/>
                      <a:pt x="716" y="2612"/>
                    </a:cubicBezTo>
                    <a:cubicBezTo>
                      <a:pt x="716" y="1569"/>
                      <a:pt x="1559" y="727"/>
                      <a:pt x="2602" y="727"/>
                    </a:cubicBezTo>
                    <a:close/>
                    <a:moveTo>
                      <a:pt x="2602" y="0"/>
                    </a:moveTo>
                    <a:cubicBezTo>
                      <a:pt x="2507" y="0"/>
                      <a:pt x="2423" y="84"/>
                      <a:pt x="2423" y="179"/>
                    </a:cubicBezTo>
                    <a:lnTo>
                      <a:pt x="2423" y="379"/>
                    </a:lnTo>
                    <a:cubicBezTo>
                      <a:pt x="2244" y="400"/>
                      <a:pt x="2075" y="432"/>
                      <a:pt x="1907" y="485"/>
                    </a:cubicBezTo>
                    <a:lnTo>
                      <a:pt x="1833" y="295"/>
                    </a:lnTo>
                    <a:cubicBezTo>
                      <a:pt x="1800" y="230"/>
                      <a:pt x="1736" y="190"/>
                      <a:pt x="1664" y="190"/>
                    </a:cubicBezTo>
                    <a:cubicBezTo>
                      <a:pt x="1644" y="190"/>
                      <a:pt x="1622" y="193"/>
                      <a:pt x="1601" y="200"/>
                    </a:cubicBezTo>
                    <a:cubicBezTo>
                      <a:pt x="1517" y="242"/>
                      <a:pt x="1475" y="337"/>
                      <a:pt x="1507" y="432"/>
                    </a:cubicBezTo>
                    <a:lnTo>
                      <a:pt x="1591" y="621"/>
                    </a:lnTo>
                    <a:cubicBezTo>
                      <a:pt x="1433" y="695"/>
                      <a:pt x="1285" y="801"/>
                      <a:pt x="1149" y="916"/>
                    </a:cubicBezTo>
                    <a:lnTo>
                      <a:pt x="1011" y="769"/>
                    </a:lnTo>
                    <a:cubicBezTo>
                      <a:pt x="975" y="732"/>
                      <a:pt x="930" y="714"/>
                      <a:pt x="885" y="714"/>
                    </a:cubicBezTo>
                    <a:cubicBezTo>
                      <a:pt x="840" y="714"/>
                      <a:pt x="796" y="732"/>
                      <a:pt x="758" y="769"/>
                    </a:cubicBezTo>
                    <a:cubicBezTo>
                      <a:pt x="695" y="832"/>
                      <a:pt x="695" y="948"/>
                      <a:pt x="758" y="1011"/>
                    </a:cubicBezTo>
                    <a:lnTo>
                      <a:pt x="906" y="1159"/>
                    </a:lnTo>
                    <a:cubicBezTo>
                      <a:pt x="790" y="1295"/>
                      <a:pt x="695" y="1443"/>
                      <a:pt x="611" y="1590"/>
                    </a:cubicBezTo>
                    <a:lnTo>
                      <a:pt x="421" y="1517"/>
                    </a:lnTo>
                    <a:cubicBezTo>
                      <a:pt x="399" y="1506"/>
                      <a:pt x="376" y="1501"/>
                      <a:pt x="352" y="1501"/>
                    </a:cubicBezTo>
                    <a:cubicBezTo>
                      <a:pt x="287" y="1501"/>
                      <a:pt x="224" y="1542"/>
                      <a:pt x="201" y="1611"/>
                    </a:cubicBezTo>
                    <a:cubicBezTo>
                      <a:pt x="159" y="1696"/>
                      <a:pt x="201" y="1801"/>
                      <a:pt x="285" y="1843"/>
                    </a:cubicBezTo>
                    <a:lnTo>
                      <a:pt x="485" y="1917"/>
                    </a:lnTo>
                    <a:cubicBezTo>
                      <a:pt x="421" y="2086"/>
                      <a:pt x="390" y="2254"/>
                      <a:pt x="379" y="2433"/>
                    </a:cubicBezTo>
                    <a:lnTo>
                      <a:pt x="169" y="2433"/>
                    </a:lnTo>
                    <a:cubicBezTo>
                      <a:pt x="74" y="2433"/>
                      <a:pt x="0" y="2507"/>
                      <a:pt x="0" y="2612"/>
                    </a:cubicBezTo>
                    <a:cubicBezTo>
                      <a:pt x="0" y="2707"/>
                      <a:pt x="74" y="2781"/>
                      <a:pt x="169" y="2781"/>
                    </a:cubicBezTo>
                    <a:lnTo>
                      <a:pt x="379" y="2781"/>
                    </a:lnTo>
                    <a:cubicBezTo>
                      <a:pt x="390" y="2959"/>
                      <a:pt x="421" y="3128"/>
                      <a:pt x="485" y="3296"/>
                    </a:cubicBezTo>
                    <a:lnTo>
                      <a:pt x="285" y="3371"/>
                    </a:lnTo>
                    <a:cubicBezTo>
                      <a:pt x="201" y="3413"/>
                      <a:pt x="159" y="3518"/>
                      <a:pt x="201" y="3602"/>
                    </a:cubicBezTo>
                    <a:cubicBezTo>
                      <a:pt x="222" y="3676"/>
                      <a:pt x="285" y="3708"/>
                      <a:pt x="358" y="3708"/>
                    </a:cubicBezTo>
                    <a:cubicBezTo>
                      <a:pt x="379" y="3708"/>
                      <a:pt x="400" y="3708"/>
                      <a:pt x="421" y="3697"/>
                    </a:cubicBezTo>
                    <a:lnTo>
                      <a:pt x="611" y="3623"/>
                    </a:lnTo>
                    <a:cubicBezTo>
                      <a:pt x="695" y="3781"/>
                      <a:pt x="790" y="3918"/>
                      <a:pt x="906" y="4055"/>
                    </a:cubicBezTo>
                    <a:lnTo>
                      <a:pt x="758" y="4202"/>
                    </a:lnTo>
                    <a:cubicBezTo>
                      <a:pt x="695" y="4266"/>
                      <a:pt x="695" y="4382"/>
                      <a:pt x="758" y="4445"/>
                    </a:cubicBezTo>
                    <a:cubicBezTo>
                      <a:pt x="790" y="4487"/>
                      <a:pt x="843" y="4497"/>
                      <a:pt x="885" y="4497"/>
                    </a:cubicBezTo>
                    <a:cubicBezTo>
                      <a:pt x="927" y="4497"/>
                      <a:pt x="969" y="4487"/>
                      <a:pt x="1011" y="4445"/>
                    </a:cubicBezTo>
                    <a:lnTo>
                      <a:pt x="1149" y="4298"/>
                    </a:lnTo>
                    <a:cubicBezTo>
                      <a:pt x="1285" y="4413"/>
                      <a:pt x="1433" y="4518"/>
                      <a:pt x="1591" y="4592"/>
                    </a:cubicBezTo>
                    <a:lnTo>
                      <a:pt x="1507" y="4782"/>
                    </a:lnTo>
                    <a:cubicBezTo>
                      <a:pt x="1475" y="4876"/>
                      <a:pt x="1517" y="4972"/>
                      <a:pt x="1601" y="5014"/>
                    </a:cubicBezTo>
                    <a:cubicBezTo>
                      <a:pt x="1622" y="5024"/>
                      <a:pt x="1654" y="5024"/>
                      <a:pt x="1675" y="5024"/>
                    </a:cubicBezTo>
                    <a:cubicBezTo>
                      <a:pt x="1738" y="5024"/>
                      <a:pt x="1802" y="4982"/>
                      <a:pt x="1833" y="4919"/>
                    </a:cubicBezTo>
                    <a:lnTo>
                      <a:pt x="1907" y="4729"/>
                    </a:lnTo>
                    <a:cubicBezTo>
                      <a:pt x="2075" y="4782"/>
                      <a:pt x="2244" y="4813"/>
                      <a:pt x="2423" y="4834"/>
                    </a:cubicBezTo>
                    <a:lnTo>
                      <a:pt x="2423" y="5035"/>
                    </a:lnTo>
                    <a:cubicBezTo>
                      <a:pt x="2423" y="5129"/>
                      <a:pt x="2507" y="5213"/>
                      <a:pt x="2602" y="5213"/>
                    </a:cubicBezTo>
                    <a:cubicBezTo>
                      <a:pt x="2696" y="5213"/>
                      <a:pt x="2781" y="5129"/>
                      <a:pt x="2781" y="5035"/>
                    </a:cubicBezTo>
                    <a:lnTo>
                      <a:pt x="2781" y="4834"/>
                    </a:lnTo>
                    <a:cubicBezTo>
                      <a:pt x="2949" y="4813"/>
                      <a:pt x="3129" y="4782"/>
                      <a:pt x="3286" y="4729"/>
                    </a:cubicBezTo>
                    <a:lnTo>
                      <a:pt x="3371" y="4919"/>
                    </a:lnTo>
                    <a:cubicBezTo>
                      <a:pt x="3403" y="4982"/>
                      <a:pt x="3466" y="5024"/>
                      <a:pt x="3529" y="5024"/>
                    </a:cubicBezTo>
                    <a:cubicBezTo>
                      <a:pt x="3550" y="5024"/>
                      <a:pt x="3571" y="5024"/>
                      <a:pt x="3602" y="5014"/>
                    </a:cubicBezTo>
                    <a:cubicBezTo>
                      <a:pt x="3687" y="4972"/>
                      <a:pt x="3729" y="4876"/>
                      <a:pt x="3698" y="4782"/>
                    </a:cubicBezTo>
                    <a:lnTo>
                      <a:pt x="3613" y="4592"/>
                    </a:lnTo>
                    <a:cubicBezTo>
                      <a:pt x="3771" y="4518"/>
                      <a:pt x="3918" y="4413"/>
                      <a:pt x="4045" y="4298"/>
                    </a:cubicBezTo>
                    <a:lnTo>
                      <a:pt x="4192" y="4445"/>
                    </a:lnTo>
                    <a:cubicBezTo>
                      <a:pt x="4234" y="4487"/>
                      <a:pt x="4276" y="4497"/>
                      <a:pt x="4319" y="4497"/>
                    </a:cubicBezTo>
                    <a:cubicBezTo>
                      <a:pt x="4361" y="4497"/>
                      <a:pt x="4414" y="4487"/>
                      <a:pt x="4445" y="4445"/>
                    </a:cubicBezTo>
                    <a:cubicBezTo>
                      <a:pt x="4508" y="4382"/>
                      <a:pt x="4508" y="4266"/>
                      <a:pt x="4445" y="4202"/>
                    </a:cubicBezTo>
                    <a:lnTo>
                      <a:pt x="4297" y="4055"/>
                    </a:lnTo>
                    <a:cubicBezTo>
                      <a:pt x="4414" y="3918"/>
                      <a:pt x="4508" y="3781"/>
                      <a:pt x="4592" y="3623"/>
                    </a:cubicBezTo>
                    <a:lnTo>
                      <a:pt x="4782" y="3697"/>
                    </a:lnTo>
                    <a:cubicBezTo>
                      <a:pt x="4803" y="3708"/>
                      <a:pt x="4824" y="3708"/>
                      <a:pt x="4845" y="3708"/>
                    </a:cubicBezTo>
                    <a:cubicBezTo>
                      <a:pt x="4919" y="3708"/>
                      <a:pt x="4982" y="3676"/>
                      <a:pt x="5004" y="3602"/>
                    </a:cubicBezTo>
                    <a:cubicBezTo>
                      <a:pt x="5046" y="3518"/>
                      <a:pt x="5004" y="3413"/>
                      <a:pt x="4908" y="3371"/>
                    </a:cubicBezTo>
                    <a:lnTo>
                      <a:pt x="4719" y="3296"/>
                    </a:lnTo>
                    <a:cubicBezTo>
                      <a:pt x="4772" y="3128"/>
                      <a:pt x="4814" y="2959"/>
                      <a:pt x="4824" y="2781"/>
                    </a:cubicBezTo>
                    <a:lnTo>
                      <a:pt x="5035" y="2781"/>
                    </a:lnTo>
                    <a:cubicBezTo>
                      <a:pt x="5130" y="2781"/>
                      <a:pt x="5203" y="2707"/>
                      <a:pt x="5203" y="2612"/>
                    </a:cubicBezTo>
                    <a:cubicBezTo>
                      <a:pt x="5203" y="2507"/>
                      <a:pt x="5130" y="2433"/>
                      <a:pt x="5035" y="2433"/>
                    </a:cubicBezTo>
                    <a:lnTo>
                      <a:pt x="4824" y="2433"/>
                    </a:lnTo>
                    <a:cubicBezTo>
                      <a:pt x="4814" y="2254"/>
                      <a:pt x="4772" y="2086"/>
                      <a:pt x="4719" y="1917"/>
                    </a:cubicBezTo>
                    <a:lnTo>
                      <a:pt x="4908" y="1843"/>
                    </a:lnTo>
                    <a:cubicBezTo>
                      <a:pt x="5004" y="1801"/>
                      <a:pt x="5046" y="1696"/>
                      <a:pt x="5004" y="1611"/>
                    </a:cubicBezTo>
                    <a:cubicBezTo>
                      <a:pt x="4980" y="1542"/>
                      <a:pt x="4917" y="1501"/>
                      <a:pt x="4851" y="1501"/>
                    </a:cubicBezTo>
                    <a:cubicBezTo>
                      <a:pt x="4828" y="1501"/>
                      <a:pt x="4804" y="1506"/>
                      <a:pt x="4782" y="1517"/>
                    </a:cubicBezTo>
                    <a:lnTo>
                      <a:pt x="4592" y="1590"/>
                    </a:lnTo>
                    <a:cubicBezTo>
                      <a:pt x="4508" y="1443"/>
                      <a:pt x="4414" y="1295"/>
                      <a:pt x="4297" y="1159"/>
                    </a:cubicBezTo>
                    <a:lnTo>
                      <a:pt x="4445" y="1011"/>
                    </a:lnTo>
                    <a:cubicBezTo>
                      <a:pt x="4508" y="948"/>
                      <a:pt x="4508" y="832"/>
                      <a:pt x="4445" y="769"/>
                    </a:cubicBezTo>
                    <a:cubicBezTo>
                      <a:pt x="4408" y="732"/>
                      <a:pt x="4364" y="714"/>
                      <a:pt x="4319" y="714"/>
                    </a:cubicBezTo>
                    <a:cubicBezTo>
                      <a:pt x="4274" y="714"/>
                      <a:pt x="4229" y="732"/>
                      <a:pt x="4192" y="769"/>
                    </a:cubicBezTo>
                    <a:lnTo>
                      <a:pt x="4045" y="916"/>
                    </a:lnTo>
                    <a:cubicBezTo>
                      <a:pt x="3918" y="801"/>
                      <a:pt x="3771" y="695"/>
                      <a:pt x="3613" y="621"/>
                    </a:cubicBezTo>
                    <a:lnTo>
                      <a:pt x="3698" y="432"/>
                    </a:lnTo>
                    <a:cubicBezTo>
                      <a:pt x="3729" y="337"/>
                      <a:pt x="3687" y="242"/>
                      <a:pt x="3602" y="200"/>
                    </a:cubicBezTo>
                    <a:cubicBezTo>
                      <a:pt x="3581" y="193"/>
                      <a:pt x="3560" y="190"/>
                      <a:pt x="3538" y="190"/>
                    </a:cubicBezTo>
                    <a:cubicBezTo>
                      <a:pt x="3465" y="190"/>
                      <a:pt x="3395" y="230"/>
                      <a:pt x="3371" y="295"/>
                    </a:cubicBezTo>
                    <a:lnTo>
                      <a:pt x="3286" y="485"/>
                    </a:lnTo>
                    <a:cubicBezTo>
                      <a:pt x="3129" y="432"/>
                      <a:pt x="2949" y="400"/>
                      <a:pt x="2781" y="379"/>
                    </a:cubicBezTo>
                    <a:lnTo>
                      <a:pt x="2781" y="179"/>
                    </a:lnTo>
                    <a:cubicBezTo>
                      <a:pt x="2781" y="84"/>
                      <a:pt x="2696" y="0"/>
                      <a:pt x="2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90"/>
              <p:cNvSpPr/>
              <p:nvPr/>
            </p:nvSpPr>
            <p:spPr>
              <a:xfrm>
                <a:off x="5424140" y="1777939"/>
                <a:ext cx="66253" cy="61980"/>
              </a:xfrm>
              <a:custGeom>
                <a:rect b="b" l="l" r="r" t="t"/>
                <a:pathLst>
                  <a:path extrusionOk="0" h="2277" w="2434">
                    <a:moveTo>
                      <a:pt x="1612" y="0"/>
                    </a:moveTo>
                    <a:cubicBezTo>
                      <a:pt x="1227" y="0"/>
                      <a:pt x="843" y="150"/>
                      <a:pt x="559" y="434"/>
                    </a:cubicBezTo>
                    <a:cubicBezTo>
                      <a:pt x="106" y="897"/>
                      <a:pt x="0" y="1614"/>
                      <a:pt x="306" y="2182"/>
                    </a:cubicBezTo>
                    <a:cubicBezTo>
                      <a:pt x="337" y="2246"/>
                      <a:pt x="400" y="2277"/>
                      <a:pt x="464" y="2277"/>
                    </a:cubicBezTo>
                    <a:cubicBezTo>
                      <a:pt x="485" y="2277"/>
                      <a:pt x="517" y="2277"/>
                      <a:pt x="548" y="2256"/>
                    </a:cubicBezTo>
                    <a:cubicBezTo>
                      <a:pt x="632" y="2214"/>
                      <a:pt x="664" y="2108"/>
                      <a:pt x="611" y="2024"/>
                    </a:cubicBezTo>
                    <a:cubicBezTo>
                      <a:pt x="379" y="1582"/>
                      <a:pt x="454" y="1034"/>
                      <a:pt x="812" y="676"/>
                    </a:cubicBezTo>
                    <a:cubicBezTo>
                      <a:pt x="1025" y="462"/>
                      <a:pt x="1318" y="348"/>
                      <a:pt x="1613" y="348"/>
                    </a:cubicBezTo>
                    <a:cubicBezTo>
                      <a:pt x="1798" y="348"/>
                      <a:pt x="1983" y="393"/>
                      <a:pt x="2149" y="486"/>
                    </a:cubicBezTo>
                    <a:cubicBezTo>
                      <a:pt x="2174" y="499"/>
                      <a:pt x="2201" y="505"/>
                      <a:pt x="2228" y="505"/>
                    </a:cubicBezTo>
                    <a:cubicBezTo>
                      <a:pt x="2292" y="505"/>
                      <a:pt x="2354" y="472"/>
                      <a:pt x="2392" y="413"/>
                    </a:cubicBezTo>
                    <a:cubicBezTo>
                      <a:pt x="2434" y="329"/>
                      <a:pt x="2402" y="223"/>
                      <a:pt x="2317" y="181"/>
                    </a:cubicBezTo>
                    <a:cubicBezTo>
                      <a:pt x="2098" y="59"/>
                      <a:pt x="1855" y="0"/>
                      <a:pt x="16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90"/>
              <p:cNvSpPr/>
              <p:nvPr/>
            </p:nvSpPr>
            <p:spPr>
              <a:xfrm>
                <a:off x="5445645" y="1796694"/>
                <a:ext cx="66253" cy="61871"/>
              </a:xfrm>
              <a:custGeom>
                <a:rect b="b" l="l" r="r" t="t"/>
                <a:pathLst>
                  <a:path extrusionOk="0" h="2273" w="2434">
                    <a:moveTo>
                      <a:pt x="1965" y="0"/>
                    </a:moveTo>
                    <a:cubicBezTo>
                      <a:pt x="1938" y="0"/>
                      <a:pt x="1911" y="6"/>
                      <a:pt x="1885" y="19"/>
                    </a:cubicBezTo>
                    <a:cubicBezTo>
                      <a:pt x="1801" y="61"/>
                      <a:pt x="1770" y="166"/>
                      <a:pt x="1822" y="251"/>
                    </a:cubicBezTo>
                    <a:cubicBezTo>
                      <a:pt x="2054" y="693"/>
                      <a:pt x="1970" y="1241"/>
                      <a:pt x="1623" y="1599"/>
                    </a:cubicBezTo>
                    <a:cubicBezTo>
                      <a:pt x="1409" y="1812"/>
                      <a:pt x="1115" y="1926"/>
                      <a:pt x="821" y="1926"/>
                    </a:cubicBezTo>
                    <a:cubicBezTo>
                      <a:pt x="636" y="1926"/>
                      <a:pt x="451" y="1882"/>
                      <a:pt x="285" y="1788"/>
                    </a:cubicBezTo>
                    <a:cubicBezTo>
                      <a:pt x="259" y="1776"/>
                      <a:pt x="232" y="1770"/>
                      <a:pt x="205" y="1770"/>
                    </a:cubicBezTo>
                    <a:cubicBezTo>
                      <a:pt x="142" y="1770"/>
                      <a:pt x="79" y="1803"/>
                      <a:pt x="43" y="1862"/>
                    </a:cubicBezTo>
                    <a:cubicBezTo>
                      <a:pt x="1" y="1946"/>
                      <a:pt x="32" y="2051"/>
                      <a:pt x="116" y="2093"/>
                    </a:cubicBezTo>
                    <a:cubicBezTo>
                      <a:pt x="338" y="2220"/>
                      <a:pt x="579" y="2273"/>
                      <a:pt x="822" y="2273"/>
                    </a:cubicBezTo>
                    <a:cubicBezTo>
                      <a:pt x="1201" y="2273"/>
                      <a:pt x="1591" y="2125"/>
                      <a:pt x="1875" y="1841"/>
                    </a:cubicBezTo>
                    <a:cubicBezTo>
                      <a:pt x="2328" y="1377"/>
                      <a:pt x="2433" y="661"/>
                      <a:pt x="2128" y="92"/>
                    </a:cubicBezTo>
                    <a:cubicBezTo>
                      <a:pt x="2091" y="33"/>
                      <a:pt x="2028"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7" name="Google Shape;1997;p90"/>
            <p:cNvGrpSpPr/>
            <p:nvPr/>
          </p:nvGrpSpPr>
          <p:grpSpPr>
            <a:xfrm>
              <a:off x="5759043" y="1418965"/>
              <a:ext cx="324843" cy="324871"/>
              <a:chOff x="7151547" y="1655827"/>
              <a:chExt cx="324843" cy="324871"/>
            </a:xfrm>
          </p:grpSpPr>
          <p:sp>
            <p:nvSpPr>
              <p:cNvPr id="1998" name="Google Shape;1998;p90"/>
              <p:cNvSpPr/>
              <p:nvPr/>
            </p:nvSpPr>
            <p:spPr>
              <a:xfrm>
                <a:off x="7151547" y="1655827"/>
                <a:ext cx="324843" cy="324871"/>
              </a:xfrm>
              <a:custGeom>
                <a:rect b="b" l="l" r="r" t="t"/>
                <a:pathLst>
                  <a:path extrusionOk="0" h="11935" w="11934">
                    <a:moveTo>
                      <a:pt x="5973" y="349"/>
                    </a:moveTo>
                    <a:cubicBezTo>
                      <a:pt x="7468" y="349"/>
                      <a:pt x="8880" y="939"/>
                      <a:pt x="9944" y="1992"/>
                    </a:cubicBezTo>
                    <a:cubicBezTo>
                      <a:pt x="11007" y="3055"/>
                      <a:pt x="11587" y="4467"/>
                      <a:pt x="11587" y="5973"/>
                    </a:cubicBezTo>
                    <a:cubicBezTo>
                      <a:pt x="11587" y="7469"/>
                      <a:pt x="11007" y="8880"/>
                      <a:pt x="9944" y="9944"/>
                    </a:cubicBezTo>
                    <a:cubicBezTo>
                      <a:pt x="8880" y="10997"/>
                      <a:pt x="7468" y="11587"/>
                      <a:pt x="5973" y="11587"/>
                    </a:cubicBezTo>
                    <a:cubicBezTo>
                      <a:pt x="4467" y="11587"/>
                      <a:pt x="3055" y="10997"/>
                      <a:pt x="2002" y="9944"/>
                    </a:cubicBezTo>
                    <a:cubicBezTo>
                      <a:pt x="938" y="8880"/>
                      <a:pt x="348" y="7469"/>
                      <a:pt x="348" y="5973"/>
                    </a:cubicBezTo>
                    <a:cubicBezTo>
                      <a:pt x="348" y="4467"/>
                      <a:pt x="938" y="3055"/>
                      <a:pt x="2002" y="1992"/>
                    </a:cubicBezTo>
                    <a:cubicBezTo>
                      <a:pt x="3055" y="939"/>
                      <a:pt x="4467" y="349"/>
                      <a:pt x="5973" y="349"/>
                    </a:cubicBezTo>
                    <a:close/>
                    <a:moveTo>
                      <a:pt x="5973" y="1"/>
                    </a:moveTo>
                    <a:cubicBezTo>
                      <a:pt x="4372" y="1"/>
                      <a:pt x="2876" y="623"/>
                      <a:pt x="1749" y="1749"/>
                    </a:cubicBezTo>
                    <a:cubicBezTo>
                      <a:pt x="622" y="2877"/>
                      <a:pt x="1" y="4372"/>
                      <a:pt x="1" y="5973"/>
                    </a:cubicBezTo>
                    <a:cubicBezTo>
                      <a:pt x="1" y="7563"/>
                      <a:pt x="622" y="9059"/>
                      <a:pt x="1749" y="10186"/>
                    </a:cubicBezTo>
                    <a:cubicBezTo>
                      <a:pt x="2876" y="11313"/>
                      <a:pt x="4372" y="11935"/>
                      <a:pt x="5973" y="11935"/>
                    </a:cubicBezTo>
                    <a:cubicBezTo>
                      <a:pt x="7563" y="11935"/>
                      <a:pt x="9069" y="11313"/>
                      <a:pt x="10197" y="10186"/>
                    </a:cubicBezTo>
                    <a:cubicBezTo>
                      <a:pt x="11323" y="9059"/>
                      <a:pt x="11934" y="7563"/>
                      <a:pt x="11934" y="5973"/>
                    </a:cubicBezTo>
                    <a:cubicBezTo>
                      <a:pt x="11934" y="4372"/>
                      <a:pt x="11323" y="2877"/>
                      <a:pt x="10197" y="1749"/>
                    </a:cubicBezTo>
                    <a:cubicBezTo>
                      <a:pt x="9069" y="623"/>
                      <a:pt x="7563" y="1"/>
                      <a:pt x="59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90"/>
              <p:cNvSpPr/>
              <p:nvPr/>
            </p:nvSpPr>
            <p:spPr>
              <a:xfrm>
                <a:off x="7170765" y="1676133"/>
                <a:ext cx="238284" cy="236623"/>
              </a:xfrm>
              <a:custGeom>
                <a:rect b="b" l="l" r="r" t="t"/>
                <a:pathLst>
                  <a:path extrusionOk="0" h="8693" w="8754">
                    <a:moveTo>
                      <a:pt x="5256" y="0"/>
                    </a:moveTo>
                    <a:cubicBezTo>
                      <a:pt x="5200" y="0"/>
                      <a:pt x="5144" y="1"/>
                      <a:pt x="5088" y="3"/>
                    </a:cubicBezTo>
                    <a:cubicBezTo>
                      <a:pt x="3761" y="55"/>
                      <a:pt x="2507" y="593"/>
                      <a:pt x="1570" y="1530"/>
                    </a:cubicBezTo>
                    <a:cubicBezTo>
                      <a:pt x="632" y="2468"/>
                      <a:pt x="95" y="3711"/>
                      <a:pt x="53" y="5038"/>
                    </a:cubicBezTo>
                    <a:cubicBezTo>
                      <a:pt x="0" y="6365"/>
                      <a:pt x="454" y="7639"/>
                      <a:pt x="1306" y="8629"/>
                    </a:cubicBezTo>
                    <a:cubicBezTo>
                      <a:pt x="1348" y="8671"/>
                      <a:pt x="1390" y="8692"/>
                      <a:pt x="1444" y="8692"/>
                    </a:cubicBezTo>
                    <a:cubicBezTo>
                      <a:pt x="1486" y="8692"/>
                      <a:pt x="1528" y="8671"/>
                      <a:pt x="1559" y="8650"/>
                    </a:cubicBezTo>
                    <a:cubicBezTo>
                      <a:pt x="1633" y="8587"/>
                      <a:pt x="1643" y="8471"/>
                      <a:pt x="1580" y="8397"/>
                    </a:cubicBezTo>
                    <a:cubicBezTo>
                      <a:pt x="769" y="7470"/>
                      <a:pt x="358" y="6281"/>
                      <a:pt x="400" y="5048"/>
                    </a:cubicBezTo>
                    <a:cubicBezTo>
                      <a:pt x="443" y="3816"/>
                      <a:pt x="948" y="2657"/>
                      <a:pt x="1823" y="1783"/>
                    </a:cubicBezTo>
                    <a:cubicBezTo>
                      <a:pt x="2697" y="898"/>
                      <a:pt x="3855" y="392"/>
                      <a:pt x="5098" y="350"/>
                    </a:cubicBezTo>
                    <a:cubicBezTo>
                      <a:pt x="5154" y="348"/>
                      <a:pt x="5210" y="347"/>
                      <a:pt x="5266" y="347"/>
                    </a:cubicBezTo>
                    <a:cubicBezTo>
                      <a:pt x="6438" y="347"/>
                      <a:pt x="7553" y="766"/>
                      <a:pt x="8447" y="1530"/>
                    </a:cubicBezTo>
                    <a:cubicBezTo>
                      <a:pt x="8483" y="1560"/>
                      <a:pt x="8526" y="1576"/>
                      <a:pt x="8568" y="1576"/>
                    </a:cubicBezTo>
                    <a:cubicBezTo>
                      <a:pt x="8613" y="1576"/>
                      <a:pt x="8657" y="1558"/>
                      <a:pt x="8690" y="1520"/>
                    </a:cubicBezTo>
                    <a:cubicBezTo>
                      <a:pt x="8753" y="1446"/>
                      <a:pt x="8742" y="1330"/>
                      <a:pt x="8669" y="1267"/>
                    </a:cubicBezTo>
                    <a:cubicBezTo>
                      <a:pt x="7721" y="450"/>
                      <a:pt x="6513" y="0"/>
                      <a:pt x="5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90"/>
              <p:cNvSpPr/>
              <p:nvPr/>
            </p:nvSpPr>
            <p:spPr>
              <a:xfrm>
                <a:off x="7219218" y="1723824"/>
                <a:ext cx="237984" cy="236515"/>
              </a:xfrm>
              <a:custGeom>
                <a:rect b="b" l="l" r="r" t="t"/>
                <a:pathLst>
                  <a:path extrusionOk="0" h="8689" w="8743">
                    <a:moveTo>
                      <a:pt x="7305" y="0"/>
                    </a:moveTo>
                    <a:cubicBezTo>
                      <a:pt x="7266" y="0"/>
                      <a:pt x="7227" y="14"/>
                      <a:pt x="7194" y="42"/>
                    </a:cubicBezTo>
                    <a:cubicBezTo>
                      <a:pt x="7121" y="105"/>
                      <a:pt x="7110" y="220"/>
                      <a:pt x="7173" y="294"/>
                    </a:cubicBezTo>
                    <a:cubicBezTo>
                      <a:pt x="7973" y="1221"/>
                      <a:pt x="8395" y="2411"/>
                      <a:pt x="8353" y="3644"/>
                    </a:cubicBezTo>
                    <a:cubicBezTo>
                      <a:pt x="8310" y="4876"/>
                      <a:pt x="7805" y="6034"/>
                      <a:pt x="6931" y="6919"/>
                    </a:cubicBezTo>
                    <a:cubicBezTo>
                      <a:pt x="6056" y="7794"/>
                      <a:pt x="4888" y="8299"/>
                      <a:pt x="3655" y="8341"/>
                    </a:cubicBezTo>
                    <a:cubicBezTo>
                      <a:pt x="3599" y="8343"/>
                      <a:pt x="3543" y="8344"/>
                      <a:pt x="3487" y="8344"/>
                    </a:cubicBezTo>
                    <a:cubicBezTo>
                      <a:pt x="2315" y="8344"/>
                      <a:pt x="1190" y="7926"/>
                      <a:pt x="306" y="7162"/>
                    </a:cubicBezTo>
                    <a:cubicBezTo>
                      <a:pt x="273" y="7134"/>
                      <a:pt x="234" y="7120"/>
                      <a:pt x="196" y="7120"/>
                    </a:cubicBezTo>
                    <a:cubicBezTo>
                      <a:pt x="147" y="7120"/>
                      <a:pt x="99" y="7142"/>
                      <a:pt x="64" y="7183"/>
                    </a:cubicBezTo>
                    <a:cubicBezTo>
                      <a:pt x="1" y="7246"/>
                      <a:pt x="1" y="7361"/>
                      <a:pt x="74" y="7425"/>
                    </a:cubicBezTo>
                    <a:cubicBezTo>
                      <a:pt x="1033" y="8246"/>
                      <a:pt x="2234" y="8689"/>
                      <a:pt x="3487" y="8689"/>
                    </a:cubicBezTo>
                    <a:lnTo>
                      <a:pt x="3666" y="8689"/>
                    </a:lnTo>
                    <a:cubicBezTo>
                      <a:pt x="4993" y="8646"/>
                      <a:pt x="6236" y="8099"/>
                      <a:pt x="7173" y="7162"/>
                    </a:cubicBezTo>
                    <a:cubicBezTo>
                      <a:pt x="8111" y="6224"/>
                      <a:pt x="8658" y="4981"/>
                      <a:pt x="8701" y="3654"/>
                    </a:cubicBezTo>
                    <a:cubicBezTo>
                      <a:pt x="8743" y="2338"/>
                      <a:pt x="8300" y="1063"/>
                      <a:pt x="7437" y="63"/>
                    </a:cubicBezTo>
                    <a:cubicBezTo>
                      <a:pt x="7402" y="21"/>
                      <a:pt x="7353" y="0"/>
                      <a:pt x="7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90"/>
              <p:cNvSpPr/>
              <p:nvPr/>
            </p:nvSpPr>
            <p:spPr>
              <a:xfrm>
                <a:off x="7192269" y="1696549"/>
                <a:ext cx="243728" cy="209322"/>
              </a:xfrm>
              <a:custGeom>
                <a:rect b="b" l="l" r="r" t="t"/>
                <a:pathLst>
                  <a:path extrusionOk="0" h="7690" w="8954">
                    <a:moveTo>
                      <a:pt x="4477" y="0"/>
                    </a:moveTo>
                    <a:cubicBezTo>
                      <a:pt x="4382" y="0"/>
                      <a:pt x="4298" y="75"/>
                      <a:pt x="4298" y="169"/>
                    </a:cubicBezTo>
                    <a:lnTo>
                      <a:pt x="4298" y="749"/>
                    </a:lnTo>
                    <a:cubicBezTo>
                      <a:pt x="3402" y="791"/>
                      <a:pt x="2592" y="1149"/>
                      <a:pt x="1970" y="1718"/>
                    </a:cubicBezTo>
                    <a:lnTo>
                      <a:pt x="1559" y="1307"/>
                    </a:lnTo>
                    <a:cubicBezTo>
                      <a:pt x="1528" y="1275"/>
                      <a:pt x="1483" y="1259"/>
                      <a:pt x="1438" y="1259"/>
                    </a:cubicBezTo>
                    <a:cubicBezTo>
                      <a:pt x="1393" y="1259"/>
                      <a:pt x="1348" y="1275"/>
                      <a:pt x="1317" y="1307"/>
                    </a:cubicBezTo>
                    <a:cubicBezTo>
                      <a:pt x="1243" y="1381"/>
                      <a:pt x="1243" y="1486"/>
                      <a:pt x="1317" y="1559"/>
                    </a:cubicBezTo>
                    <a:lnTo>
                      <a:pt x="1717" y="1971"/>
                    </a:lnTo>
                    <a:cubicBezTo>
                      <a:pt x="1159" y="2592"/>
                      <a:pt x="790" y="3403"/>
                      <a:pt x="759" y="4298"/>
                    </a:cubicBezTo>
                    <a:lnTo>
                      <a:pt x="179" y="4298"/>
                    </a:lnTo>
                    <a:cubicBezTo>
                      <a:pt x="85" y="4298"/>
                      <a:pt x="1" y="4372"/>
                      <a:pt x="1" y="4477"/>
                    </a:cubicBezTo>
                    <a:cubicBezTo>
                      <a:pt x="1" y="4572"/>
                      <a:pt x="85" y="4646"/>
                      <a:pt x="179" y="4646"/>
                    </a:cubicBezTo>
                    <a:lnTo>
                      <a:pt x="759" y="4646"/>
                    </a:lnTo>
                    <a:cubicBezTo>
                      <a:pt x="790" y="5520"/>
                      <a:pt x="1127" y="6331"/>
                      <a:pt x="1717" y="6984"/>
                    </a:cubicBezTo>
                    <a:lnTo>
                      <a:pt x="1317" y="7384"/>
                    </a:lnTo>
                    <a:cubicBezTo>
                      <a:pt x="1243" y="7458"/>
                      <a:pt x="1243" y="7563"/>
                      <a:pt x="1317" y="7637"/>
                    </a:cubicBezTo>
                    <a:cubicBezTo>
                      <a:pt x="1348" y="7669"/>
                      <a:pt x="1393" y="7685"/>
                      <a:pt x="1438" y="7685"/>
                    </a:cubicBezTo>
                    <a:cubicBezTo>
                      <a:pt x="1483" y="7685"/>
                      <a:pt x="1528" y="7669"/>
                      <a:pt x="1559" y="7637"/>
                    </a:cubicBezTo>
                    <a:lnTo>
                      <a:pt x="2086" y="7110"/>
                    </a:lnTo>
                    <a:cubicBezTo>
                      <a:pt x="2159" y="7036"/>
                      <a:pt x="2159" y="6931"/>
                      <a:pt x="2086" y="6858"/>
                    </a:cubicBezTo>
                    <a:cubicBezTo>
                      <a:pt x="1454" y="6226"/>
                      <a:pt x="1096" y="5372"/>
                      <a:pt x="1096" y="4477"/>
                    </a:cubicBezTo>
                    <a:cubicBezTo>
                      <a:pt x="1096" y="2613"/>
                      <a:pt x="2613" y="1096"/>
                      <a:pt x="4477" y="1096"/>
                    </a:cubicBezTo>
                    <a:cubicBezTo>
                      <a:pt x="6341" y="1096"/>
                      <a:pt x="7847" y="2613"/>
                      <a:pt x="7847" y="4477"/>
                    </a:cubicBezTo>
                    <a:cubicBezTo>
                      <a:pt x="7847" y="5372"/>
                      <a:pt x="7500" y="6226"/>
                      <a:pt x="6857" y="6858"/>
                    </a:cubicBezTo>
                    <a:cubicBezTo>
                      <a:pt x="6794" y="6931"/>
                      <a:pt x="6794" y="7036"/>
                      <a:pt x="6857" y="7110"/>
                    </a:cubicBezTo>
                    <a:lnTo>
                      <a:pt x="7394" y="7637"/>
                    </a:lnTo>
                    <a:cubicBezTo>
                      <a:pt x="7426" y="7668"/>
                      <a:pt x="7468" y="7689"/>
                      <a:pt x="7510" y="7689"/>
                    </a:cubicBezTo>
                    <a:cubicBezTo>
                      <a:pt x="7563" y="7689"/>
                      <a:pt x="7605" y="7668"/>
                      <a:pt x="7636" y="7637"/>
                    </a:cubicBezTo>
                    <a:cubicBezTo>
                      <a:pt x="7710" y="7563"/>
                      <a:pt x="7710" y="7458"/>
                      <a:pt x="7636" y="7384"/>
                    </a:cubicBezTo>
                    <a:lnTo>
                      <a:pt x="7226" y="6984"/>
                    </a:lnTo>
                    <a:cubicBezTo>
                      <a:pt x="7816" y="6331"/>
                      <a:pt x="8153" y="5520"/>
                      <a:pt x="8195" y="4646"/>
                    </a:cubicBezTo>
                    <a:lnTo>
                      <a:pt x="8774" y="4646"/>
                    </a:lnTo>
                    <a:cubicBezTo>
                      <a:pt x="8869" y="4646"/>
                      <a:pt x="8953" y="4572"/>
                      <a:pt x="8953" y="4477"/>
                    </a:cubicBezTo>
                    <a:cubicBezTo>
                      <a:pt x="8953" y="4372"/>
                      <a:pt x="8869" y="4298"/>
                      <a:pt x="8774" y="4298"/>
                    </a:cubicBezTo>
                    <a:lnTo>
                      <a:pt x="8195" y="4298"/>
                    </a:lnTo>
                    <a:cubicBezTo>
                      <a:pt x="8153" y="3403"/>
                      <a:pt x="7795" y="2592"/>
                      <a:pt x="7226" y="1971"/>
                    </a:cubicBezTo>
                    <a:lnTo>
                      <a:pt x="7636" y="1559"/>
                    </a:lnTo>
                    <a:cubicBezTo>
                      <a:pt x="7710" y="1486"/>
                      <a:pt x="7710" y="1381"/>
                      <a:pt x="7636" y="1307"/>
                    </a:cubicBezTo>
                    <a:cubicBezTo>
                      <a:pt x="7605" y="1275"/>
                      <a:pt x="7560" y="1259"/>
                      <a:pt x="7515" y="1259"/>
                    </a:cubicBezTo>
                    <a:cubicBezTo>
                      <a:pt x="7471" y="1259"/>
                      <a:pt x="7426" y="1275"/>
                      <a:pt x="7394" y="1307"/>
                    </a:cubicBezTo>
                    <a:lnTo>
                      <a:pt x="6983" y="1718"/>
                    </a:lnTo>
                    <a:cubicBezTo>
                      <a:pt x="6362" y="1149"/>
                      <a:pt x="5541" y="791"/>
                      <a:pt x="4645" y="749"/>
                    </a:cubicBezTo>
                    <a:lnTo>
                      <a:pt x="4645" y="169"/>
                    </a:lnTo>
                    <a:cubicBezTo>
                      <a:pt x="4645" y="75"/>
                      <a:pt x="4572" y="0"/>
                      <a:pt x="4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90"/>
              <p:cNvSpPr/>
              <p:nvPr/>
            </p:nvSpPr>
            <p:spPr>
              <a:xfrm>
                <a:off x="7280846" y="1757551"/>
                <a:ext cx="94372" cy="93582"/>
              </a:xfrm>
              <a:custGeom>
                <a:rect b="b" l="l" r="r" t="t"/>
                <a:pathLst>
                  <a:path extrusionOk="0" h="3438" w="3467">
                    <a:moveTo>
                      <a:pt x="1865" y="1836"/>
                    </a:moveTo>
                    <a:cubicBezTo>
                      <a:pt x="1939" y="1951"/>
                      <a:pt x="1981" y="2089"/>
                      <a:pt x="1981" y="2236"/>
                    </a:cubicBezTo>
                    <a:cubicBezTo>
                      <a:pt x="1981" y="2647"/>
                      <a:pt x="1644" y="2995"/>
                      <a:pt x="1223" y="2995"/>
                    </a:cubicBezTo>
                    <a:cubicBezTo>
                      <a:pt x="1075" y="2995"/>
                      <a:pt x="939" y="2953"/>
                      <a:pt x="822" y="2878"/>
                    </a:cubicBezTo>
                    <a:lnTo>
                      <a:pt x="1865" y="1836"/>
                    </a:lnTo>
                    <a:close/>
                    <a:moveTo>
                      <a:pt x="3276" y="1"/>
                    </a:moveTo>
                    <a:cubicBezTo>
                      <a:pt x="3232" y="1"/>
                      <a:pt x="3187" y="19"/>
                      <a:pt x="3150" y="56"/>
                    </a:cubicBezTo>
                    <a:lnTo>
                      <a:pt x="580" y="2626"/>
                    </a:lnTo>
                    <a:cubicBezTo>
                      <a:pt x="506" y="2510"/>
                      <a:pt x="464" y="2373"/>
                      <a:pt x="464" y="2236"/>
                    </a:cubicBezTo>
                    <a:cubicBezTo>
                      <a:pt x="464" y="1846"/>
                      <a:pt x="749" y="1520"/>
                      <a:pt x="1128" y="1478"/>
                    </a:cubicBezTo>
                    <a:cubicBezTo>
                      <a:pt x="1233" y="1467"/>
                      <a:pt x="1297" y="1383"/>
                      <a:pt x="1286" y="1288"/>
                    </a:cubicBezTo>
                    <a:cubicBezTo>
                      <a:pt x="1276" y="1190"/>
                      <a:pt x="1203" y="1129"/>
                      <a:pt x="1116" y="1129"/>
                    </a:cubicBezTo>
                    <a:cubicBezTo>
                      <a:pt x="1109" y="1129"/>
                      <a:pt x="1103" y="1129"/>
                      <a:pt x="1096" y="1130"/>
                    </a:cubicBezTo>
                    <a:cubicBezTo>
                      <a:pt x="538" y="1193"/>
                      <a:pt x="117" y="1668"/>
                      <a:pt x="117" y="2236"/>
                    </a:cubicBezTo>
                    <a:cubicBezTo>
                      <a:pt x="117" y="2478"/>
                      <a:pt x="190" y="2700"/>
                      <a:pt x="328" y="2878"/>
                    </a:cubicBezTo>
                    <a:lnTo>
                      <a:pt x="75" y="3131"/>
                    </a:lnTo>
                    <a:cubicBezTo>
                      <a:pt x="1" y="3205"/>
                      <a:pt x="1" y="3311"/>
                      <a:pt x="75" y="3384"/>
                    </a:cubicBezTo>
                    <a:cubicBezTo>
                      <a:pt x="106" y="3416"/>
                      <a:pt x="148" y="3437"/>
                      <a:pt x="190" y="3437"/>
                    </a:cubicBezTo>
                    <a:cubicBezTo>
                      <a:pt x="243" y="3437"/>
                      <a:pt x="286" y="3416"/>
                      <a:pt x="317" y="3384"/>
                    </a:cubicBezTo>
                    <a:lnTo>
                      <a:pt x="569" y="3131"/>
                    </a:lnTo>
                    <a:cubicBezTo>
                      <a:pt x="749" y="3258"/>
                      <a:pt x="981" y="3342"/>
                      <a:pt x="1223" y="3342"/>
                    </a:cubicBezTo>
                    <a:cubicBezTo>
                      <a:pt x="1833" y="3342"/>
                      <a:pt x="2329" y="2847"/>
                      <a:pt x="2329" y="2236"/>
                    </a:cubicBezTo>
                    <a:cubicBezTo>
                      <a:pt x="2329" y="1994"/>
                      <a:pt x="2255" y="1773"/>
                      <a:pt x="2118" y="1583"/>
                    </a:cubicBezTo>
                    <a:lnTo>
                      <a:pt x="3403" y="298"/>
                    </a:lnTo>
                    <a:cubicBezTo>
                      <a:pt x="3466" y="235"/>
                      <a:pt x="3466" y="119"/>
                      <a:pt x="3403" y="56"/>
                    </a:cubicBezTo>
                    <a:cubicBezTo>
                      <a:pt x="3366" y="19"/>
                      <a:pt x="3321" y="1"/>
                      <a:pt x="3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90"/>
              <p:cNvSpPr/>
              <p:nvPr/>
            </p:nvSpPr>
            <p:spPr>
              <a:xfrm>
                <a:off x="7299192" y="1884618"/>
                <a:ext cx="9500" cy="19843"/>
              </a:xfrm>
              <a:custGeom>
                <a:rect b="b" l="l" r="r" t="t"/>
                <a:pathLst>
                  <a:path extrusionOk="0" h="729" w="349">
                    <a:moveTo>
                      <a:pt x="169" y="1"/>
                    </a:moveTo>
                    <a:cubicBezTo>
                      <a:pt x="75" y="1"/>
                      <a:pt x="1" y="85"/>
                      <a:pt x="1" y="180"/>
                    </a:cubicBezTo>
                    <a:lnTo>
                      <a:pt x="1" y="549"/>
                    </a:lnTo>
                    <a:cubicBezTo>
                      <a:pt x="1" y="654"/>
                      <a:pt x="75" y="728"/>
                      <a:pt x="169" y="728"/>
                    </a:cubicBezTo>
                    <a:cubicBezTo>
                      <a:pt x="275" y="728"/>
                      <a:pt x="349" y="654"/>
                      <a:pt x="349" y="549"/>
                    </a:cubicBezTo>
                    <a:lnTo>
                      <a:pt x="349" y="180"/>
                    </a:lnTo>
                    <a:cubicBezTo>
                      <a:pt x="349" y="85"/>
                      <a:pt x="275" y="1"/>
                      <a:pt x="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90"/>
              <p:cNvSpPr/>
              <p:nvPr/>
            </p:nvSpPr>
            <p:spPr>
              <a:xfrm>
                <a:off x="7319581" y="1884618"/>
                <a:ext cx="9473" cy="19843"/>
              </a:xfrm>
              <a:custGeom>
                <a:rect b="b" l="l" r="r" t="t"/>
                <a:pathLst>
                  <a:path extrusionOk="0" h="729" w="348">
                    <a:moveTo>
                      <a:pt x="169" y="1"/>
                    </a:moveTo>
                    <a:cubicBezTo>
                      <a:pt x="73" y="1"/>
                      <a:pt x="0" y="85"/>
                      <a:pt x="0" y="180"/>
                    </a:cubicBezTo>
                    <a:lnTo>
                      <a:pt x="0" y="549"/>
                    </a:lnTo>
                    <a:cubicBezTo>
                      <a:pt x="0" y="654"/>
                      <a:pt x="73" y="728"/>
                      <a:pt x="169" y="728"/>
                    </a:cubicBezTo>
                    <a:cubicBezTo>
                      <a:pt x="274" y="728"/>
                      <a:pt x="347" y="654"/>
                      <a:pt x="347" y="549"/>
                    </a:cubicBezTo>
                    <a:lnTo>
                      <a:pt x="347" y="180"/>
                    </a:lnTo>
                    <a:cubicBezTo>
                      <a:pt x="347" y="85"/>
                      <a:pt x="274" y="1"/>
                      <a:pt x="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90"/>
              <p:cNvSpPr/>
              <p:nvPr/>
            </p:nvSpPr>
            <p:spPr>
              <a:xfrm>
                <a:off x="7339915" y="1884618"/>
                <a:ext cx="9500" cy="19843"/>
              </a:xfrm>
              <a:custGeom>
                <a:rect b="b" l="l" r="r" t="t"/>
                <a:pathLst>
                  <a:path extrusionOk="0" h="729" w="349">
                    <a:moveTo>
                      <a:pt x="169" y="1"/>
                    </a:moveTo>
                    <a:cubicBezTo>
                      <a:pt x="75" y="1"/>
                      <a:pt x="0" y="85"/>
                      <a:pt x="0" y="180"/>
                    </a:cubicBezTo>
                    <a:lnTo>
                      <a:pt x="0" y="549"/>
                    </a:lnTo>
                    <a:cubicBezTo>
                      <a:pt x="0" y="654"/>
                      <a:pt x="75" y="728"/>
                      <a:pt x="169" y="728"/>
                    </a:cubicBezTo>
                    <a:cubicBezTo>
                      <a:pt x="264" y="728"/>
                      <a:pt x="348" y="654"/>
                      <a:pt x="348" y="549"/>
                    </a:cubicBezTo>
                    <a:lnTo>
                      <a:pt x="348" y="180"/>
                    </a:lnTo>
                    <a:cubicBezTo>
                      <a:pt x="348" y="85"/>
                      <a:pt x="264" y="1"/>
                      <a:pt x="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90"/>
              <p:cNvSpPr/>
              <p:nvPr/>
            </p:nvSpPr>
            <p:spPr>
              <a:xfrm>
                <a:off x="7278858" y="1884618"/>
                <a:ext cx="9473" cy="19843"/>
              </a:xfrm>
              <a:custGeom>
                <a:rect b="b" l="l" r="r" t="t"/>
                <a:pathLst>
                  <a:path extrusionOk="0" h="729" w="348">
                    <a:moveTo>
                      <a:pt x="169" y="1"/>
                    </a:moveTo>
                    <a:cubicBezTo>
                      <a:pt x="74" y="1"/>
                      <a:pt x="0" y="85"/>
                      <a:pt x="0" y="180"/>
                    </a:cubicBezTo>
                    <a:lnTo>
                      <a:pt x="0" y="549"/>
                    </a:lnTo>
                    <a:cubicBezTo>
                      <a:pt x="0" y="654"/>
                      <a:pt x="74" y="728"/>
                      <a:pt x="169" y="728"/>
                    </a:cubicBezTo>
                    <a:cubicBezTo>
                      <a:pt x="274" y="728"/>
                      <a:pt x="348" y="654"/>
                      <a:pt x="348" y="549"/>
                    </a:cubicBezTo>
                    <a:lnTo>
                      <a:pt x="348" y="180"/>
                    </a:lnTo>
                    <a:cubicBezTo>
                      <a:pt x="348" y="85"/>
                      <a:pt x="274" y="1"/>
                      <a:pt x="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90"/>
            <p:cNvGrpSpPr/>
            <p:nvPr/>
          </p:nvGrpSpPr>
          <p:grpSpPr>
            <a:xfrm>
              <a:off x="4383934" y="1373289"/>
              <a:ext cx="325123" cy="416638"/>
              <a:chOff x="5956552" y="3773471"/>
              <a:chExt cx="253745" cy="325143"/>
            </a:xfrm>
          </p:grpSpPr>
          <p:sp>
            <p:nvSpPr>
              <p:cNvPr id="2008" name="Google Shape;2008;p90"/>
              <p:cNvSpPr/>
              <p:nvPr/>
            </p:nvSpPr>
            <p:spPr>
              <a:xfrm>
                <a:off x="5956552" y="3773471"/>
                <a:ext cx="253745" cy="325143"/>
              </a:xfrm>
              <a:custGeom>
                <a:rect b="b" l="l" r="r" t="t"/>
                <a:pathLst>
                  <a:path extrusionOk="0" h="11945" w="9322">
                    <a:moveTo>
                      <a:pt x="5035" y="1285"/>
                    </a:moveTo>
                    <a:lnTo>
                      <a:pt x="5045" y="1296"/>
                    </a:lnTo>
                    <a:lnTo>
                      <a:pt x="5045" y="1675"/>
                    </a:lnTo>
                    <a:lnTo>
                      <a:pt x="5035" y="1686"/>
                    </a:lnTo>
                    <a:lnTo>
                      <a:pt x="4287" y="1686"/>
                    </a:lnTo>
                    <a:cubicBezTo>
                      <a:pt x="4277" y="1686"/>
                      <a:pt x="4277" y="1675"/>
                      <a:pt x="4277" y="1675"/>
                    </a:cubicBezTo>
                    <a:lnTo>
                      <a:pt x="4277" y="1296"/>
                    </a:lnTo>
                    <a:cubicBezTo>
                      <a:pt x="4277" y="1296"/>
                      <a:pt x="4277" y="1285"/>
                      <a:pt x="4287" y="1285"/>
                    </a:cubicBezTo>
                    <a:close/>
                    <a:moveTo>
                      <a:pt x="4656" y="358"/>
                    </a:moveTo>
                    <a:cubicBezTo>
                      <a:pt x="5288" y="358"/>
                      <a:pt x="5794" y="864"/>
                      <a:pt x="5794" y="1486"/>
                    </a:cubicBezTo>
                    <a:cubicBezTo>
                      <a:pt x="5794" y="2055"/>
                      <a:pt x="5372" y="2518"/>
                      <a:pt x="4835" y="2602"/>
                    </a:cubicBezTo>
                    <a:lnTo>
                      <a:pt x="4835" y="2034"/>
                    </a:lnTo>
                    <a:lnTo>
                      <a:pt x="5035" y="2034"/>
                    </a:lnTo>
                    <a:cubicBezTo>
                      <a:pt x="5235" y="2034"/>
                      <a:pt x="5393" y="1875"/>
                      <a:pt x="5393" y="1675"/>
                    </a:cubicBezTo>
                    <a:lnTo>
                      <a:pt x="5393" y="1296"/>
                    </a:lnTo>
                    <a:cubicBezTo>
                      <a:pt x="5393" y="1096"/>
                      <a:pt x="5235" y="938"/>
                      <a:pt x="5035" y="938"/>
                    </a:cubicBezTo>
                    <a:lnTo>
                      <a:pt x="4287" y="938"/>
                    </a:lnTo>
                    <a:cubicBezTo>
                      <a:pt x="4087" y="938"/>
                      <a:pt x="3919" y="1096"/>
                      <a:pt x="3919" y="1296"/>
                    </a:cubicBezTo>
                    <a:lnTo>
                      <a:pt x="3919" y="1675"/>
                    </a:lnTo>
                    <a:cubicBezTo>
                      <a:pt x="3919" y="1875"/>
                      <a:pt x="4087" y="2034"/>
                      <a:pt x="4287" y="2034"/>
                    </a:cubicBezTo>
                    <a:lnTo>
                      <a:pt x="4488" y="2034"/>
                    </a:lnTo>
                    <a:lnTo>
                      <a:pt x="4488" y="2602"/>
                    </a:lnTo>
                    <a:cubicBezTo>
                      <a:pt x="3940" y="2518"/>
                      <a:pt x="3529" y="2055"/>
                      <a:pt x="3529" y="1486"/>
                    </a:cubicBezTo>
                    <a:cubicBezTo>
                      <a:pt x="3529" y="864"/>
                      <a:pt x="4034" y="358"/>
                      <a:pt x="4656" y="358"/>
                    </a:cubicBezTo>
                    <a:close/>
                    <a:moveTo>
                      <a:pt x="1223" y="2560"/>
                    </a:moveTo>
                    <a:lnTo>
                      <a:pt x="1454" y="2855"/>
                    </a:lnTo>
                    <a:lnTo>
                      <a:pt x="1454" y="2876"/>
                    </a:lnTo>
                    <a:lnTo>
                      <a:pt x="1159" y="3097"/>
                    </a:lnTo>
                    <a:cubicBezTo>
                      <a:pt x="1154" y="3102"/>
                      <a:pt x="1149" y="3105"/>
                      <a:pt x="1145" y="3105"/>
                    </a:cubicBezTo>
                    <a:cubicBezTo>
                      <a:pt x="1141" y="3105"/>
                      <a:pt x="1138" y="3102"/>
                      <a:pt x="1138" y="3097"/>
                    </a:cubicBezTo>
                    <a:lnTo>
                      <a:pt x="907" y="2802"/>
                    </a:lnTo>
                    <a:lnTo>
                      <a:pt x="907" y="2792"/>
                    </a:lnTo>
                    <a:cubicBezTo>
                      <a:pt x="907" y="2792"/>
                      <a:pt x="917" y="2792"/>
                      <a:pt x="917" y="2781"/>
                    </a:cubicBezTo>
                    <a:lnTo>
                      <a:pt x="1212" y="2560"/>
                    </a:lnTo>
                    <a:close/>
                    <a:moveTo>
                      <a:pt x="8103" y="2555"/>
                    </a:moveTo>
                    <a:cubicBezTo>
                      <a:pt x="8106" y="2555"/>
                      <a:pt x="8111" y="2560"/>
                      <a:pt x="8111" y="2560"/>
                    </a:cubicBezTo>
                    <a:lnTo>
                      <a:pt x="8406" y="2781"/>
                    </a:lnTo>
                    <a:lnTo>
                      <a:pt x="8406" y="2792"/>
                    </a:lnTo>
                    <a:lnTo>
                      <a:pt x="8406" y="2802"/>
                    </a:lnTo>
                    <a:lnTo>
                      <a:pt x="8174" y="3097"/>
                    </a:lnTo>
                    <a:cubicBezTo>
                      <a:pt x="8174" y="3102"/>
                      <a:pt x="8171" y="3105"/>
                      <a:pt x="8169" y="3105"/>
                    </a:cubicBezTo>
                    <a:cubicBezTo>
                      <a:pt x="8166" y="3105"/>
                      <a:pt x="8163" y="3102"/>
                      <a:pt x="8163" y="3097"/>
                    </a:cubicBezTo>
                    <a:lnTo>
                      <a:pt x="7868" y="2876"/>
                    </a:lnTo>
                    <a:cubicBezTo>
                      <a:pt x="7858" y="2865"/>
                      <a:pt x="7858" y="2865"/>
                      <a:pt x="7868" y="2855"/>
                    </a:cubicBezTo>
                    <a:lnTo>
                      <a:pt x="8090" y="2560"/>
                    </a:lnTo>
                    <a:lnTo>
                      <a:pt x="8100" y="2560"/>
                    </a:lnTo>
                    <a:cubicBezTo>
                      <a:pt x="8100" y="2557"/>
                      <a:pt x="8101" y="2555"/>
                      <a:pt x="8103" y="2555"/>
                    </a:cubicBezTo>
                    <a:close/>
                    <a:moveTo>
                      <a:pt x="4656" y="2971"/>
                    </a:moveTo>
                    <a:cubicBezTo>
                      <a:pt x="7037" y="2971"/>
                      <a:pt x="8964" y="4898"/>
                      <a:pt x="8964" y="7279"/>
                    </a:cubicBezTo>
                    <a:cubicBezTo>
                      <a:pt x="8964" y="9659"/>
                      <a:pt x="7037" y="11586"/>
                      <a:pt x="4656" y="11586"/>
                    </a:cubicBezTo>
                    <a:cubicBezTo>
                      <a:pt x="2286" y="11586"/>
                      <a:pt x="348" y="9659"/>
                      <a:pt x="348" y="7279"/>
                    </a:cubicBezTo>
                    <a:cubicBezTo>
                      <a:pt x="348" y="4898"/>
                      <a:pt x="2286" y="2971"/>
                      <a:pt x="4656" y="2971"/>
                    </a:cubicBezTo>
                    <a:close/>
                    <a:moveTo>
                      <a:pt x="4656" y="0"/>
                    </a:moveTo>
                    <a:cubicBezTo>
                      <a:pt x="3845" y="0"/>
                      <a:pt x="3171" y="664"/>
                      <a:pt x="3171" y="1486"/>
                    </a:cubicBezTo>
                    <a:cubicBezTo>
                      <a:pt x="3171" y="1991"/>
                      <a:pt x="3423" y="2434"/>
                      <a:pt x="3803" y="2697"/>
                    </a:cubicBezTo>
                    <a:cubicBezTo>
                      <a:pt x="3118" y="2823"/>
                      <a:pt x="2476" y="3108"/>
                      <a:pt x="1928" y="3508"/>
                    </a:cubicBezTo>
                    <a:lnTo>
                      <a:pt x="1654" y="3160"/>
                    </a:lnTo>
                    <a:lnTo>
                      <a:pt x="1665" y="3150"/>
                    </a:lnTo>
                    <a:cubicBezTo>
                      <a:pt x="1822" y="3024"/>
                      <a:pt x="1855" y="2802"/>
                      <a:pt x="1728" y="2644"/>
                    </a:cubicBezTo>
                    <a:lnTo>
                      <a:pt x="1507" y="2350"/>
                    </a:lnTo>
                    <a:cubicBezTo>
                      <a:pt x="1443" y="2265"/>
                      <a:pt x="1359" y="2223"/>
                      <a:pt x="1265" y="2212"/>
                    </a:cubicBezTo>
                    <a:cubicBezTo>
                      <a:pt x="1244" y="2208"/>
                      <a:pt x="1224" y="2206"/>
                      <a:pt x="1204" y="2206"/>
                    </a:cubicBezTo>
                    <a:cubicBezTo>
                      <a:pt x="1130" y="2206"/>
                      <a:pt x="1057" y="2234"/>
                      <a:pt x="991" y="2275"/>
                    </a:cubicBezTo>
                    <a:lnTo>
                      <a:pt x="696" y="2507"/>
                    </a:lnTo>
                    <a:cubicBezTo>
                      <a:pt x="622" y="2570"/>
                      <a:pt x="570" y="2655"/>
                      <a:pt x="559" y="2750"/>
                    </a:cubicBezTo>
                    <a:cubicBezTo>
                      <a:pt x="548" y="2844"/>
                      <a:pt x="570" y="2939"/>
                      <a:pt x="633" y="3013"/>
                    </a:cubicBezTo>
                    <a:lnTo>
                      <a:pt x="864" y="3308"/>
                    </a:lnTo>
                    <a:cubicBezTo>
                      <a:pt x="938" y="3403"/>
                      <a:pt x="1043" y="3455"/>
                      <a:pt x="1148" y="3455"/>
                    </a:cubicBezTo>
                    <a:cubicBezTo>
                      <a:pt x="1223" y="3455"/>
                      <a:pt x="1307" y="3424"/>
                      <a:pt x="1370" y="3382"/>
                    </a:cubicBezTo>
                    <a:lnTo>
                      <a:pt x="1380" y="3371"/>
                    </a:lnTo>
                    <a:lnTo>
                      <a:pt x="1654" y="3719"/>
                    </a:lnTo>
                    <a:cubicBezTo>
                      <a:pt x="643" y="4582"/>
                      <a:pt x="1" y="5856"/>
                      <a:pt x="1" y="7279"/>
                    </a:cubicBezTo>
                    <a:cubicBezTo>
                      <a:pt x="1" y="9849"/>
                      <a:pt x="2086" y="11944"/>
                      <a:pt x="4656" y="11944"/>
                    </a:cubicBezTo>
                    <a:cubicBezTo>
                      <a:pt x="7226" y="11944"/>
                      <a:pt x="9322" y="9849"/>
                      <a:pt x="9322" y="7279"/>
                    </a:cubicBezTo>
                    <a:cubicBezTo>
                      <a:pt x="9322" y="5856"/>
                      <a:pt x="8680" y="4582"/>
                      <a:pt x="7669" y="3719"/>
                    </a:cubicBezTo>
                    <a:lnTo>
                      <a:pt x="7942" y="3371"/>
                    </a:lnTo>
                    <a:lnTo>
                      <a:pt x="7953" y="3382"/>
                    </a:lnTo>
                    <a:cubicBezTo>
                      <a:pt x="8016" y="3424"/>
                      <a:pt x="8090" y="3455"/>
                      <a:pt x="8163" y="3455"/>
                    </a:cubicBezTo>
                    <a:cubicBezTo>
                      <a:pt x="8279" y="3455"/>
                      <a:pt x="8385" y="3403"/>
                      <a:pt x="8458" y="3308"/>
                    </a:cubicBezTo>
                    <a:lnTo>
                      <a:pt x="8680" y="3013"/>
                    </a:lnTo>
                    <a:cubicBezTo>
                      <a:pt x="8743" y="2939"/>
                      <a:pt x="8764" y="2844"/>
                      <a:pt x="8753" y="2750"/>
                    </a:cubicBezTo>
                    <a:cubicBezTo>
                      <a:pt x="8743" y="2655"/>
                      <a:pt x="8690" y="2570"/>
                      <a:pt x="8616" y="2507"/>
                    </a:cubicBezTo>
                    <a:lnTo>
                      <a:pt x="8322" y="2275"/>
                    </a:lnTo>
                    <a:cubicBezTo>
                      <a:pt x="8263" y="2234"/>
                      <a:pt x="8192" y="2206"/>
                      <a:pt x="8118" y="2206"/>
                    </a:cubicBezTo>
                    <a:cubicBezTo>
                      <a:pt x="8098" y="2206"/>
                      <a:pt x="8078" y="2208"/>
                      <a:pt x="8058" y="2212"/>
                    </a:cubicBezTo>
                    <a:cubicBezTo>
                      <a:pt x="7963" y="2223"/>
                      <a:pt x="7868" y="2265"/>
                      <a:pt x="7816" y="2350"/>
                    </a:cubicBezTo>
                    <a:lnTo>
                      <a:pt x="7584" y="2644"/>
                    </a:lnTo>
                    <a:cubicBezTo>
                      <a:pt x="7468" y="2802"/>
                      <a:pt x="7489" y="3024"/>
                      <a:pt x="7647" y="3150"/>
                    </a:cubicBezTo>
                    <a:lnTo>
                      <a:pt x="7658" y="3160"/>
                    </a:lnTo>
                    <a:lnTo>
                      <a:pt x="7395" y="3508"/>
                    </a:lnTo>
                    <a:cubicBezTo>
                      <a:pt x="6836" y="3108"/>
                      <a:pt x="6204" y="2823"/>
                      <a:pt x="5509" y="2697"/>
                    </a:cubicBezTo>
                    <a:cubicBezTo>
                      <a:pt x="5888" y="2434"/>
                      <a:pt x="6141" y="1991"/>
                      <a:pt x="6141" y="1486"/>
                    </a:cubicBezTo>
                    <a:cubicBezTo>
                      <a:pt x="6141" y="664"/>
                      <a:pt x="5478" y="0"/>
                      <a:pt x="46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90"/>
              <p:cNvSpPr/>
              <p:nvPr/>
            </p:nvSpPr>
            <p:spPr>
              <a:xfrm>
                <a:off x="5975770" y="3865096"/>
                <a:ext cx="177202" cy="175596"/>
              </a:xfrm>
              <a:custGeom>
                <a:rect b="b" l="l" r="r" t="t"/>
                <a:pathLst>
                  <a:path extrusionOk="0" h="6451" w="6510">
                    <a:moveTo>
                      <a:pt x="3947" y="1"/>
                    </a:moveTo>
                    <a:cubicBezTo>
                      <a:pt x="3888" y="1"/>
                      <a:pt x="3830" y="2"/>
                      <a:pt x="3771" y="5"/>
                    </a:cubicBezTo>
                    <a:cubicBezTo>
                      <a:pt x="2792" y="47"/>
                      <a:pt x="1875" y="458"/>
                      <a:pt x="1191" y="1142"/>
                    </a:cubicBezTo>
                    <a:cubicBezTo>
                      <a:pt x="495" y="1837"/>
                      <a:pt x="95" y="2754"/>
                      <a:pt x="42" y="3733"/>
                    </a:cubicBezTo>
                    <a:cubicBezTo>
                      <a:pt x="0" y="4702"/>
                      <a:pt x="316" y="5640"/>
                      <a:pt x="927" y="6388"/>
                    </a:cubicBezTo>
                    <a:cubicBezTo>
                      <a:pt x="959" y="6430"/>
                      <a:pt x="1011" y="6451"/>
                      <a:pt x="1064" y="6451"/>
                    </a:cubicBezTo>
                    <a:cubicBezTo>
                      <a:pt x="1095" y="6451"/>
                      <a:pt x="1138" y="6441"/>
                      <a:pt x="1170" y="6420"/>
                    </a:cubicBezTo>
                    <a:cubicBezTo>
                      <a:pt x="1243" y="6356"/>
                      <a:pt x="1254" y="6240"/>
                      <a:pt x="1191" y="6167"/>
                    </a:cubicBezTo>
                    <a:cubicBezTo>
                      <a:pt x="632" y="5493"/>
                      <a:pt x="348" y="4629"/>
                      <a:pt x="390" y="3744"/>
                    </a:cubicBezTo>
                    <a:cubicBezTo>
                      <a:pt x="432" y="2860"/>
                      <a:pt x="801" y="2027"/>
                      <a:pt x="1432" y="1395"/>
                    </a:cubicBezTo>
                    <a:cubicBezTo>
                      <a:pt x="2064" y="763"/>
                      <a:pt x="2897" y="395"/>
                      <a:pt x="3782" y="353"/>
                    </a:cubicBezTo>
                    <a:cubicBezTo>
                      <a:pt x="3839" y="350"/>
                      <a:pt x="3896" y="349"/>
                      <a:pt x="3954" y="349"/>
                    </a:cubicBezTo>
                    <a:cubicBezTo>
                      <a:pt x="4778" y="349"/>
                      <a:pt x="5574" y="631"/>
                      <a:pt x="6204" y="1153"/>
                    </a:cubicBezTo>
                    <a:cubicBezTo>
                      <a:pt x="6237" y="1181"/>
                      <a:pt x="6277" y="1195"/>
                      <a:pt x="6318" y="1195"/>
                    </a:cubicBezTo>
                    <a:cubicBezTo>
                      <a:pt x="6370" y="1195"/>
                      <a:pt x="6422" y="1173"/>
                      <a:pt x="6457" y="1132"/>
                    </a:cubicBezTo>
                    <a:cubicBezTo>
                      <a:pt x="6509" y="1058"/>
                      <a:pt x="6499" y="943"/>
                      <a:pt x="6425" y="890"/>
                    </a:cubicBezTo>
                    <a:cubicBezTo>
                      <a:pt x="5723" y="306"/>
                      <a:pt x="4853" y="1"/>
                      <a:pt x="39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90"/>
              <p:cNvSpPr/>
              <p:nvPr/>
            </p:nvSpPr>
            <p:spPr>
              <a:xfrm>
                <a:off x="6013607" y="3902497"/>
                <a:ext cx="177502" cy="175760"/>
              </a:xfrm>
              <a:custGeom>
                <a:rect b="b" l="l" r="r" t="t"/>
                <a:pathLst>
                  <a:path extrusionOk="0" h="6457" w="6521">
                    <a:moveTo>
                      <a:pt x="5459" y="1"/>
                    </a:moveTo>
                    <a:cubicBezTo>
                      <a:pt x="5419" y="1"/>
                      <a:pt x="5378" y="14"/>
                      <a:pt x="5341" y="42"/>
                    </a:cubicBezTo>
                    <a:cubicBezTo>
                      <a:pt x="5267" y="105"/>
                      <a:pt x="5257" y="211"/>
                      <a:pt x="5320" y="285"/>
                    </a:cubicBezTo>
                    <a:cubicBezTo>
                      <a:pt x="5878" y="969"/>
                      <a:pt x="6162" y="1823"/>
                      <a:pt x="6120" y="2707"/>
                    </a:cubicBezTo>
                    <a:cubicBezTo>
                      <a:pt x="6078" y="3592"/>
                      <a:pt x="5709" y="4435"/>
                      <a:pt x="5077" y="5056"/>
                    </a:cubicBezTo>
                    <a:cubicBezTo>
                      <a:pt x="4456" y="5688"/>
                      <a:pt x="3613" y="6057"/>
                      <a:pt x="2729" y="6099"/>
                    </a:cubicBezTo>
                    <a:cubicBezTo>
                      <a:pt x="2671" y="6102"/>
                      <a:pt x="2614" y="6103"/>
                      <a:pt x="2557" y="6103"/>
                    </a:cubicBezTo>
                    <a:cubicBezTo>
                      <a:pt x="1734" y="6103"/>
                      <a:pt x="946" y="5820"/>
                      <a:pt x="306" y="5298"/>
                    </a:cubicBezTo>
                    <a:cubicBezTo>
                      <a:pt x="273" y="5270"/>
                      <a:pt x="234" y="5257"/>
                      <a:pt x="196" y="5257"/>
                    </a:cubicBezTo>
                    <a:cubicBezTo>
                      <a:pt x="147" y="5257"/>
                      <a:pt x="99" y="5278"/>
                      <a:pt x="64" y="5319"/>
                    </a:cubicBezTo>
                    <a:cubicBezTo>
                      <a:pt x="0" y="5393"/>
                      <a:pt x="11" y="5509"/>
                      <a:pt x="85" y="5572"/>
                    </a:cubicBezTo>
                    <a:cubicBezTo>
                      <a:pt x="791" y="6141"/>
                      <a:pt x="1654" y="6457"/>
                      <a:pt x="2560" y="6457"/>
                    </a:cubicBezTo>
                    <a:cubicBezTo>
                      <a:pt x="2623" y="6457"/>
                      <a:pt x="2687" y="6446"/>
                      <a:pt x="2750" y="6446"/>
                    </a:cubicBezTo>
                    <a:cubicBezTo>
                      <a:pt x="3719" y="6404"/>
                      <a:pt x="4635" y="5994"/>
                      <a:pt x="5330" y="5308"/>
                    </a:cubicBezTo>
                    <a:cubicBezTo>
                      <a:pt x="6015" y="4613"/>
                      <a:pt x="6425" y="3697"/>
                      <a:pt x="6467" y="2728"/>
                    </a:cubicBezTo>
                    <a:cubicBezTo>
                      <a:pt x="6520" y="1759"/>
                      <a:pt x="6205" y="811"/>
                      <a:pt x="5594" y="63"/>
                    </a:cubicBezTo>
                    <a:cubicBezTo>
                      <a:pt x="5558" y="22"/>
                      <a:pt x="5510" y="1"/>
                      <a:pt x="54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90"/>
              <p:cNvSpPr/>
              <p:nvPr/>
            </p:nvSpPr>
            <p:spPr>
              <a:xfrm>
                <a:off x="6078692" y="3885593"/>
                <a:ext cx="9473" cy="19517"/>
              </a:xfrm>
              <a:custGeom>
                <a:rect b="b" l="l" r="r" t="t"/>
                <a:pathLst>
                  <a:path extrusionOk="0" h="717" w="348">
                    <a:moveTo>
                      <a:pt x="169" y="0"/>
                    </a:moveTo>
                    <a:cubicBezTo>
                      <a:pt x="74" y="0"/>
                      <a:pt x="1" y="73"/>
                      <a:pt x="1" y="169"/>
                    </a:cubicBezTo>
                    <a:lnTo>
                      <a:pt x="1" y="548"/>
                    </a:lnTo>
                    <a:cubicBezTo>
                      <a:pt x="1" y="642"/>
                      <a:pt x="74" y="716"/>
                      <a:pt x="169" y="716"/>
                    </a:cubicBezTo>
                    <a:cubicBezTo>
                      <a:pt x="264" y="716"/>
                      <a:pt x="348" y="642"/>
                      <a:pt x="348" y="548"/>
                    </a:cubicBezTo>
                    <a:lnTo>
                      <a:pt x="348" y="169"/>
                    </a:lnTo>
                    <a:cubicBezTo>
                      <a:pt x="348" y="73"/>
                      <a:pt x="264" y="0"/>
                      <a:pt x="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90"/>
              <p:cNvSpPr/>
              <p:nvPr/>
            </p:nvSpPr>
            <p:spPr>
              <a:xfrm>
                <a:off x="6078692" y="4038111"/>
                <a:ext cx="9473" cy="19789"/>
              </a:xfrm>
              <a:custGeom>
                <a:rect b="b" l="l" r="r" t="t"/>
                <a:pathLst>
                  <a:path extrusionOk="0" h="727" w="348">
                    <a:moveTo>
                      <a:pt x="169" y="0"/>
                    </a:moveTo>
                    <a:cubicBezTo>
                      <a:pt x="74" y="0"/>
                      <a:pt x="1" y="74"/>
                      <a:pt x="1" y="179"/>
                    </a:cubicBezTo>
                    <a:lnTo>
                      <a:pt x="1" y="548"/>
                    </a:lnTo>
                    <a:cubicBezTo>
                      <a:pt x="1" y="642"/>
                      <a:pt x="74" y="727"/>
                      <a:pt x="169" y="727"/>
                    </a:cubicBezTo>
                    <a:cubicBezTo>
                      <a:pt x="264" y="727"/>
                      <a:pt x="348" y="642"/>
                      <a:pt x="348" y="548"/>
                    </a:cubicBezTo>
                    <a:lnTo>
                      <a:pt x="348" y="179"/>
                    </a:lnTo>
                    <a:cubicBezTo>
                      <a:pt x="348" y="74"/>
                      <a:pt x="264" y="0"/>
                      <a:pt x="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90"/>
              <p:cNvSpPr/>
              <p:nvPr/>
            </p:nvSpPr>
            <p:spPr>
              <a:xfrm>
                <a:off x="6149793" y="3967011"/>
                <a:ext cx="19816" cy="9473"/>
              </a:xfrm>
              <a:custGeom>
                <a:rect b="b" l="l" r="r" t="t"/>
                <a:pathLst>
                  <a:path extrusionOk="0" h="348" w="728">
                    <a:moveTo>
                      <a:pt x="179" y="0"/>
                    </a:moveTo>
                    <a:cubicBezTo>
                      <a:pt x="74" y="0"/>
                      <a:pt x="1" y="74"/>
                      <a:pt x="1" y="169"/>
                    </a:cubicBezTo>
                    <a:cubicBezTo>
                      <a:pt x="1" y="263"/>
                      <a:pt x="74" y="347"/>
                      <a:pt x="179" y="347"/>
                    </a:cubicBezTo>
                    <a:lnTo>
                      <a:pt x="548" y="347"/>
                    </a:lnTo>
                    <a:cubicBezTo>
                      <a:pt x="643" y="347"/>
                      <a:pt x="727" y="263"/>
                      <a:pt x="727" y="169"/>
                    </a:cubicBezTo>
                    <a:cubicBezTo>
                      <a:pt x="727" y="74"/>
                      <a:pt x="643"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90"/>
              <p:cNvSpPr/>
              <p:nvPr/>
            </p:nvSpPr>
            <p:spPr>
              <a:xfrm>
                <a:off x="5997275" y="3967011"/>
                <a:ext cx="19517" cy="9473"/>
              </a:xfrm>
              <a:custGeom>
                <a:rect b="b" l="l" r="r" t="t"/>
                <a:pathLst>
                  <a:path extrusionOk="0" h="348" w="717">
                    <a:moveTo>
                      <a:pt x="169" y="0"/>
                    </a:moveTo>
                    <a:cubicBezTo>
                      <a:pt x="74" y="0"/>
                      <a:pt x="0" y="74"/>
                      <a:pt x="0" y="169"/>
                    </a:cubicBezTo>
                    <a:cubicBezTo>
                      <a:pt x="0" y="263"/>
                      <a:pt x="74" y="347"/>
                      <a:pt x="169" y="347"/>
                    </a:cubicBezTo>
                    <a:lnTo>
                      <a:pt x="548" y="347"/>
                    </a:lnTo>
                    <a:cubicBezTo>
                      <a:pt x="642" y="347"/>
                      <a:pt x="717" y="263"/>
                      <a:pt x="717" y="169"/>
                    </a:cubicBezTo>
                    <a:cubicBezTo>
                      <a:pt x="717" y="74"/>
                      <a:pt x="642"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90"/>
              <p:cNvSpPr/>
              <p:nvPr/>
            </p:nvSpPr>
            <p:spPr>
              <a:xfrm>
                <a:off x="6007292" y="3926152"/>
                <a:ext cx="19816" cy="14780"/>
              </a:xfrm>
              <a:custGeom>
                <a:rect b="b" l="l" r="r" t="t"/>
                <a:pathLst>
                  <a:path extrusionOk="0" h="543" w="728">
                    <a:moveTo>
                      <a:pt x="207" y="1"/>
                    </a:moveTo>
                    <a:cubicBezTo>
                      <a:pt x="147" y="1"/>
                      <a:pt x="89" y="34"/>
                      <a:pt x="54" y="90"/>
                    </a:cubicBezTo>
                    <a:cubicBezTo>
                      <a:pt x="1" y="174"/>
                      <a:pt x="33" y="279"/>
                      <a:pt x="117" y="332"/>
                    </a:cubicBezTo>
                    <a:lnTo>
                      <a:pt x="443" y="511"/>
                    </a:lnTo>
                    <a:cubicBezTo>
                      <a:pt x="464" y="532"/>
                      <a:pt x="496" y="542"/>
                      <a:pt x="527" y="542"/>
                    </a:cubicBezTo>
                    <a:cubicBezTo>
                      <a:pt x="590" y="542"/>
                      <a:pt x="644" y="511"/>
                      <a:pt x="675" y="448"/>
                    </a:cubicBezTo>
                    <a:cubicBezTo>
                      <a:pt x="728" y="364"/>
                      <a:pt x="696" y="258"/>
                      <a:pt x="612" y="216"/>
                    </a:cubicBezTo>
                    <a:lnTo>
                      <a:pt x="296" y="27"/>
                    </a:lnTo>
                    <a:cubicBezTo>
                      <a:pt x="267" y="9"/>
                      <a:pt x="237" y="1"/>
                      <a:pt x="2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90"/>
              <p:cNvSpPr/>
              <p:nvPr/>
            </p:nvSpPr>
            <p:spPr>
              <a:xfrm>
                <a:off x="6139476" y="4002425"/>
                <a:ext cx="19789" cy="14780"/>
              </a:xfrm>
              <a:custGeom>
                <a:rect b="b" l="l" r="r" t="t"/>
                <a:pathLst>
                  <a:path extrusionOk="0" h="543" w="727">
                    <a:moveTo>
                      <a:pt x="207" y="0"/>
                    </a:moveTo>
                    <a:cubicBezTo>
                      <a:pt x="147" y="0"/>
                      <a:pt x="88" y="33"/>
                      <a:pt x="53" y="90"/>
                    </a:cubicBezTo>
                    <a:cubicBezTo>
                      <a:pt x="1" y="174"/>
                      <a:pt x="32" y="279"/>
                      <a:pt x="116" y="331"/>
                    </a:cubicBezTo>
                    <a:lnTo>
                      <a:pt x="443" y="511"/>
                    </a:lnTo>
                    <a:cubicBezTo>
                      <a:pt x="464" y="532"/>
                      <a:pt x="495" y="542"/>
                      <a:pt x="527" y="542"/>
                    </a:cubicBezTo>
                    <a:cubicBezTo>
                      <a:pt x="590" y="542"/>
                      <a:pt x="643" y="511"/>
                      <a:pt x="675" y="448"/>
                    </a:cubicBezTo>
                    <a:cubicBezTo>
                      <a:pt x="727" y="363"/>
                      <a:pt x="696" y="258"/>
                      <a:pt x="611" y="216"/>
                    </a:cubicBezTo>
                    <a:lnTo>
                      <a:pt x="296" y="26"/>
                    </a:lnTo>
                    <a:cubicBezTo>
                      <a:pt x="267" y="9"/>
                      <a:pt x="237" y="0"/>
                      <a:pt x="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90"/>
              <p:cNvSpPr/>
              <p:nvPr/>
            </p:nvSpPr>
            <p:spPr>
              <a:xfrm>
                <a:off x="6113372" y="3896345"/>
                <a:ext cx="16087" cy="18510"/>
              </a:xfrm>
              <a:custGeom>
                <a:rect b="b" l="l" r="r" t="t"/>
                <a:pathLst>
                  <a:path extrusionOk="0" h="680" w="591">
                    <a:moveTo>
                      <a:pt x="391" y="0"/>
                    </a:moveTo>
                    <a:cubicBezTo>
                      <a:pt x="332" y="0"/>
                      <a:pt x="271" y="33"/>
                      <a:pt x="243" y="90"/>
                    </a:cubicBezTo>
                    <a:lnTo>
                      <a:pt x="54" y="416"/>
                    </a:lnTo>
                    <a:cubicBezTo>
                      <a:pt x="1" y="500"/>
                      <a:pt x="33" y="605"/>
                      <a:pt x="117" y="647"/>
                    </a:cubicBezTo>
                    <a:cubicBezTo>
                      <a:pt x="148" y="668"/>
                      <a:pt x="180" y="679"/>
                      <a:pt x="201" y="679"/>
                    </a:cubicBezTo>
                    <a:cubicBezTo>
                      <a:pt x="264" y="679"/>
                      <a:pt x="328" y="647"/>
                      <a:pt x="359" y="584"/>
                    </a:cubicBezTo>
                    <a:lnTo>
                      <a:pt x="548" y="268"/>
                    </a:lnTo>
                    <a:cubicBezTo>
                      <a:pt x="591" y="184"/>
                      <a:pt x="559" y="79"/>
                      <a:pt x="475" y="26"/>
                    </a:cubicBezTo>
                    <a:cubicBezTo>
                      <a:pt x="450" y="9"/>
                      <a:pt x="421" y="0"/>
                      <a:pt x="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90"/>
              <p:cNvSpPr/>
              <p:nvPr/>
            </p:nvSpPr>
            <p:spPr>
              <a:xfrm>
                <a:off x="6037126" y="4028503"/>
                <a:ext cx="16060" cy="18510"/>
              </a:xfrm>
              <a:custGeom>
                <a:rect b="b" l="l" r="r" t="t"/>
                <a:pathLst>
                  <a:path extrusionOk="0" h="680" w="590">
                    <a:moveTo>
                      <a:pt x="386" y="1"/>
                    </a:moveTo>
                    <a:cubicBezTo>
                      <a:pt x="327" y="1"/>
                      <a:pt x="271" y="33"/>
                      <a:pt x="243" y="90"/>
                    </a:cubicBezTo>
                    <a:lnTo>
                      <a:pt x="53" y="417"/>
                    </a:lnTo>
                    <a:cubicBezTo>
                      <a:pt x="0" y="501"/>
                      <a:pt x="32" y="606"/>
                      <a:pt x="116" y="648"/>
                    </a:cubicBezTo>
                    <a:cubicBezTo>
                      <a:pt x="147" y="669"/>
                      <a:pt x="169" y="679"/>
                      <a:pt x="201" y="679"/>
                    </a:cubicBezTo>
                    <a:cubicBezTo>
                      <a:pt x="264" y="679"/>
                      <a:pt x="327" y="648"/>
                      <a:pt x="358" y="585"/>
                    </a:cubicBezTo>
                    <a:lnTo>
                      <a:pt x="538" y="269"/>
                    </a:lnTo>
                    <a:cubicBezTo>
                      <a:pt x="590" y="185"/>
                      <a:pt x="559" y="69"/>
                      <a:pt x="474" y="26"/>
                    </a:cubicBezTo>
                    <a:cubicBezTo>
                      <a:pt x="446" y="9"/>
                      <a:pt x="416"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90"/>
              <p:cNvSpPr/>
              <p:nvPr/>
            </p:nvSpPr>
            <p:spPr>
              <a:xfrm>
                <a:off x="6139476" y="3926152"/>
                <a:ext cx="19789" cy="14780"/>
              </a:xfrm>
              <a:custGeom>
                <a:rect b="b" l="l" r="r" t="t"/>
                <a:pathLst>
                  <a:path extrusionOk="0" h="543" w="727">
                    <a:moveTo>
                      <a:pt x="531" y="1"/>
                    </a:moveTo>
                    <a:cubicBezTo>
                      <a:pt x="501" y="1"/>
                      <a:pt x="471" y="9"/>
                      <a:pt x="443" y="27"/>
                    </a:cubicBezTo>
                    <a:lnTo>
                      <a:pt x="116" y="216"/>
                    </a:lnTo>
                    <a:cubicBezTo>
                      <a:pt x="32" y="258"/>
                      <a:pt x="1" y="364"/>
                      <a:pt x="53" y="448"/>
                    </a:cubicBezTo>
                    <a:cubicBezTo>
                      <a:pt x="85" y="511"/>
                      <a:pt x="148" y="542"/>
                      <a:pt x="200" y="542"/>
                    </a:cubicBezTo>
                    <a:cubicBezTo>
                      <a:pt x="232" y="542"/>
                      <a:pt x="263" y="532"/>
                      <a:pt x="296" y="511"/>
                    </a:cubicBezTo>
                    <a:lnTo>
                      <a:pt x="611" y="332"/>
                    </a:lnTo>
                    <a:cubicBezTo>
                      <a:pt x="696" y="279"/>
                      <a:pt x="727" y="174"/>
                      <a:pt x="675" y="90"/>
                    </a:cubicBezTo>
                    <a:cubicBezTo>
                      <a:pt x="647" y="34"/>
                      <a:pt x="590" y="1"/>
                      <a:pt x="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90"/>
              <p:cNvSpPr/>
              <p:nvPr/>
            </p:nvSpPr>
            <p:spPr>
              <a:xfrm>
                <a:off x="6007292" y="4002425"/>
                <a:ext cx="19816" cy="14780"/>
              </a:xfrm>
              <a:custGeom>
                <a:rect b="b" l="l" r="r" t="t"/>
                <a:pathLst>
                  <a:path extrusionOk="0" h="543" w="728">
                    <a:moveTo>
                      <a:pt x="531" y="0"/>
                    </a:moveTo>
                    <a:cubicBezTo>
                      <a:pt x="502" y="0"/>
                      <a:pt x="471" y="9"/>
                      <a:pt x="443" y="26"/>
                    </a:cubicBezTo>
                    <a:lnTo>
                      <a:pt x="117" y="216"/>
                    </a:lnTo>
                    <a:cubicBezTo>
                      <a:pt x="33" y="258"/>
                      <a:pt x="1" y="363"/>
                      <a:pt x="54" y="448"/>
                    </a:cubicBezTo>
                    <a:cubicBezTo>
                      <a:pt x="85" y="511"/>
                      <a:pt x="148" y="542"/>
                      <a:pt x="201" y="542"/>
                    </a:cubicBezTo>
                    <a:cubicBezTo>
                      <a:pt x="232" y="542"/>
                      <a:pt x="264" y="532"/>
                      <a:pt x="296" y="511"/>
                    </a:cubicBezTo>
                    <a:lnTo>
                      <a:pt x="612" y="331"/>
                    </a:lnTo>
                    <a:cubicBezTo>
                      <a:pt x="696" y="279"/>
                      <a:pt x="728" y="174"/>
                      <a:pt x="675" y="90"/>
                    </a:cubicBezTo>
                    <a:cubicBezTo>
                      <a:pt x="647" y="33"/>
                      <a:pt x="590"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90"/>
              <p:cNvSpPr/>
              <p:nvPr/>
            </p:nvSpPr>
            <p:spPr>
              <a:xfrm>
                <a:off x="6037126" y="3896345"/>
                <a:ext cx="16060" cy="18510"/>
              </a:xfrm>
              <a:custGeom>
                <a:rect b="b" l="l" r="r" t="t"/>
                <a:pathLst>
                  <a:path extrusionOk="0" h="680" w="590">
                    <a:moveTo>
                      <a:pt x="205" y="0"/>
                    </a:moveTo>
                    <a:cubicBezTo>
                      <a:pt x="175" y="0"/>
                      <a:pt x="144" y="9"/>
                      <a:pt x="116" y="26"/>
                    </a:cubicBezTo>
                    <a:cubicBezTo>
                      <a:pt x="32" y="79"/>
                      <a:pt x="0" y="184"/>
                      <a:pt x="53" y="268"/>
                    </a:cubicBezTo>
                    <a:lnTo>
                      <a:pt x="243" y="584"/>
                    </a:lnTo>
                    <a:cubicBezTo>
                      <a:pt x="274" y="647"/>
                      <a:pt x="327" y="679"/>
                      <a:pt x="390" y="679"/>
                    </a:cubicBezTo>
                    <a:cubicBezTo>
                      <a:pt x="421" y="679"/>
                      <a:pt x="453" y="668"/>
                      <a:pt x="474" y="647"/>
                    </a:cubicBezTo>
                    <a:cubicBezTo>
                      <a:pt x="559" y="605"/>
                      <a:pt x="590" y="500"/>
                      <a:pt x="538" y="416"/>
                    </a:cubicBezTo>
                    <a:lnTo>
                      <a:pt x="358" y="90"/>
                    </a:lnTo>
                    <a:cubicBezTo>
                      <a:pt x="323" y="33"/>
                      <a:pt x="265"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90"/>
              <p:cNvSpPr/>
              <p:nvPr/>
            </p:nvSpPr>
            <p:spPr>
              <a:xfrm>
                <a:off x="6113372" y="4028503"/>
                <a:ext cx="16087" cy="18510"/>
              </a:xfrm>
              <a:custGeom>
                <a:rect b="b" l="l" r="r" t="t"/>
                <a:pathLst>
                  <a:path extrusionOk="0" h="680" w="591">
                    <a:moveTo>
                      <a:pt x="206" y="1"/>
                    </a:moveTo>
                    <a:cubicBezTo>
                      <a:pt x="176" y="1"/>
                      <a:pt x="145" y="9"/>
                      <a:pt x="117" y="26"/>
                    </a:cubicBezTo>
                    <a:cubicBezTo>
                      <a:pt x="33" y="69"/>
                      <a:pt x="1" y="185"/>
                      <a:pt x="54" y="269"/>
                    </a:cubicBezTo>
                    <a:lnTo>
                      <a:pt x="243" y="585"/>
                    </a:lnTo>
                    <a:cubicBezTo>
                      <a:pt x="275" y="648"/>
                      <a:pt x="328" y="679"/>
                      <a:pt x="391" y="679"/>
                    </a:cubicBezTo>
                    <a:cubicBezTo>
                      <a:pt x="422" y="679"/>
                      <a:pt x="454" y="669"/>
                      <a:pt x="475" y="648"/>
                    </a:cubicBezTo>
                    <a:cubicBezTo>
                      <a:pt x="559" y="606"/>
                      <a:pt x="591" y="501"/>
                      <a:pt x="548" y="417"/>
                    </a:cubicBezTo>
                    <a:lnTo>
                      <a:pt x="359" y="90"/>
                    </a:lnTo>
                    <a:cubicBezTo>
                      <a:pt x="324" y="33"/>
                      <a:pt x="266"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90"/>
              <p:cNvSpPr/>
              <p:nvPr/>
            </p:nvSpPr>
            <p:spPr>
              <a:xfrm>
                <a:off x="6047443" y="3946513"/>
                <a:ext cx="117563" cy="40013"/>
              </a:xfrm>
              <a:custGeom>
                <a:rect b="b" l="l" r="r" t="t"/>
                <a:pathLst>
                  <a:path extrusionOk="0" h="1470" w="4319">
                    <a:moveTo>
                      <a:pt x="1317" y="721"/>
                    </a:moveTo>
                    <a:cubicBezTo>
                      <a:pt x="1433" y="721"/>
                      <a:pt x="1517" y="816"/>
                      <a:pt x="1517" y="922"/>
                    </a:cubicBezTo>
                    <a:cubicBezTo>
                      <a:pt x="1517" y="1037"/>
                      <a:pt x="1433" y="1122"/>
                      <a:pt x="1317" y="1122"/>
                    </a:cubicBezTo>
                    <a:cubicBezTo>
                      <a:pt x="1212" y="1122"/>
                      <a:pt x="1117" y="1037"/>
                      <a:pt x="1117" y="922"/>
                    </a:cubicBezTo>
                    <a:cubicBezTo>
                      <a:pt x="1117" y="816"/>
                      <a:pt x="1212" y="721"/>
                      <a:pt x="1317" y="721"/>
                    </a:cubicBezTo>
                    <a:close/>
                    <a:moveTo>
                      <a:pt x="4118" y="0"/>
                    </a:moveTo>
                    <a:cubicBezTo>
                      <a:pt x="4104" y="0"/>
                      <a:pt x="4091" y="2"/>
                      <a:pt x="4077" y="5"/>
                    </a:cubicBezTo>
                    <a:lnTo>
                      <a:pt x="1781" y="616"/>
                    </a:lnTo>
                    <a:cubicBezTo>
                      <a:pt x="1675" y="468"/>
                      <a:pt x="1507" y="374"/>
                      <a:pt x="1317" y="374"/>
                    </a:cubicBezTo>
                    <a:cubicBezTo>
                      <a:pt x="1032" y="374"/>
                      <a:pt x="791" y="606"/>
                      <a:pt x="770" y="890"/>
                    </a:cubicBezTo>
                    <a:lnTo>
                      <a:pt x="159" y="1058"/>
                    </a:lnTo>
                    <a:cubicBezTo>
                      <a:pt x="63" y="1079"/>
                      <a:pt x="0" y="1175"/>
                      <a:pt x="32" y="1269"/>
                    </a:cubicBezTo>
                    <a:cubicBezTo>
                      <a:pt x="53" y="1343"/>
                      <a:pt x="116" y="1395"/>
                      <a:pt x="201" y="1395"/>
                    </a:cubicBezTo>
                    <a:lnTo>
                      <a:pt x="243" y="1395"/>
                    </a:lnTo>
                    <a:lnTo>
                      <a:pt x="864" y="1227"/>
                    </a:lnTo>
                    <a:cubicBezTo>
                      <a:pt x="959" y="1374"/>
                      <a:pt x="1128" y="1470"/>
                      <a:pt x="1317" y="1470"/>
                    </a:cubicBezTo>
                    <a:cubicBezTo>
                      <a:pt x="1612" y="1470"/>
                      <a:pt x="1844" y="1248"/>
                      <a:pt x="1865" y="953"/>
                    </a:cubicBezTo>
                    <a:lnTo>
                      <a:pt x="4171" y="342"/>
                    </a:lnTo>
                    <a:cubicBezTo>
                      <a:pt x="4266" y="321"/>
                      <a:pt x="4319" y="227"/>
                      <a:pt x="4287" y="131"/>
                    </a:cubicBezTo>
                    <a:cubicBezTo>
                      <a:pt x="4269" y="51"/>
                      <a:pt x="4197" y="0"/>
                      <a:pt x="4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4" name="Google Shape;2024;p90"/>
            <p:cNvCxnSpPr>
              <a:stCxn id="1988" idx="6"/>
              <a:endCxn id="1987" idx="2"/>
            </p:cNvCxnSpPr>
            <p:nvPr/>
          </p:nvCxnSpPr>
          <p:spPr>
            <a:xfrm>
              <a:off x="3579990" y="1581400"/>
              <a:ext cx="433500" cy="0"/>
            </a:xfrm>
            <a:prstGeom prst="straightConnector1">
              <a:avLst/>
            </a:prstGeom>
            <a:noFill/>
            <a:ln cap="flat" cmpd="sng" w="19050">
              <a:solidFill>
                <a:schemeClr val="dk1"/>
              </a:solidFill>
              <a:prstDash val="dot"/>
              <a:round/>
              <a:headEnd len="med" w="med" type="none"/>
              <a:tailEnd len="med" w="med" type="none"/>
            </a:ln>
          </p:spPr>
        </p:cxnSp>
        <p:cxnSp>
          <p:nvCxnSpPr>
            <p:cNvPr id="2025" name="Google Shape;2025;p90"/>
            <p:cNvCxnSpPr>
              <a:endCxn id="1989" idx="2"/>
            </p:cNvCxnSpPr>
            <p:nvPr/>
          </p:nvCxnSpPr>
          <p:spPr>
            <a:xfrm>
              <a:off x="5079815" y="1581400"/>
              <a:ext cx="484200" cy="0"/>
            </a:xfrm>
            <a:prstGeom prst="straightConnector1">
              <a:avLst/>
            </a:prstGeom>
            <a:noFill/>
            <a:ln cap="flat" cmpd="sng" w="19050">
              <a:solidFill>
                <a:schemeClr val="dk1"/>
              </a:solidFill>
              <a:prstDash val="dot"/>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86"/>
                                        </p:tgtEl>
                                        <p:attrNameLst>
                                          <p:attrName>style.visibility</p:attrName>
                                        </p:attrNameLst>
                                      </p:cBhvr>
                                      <p:to>
                                        <p:strVal val="visible"/>
                                      </p:to>
                                    </p:set>
                                    <p:anim calcmode="lin" valueType="num">
                                      <p:cBhvr additive="base">
                                        <p:cTn dur="600"/>
                                        <p:tgtEl>
                                          <p:spTgt spid="19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85"/>
                                        </p:tgtEl>
                                        <p:attrNameLst>
                                          <p:attrName>style.visibility</p:attrName>
                                        </p:attrNameLst>
                                      </p:cBhvr>
                                      <p:to>
                                        <p:strVal val="visible"/>
                                      </p:to>
                                    </p:set>
                                    <p:anim calcmode="lin" valueType="num">
                                      <p:cBhvr additive="base">
                                        <p:cTn dur="600"/>
                                        <p:tgtEl>
                                          <p:spTgt spid="19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9" name="Shape 2029"/>
        <p:cNvGrpSpPr/>
        <p:nvPr/>
      </p:nvGrpSpPr>
      <p:grpSpPr>
        <a:xfrm>
          <a:off x="0" y="0"/>
          <a:ext cx="0" cy="0"/>
          <a:chOff x="0" y="0"/>
          <a:chExt cx="0" cy="0"/>
        </a:xfrm>
      </p:grpSpPr>
      <p:sp>
        <p:nvSpPr>
          <p:cNvPr id="2030" name="Google Shape;2030;p91"/>
          <p:cNvSpPr txBox="1"/>
          <p:nvPr>
            <p:ph type="title"/>
          </p:nvPr>
        </p:nvSpPr>
        <p:spPr>
          <a:xfrm>
            <a:off x="720000" y="540000"/>
            <a:ext cx="5074200" cy="2202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100"/>
              <a:t>We've reached the end of our journey!</a:t>
            </a:r>
            <a:endParaRPr sz="4100"/>
          </a:p>
        </p:txBody>
      </p:sp>
      <p:grpSp>
        <p:nvGrpSpPr>
          <p:cNvPr id="2031" name="Google Shape;2031;p91"/>
          <p:cNvGrpSpPr/>
          <p:nvPr/>
        </p:nvGrpSpPr>
        <p:grpSpPr>
          <a:xfrm>
            <a:off x="819163" y="3981575"/>
            <a:ext cx="627000" cy="627000"/>
            <a:chOff x="819163" y="3981575"/>
            <a:chExt cx="627000" cy="627000"/>
          </a:xfrm>
        </p:grpSpPr>
        <p:sp>
          <p:nvSpPr>
            <p:cNvPr id="2032" name="Google Shape;2032;p91"/>
            <p:cNvSpPr/>
            <p:nvPr/>
          </p:nvSpPr>
          <p:spPr>
            <a:xfrm>
              <a:off x="819163" y="3981575"/>
              <a:ext cx="627000" cy="62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91"/>
            <p:cNvSpPr/>
            <p:nvPr/>
          </p:nvSpPr>
          <p:spPr>
            <a:xfrm>
              <a:off x="960815" y="4095180"/>
              <a:ext cx="343695" cy="399791"/>
            </a:xfrm>
            <a:custGeom>
              <a:rect b="b" l="l" r="r" t="t"/>
              <a:pathLst>
                <a:path extrusionOk="0" h="208768" w="179475">
                  <a:moveTo>
                    <a:pt x="89738" y="0"/>
                  </a:moveTo>
                  <a:cubicBezTo>
                    <a:pt x="88041" y="0"/>
                    <a:pt x="86671" y="1370"/>
                    <a:pt x="86671" y="3066"/>
                  </a:cubicBezTo>
                  <a:lnTo>
                    <a:pt x="86671" y="17680"/>
                  </a:lnTo>
                  <a:cubicBezTo>
                    <a:pt x="86671" y="19376"/>
                    <a:pt x="88041" y="20746"/>
                    <a:pt x="89738" y="20746"/>
                  </a:cubicBezTo>
                  <a:cubicBezTo>
                    <a:pt x="91434" y="20746"/>
                    <a:pt x="92804" y="19376"/>
                    <a:pt x="92804" y="17680"/>
                  </a:cubicBezTo>
                  <a:lnTo>
                    <a:pt x="92804" y="3066"/>
                  </a:lnTo>
                  <a:cubicBezTo>
                    <a:pt x="92804" y="1370"/>
                    <a:pt x="91434" y="0"/>
                    <a:pt x="89738" y="0"/>
                  </a:cubicBezTo>
                  <a:close/>
                  <a:moveTo>
                    <a:pt x="46410" y="11621"/>
                  </a:moveTo>
                  <a:cubicBezTo>
                    <a:pt x="45888" y="11621"/>
                    <a:pt x="45362" y="11755"/>
                    <a:pt x="44885" y="12037"/>
                  </a:cubicBezTo>
                  <a:cubicBezTo>
                    <a:pt x="43417" y="12852"/>
                    <a:pt x="42895" y="14744"/>
                    <a:pt x="43744" y="16212"/>
                  </a:cubicBezTo>
                  <a:lnTo>
                    <a:pt x="51050" y="28869"/>
                  </a:lnTo>
                  <a:cubicBezTo>
                    <a:pt x="51639" y="29849"/>
                    <a:pt x="52664" y="30393"/>
                    <a:pt x="53718" y="30393"/>
                  </a:cubicBezTo>
                  <a:cubicBezTo>
                    <a:pt x="54241" y="30393"/>
                    <a:pt x="54771" y="30259"/>
                    <a:pt x="55258" y="29978"/>
                  </a:cubicBezTo>
                  <a:cubicBezTo>
                    <a:pt x="56694" y="29130"/>
                    <a:pt x="57216" y="27270"/>
                    <a:pt x="56367" y="25802"/>
                  </a:cubicBezTo>
                  <a:lnTo>
                    <a:pt x="49061" y="13146"/>
                  </a:lnTo>
                  <a:cubicBezTo>
                    <a:pt x="48494" y="12165"/>
                    <a:pt x="47461" y="11621"/>
                    <a:pt x="46410" y="11621"/>
                  </a:cubicBezTo>
                  <a:close/>
                  <a:moveTo>
                    <a:pt x="133065" y="11621"/>
                  </a:moveTo>
                  <a:cubicBezTo>
                    <a:pt x="132014" y="11621"/>
                    <a:pt x="130981" y="12165"/>
                    <a:pt x="130415" y="13146"/>
                  </a:cubicBezTo>
                  <a:lnTo>
                    <a:pt x="123108" y="25802"/>
                  </a:lnTo>
                  <a:cubicBezTo>
                    <a:pt x="122260" y="27270"/>
                    <a:pt x="122781" y="29130"/>
                    <a:pt x="124217" y="29978"/>
                  </a:cubicBezTo>
                  <a:cubicBezTo>
                    <a:pt x="124704" y="30259"/>
                    <a:pt x="125234" y="30393"/>
                    <a:pt x="125757" y="30393"/>
                  </a:cubicBezTo>
                  <a:cubicBezTo>
                    <a:pt x="126811" y="30393"/>
                    <a:pt x="127836" y="29849"/>
                    <a:pt x="128425" y="28869"/>
                  </a:cubicBezTo>
                  <a:lnTo>
                    <a:pt x="135732" y="16212"/>
                  </a:lnTo>
                  <a:cubicBezTo>
                    <a:pt x="136580" y="14744"/>
                    <a:pt x="136058" y="12852"/>
                    <a:pt x="134590" y="12037"/>
                  </a:cubicBezTo>
                  <a:cubicBezTo>
                    <a:pt x="134114" y="11755"/>
                    <a:pt x="133587" y="11621"/>
                    <a:pt x="133065" y="11621"/>
                  </a:cubicBezTo>
                  <a:close/>
                  <a:moveTo>
                    <a:pt x="14694" y="43335"/>
                  </a:moveTo>
                  <a:cubicBezTo>
                    <a:pt x="13635" y="43335"/>
                    <a:pt x="12608" y="43887"/>
                    <a:pt x="12037" y="44852"/>
                  </a:cubicBezTo>
                  <a:cubicBezTo>
                    <a:pt x="11189" y="46320"/>
                    <a:pt x="11678" y="48212"/>
                    <a:pt x="13146" y="49060"/>
                  </a:cubicBezTo>
                  <a:lnTo>
                    <a:pt x="25803" y="56367"/>
                  </a:lnTo>
                  <a:cubicBezTo>
                    <a:pt x="26277" y="56636"/>
                    <a:pt x="26801" y="56767"/>
                    <a:pt x="27320" y="56767"/>
                  </a:cubicBezTo>
                  <a:cubicBezTo>
                    <a:pt x="28374" y="56767"/>
                    <a:pt x="29410" y="56230"/>
                    <a:pt x="29978" y="55225"/>
                  </a:cubicBezTo>
                  <a:cubicBezTo>
                    <a:pt x="30826" y="53790"/>
                    <a:pt x="30337" y="51898"/>
                    <a:pt x="28869" y="51050"/>
                  </a:cubicBezTo>
                  <a:lnTo>
                    <a:pt x="16212" y="43743"/>
                  </a:lnTo>
                  <a:cubicBezTo>
                    <a:pt x="15732" y="43466"/>
                    <a:pt x="15209" y="43335"/>
                    <a:pt x="14694" y="43335"/>
                  </a:cubicBezTo>
                  <a:close/>
                  <a:moveTo>
                    <a:pt x="164781" y="43335"/>
                  </a:moveTo>
                  <a:cubicBezTo>
                    <a:pt x="164266" y="43335"/>
                    <a:pt x="163743" y="43466"/>
                    <a:pt x="163263" y="43743"/>
                  </a:cubicBezTo>
                  <a:lnTo>
                    <a:pt x="150606" y="51050"/>
                  </a:lnTo>
                  <a:cubicBezTo>
                    <a:pt x="149138" y="51898"/>
                    <a:pt x="148649" y="53790"/>
                    <a:pt x="149497" y="55225"/>
                  </a:cubicBezTo>
                  <a:cubicBezTo>
                    <a:pt x="150065" y="56230"/>
                    <a:pt x="151101" y="56767"/>
                    <a:pt x="152155" y="56767"/>
                  </a:cubicBezTo>
                  <a:cubicBezTo>
                    <a:pt x="152675" y="56767"/>
                    <a:pt x="153198" y="56636"/>
                    <a:pt x="153673" y="56367"/>
                  </a:cubicBezTo>
                  <a:lnTo>
                    <a:pt x="166329" y="49028"/>
                  </a:lnTo>
                  <a:cubicBezTo>
                    <a:pt x="167797" y="48212"/>
                    <a:pt x="168286" y="46320"/>
                    <a:pt x="167438" y="44852"/>
                  </a:cubicBezTo>
                  <a:cubicBezTo>
                    <a:pt x="166868" y="43887"/>
                    <a:pt x="165840" y="43335"/>
                    <a:pt x="164781" y="43335"/>
                  </a:cubicBezTo>
                  <a:close/>
                  <a:moveTo>
                    <a:pt x="3067" y="86671"/>
                  </a:moveTo>
                  <a:cubicBezTo>
                    <a:pt x="1370" y="86671"/>
                    <a:pt x="0" y="88041"/>
                    <a:pt x="0" y="89737"/>
                  </a:cubicBezTo>
                  <a:cubicBezTo>
                    <a:pt x="0" y="91433"/>
                    <a:pt x="1370" y="92804"/>
                    <a:pt x="3067" y="92804"/>
                  </a:cubicBezTo>
                  <a:lnTo>
                    <a:pt x="17680" y="92804"/>
                  </a:lnTo>
                  <a:cubicBezTo>
                    <a:pt x="19377" y="92804"/>
                    <a:pt x="20747" y="91433"/>
                    <a:pt x="20747" y="89737"/>
                  </a:cubicBezTo>
                  <a:cubicBezTo>
                    <a:pt x="20747" y="88041"/>
                    <a:pt x="19377" y="86671"/>
                    <a:pt x="17680" y="86671"/>
                  </a:cubicBezTo>
                  <a:close/>
                  <a:moveTo>
                    <a:pt x="161795" y="86671"/>
                  </a:moveTo>
                  <a:cubicBezTo>
                    <a:pt x="160099" y="86671"/>
                    <a:pt x="158729" y="88041"/>
                    <a:pt x="158729" y="89737"/>
                  </a:cubicBezTo>
                  <a:cubicBezTo>
                    <a:pt x="158729" y="91433"/>
                    <a:pt x="160099" y="92804"/>
                    <a:pt x="161795" y="92804"/>
                  </a:cubicBezTo>
                  <a:lnTo>
                    <a:pt x="176409" y="92804"/>
                  </a:lnTo>
                  <a:cubicBezTo>
                    <a:pt x="178105" y="92804"/>
                    <a:pt x="179475" y="91433"/>
                    <a:pt x="179475" y="89737"/>
                  </a:cubicBezTo>
                  <a:cubicBezTo>
                    <a:pt x="179475" y="88041"/>
                    <a:pt x="178105" y="86671"/>
                    <a:pt x="176409" y="86671"/>
                  </a:cubicBezTo>
                  <a:close/>
                  <a:moveTo>
                    <a:pt x="89738" y="54279"/>
                  </a:moveTo>
                  <a:lnTo>
                    <a:pt x="107059" y="71601"/>
                  </a:lnTo>
                  <a:cubicBezTo>
                    <a:pt x="111919" y="76461"/>
                    <a:pt x="114594" y="82887"/>
                    <a:pt x="114594" y="89737"/>
                  </a:cubicBezTo>
                  <a:cubicBezTo>
                    <a:pt x="114594" y="96587"/>
                    <a:pt x="111919" y="103014"/>
                    <a:pt x="107059" y="107874"/>
                  </a:cubicBezTo>
                  <a:lnTo>
                    <a:pt x="92804" y="122129"/>
                  </a:lnTo>
                  <a:lnTo>
                    <a:pt x="92804" y="109505"/>
                  </a:lnTo>
                  <a:lnTo>
                    <a:pt x="99850" y="102459"/>
                  </a:lnTo>
                  <a:cubicBezTo>
                    <a:pt x="101057" y="101252"/>
                    <a:pt x="101057" y="99327"/>
                    <a:pt x="99850" y="98121"/>
                  </a:cubicBezTo>
                  <a:cubicBezTo>
                    <a:pt x="99263" y="97517"/>
                    <a:pt x="98480" y="97215"/>
                    <a:pt x="97697" y="97215"/>
                  </a:cubicBezTo>
                  <a:cubicBezTo>
                    <a:pt x="96914" y="97215"/>
                    <a:pt x="96131" y="97517"/>
                    <a:pt x="95544" y="98121"/>
                  </a:cubicBezTo>
                  <a:lnTo>
                    <a:pt x="92804" y="100861"/>
                  </a:lnTo>
                  <a:lnTo>
                    <a:pt x="92804" y="97207"/>
                  </a:lnTo>
                  <a:lnTo>
                    <a:pt x="99850" y="90161"/>
                  </a:lnTo>
                  <a:cubicBezTo>
                    <a:pt x="101057" y="88954"/>
                    <a:pt x="101057" y="87030"/>
                    <a:pt x="99850" y="85823"/>
                  </a:cubicBezTo>
                  <a:cubicBezTo>
                    <a:pt x="99263" y="85236"/>
                    <a:pt x="98480" y="84942"/>
                    <a:pt x="97697" y="84942"/>
                  </a:cubicBezTo>
                  <a:cubicBezTo>
                    <a:pt x="96914" y="84942"/>
                    <a:pt x="96131" y="85236"/>
                    <a:pt x="95544" y="85823"/>
                  </a:cubicBezTo>
                  <a:lnTo>
                    <a:pt x="92804" y="88563"/>
                  </a:lnTo>
                  <a:lnTo>
                    <a:pt x="92804" y="81550"/>
                  </a:lnTo>
                  <a:cubicBezTo>
                    <a:pt x="92804" y="79853"/>
                    <a:pt x="91434" y="78483"/>
                    <a:pt x="89738" y="78483"/>
                  </a:cubicBezTo>
                  <a:cubicBezTo>
                    <a:pt x="88041" y="78483"/>
                    <a:pt x="86671" y="79853"/>
                    <a:pt x="86671" y="81550"/>
                  </a:cubicBezTo>
                  <a:lnTo>
                    <a:pt x="86671" y="92673"/>
                  </a:lnTo>
                  <a:lnTo>
                    <a:pt x="83931" y="89933"/>
                  </a:lnTo>
                  <a:cubicBezTo>
                    <a:pt x="83344" y="89329"/>
                    <a:pt x="82561" y="89028"/>
                    <a:pt x="81778" y="89028"/>
                  </a:cubicBezTo>
                  <a:cubicBezTo>
                    <a:pt x="80995" y="89028"/>
                    <a:pt x="80213" y="89329"/>
                    <a:pt x="79625" y="89933"/>
                  </a:cubicBezTo>
                  <a:cubicBezTo>
                    <a:pt x="78418" y="91140"/>
                    <a:pt x="78418" y="93064"/>
                    <a:pt x="79625" y="94239"/>
                  </a:cubicBezTo>
                  <a:lnTo>
                    <a:pt x="86671" y="101317"/>
                  </a:lnTo>
                  <a:lnTo>
                    <a:pt x="86671" y="104938"/>
                  </a:lnTo>
                  <a:lnTo>
                    <a:pt x="83931" y="102231"/>
                  </a:lnTo>
                  <a:cubicBezTo>
                    <a:pt x="83344" y="101627"/>
                    <a:pt x="82561" y="101325"/>
                    <a:pt x="81778" y="101325"/>
                  </a:cubicBezTo>
                  <a:cubicBezTo>
                    <a:pt x="80995" y="101325"/>
                    <a:pt x="80213" y="101627"/>
                    <a:pt x="79625" y="102231"/>
                  </a:cubicBezTo>
                  <a:cubicBezTo>
                    <a:pt x="78418" y="103405"/>
                    <a:pt x="78418" y="105362"/>
                    <a:pt x="79625" y="106536"/>
                  </a:cubicBezTo>
                  <a:lnTo>
                    <a:pt x="86671" y="113615"/>
                  </a:lnTo>
                  <a:lnTo>
                    <a:pt x="86671" y="122129"/>
                  </a:lnTo>
                  <a:lnTo>
                    <a:pt x="72416" y="107874"/>
                  </a:lnTo>
                  <a:cubicBezTo>
                    <a:pt x="67556" y="103014"/>
                    <a:pt x="64881" y="96587"/>
                    <a:pt x="64881" y="89737"/>
                  </a:cubicBezTo>
                  <a:cubicBezTo>
                    <a:pt x="64881" y="82887"/>
                    <a:pt x="67556" y="76461"/>
                    <a:pt x="72416" y="71601"/>
                  </a:cubicBezTo>
                  <a:lnTo>
                    <a:pt x="89738" y="54279"/>
                  </a:lnTo>
                  <a:close/>
                  <a:moveTo>
                    <a:pt x="107613" y="163980"/>
                  </a:moveTo>
                  <a:cubicBezTo>
                    <a:pt x="108853" y="163980"/>
                    <a:pt x="109831" y="164959"/>
                    <a:pt x="109831" y="166166"/>
                  </a:cubicBezTo>
                  <a:lnTo>
                    <a:pt x="109831" y="171417"/>
                  </a:lnTo>
                  <a:cubicBezTo>
                    <a:pt x="109831" y="172624"/>
                    <a:pt x="108853" y="173636"/>
                    <a:pt x="107613" y="173636"/>
                  </a:cubicBezTo>
                  <a:lnTo>
                    <a:pt x="101970" y="173636"/>
                  </a:lnTo>
                  <a:cubicBezTo>
                    <a:pt x="100274" y="173636"/>
                    <a:pt x="98904" y="175006"/>
                    <a:pt x="98904" y="176669"/>
                  </a:cubicBezTo>
                  <a:cubicBezTo>
                    <a:pt x="98904" y="178365"/>
                    <a:pt x="100274" y="179735"/>
                    <a:pt x="101970" y="179735"/>
                  </a:cubicBezTo>
                  <a:lnTo>
                    <a:pt x="107613" y="179735"/>
                  </a:lnTo>
                  <a:cubicBezTo>
                    <a:pt x="108853" y="179735"/>
                    <a:pt x="109831" y="180714"/>
                    <a:pt x="109831" y="181921"/>
                  </a:cubicBezTo>
                  <a:lnTo>
                    <a:pt x="109831" y="187205"/>
                  </a:lnTo>
                  <a:cubicBezTo>
                    <a:pt x="109831" y="188412"/>
                    <a:pt x="108853" y="189391"/>
                    <a:pt x="107613" y="189391"/>
                  </a:cubicBezTo>
                  <a:lnTo>
                    <a:pt x="71862" y="189391"/>
                  </a:lnTo>
                  <a:cubicBezTo>
                    <a:pt x="70622" y="189391"/>
                    <a:pt x="69644" y="188412"/>
                    <a:pt x="69644" y="187205"/>
                  </a:cubicBezTo>
                  <a:lnTo>
                    <a:pt x="69644" y="181921"/>
                  </a:lnTo>
                  <a:cubicBezTo>
                    <a:pt x="69644" y="180714"/>
                    <a:pt x="70622" y="179735"/>
                    <a:pt x="71862" y="179735"/>
                  </a:cubicBezTo>
                  <a:lnTo>
                    <a:pt x="89738" y="179735"/>
                  </a:lnTo>
                  <a:cubicBezTo>
                    <a:pt x="91434" y="179735"/>
                    <a:pt x="92804" y="178365"/>
                    <a:pt x="92804" y="176669"/>
                  </a:cubicBezTo>
                  <a:cubicBezTo>
                    <a:pt x="92804" y="175006"/>
                    <a:pt x="91434" y="173636"/>
                    <a:pt x="89738" y="173636"/>
                  </a:cubicBezTo>
                  <a:lnTo>
                    <a:pt x="71862" y="173636"/>
                  </a:lnTo>
                  <a:cubicBezTo>
                    <a:pt x="70622" y="173636"/>
                    <a:pt x="69644" y="172624"/>
                    <a:pt x="69644" y="171417"/>
                  </a:cubicBezTo>
                  <a:lnTo>
                    <a:pt x="69644" y="166166"/>
                  </a:lnTo>
                  <a:cubicBezTo>
                    <a:pt x="69644" y="164959"/>
                    <a:pt x="70622" y="163980"/>
                    <a:pt x="71862" y="163980"/>
                  </a:cubicBezTo>
                  <a:close/>
                  <a:moveTo>
                    <a:pt x="98480" y="195491"/>
                  </a:moveTo>
                  <a:lnTo>
                    <a:pt x="98480" y="202211"/>
                  </a:lnTo>
                  <a:cubicBezTo>
                    <a:pt x="98480" y="202439"/>
                    <a:pt x="98284" y="202667"/>
                    <a:pt x="98023" y="202667"/>
                  </a:cubicBezTo>
                  <a:lnTo>
                    <a:pt x="81452" y="202667"/>
                  </a:lnTo>
                  <a:cubicBezTo>
                    <a:pt x="81191" y="202667"/>
                    <a:pt x="80995" y="202439"/>
                    <a:pt x="80995" y="202211"/>
                  </a:cubicBezTo>
                  <a:lnTo>
                    <a:pt x="80995" y="195491"/>
                  </a:lnTo>
                  <a:close/>
                  <a:moveTo>
                    <a:pt x="89738" y="32065"/>
                  </a:moveTo>
                  <a:cubicBezTo>
                    <a:pt x="82300" y="32065"/>
                    <a:pt x="75091" y="33468"/>
                    <a:pt x="68274" y="36175"/>
                  </a:cubicBezTo>
                  <a:cubicBezTo>
                    <a:pt x="66708" y="36795"/>
                    <a:pt x="65925" y="38589"/>
                    <a:pt x="66545" y="40155"/>
                  </a:cubicBezTo>
                  <a:cubicBezTo>
                    <a:pt x="67040" y="41344"/>
                    <a:pt x="68176" y="42082"/>
                    <a:pt x="69379" y="42082"/>
                  </a:cubicBezTo>
                  <a:cubicBezTo>
                    <a:pt x="69760" y="42082"/>
                    <a:pt x="70148" y="42008"/>
                    <a:pt x="70524" y="41851"/>
                  </a:cubicBezTo>
                  <a:cubicBezTo>
                    <a:pt x="76624" y="39437"/>
                    <a:pt x="83083" y="38198"/>
                    <a:pt x="89738" y="38198"/>
                  </a:cubicBezTo>
                  <a:cubicBezTo>
                    <a:pt x="118215" y="38198"/>
                    <a:pt x="141375" y="61325"/>
                    <a:pt x="141375" y="89802"/>
                  </a:cubicBezTo>
                  <a:cubicBezTo>
                    <a:pt x="141375" y="106439"/>
                    <a:pt x="133285" y="122161"/>
                    <a:pt x="119683" y="131849"/>
                  </a:cubicBezTo>
                  <a:cubicBezTo>
                    <a:pt x="111038" y="137982"/>
                    <a:pt x="105558" y="147572"/>
                    <a:pt x="104710" y="157848"/>
                  </a:cubicBezTo>
                  <a:lnTo>
                    <a:pt x="92804" y="157848"/>
                  </a:lnTo>
                  <a:lnTo>
                    <a:pt x="92804" y="130545"/>
                  </a:lnTo>
                  <a:cubicBezTo>
                    <a:pt x="93163" y="130316"/>
                    <a:pt x="93521" y="130055"/>
                    <a:pt x="93815" y="129762"/>
                  </a:cubicBezTo>
                  <a:lnTo>
                    <a:pt x="111397" y="112180"/>
                  </a:lnTo>
                  <a:cubicBezTo>
                    <a:pt x="117399" y="106178"/>
                    <a:pt x="120694" y="98218"/>
                    <a:pt x="120694" y="89737"/>
                  </a:cubicBezTo>
                  <a:cubicBezTo>
                    <a:pt x="120694" y="81256"/>
                    <a:pt x="117399" y="73264"/>
                    <a:pt x="111397" y="67262"/>
                  </a:cubicBezTo>
                  <a:lnTo>
                    <a:pt x="93815" y="49713"/>
                  </a:lnTo>
                  <a:cubicBezTo>
                    <a:pt x="92690" y="48587"/>
                    <a:pt x="91214" y="48025"/>
                    <a:pt x="89738" y="48025"/>
                  </a:cubicBezTo>
                  <a:cubicBezTo>
                    <a:pt x="88262" y="48025"/>
                    <a:pt x="86785" y="48587"/>
                    <a:pt x="85660" y="49713"/>
                  </a:cubicBezTo>
                  <a:lnTo>
                    <a:pt x="68078" y="67295"/>
                  </a:lnTo>
                  <a:cubicBezTo>
                    <a:pt x="62076" y="73264"/>
                    <a:pt x="58781" y="81256"/>
                    <a:pt x="58781" y="89737"/>
                  </a:cubicBezTo>
                  <a:cubicBezTo>
                    <a:pt x="58781" y="98218"/>
                    <a:pt x="62076" y="106178"/>
                    <a:pt x="68078" y="112180"/>
                  </a:cubicBezTo>
                  <a:lnTo>
                    <a:pt x="85660" y="129762"/>
                  </a:lnTo>
                  <a:cubicBezTo>
                    <a:pt x="85954" y="130055"/>
                    <a:pt x="86312" y="130349"/>
                    <a:pt x="86671" y="130545"/>
                  </a:cubicBezTo>
                  <a:lnTo>
                    <a:pt x="86671" y="157848"/>
                  </a:lnTo>
                  <a:lnTo>
                    <a:pt x="74798" y="157848"/>
                  </a:lnTo>
                  <a:cubicBezTo>
                    <a:pt x="73917" y="147507"/>
                    <a:pt x="68567" y="137982"/>
                    <a:pt x="60053" y="132013"/>
                  </a:cubicBezTo>
                  <a:cubicBezTo>
                    <a:pt x="46255" y="122324"/>
                    <a:pt x="38035" y="106504"/>
                    <a:pt x="38100" y="89672"/>
                  </a:cubicBezTo>
                  <a:cubicBezTo>
                    <a:pt x="38133" y="72612"/>
                    <a:pt x="46549" y="56693"/>
                    <a:pt x="60673" y="47103"/>
                  </a:cubicBezTo>
                  <a:cubicBezTo>
                    <a:pt x="62076" y="46157"/>
                    <a:pt x="62435" y="44265"/>
                    <a:pt x="61489" y="42863"/>
                  </a:cubicBezTo>
                  <a:cubicBezTo>
                    <a:pt x="60899" y="41988"/>
                    <a:pt x="59929" y="41519"/>
                    <a:pt x="58943" y="41519"/>
                  </a:cubicBezTo>
                  <a:cubicBezTo>
                    <a:pt x="58346" y="41519"/>
                    <a:pt x="57744" y="41691"/>
                    <a:pt x="57216" y="42047"/>
                  </a:cubicBezTo>
                  <a:cubicBezTo>
                    <a:pt x="41460" y="52779"/>
                    <a:pt x="32000" y="70589"/>
                    <a:pt x="31968" y="89672"/>
                  </a:cubicBezTo>
                  <a:cubicBezTo>
                    <a:pt x="31935" y="108494"/>
                    <a:pt x="41101" y="126174"/>
                    <a:pt x="56531" y="137036"/>
                  </a:cubicBezTo>
                  <a:cubicBezTo>
                    <a:pt x="63576" y="141962"/>
                    <a:pt x="68013" y="149888"/>
                    <a:pt x="68698" y="158467"/>
                  </a:cubicBezTo>
                  <a:cubicBezTo>
                    <a:pt x="65664" y="159739"/>
                    <a:pt x="63544" y="162708"/>
                    <a:pt x="63544" y="166166"/>
                  </a:cubicBezTo>
                  <a:lnTo>
                    <a:pt x="63544" y="171417"/>
                  </a:lnTo>
                  <a:cubicBezTo>
                    <a:pt x="63544" y="173407"/>
                    <a:pt x="64229" y="175234"/>
                    <a:pt x="65403" y="176669"/>
                  </a:cubicBezTo>
                  <a:cubicBezTo>
                    <a:pt x="64229" y="178104"/>
                    <a:pt x="63544" y="179931"/>
                    <a:pt x="63544" y="181921"/>
                  </a:cubicBezTo>
                  <a:lnTo>
                    <a:pt x="63544" y="187205"/>
                  </a:lnTo>
                  <a:cubicBezTo>
                    <a:pt x="63544" y="191772"/>
                    <a:pt x="67262" y="195491"/>
                    <a:pt x="71862" y="195491"/>
                  </a:cubicBezTo>
                  <a:lnTo>
                    <a:pt x="74896" y="195491"/>
                  </a:lnTo>
                  <a:lnTo>
                    <a:pt x="74896" y="202211"/>
                  </a:lnTo>
                  <a:cubicBezTo>
                    <a:pt x="74896" y="205831"/>
                    <a:pt x="77831" y="208767"/>
                    <a:pt x="81452" y="208767"/>
                  </a:cubicBezTo>
                  <a:lnTo>
                    <a:pt x="98023" y="208767"/>
                  </a:lnTo>
                  <a:cubicBezTo>
                    <a:pt x="101644" y="208767"/>
                    <a:pt x="104580" y="205831"/>
                    <a:pt x="104580" y="202211"/>
                  </a:cubicBezTo>
                  <a:lnTo>
                    <a:pt x="104580" y="195491"/>
                  </a:lnTo>
                  <a:lnTo>
                    <a:pt x="107613" y="195491"/>
                  </a:lnTo>
                  <a:cubicBezTo>
                    <a:pt x="112213" y="195491"/>
                    <a:pt x="115931" y="191772"/>
                    <a:pt x="115931" y="187205"/>
                  </a:cubicBezTo>
                  <a:lnTo>
                    <a:pt x="115931" y="181921"/>
                  </a:lnTo>
                  <a:cubicBezTo>
                    <a:pt x="115931" y="179931"/>
                    <a:pt x="115246" y="178104"/>
                    <a:pt x="114072" y="176669"/>
                  </a:cubicBezTo>
                  <a:cubicBezTo>
                    <a:pt x="115246" y="175234"/>
                    <a:pt x="115931" y="173407"/>
                    <a:pt x="115931" y="171417"/>
                  </a:cubicBezTo>
                  <a:lnTo>
                    <a:pt x="115931" y="166166"/>
                  </a:lnTo>
                  <a:cubicBezTo>
                    <a:pt x="115931" y="162708"/>
                    <a:pt x="113811" y="159739"/>
                    <a:pt x="110777" y="158467"/>
                  </a:cubicBezTo>
                  <a:cubicBezTo>
                    <a:pt x="111462" y="149921"/>
                    <a:pt x="116029" y="141962"/>
                    <a:pt x="123238" y="136808"/>
                  </a:cubicBezTo>
                  <a:cubicBezTo>
                    <a:pt x="138439" y="125978"/>
                    <a:pt x="147507" y="108428"/>
                    <a:pt x="147507" y="89802"/>
                  </a:cubicBezTo>
                  <a:cubicBezTo>
                    <a:pt x="147507" y="57966"/>
                    <a:pt x="121607" y="32065"/>
                    <a:pt x="89738" y="320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031"/>
                                        </p:tgtEl>
                                        <p:attrNameLst>
                                          <p:attrName>style.visibility</p:attrName>
                                        </p:attrNameLst>
                                      </p:cBhvr>
                                      <p:to>
                                        <p:strVal val="visible"/>
                                      </p:to>
                                    </p:set>
                                    <p:anim calcmode="lin" valueType="num">
                                      <p:cBhvr additive="base">
                                        <p:cTn dur="600"/>
                                        <p:tgtEl>
                                          <p:spTgt spid="20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30"/>
                                        </p:tgtEl>
                                        <p:attrNameLst>
                                          <p:attrName>style.visibility</p:attrName>
                                        </p:attrNameLst>
                                      </p:cBhvr>
                                      <p:to>
                                        <p:strVal val="visible"/>
                                      </p:to>
                                    </p:set>
                                    <p:anim calcmode="lin" valueType="num">
                                      <p:cBhvr additive="base">
                                        <p:cTn dur="600"/>
                                        <p:tgtEl>
                                          <p:spTgt spid="20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111C"/>
        </a:solidFill>
      </p:bgPr>
    </p:bg>
    <p:spTree>
      <p:nvGrpSpPr>
        <p:cNvPr id="625" name="Shape 625"/>
        <p:cNvGrpSpPr/>
        <p:nvPr/>
      </p:nvGrpSpPr>
      <p:grpSpPr>
        <a:xfrm>
          <a:off x="0" y="0"/>
          <a:ext cx="0" cy="0"/>
          <a:chOff x="0" y="0"/>
          <a:chExt cx="0" cy="0"/>
        </a:xfrm>
      </p:grpSpPr>
      <p:sp>
        <p:nvSpPr>
          <p:cNvPr id="626" name="Google Shape;626;p56"/>
          <p:cNvSpPr txBox="1"/>
          <p:nvPr>
            <p:ph type="title"/>
          </p:nvPr>
        </p:nvSpPr>
        <p:spPr>
          <a:xfrm>
            <a:off x="719975" y="540000"/>
            <a:ext cx="8940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27" name="Google Shape;627;p56"/>
          <p:cNvSpPr txBox="1"/>
          <p:nvPr>
            <p:ph idx="4" type="title"/>
          </p:nvPr>
        </p:nvSpPr>
        <p:spPr>
          <a:xfrm>
            <a:off x="719975" y="2654476"/>
            <a:ext cx="894000" cy="10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28" name="Google Shape;628;p56"/>
          <p:cNvSpPr txBox="1"/>
          <p:nvPr>
            <p:ph idx="2" type="title"/>
          </p:nvPr>
        </p:nvSpPr>
        <p:spPr>
          <a:xfrm>
            <a:off x="719975" y="1400176"/>
            <a:ext cx="2537100" cy="47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9" name="Google Shape;629;p56"/>
          <p:cNvSpPr txBox="1"/>
          <p:nvPr>
            <p:ph idx="6" type="title"/>
          </p:nvPr>
        </p:nvSpPr>
        <p:spPr>
          <a:xfrm>
            <a:off x="3826402" y="1400175"/>
            <a:ext cx="2537100" cy="47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630" name="Google Shape;630;p56"/>
          <p:cNvSpPr txBox="1"/>
          <p:nvPr>
            <p:ph idx="7" type="title"/>
          </p:nvPr>
        </p:nvSpPr>
        <p:spPr>
          <a:xfrm>
            <a:off x="719975" y="3532450"/>
            <a:ext cx="2537100" cy="47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Development​</a:t>
            </a:r>
            <a:endParaRPr/>
          </a:p>
        </p:txBody>
      </p:sp>
      <p:sp>
        <p:nvSpPr>
          <p:cNvPr id="631" name="Google Shape;631;p56"/>
          <p:cNvSpPr txBox="1"/>
          <p:nvPr>
            <p:ph idx="8" type="title"/>
          </p:nvPr>
        </p:nvSpPr>
        <p:spPr>
          <a:xfrm>
            <a:off x="3826402" y="3532449"/>
            <a:ext cx="2537100" cy="47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a:t>
            </a:r>
            <a:endParaRPr/>
          </a:p>
        </p:txBody>
      </p:sp>
      <p:sp>
        <p:nvSpPr>
          <p:cNvPr id="632" name="Google Shape;632;p56"/>
          <p:cNvSpPr txBox="1"/>
          <p:nvPr>
            <p:ph idx="5" type="title"/>
          </p:nvPr>
        </p:nvSpPr>
        <p:spPr>
          <a:xfrm>
            <a:off x="3826402" y="2654475"/>
            <a:ext cx="894000" cy="10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33" name="Google Shape;633;p56"/>
          <p:cNvSpPr txBox="1"/>
          <p:nvPr>
            <p:ph idx="3" type="title"/>
          </p:nvPr>
        </p:nvSpPr>
        <p:spPr>
          <a:xfrm>
            <a:off x="3826402" y="540125"/>
            <a:ext cx="8940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34" name="Google Shape;634;p56"/>
          <p:cNvSpPr txBox="1"/>
          <p:nvPr>
            <p:ph idx="1" type="subTitle"/>
          </p:nvPr>
        </p:nvSpPr>
        <p:spPr>
          <a:xfrm>
            <a:off x="719975" y="1740375"/>
            <a:ext cx="27282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the presentation anchor points</a:t>
            </a:r>
            <a:endParaRPr/>
          </a:p>
        </p:txBody>
      </p:sp>
      <p:sp>
        <p:nvSpPr>
          <p:cNvPr id="635" name="Google Shape;635;p56"/>
          <p:cNvSpPr txBox="1"/>
          <p:nvPr>
            <p:ph idx="9" type="subTitle"/>
          </p:nvPr>
        </p:nvSpPr>
        <p:spPr>
          <a:xfrm>
            <a:off x="719975" y="3872475"/>
            <a:ext cx="23433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has more to say if </a:t>
            </a:r>
            <a:r>
              <a:rPr lang="en"/>
              <a:t>properly</a:t>
            </a:r>
            <a:r>
              <a:rPr lang="en"/>
              <a:t> analyzed</a:t>
            </a:r>
            <a:endParaRPr/>
          </a:p>
        </p:txBody>
      </p:sp>
      <p:sp>
        <p:nvSpPr>
          <p:cNvPr id="636" name="Google Shape;636;p56"/>
          <p:cNvSpPr txBox="1"/>
          <p:nvPr>
            <p:ph idx="13" type="subTitle"/>
          </p:nvPr>
        </p:nvSpPr>
        <p:spPr>
          <a:xfrm>
            <a:off x="3826402" y="3872475"/>
            <a:ext cx="28875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thoroughly understand what the data has to say</a:t>
            </a:r>
            <a:endParaRPr/>
          </a:p>
        </p:txBody>
      </p:sp>
      <p:sp>
        <p:nvSpPr>
          <p:cNvPr id="637" name="Google Shape;637;p56"/>
          <p:cNvSpPr txBox="1"/>
          <p:nvPr>
            <p:ph idx="14" type="subTitle"/>
          </p:nvPr>
        </p:nvSpPr>
        <p:spPr>
          <a:xfrm>
            <a:off x="3826402" y="1740375"/>
            <a:ext cx="23433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data told us at first glance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600"/>
                                        <p:tgtEl>
                                          <p:spTgt spid="626"/>
                                        </p:tgtEl>
                                        <p:attrNameLst>
                                          <p:attrName>ppt_w</p:attrName>
                                        </p:attrNameLst>
                                      </p:cBhvr>
                                      <p:tavLst>
                                        <p:tav fmla="" tm="0">
                                          <p:val>
                                            <p:strVal val="0"/>
                                          </p:val>
                                        </p:tav>
                                        <p:tav fmla="" tm="100000">
                                          <p:val>
                                            <p:strVal val="#ppt_w"/>
                                          </p:val>
                                        </p:tav>
                                      </p:tavLst>
                                    </p:anim>
                                    <p:anim calcmode="lin" valueType="num">
                                      <p:cBhvr additive="base">
                                        <p:cTn dur="600"/>
                                        <p:tgtEl>
                                          <p:spTgt spid="626"/>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600"/>
                                        <p:tgtEl>
                                          <p:spTgt spid="633"/>
                                        </p:tgtEl>
                                        <p:attrNameLst>
                                          <p:attrName>ppt_w</p:attrName>
                                        </p:attrNameLst>
                                      </p:cBhvr>
                                      <p:tavLst>
                                        <p:tav fmla="" tm="0">
                                          <p:val>
                                            <p:strVal val="0"/>
                                          </p:val>
                                        </p:tav>
                                        <p:tav fmla="" tm="100000">
                                          <p:val>
                                            <p:strVal val="#ppt_w"/>
                                          </p:val>
                                        </p:tav>
                                      </p:tavLst>
                                    </p:anim>
                                    <p:anim calcmode="lin" valueType="num">
                                      <p:cBhvr additive="base">
                                        <p:cTn dur="600"/>
                                        <p:tgtEl>
                                          <p:spTgt spid="633"/>
                                        </p:tgtEl>
                                        <p:attrNameLst>
                                          <p:attrName>ppt_h</p:attrName>
                                        </p:attrNameLst>
                                      </p:cBhvr>
                                      <p:tavLst>
                                        <p:tav fmla="" tm="0">
                                          <p:val>
                                            <p:strVal val="0"/>
                                          </p:val>
                                        </p:tav>
                                        <p:tav fmla="" tm="100000">
                                          <p:val>
                                            <p:strVal val="#ppt_h"/>
                                          </p:val>
                                        </p:tav>
                                      </p:tavLst>
                                    </p:anim>
                                  </p:childTnLst>
                                </p:cTn>
                              </p:par>
                            </p:childTnLst>
                          </p:cTn>
                        </p:par>
                        <p:par>
                          <p:cTn fill="hold">
                            <p:stCondLst>
                              <p:cond delay="1200"/>
                            </p:stCondLst>
                            <p:childTnLst>
                              <p:par>
                                <p:cTn fill="hold" nodeType="afterEffect" presetClass="entr" presetID="23" presetSubtype="16">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600"/>
                                        <p:tgtEl>
                                          <p:spTgt spid="627"/>
                                        </p:tgtEl>
                                        <p:attrNameLst>
                                          <p:attrName>ppt_w</p:attrName>
                                        </p:attrNameLst>
                                      </p:cBhvr>
                                      <p:tavLst>
                                        <p:tav fmla="" tm="0">
                                          <p:val>
                                            <p:strVal val="0"/>
                                          </p:val>
                                        </p:tav>
                                        <p:tav fmla="" tm="100000">
                                          <p:val>
                                            <p:strVal val="#ppt_w"/>
                                          </p:val>
                                        </p:tav>
                                      </p:tavLst>
                                    </p:anim>
                                    <p:anim calcmode="lin" valueType="num">
                                      <p:cBhvr additive="base">
                                        <p:cTn dur="600"/>
                                        <p:tgtEl>
                                          <p:spTgt spid="627"/>
                                        </p:tgtEl>
                                        <p:attrNameLst>
                                          <p:attrName>ppt_h</p:attrName>
                                        </p:attrNameLst>
                                      </p:cBhvr>
                                      <p:tavLst>
                                        <p:tav fmla="" tm="0">
                                          <p:val>
                                            <p:strVal val="0"/>
                                          </p:val>
                                        </p:tav>
                                        <p:tav fmla="" tm="100000">
                                          <p:val>
                                            <p:strVal val="#ppt_h"/>
                                          </p:val>
                                        </p:tav>
                                      </p:tavLst>
                                    </p:anim>
                                  </p:childTnLst>
                                </p:cTn>
                              </p:par>
                            </p:childTnLst>
                          </p:cTn>
                        </p:par>
                        <p:par>
                          <p:cTn fill="hold">
                            <p:stCondLst>
                              <p:cond delay="1800"/>
                            </p:stCondLst>
                            <p:childTnLst>
                              <p:par>
                                <p:cTn fill="hold" nodeType="afterEffect" presetClass="entr" presetID="23" presetSubtype="16">
                                  <p:stCondLst>
                                    <p:cond delay="0"/>
                                  </p:stCondLst>
                                  <p:childTnLst>
                                    <p:set>
                                      <p:cBhvr>
                                        <p:cTn dur="1" fill="hold">
                                          <p:stCondLst>
                                            <p:cond delay="0"/>
                                          </p:stCondLst>
                                        </p:cTn>
                                        <p:tgtEl>
                                          <p:spTgt spid="632"/>
                                        </p:tgtEl>
                                        <p:attrNameLst>
                                          <p:attrName>style.visibility</p:attrName>
                                        </p:attrNameLst>
                                      </p:cBhvr>
                                      <p:to>
                                        <p:strVal val="visible"/>
                                      </p:to>
                                    </p:set>
                                    <p:anim calcmode="lin" valueType="num">
                                      <p:cBhvr additive="base">
                                        <p:cTn dur="600"/>
                                        <p:tgtEl>
                                          <p:spTgt spid="632"/>
                                        </p:tgtEl>
                                        <p:attrNameLst>
                                          <p:attrName>ppt_w</p:attrName>
                                        </p:attrNameLst>
                                      </p:cBhvr>
                                      <p:tavLst>
                                        <p:tav fmla="" tm="0">
                                          <p:val>
                                            <p:strVal val="0"/>
                                          </p:val>
                                        </p:tav>
                                        <p:tav fmla="" tm="100000">
                                          <p:val>
                                            <p:strVal val="#ppt_w"/>
                                          </p:val>
                                        </p:tav>
                                      </p:tavLst>
                                    </p:anim>
                                    <p:anim calcmode="lin" valueType="num">
                                      <p:cBhvr additive="base">
                                        <p:cTn dur="600"/>
                                        <p:tgtEl>
                                          <p:spTgt spid="6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92"/>
          <p:cNvSpPr txBox="1"/>
          <p:nvPr>
            <p:ph type="title"/>
          </p:nvPr>
        </p:nvSpPr>
        <p:spPr>
          <a:xfrm>
            <a:off x="4698150" y="1912075"/>
            <a:ext cx="3726000" cy="178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My chief motive was to create a machine which would enable men to travel with convenience and celerity without the aid of horses or other animals.</a:t>
            </a:r>
            <a:endParaRPr sz="2000"/>
          </a:p>
        </p:txBody>
      </p:sp>
      <p:sp>
        <p:nvSpPr>
          <p:cNvPr id="2039" name="Google Shape;2039;p92"/>
          <p:cNvSpPr txBox="1"/>
          <p:nvPr>
            <p:ph idx="1" type="subTitle"/>
          </p:nvPr>
        </p:nvSpPr>
        <p:spPr>
          <a:xfrm>
            <a:off x="4698150" y="3835650"/>
            <a:ext cx="29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t>
            </a:r>
            <a:r>
              <a:rPr lang="en" sz="1500"/>
              <a:t>Karl Drais</a:t>
            </a:r>
            <a:endParaRPr sz="1500"/>
          </a:p>
        </p:txBody>
      </p:sp>
      <p:grpSp>
        <p:nvGrpSpPr>
          <p:cNvPr id="2040" name="Google Shape;2040;p92"/>
          <p:cNvGrpSpPr/>
          <p:nvPr/>
        </p:nvGrpSpPr>
        <p:grpSpPr>
          <a:xfrm>
            <a:off x="-601964" y="1635025"/>
            <a:ext cx="7925013" cy="3628448"/>
            <a:chOff x="-601964" y="1635025"/>
            <a:chExt cx="7925013" cy="3628448"/>
          </a:xfrm>
        </p:grpSpPr>
        <p:sp>
          <p:nvSpPr>
            <p:cNvPr id="2041" name="Google Shape;2041;p92"/>
            <p:cNvSpPr/>
            <p:nvPr/>
          </p:nvSpPr>
          <p:spPr>
            <a:xfrm>
              <a:off x="-601964" y="4497381"/>
              <a:ext cx="7925013" cy="766092"/>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92"/>
            <p:cNvSpPr/>
            <p:nvPr/>
          </p:nvSpPr>
          <p:spPr>
            <a:xfrm>
              <a:off x="364078" y="4835756"/>
              <a:ext cx="170661" cy="153480"/>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92"/>
            <p:cNvSpPr/>
            <p:nvPr/>
          </p:nvSpPr>
          <p:spPr>
            <a:xfrm>
              <a:off x="429364" y="4965511"/>
              <a:ext cx="112574" cy="41888"/>
            </a:xfrm>
            <a:custGeom>
              <a:rect b="b" l="l" r="r" t="t"/>
              <a:pathLst>
                <a:path extrusionOk="0" h="256" w="688">
                  <a:moveTo>
                    <a:pt x="218" y="0"/>
                  </a:moveTo>
                  <a:cubicBezTo>
                    <a:pt x="218" y="0"/>
                    <a:pt x="1" y="255"/>
                    <a:pt x="218" y="255"/>
                  </a:cubicBezTo>
                  <a:lnTo>
                    <a:pt x="688" y="255"/>
                  </a:lnTo>
                  <a:cubicBezTo>
                    <a:pt x="688" y="255"/>
                    <a:pt x="543" y="0"/>
                    <a:pt x="43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92"/>
            <p:cNvSpPr/>
            <p:nvPr/>
          </p:nvSpPr>
          <p:spPr>
            <a:xfrm>
              <a:off x="4353420" y="4391024"/>
              <a:ext cx="178024" cy="153971"/>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92"/>
            <p:cNvSpPr/>
            <p:nvPr/>
          </p:nvSpPr>
          <p:spPr>
            <a:xfrm>
              <a:off x="4418380" y="4521106"/>
              <a:ext cx="113065" cy="47615"/>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92"/>
            <p:cNvSpPr/>
            <p:nvPr/>
          </p:nvSpPr>
          <p:spPr>
            <a:xfrm>
              <a:off x="4531281" y="4941785"/>
              <a:ext cx="118628" cy="47451"/>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92"/>
            <p:cNvSpPr/>
            <p:nvPr/>
          </p:nvSpPr>
          <p:spPr>
            <a:xfrm>
              <a:off x="1035215" y="2190457"/>
              <a:ext cx="2779049" cy="2395707"/>
            </a:xfrm>
            <a:custGeom>
              <a:rect b="b" l="l" r="r" t="t"/>
              <a:pathLst>
                <a:path extrusionOk="0" h="10011" w="11613">
                  <a:moveTo>
                    <a:pt x="2392" y="0"/>
                  </a:moveTo>
                  <a:cubicBezTo>
                    <a:pt x="2043" y="0"/>
                    <a:pt x="1708" y="95"/>
                    <a:pt x="1432" y="320"/>
                  </a:cubicBezTo>
                  <a:cubicBezTo>
                    <a:pt x="1047" y="641"/>
                    <a:pt x="855" y="1131"/>
                    <a:pt x="726" y="1600"/>
                  </a:cubicBezTo>
                  <a:cubicBezTo>
                    <a:pt x="1" y="4290"/>
                    <a:pt x="214" y="7215"/>
                    <a:pt x="1367" y="9754"/>
                  </a:cubicBezTo>
                  <a:lnTo>
                    <a:pt x="9990" y="10010"/>
                  </a:lnTo>
                  <a:cubicBezTo>
                    <a:pt x="11336" y="8495"/>
                    <a:pt x="11612" y="6125"/>
                    <a:pt x="10695" y="4312"/>
                  </a:cubicBezTo>
                  <a:cubicBezTo>
                    <a:pt x="10529" y="3980"/>
                    <a:pt x="10262" y="3648"/>
                    <a:pt x="9915" y="3648"/>
                  </a:cubicBezTo>
                  <a:cubicBezTo>
                    <a:pt x="9905" y="3648"/>
                    <a:pt x="9895" y="3649"/>
                    <a:pt x="9884" y="3649"/>
                  </a:cubicBezTo>
                  <a:cubicBezTo>
                    <a:pt x="9713" y="3649"/>
                    <a:pt x="9543" y="3757"/>
                    <a:pt x="9415" y="3863"/>
                  </a:cubicBezTo>
                  <a:cubicBezTo>
                    <a:pt x="8988" y="4204"/>
                    <a:pt x="8774" y="4717"/>
                    <a:pt x="8411" y="5143"/>
                  </a:cubicBezTo>
                  <a:cubicBezTo>
                    <a:pt x="8149" y="5454"/>
                    <a:pt x="7738" y="5715"/>
                    <a:pt x="7348" y="5715"/>
                  </a:cubicBezTo>
                  <a:cubicBezTo>
                    <a:pt x="7229" y="5715"/>
                    <a:pt x="7112" y="5690"/>
                    <a:pt x="7002" y="5635"/>
                  </a:cubicBezTo>
                  <a:cubicBezTo>
                    <a:pt x="6618" y="5442"/>
                    <a:pt x="6490" y="4995"/>
                    <a:pt x="6361" y="4611"/>
                  </a:cubicBezTo>
                  <a:cubicBezTo>
                    <a:pt x="5892" y="3052"/>
                    <a:pt x="5231" y="1452"/>
                    <a:pt x="3885" y="512"/>
                  </a:cubicBezTo>
                  <a:cubicBezTo>
                    <a:pt x="3453" y="207"/>
                    <a:pt x="2907" y="0"/>
                    <a:pt x="2392" y="0"/>
                  </a:cubicBezTo>
                  <a:close/>
                </a:path>
              </a:pathLst>
            </a:custGeom>
            <a:solidFill>
              <a:schemeClr val="lt2">
                <a:alpha val="495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92"/>
            <p:cNvSpPr/>
            <p:nvPr/>
          </p:nvSpPr>
          <p:spPr>
            <a:xfrm>
              <a:off x="1571741" y="4580897"/>
              <a:ext cx="158420" cy="41161"/>
            </a:xfrm>
            <a:custGeom>
              <a:rect b="b" l="l" r="r" t="t"/>
              <a:pathLst>
                <a:path extrusionOk="0" h="172" w="662">
                  <a:moveTo>
                    <a:pt x="320" y="1"/>
                  </a:moveTo>
                  <a:cubicBezTo>
                    <a:pt x="129" y="1"/>
                    <a:pt x="1" y="43"/>
                    <a:pt x="1" y="86"/>
                  </a:cubicBezTo>
                  <a:cubicBezTo>
                    <a:pt x="1" y="129"/>
                    <a:pt x="129" y="171"/>
                    <a:pt x="320" y="171"/>
                  </a:cubicBezTo>
                  <a:cubicBezTo>
                    <a:pt x="513" y="171"/>
                    <a:pt x="662" y="129"/>
                    <a:pt x="662" y="86"/>
                  </a:cubicBezTo>
                  <a:cubicBezTo>
                    <a:pt x="662" y="43"/>
                    <a:pt x="513"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92"/>
            <p:cNvSpPr/>
            <p:nvPr/>
          </p:nvSpPr>
          <p:spPr>
            <a:xfrm>
              <a:off x="1157740" y="4570606"/>
              <a:ext cx="143344" cy="25606"/>
            </a:xfrm>
            <a:custGeom>
              <a:rect b="b" l="l" r="r" t="t"/>
              <a:pathLst>
                <a:path extrusionOk="0" h="107" w="599">
                  <a:moveTo>
                    <a:pt x="300" y="1"/>
                  </a:moveTo>
                  <a:cubicBezTo>
                    <a:pt x="129" y="1"/>
                    <a:pt x="1" y="21"/>
                    <a:pt x="1" y="64"/>
                  </a:cubicBezTo>
                  <a:cubicBezTo>
                    <a:pt x="1" y="86"/>
                    <a:pt x="129" y="107"/>
                    <a:pt x="300" y="107"/>
                  </a:cubicBezTo>
                  <a:cubicBezTo>
                    <a:pt x="471" y="107"/>
                    <a:pt x="599" y="86"/>
                    <a:pt x="599" y="64"/>
                  </a:cubicBezTo>
                  <a:cubicBezTo>
                    <a:pt x="599" y="21"/>
                    <a:pt x="471" y="1"/>
                    <a:pt x="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92"/>
            <p:cNvSpPr/>
            <p:nvPr/>
          </p:nvSpPr>
          <p:spPr>
            <a:xfrm>
              <a:off x="657349" y="4539975"/>
              <a:ext cx="133054" cy="30871"/>
            </a:xfrm>
            <a:custGeom>
              <a:rect b="b" l="l" r="r" t="t"/>
              <a:pathLst>
                <a:path extrusionOk="0" h="129" w="556">
                  <a:moveTo>
                    <a:pt x="279" y="1"/>
                  </a:moveTo>
                  <a:cubicBezTo>
                    <a:pt x="128" y="1"/>
                    <a:pt x="0" y="43"/>
                    <a:pt x="0" y="64"/>
                  </a:cubicBezTo>
                  <a:cubicBezTo>
                    <a:pt x="0" y="107"/>
                    <a:pt x="128" y="129"/>
                    <a:pt x="279" y="129"/>
                  </a:cubicBezTo>
                  <a:cubicBezTo>
                    <a:pt x="427" y="129"/>
                    <a:pt x="555" y="107"/>
                    <a:pt x="555" y="64"/>
                  </a:cubicBezTo>
                  <a:cubicBezTo>
                    <a:pt x="555" y="43"/>
                    <a:pt x="427" y="1"/>
                    <a:pt x="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92"/>
            <p:cNvSpPr/>
            <p:nvPr/>
          </p:nvSpPr>
          <p:spPr>
            <a:xfrm>
              <a:off x="2863999" y="4514369"/>
              <a:ext cx="112473" cy="25845"/>
            </a:xfrm>
            <a:custGeom>
              <a:rect b="b" l="l" r="r" t="t"/>
              <a:pathLst>
                <a:path extrusionOk="0" h="108" w="470">
                  <a:moveTo>
                    <a:pt x="236" y="0"/>
                  </a:moveTo>
                  <a:cubicBezTo>
                    <a:pt x="86" y="0"/>
                    <a:pt x="0" y="22"/>
                    <a:pt x="0" y="43"/>
                  </a:cubicBezTo>
                  <a:cubicBezTo>
                    <a:pt x="0" y="86"/>
                    <a:pt x="86" y="108"/>
                    <a:pt x="236" y="108"/>
                  </a:cubicBezTo>
                  <a:cubicBezTo>
                    <a:pt x="364" y="108"/>
                    <a:pt x="470" y="86"/>
                    <a:pt x="470" y="43"/>
                  </a:cubicBezTo>
                  <a:cubicBezTo>
                    <a:pt x="470" y="22"/>
                    <a:pt x="364" y="0"/>
                    <a:pt x="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92"/>
            <p:cNvSpPr/>
            <p:nvPr/>
          </p:nvSpPr>
          <p:spPr>
            <a:xfrm>
              <a:off x="2179342" y="4565342"/>
              <a:ext cx="128267" cy="20820"/>
            </a:xfrm>
            <a:custGeom>
              <a:rect b="b" l="l" r="r" t="t"/>
              <a:pathLst>
                <a:path extrusionOk="0" h="87" w="536">
                  <a:moveTo>
                    <a:pt x="279" y="1"/>
                  </a:moveTo>
                  <a:cubicBezTo>
                    <a:pt x="129" y="1"/>
                    <a:pt x="1" y="23"/>
                    <a:pt x="1" y="43"/>
                  </a:cubicBezTo>
                  <a:cubicBezTo>
                    <a:pt x="1" y="66"/>
                    <a:pt x="129" y="86"/>
                    <a:pt x="279" y="86"/>
                  </a:cubicBezTo>
                  <a:cubicBezTo>
                    <a:pt x="428" y="86"/>
                    <a:pt x="535" y="66"/>
                    <a:pt x="535" y="43"/>
                  </a:cubicBezTo>
                  <a:cubicBezTo>
                    <a:pt x="535" y="23"/>
                    <a:pt x="428" y="1"/>
                    <a:pt x="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92"/>
            <p:cNvSpPr/>
            <p:nvPr/>
          </p:nvSpPr>
          <p:spPr>
            <a:xfrm>
              <a:off x="734167" y="4468422"/>
              <a:ext cx="61501" cy="15555"/>
            </a:xfrm>
            <a:custGeom>
              <a:rect b="b" l="l" r="r" t="t"/>
              <a:pathLst>
                <a:path extrusionOk="0" h="65" w="257">
                  <a:moveTo>
                    <a:pt x="128" y="1"/>
                  </a:moveTo>
                  <a:cubicBezTo>
                    <a:pt x="63" y="1"/>
                    <a:pt x="0" y="1"/>
                    <a:pt x="0" y="21"/>
                  </a:cubicBezTo>
                  <a:cubicBezTo>
                    <a:pt x="0" y="44"/>
                    <a:pt x="63" y="64"/>
                    <a:pt x="128" y="64"/>
                  </a:cubicBezTo>
                  <a:cubicBezTo>
                    <a:pt x="191" y="64"/>
                    <a:pt x="256" y="44"/>
                    <a:pt x="256" y="21"/>
                  </a:cubicBezTo>
                  <a:cubicBezTo>
                    <a:pt x="256" y="1"/>
                    <a:pt x="191" y="1"/>
                    <a:pt x="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92"/>
            <p:cNvSpPr/>
            <p:nvPr/>
          </p:nvSpPr>
          <p:spPr>
            <a:xfrm>
              <a:off x="851427" y="4611528"/>
              <a:ext cx="81842" cy="20580"/>
            </a:xfrm>
            <a:custGeom>
              <a:rect b="b" l="l" r="r" t="t"/>
              <a:pathLst>
                <a:path extrusionOk="0" h="86" w="342">
                  <a:moveTo>
                    <a:pt x="171" y="1"/>
                  </a:moveTo>
                  <a:cubicBezTo>
                    <a:pt x="65" y="1"/>
                    <a:pt x="0" y="21"/>
                    <a:pt x="0" y="43"/>
                  </a:cubicBezTo>
                  <a:cubicBezTo>
                    <a:pt x="0" y="64"/>
                    <a:pt x="65" y="86"/>
                    <a:pt x="171" y="86"/>
                  </a:cubicBezTo>
                  <a:cubicBezTo>
                    <a:pt x="256" y="86"/>
                    <a:pt x="342" y="64"/>
                    <a:pt x="342" y="43"/>
                  </a:cubicBezTo>
                  <a:cubicBezTo>
                    <a:pt x="342" y="21"/>
                    <a:pt x="256" y="1"/>
                    <a:pt x="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92"/>
            <p:cNvSpPr/>
            <p:nvPr/>
          </p:nvSpPr>
          <p:spPr>
            <a:xfrm>
              <a:off x="779874" y="4514369"/>
              <a:ext cx="122763" cy="30871"/>
            </a:xfrm>
            <a:custGeom>
              <a:rect b="b" l="l" r="r" t="t"/>
              <a:pathLst>
                <a:path extrusionOk="0" h="129" w="513">
                  <a:moveTo>
                    <a:pt x="257" y="0"/>
                  </a:moveTo>
                  <a:cubicBezTo>
                    <a:pt x="129" y="0"/>
                    <a:pt x="0" y="43"/>
                    <a:pt x="0" y="65"/>
                  </a:cubicBezTo>
                  <a:cubicBezTo>
                    <a:pt x="0" y="108"/>
                    <a:pt x="129" y="128"/>
                    <a:pt x="257" y="128"/>
                  </a:cubicBezTo>
                  <a:cubicBezTo>
                    <a:pt x="407" y="128"/>
                    <a:pt x="513" y="108"/>
                    <a:pt x="513" y="65"/>
                  </a:cubicBezTo>
                  <a:cubicBezTo>
                    <a:pt x="513" y="43"/>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92"/>
            <p:cNvSpPr/>
            <p:nvPr/>
          </p:nvSpPr>
          <p:spPr>
            <a:xfrm>
              <a:off x="2092713" y="4601238"/>
              <a:ext cx="117738" cy="30871"/>
            </a:xfrm>
            <a:custGeom>
              <a:rect b="b" l="l" r="r" t="t"/>
              <a:pathLst>
                <a:path extrusionOk="0" h="129" w="492">
                  <a:moveTo>
                    <a:pt x="235" y="1"/>
                  </a:moveTo>
                  <a:cubicBezTo>
                    <a:pt x="107" y="1"/>
                    <a:pt x="1" y="21"/>
                    <a:pt x="1" y="64"/>
                  </a:cubicBezTo>
                  <a:cubicBezTo>
                    <a:pt x="1" y="86"/>
                    <a:pt x="107" y="129"/>
                    <a:pt x="235" y="129"/>
                  </a:cubicBezTo>
                  <a:cubicBezTo>
                    <a:pt x="385" y="129"/>
                    <a:pt x="491" y="86"/>
                    <a:pt x="491" y="64"/>
                  </a:cubicBezTo>
                  <a:cubicBezTo>
                    <a:pt x="491" y="21"/>
                    <a:pt x="385"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92"/>
            <p:cNvSpPr/>
            <p:nvPr/>
          </p:nvSpPr>
          <p:spPr>
            <a:xfrm>
              <a:off x="2710603" y="4575632"/>
              <a:ext cx="123003" cy="30871"/>
            </a:xfrm>
            <a:custGeom>
              <a:rect b="b" l="l" r="r" t="t"/>
              <a:pathLst>
                <a:path extrusionOk="0" h="129" w="514">
                  <a:moveTo>
                    <a:pt x="257" y="0"/>
                  </a:moveTo>
                  <a:cubicBezTo>
                    <a:pt x="129" y="0"/>
                    <a:pt x="1" y="23"/>
                    <a:pt x="1" y="65"/>
                  </a:cubicBezTo>
                  <a:cubicBezTo>
                    <a:pt x="1" y="86"/>
                    <a:pt x="129" y="128"/>
                    <a:pt x="257" y="128"/>
                  </a:cubicBezTo>
                  <a:cubicBezTo>
                    <a:pt x="407" y="128"/>
                    <a:pt x="513" y="86"/>
                    <a:pt x="513" y="65"/>
                  </a:cubicBezTo>
                  <a:cubicBezTo>
                    <a:pt x="513" y="23"/>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92"/>
            <p:cNvSpPr/>
            <p:nvPr/>
          </p:nvSpPr>
          <p:spPr>
            <a:xfrm>
              <a:off x="3405312" y="4591187"/>
              <a:ext cx="122763" cy="30871"/>
            </a:xfrm>
            <a:custGeom>
              <a:rect b="b" l="l" r="r" t="t"/>
              <a:pathLst>
                <a:path extrusionOk="0" h="129" w="513">
                  <a:moveTo>
                    <a:pt x="257" y="0"/>
                  </a:moveTo>
                  <a:cubicBezTo>
                    <a:pt x="129" y="0"/>
                    <a:pt x="1" y="21"/>
                    <a:pt x="1" y="63"/>
                  </a:cubicBezTo>
                  <a:cubicBezTo>
                    <a:pt x="1" y="86"/>
                    <a:pt x="129" y="128"/>
                    <a:pt x="257" y="128"/>
                  </a:cubicBezTo>
                  <a:cubicBezTo>
                    <a:pt x="407" y="128"/>
                    <a:pt x="513" y="86"/>
                    <a:pt x="513" y="63"/>
                  </a:cubicBezTo>
                  <a:cubicBezTo>
                    <a:pt x="513" y="21"/>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92"/>
            <p:cNvSpPr/>
            <p:nvPr/>
          </p:nvSpPr>
          <p:spPr>
            <a:xfrm>
              <a:off x="682955" y="4258789"/>
              <a:ext cx="541787" cy="271375"/>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92"/>
            <p:cNvSpPr/>
            <p:nvPr/>
          </p:nvSpPr>
          <p:spPr>
            <a:xfrm>
              <a:off x="682955" y="4258789"/>
              <a:ext cx="541787" cy="271375"/>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92"/>
            <p:cNvSpPr/>
            <p:nvPr/>
          </p:nvSpPr>
          <p:spPr>
            <a:xfrm>
              <a:off x="187350" y="1635025"/>
              <a:ext cx="1839059" cy="2192057"/>
            </a:xfrm>
            <a:custGeom>
              <a:rect b="b" l="l" r="r" t="t"/>
              <a:pathLst>
                <a:path extrusionOk="0" h="9160" w="7685">
                  <a:moveTo>
                    <a:pt x="3840" y="1"/>
                  </a:moveTo>
                  <a:cubicBezTo>
                    <a:pt x="3360" y="1"/>
                    <a:pt x="2880" y="150"/>
                    <a:pt x="2499" y="443"/>
                  </a:cubicBezTo>
                  <a:cubicBezTo>
                    <a:pt x="1836" y="912"/>
                    <a:pt x="1517" y="1809"/>
                    <a:pt x="1730" y="2577"/>
                  </a:cubicBezTo>
                  <a:cubicBezTo>
                    <a:pt x="1793" y="2919"/>
                    <a:pt x="1964" y="3218"/>
                    <a:pt x="2072" y="3537"/>
                  </a:cubicBezTo>
                  <a:cubicBezTo>
                    <a:pt x="2157" y="3858"/>
                    <a:pt x="2200" y="4220"/>
                    <a:pt x="2029" y="4519"/>
                  </a:cubicBezTo>
                  <a:cubicBezTo>
                    <a:pt x="1816" y="4903"/>
                    <a:pt x="1324" y="5031"/>
                    <a:pt x="962" y="5267"/>
                  </a:cubicBezTo>
                  <a:cubicBezTo>
                    <a:pt x="279" y="5736"/>
                    <a:pt x="0" y="6739"/>
                    <a:pt x="364" y="7487"/>
                  </a:cubicBezTo>
                  <a:cubicBezTo>
                    <a:pt x="513" y="7806"/>
                    <a:pt x="748" y="8084"/>
                    <a:pt x="1025" y="8298"/>
                  </a:cubicBezTo>
                  <a:cubicBezTo>
                    <a:pt x="1569" y="8752"/>
                    <a:pt x="2284" y="9046"/>
                    <a:pt x="2984" y="9046"/>
                  </a:cubicBezTo>
                  <a:cubicBezTo>
                    <a:pt x="3301" y="9046"/>
                    <a:pt x="3614" y="8986"/>
                    <a:pt x="3907" y="8853"/>
                  </a:cubicBezTo>
                  <a:lnTo>
                    <a:pt x="3950" y="8853"/>
                  </a:lnTo>
                  <a:cubicBezTo>
                    <a:pt x="4229" y="9064"/>
                    <a:pt x="4572" y="9160"/>
                    <a:pt x="4922" y="9160"/>
                  </a:cubicBezTo>
                  <a:cubicBezTo>
                    <a:pt x="5240" y="9160"/>
                    <a:pt x="5564" y="9081"/>
                    <a:pt x="5849" y="8938"/>
                  </a:cubicBezTo>
                  <a:cubicBezTo>
                    <a:pt x="6105" y="8810"/>
                    <a:pt x="6341" y="8617"/>
                    <a:pt x="6447" y="8361"/>
                  </a:cubicBezTo>
                  <a:cubicBezTo>
                    <a:pt x="6640" y="7914"/>
                    <a:pt x="6383" y="7444"/>
                    <a:pt x="6255" y="6974"/>
                  </a:cubicBezTo>
                  <a:cubicBezTo>
                    <a:pt x="6213" y="6846"/>
                    <a:pt x="6190" y="6718"/>
                    <a:pt x="6213" y="6611"/>
                  </a:cubicBezTo>
                  <a:cubicBezTo>
                    <a:pt x="6233" y="6483"/>
                    <a:pt x="6319" y="6354"/>
                    <a:pt x="6404" y="6269"/>
                  </a:cubicBezTo>
                  <a:cubicBezTo>
                    <a:pt x="6660" y="5950"/>
                    <a:pt x="6981" y="5671"/>
                    <a:pt x="7215" y="5330"/>
                  </a:cubicBezTo>
                  <a:cubicBezTo>
                    <a:pt x="7428" y="5053"/>
                    <a:pt x="7579" y="4690"/>
                    <a:pt x="7642" y="4348"/>
                  </a:cubicBezTo>
                  <a:cubicBezTo>
                    <a:pt x="7685" y="4007"/>
                    <a:pt x="7664" y="3665"/>
                    <a:pt x="7514" y="3388"/>
                  </a:cubicBezTo>
                  <a:cubicBezTo>
                    <a:pt x="7351" y="3103"/>
                    <a:pt x="7071" y="2895"/>
                    <a:pt x="6767" y="2895"/>
                  </a:cubicBezTo>
                  <a:cubicBezTo>
                    <a:pt x="6753" y="2895"/>
                    <a:pt x="6739" y="2896"/>
                    <a:pt x="6725" y="2897"/>
                  </a:cubicBezTo>
                  <a:cubicBezTo>
                    <a:pt x="6653" y="2897"/>
                    <a:pt x="6582" y="2907"/>
                    <a:pt x="6511" y="2907"/>
                  </a:cubicBezTo>
                  <a:cubicBezTo>
                    <a:pt x="6475" y="2907"/>
                    <a:pt x="6440" y="2904"/>
                    <a:pt x="6404" y="2897"/>
                  </a:cubicBezTo>
                  <a:cubicBezTo>
                    <a:pt x="6276" y="2854"/>
                    <a:pt x="6170" y="2726"/>
                    <a:pt x="6127" y="2577"/>
                  </a:cubicBezTo>
                  <a:cubicBezTo>
                    <a:pt x="6085" y="2427"/>
                    <a:pt x="6085" y="2279"/>
                    <a:pt x="6062" y="2128"/>
                  </a:cubicBezTo>
                  <a:cubicBezTo>
                    <a:pt x="5999" y="1339"/>
                    <a:pt x="5507" y="571"/>
                    <a:pt x="4782" y="207"/>
                  </a:cubicBezTo>
                  <a:cubicBezTo>
                    <a:pt x="4489" y="69"/>
                    <a:pt x="4164" y="1"/>
                    <a:pt x="3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92"/>
            <p:cNvSpPr/>
            <p:nvPr/>
          </p:nvSpPr>
          <p:spPr>
            <a:xfrm>
              <a:off x="1101981" y="2323273"/>
              <a:ext cx="15316" cy="2170758"/>
            </a:xfrm>
            <a:custGeom>
              <a:rect b="b" l="l" r="r" t="t"/>
              <a:pathLst>
                <a:path extrusionOk="0" h="9071" w="64">
                  <a:moveTo>
                    <a:pt x="43" y="0"/>
                  </a:moveTo>
                  <a:cubicBezTo>
                    <a:pt x="21" y="0"/>
                    <a:pt x="0" y="0"/>
                    <a:pt x="0" y="21"/>
                  </a:cubicBezTo>
                  <a:lnTo>
                    <a:pt x="0" y="9050"/>
                  </a:lnTo>
                  <a:cubicBezTo>
                    <a:pt x="0" y="9050"/>
                    <a:pt x="21" y="9071"/>
                    <a:pt x="43" y="9071"/>
                  </a:cubicBezTo>
                  <a:lnTo>
                    <a:pt x="63" y="9050"/>
                  </a:lnTo>
                  <a:lnTo>
                    <a:pt x="63" y="21"/>
                  </a:lnTo>
                  <a:cubicBezTo>
                    <a:pt x="63" y="0"/>
                    <a:pt x="43" y="0"/>
                    <a:pt x="43" y="0"/>
                  </a:cubicBezTo>
                  <a:close/>
                </a:path>
              </a:pathLst>
            </a:custGeom>
            <a:solidFill>
              <a:srgbClr val="DDDCD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92"/>
            <p:cNvSpPr/>
            <p:nvPr/>
          </p:nvSpPr>
          <p:spPr>
            <a:xfrm>
              <a:off x="744217" y="3206555"/>
              <a:ext cx="352496" cy="286451"/>
            </a:xfrm>
            <a:custGeom>
              <a:rect b="b" l="l" r="r" t="t"/>
              <a:pathLst>
                <a:path extrusionOk="0" fill="none" h="1197" w="1473">
                  <a:moveTo>
                    <a:pt x="1473" y="1196"/>
                  </a:moveTo>
                  <a:lnTo>
                    <a:pt x="1"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92"/>
            <p:cNvSpPr/>
            <p:nvPr/>
          </p:nvSpPr>
          <p:spPr>
            <a:xfrm>
              <a:off x="1137399" y="2573349"/>
              <a:ext cx="296499" cy="301767"/>
            </a:xfrm>
            <a:custGeom>
              <a:rect b="b" l="l" r="r" t="t"/>
              <a:pathLst>
                <a:path extrusionOk="0" fill="none" h="1261" w="1239">
                  <a:moveTo>
                    <a:pt x="1" y="1260"/>
                  </a:moveTo>
                  <a:lnTo>
                    <a:pt x="1239"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92"/>
            <p:cNvSpPr/>
            <p:nvPr/>
          </p:nvSpPr>
          <p:spPr>
            <a:xfrm>
              <a:off x="917954" y="2419953"/>
              <a:ext cx="173975" cy="173977"/>
            </a:xfrm>
            <a:custGeom>
              <a:rect b="b" l="l" r="r" t="t"/>
              <a:pathLst>
                <a:path extrusionOk="0" fill="none" h="727" w="727">
                  <a:moveTo>
                    <a:pt x="1" y="1"/>
                  </a:moveTo>
                  <a:lnTo>
                    <a:pt x="726" y="7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92"/>
            <p:cNvSpPr/>
            <p:nvPr/>
          </p:nvSpPr>
          <p:spPr>
            <a:xfrm>
              <a:off x="1050770" y="4366477"/>
              <a:ext cx="321865" cy="163686"/>
            </a:xfrm>
            <a:custGeom>
              <a:rect b="b" l="l" r="r" t="t"/>
              <a:pathLst>
                <a:path extrusionOk="0" h="684" w="1345">
                  <a:moveTo>
                    <a:pt x="661" y="0"/>
                  </a:moveTo>
                  <a:cubicBezTo>
                    <a:pt x="299" y="0"/>
                    <a:pt x="1" y="319"/>
                    <a:pt x="1" y="683"/>
                  </a:cubicBezTo>
                  <a:lnTo>
                    <a:pt x="1344" y="683"/>
                  </a:lnTo>
                  <a:cubicBezTo>
                    <a:pt x="1344" y="319"/>
                    <a:pt x="1046"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92"/>
            <p:cNvSpPr/>
            <p:nvPr/>
          </p:nvSpPr>
          <p:spPr>
            <a:xfrm>
              <a:off x="1050770" y="4366477"/>
              <a:ext cx="321865" cy="163686"/>
            </a:xfrm>
            <a:custGeom>
              <a:rect b="b" l="l" r="r" t="t"/>
              <a:pathLst>
                <a:path extrusionOk="0" h="684" w="1345">
                  <a:moveTo>
                    <a:pt x="661" y="0"/>
                  </a:moveTo>
                  <a:cubicBezTo>
                    <a:pt x="533" y="0"/>
                    <a:pt x="385" y="63"/>
                    <a:pt x="277" y="128"/>
                  </a:cubicBezTo>
                  <a:cubicBezTo>
                    <a:pt x="257" y="149"/>
                    <a:pt x="235" y="171"/>
                    <a:pt x="214" y="171"/>
                  </a:cubicBezTo>
                  <a:cubicBezTo>
                    <a:pt x="86" y="299"/>
                    <a:pt x="1" y="490"/>
                    <a:pt x="1" y="683"/>
                  </a:cubicBezTo>
                  <a:lnTo>
                    <a:pt x="1344" y="683"/>
                  </a:lnTo>
                  <a:lnTo>
                    <a:pt x="1344" y="661"/>
                  </a:lnTo>
                  <a:cubicBezTo>
                    <a:pt x="1344" y="447"/>
                    <a:pt x="1239" y="256"/>
                    <a:pt x="1068" y="149"/>
                  </a:cubicBezTo>
                  <a:cubicBezTo>
                    <a:pt x="960" y="63"/>
                    <a:pt x="812"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92"/>
            <p:cNvSpPr/>
            <p:nvPr/>
          </p:nvSpPr>
          <p:spPr>
            <a:xfrm>
              <a:off x="611402" y="3942186"/>
              <a:ext cx="214896" cy="207958"/>
            </a:xfrm>
            <a:custGeom>
              <a:rect b="b" l="l" r="r" t="t"/>
              <a:pathLst>
                <a:path extrusionOk="0" h="869" w="898">
                  <a:moveTo>
                    <a:pt x="1" y="1"/>
                  </a:moveTo>
                  <a:lnTo>
                    <a:pt x="1" y="1"/>
                  </a:lnTo>
                  <a:cubicBezTo>
                    <a:pt x="63" y="765"/>
                    <a:pt x="445" y="868"/>
                    <a:pt x="646" y="868"/>
                  </a:cubicBezTo>
                  <a:cubicBezTo>
                    <a:pt x="720" y="868"/>
                    <a:pt x="769" y="854"/>
                    <a:pt x="769" y="854"/>
                  </a:cubicBezTo>
                  <a:cubicBezTo>
                    <a:pt x="897" y="23"/>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92"/>
            <p:cNvSpPr/>
            <p:nvPr/>
          </p:nvSpPr>
          <p:spPr>
            <a:xfrm>
              <a:off x="2685237" y="3171138"/>
              <a:ext cx="204606" cy="168472"/>
            </a:xfrm>
            <a:custGeom>
              <a:rect b="b" l="l" r="r" t="t"/>
              <a:pathLst>
                <a:path extrusionOk="0" h="704" w="855">
                  <a:moveTo>
                    <a:pt x="662" y="0"/>
                  </a:moveTo>
                  <a:cubicBezTo>
                    <a:pt x="1" y="299"/>
                    <a:pt x="278" y="704"/>
                    <a:pt x="278" y="704"/>
                  </a:cubicBezTo>
                  <a:cubicBezTo>
                    <a:pt x="855" y="619"/>
                    <a:pt x="662" y="0"/>
                    <a:pt x="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0" name="Google Shape;2070;p92"/>
            <p:cNvGrpSpPr/>
            <p:nvPr/>
          </p:nvGrpSpPr>
          <p:grpSpPr>
            <a:xfrm>
              <a:off x="1984213" y="3861150"/>
              <a:ext cx="1687984" cy="868703"/>
              <a:chOff x="2019025" y="3827075"/>
              <a:chExt cx="1687984" cy="868703"/>
            </a:xfrm>
          </p:grpSpPr>
          <p:sp>
            <p:nvSpPr>
              <p:cNvPr id="2071" name="Google Shape;2071;p92"/>
              <p:cNvSpPr/>
              <p:nvPr/>
            </p:nvSpPr>
            <p:spPr>
              <a:xfrm>
                <a:off x="2217280" y="4371655"/>
                <a:ext cx="1291477" cy="324123"/>
              </a:xfrm>
              <a:custGeom>
                <a:rect b="b" l="l" r="r" t="t"/>
                <a:pathLst>
                  <a:path extrusionOk="0" h="2861" w="11400">
                    <a:moveTo>
                      <a:pt x="1" y="1"/>
                    </a:moveTo>
                    <a:lnTo>
                      <a:pt x="1" y="2861"/>
                    </a:lnTo>
                    <a:lnTo>
                      <a:pt x="1003" y="2861"/>
                    </a:lnTo>
                    <a:lnTo>
                      <a:pt x="1003" y="1410"/>
                    </a:lnTo>
                    <a:lnTo>
                      <a:pt x="10395" y="1410"/>
                    </a:lnTo>
                    <a:lnTo>
                      <a:pt x="10395" y="2861"/>
                    </a:lnTo>
                    <a:lnTo>
                      <a:pt x="11399" y="2861"/>
                    </a:lnTo>
                    <a:lnTo>
                      <a:pt x="11399"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92"/>
              <p:cNvSpPr/>
              <p:nvPr/>
            </p:nvSpPr>
            <p:spPr>
              <a:xfrm>
                <a:off x="2019025" y="4263011"/>
                <a:ext cx="1687984" cy="125865"/>
              </a:xfrm>
              <a:custGeom>
                <a:rect b="b" l="l" r="r" t="t"/>
                <a:pathLst>
                  <a:path extrusionOk="0" h="1111" w="14900">
                    <a:moveTo>
                      <a:pt x="556" y="0"/>
                    </a:moveTo>
                    <a:cubicBezTo>
                      <a:pt x="257" y="0"/>
                      <a:pt x="1" y="234"/>
                      <a:pt x="1" y="555"/>
                    </a:cubicBezTo>
                    <a:cubicBezTo>
                      <a:pt x="1" y="854"/>
                      <a:pt x="257" y="1110"/>
                      <a:pt x="556" y="1110"/>
                    </a:cubicBezTo>
                    <a:lnTo>
                      <a:pt x="14344" y="1110"/>
                    </a:lnTo>
                    <a:cubicBezTo>
                      <a:pt x="14643" y="1110"/>
                      <a:pt x="14899" y="854"/>
                      <a:pt x="14899" y="555"/>
                    </a:cubicBezTo>
                    <a:cubicBezTo>
                      <a:pt x="14899" y="234"/>
                      <a:pt x="14643" y="0"/>
                      <a:pt x="1434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92"/>
              <p:cNvSpPr/>
              <p:nvPr/>
            </p:nvSpPr>
            <p:spPr>
              <a:xfrm>
                <a:off x="2214788" y="3909889"/>
                <a:ext cx="75223" cy="353238"/>
              </a:xfrm>
              <a:custGeom>
                <a:rect b="b" l="l" r="r" t="t"/>
                <a:pathLst>
                  <a:path extrusionOk="0" h="3118" w="664">
                    <a:moveTo>
                      <a:pt x="1" y="1"/>
                    </a:moveTo>
                    <a:lnTo>
                      <a:pt x="1"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92"/>
              <p:cNvSpPr/>
              <p:nvPr/>
            </p:nvSpPr>
            <p:spPr>
              <a:xfrm>
                <a:off x="2388912" y="3909889"/>
                <a:ext cx="75223" cy="353238"/>
              </a:xfrm>
              <a:custGeom>
                <a:rect b="b" l="l" r="r" t="t"/>
                <a:pathLst>
                  <a:path extrusionOk="0" h="3118" w="664">
                    <a:moveTo>
                      <a:pt x="1" y="1"/>
                    </a:moveTo>
                    <a:lnTo>
                      <a:pt x="1"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92"/>
              <p:cNvSpPr/>
              <p:nvPr/>
            </p:nvSpPr>
            <p:spPr>
              <a:xfrm>
                <a:off x="2563037" y="3909889"/>
                <a:ext cx="75110" cy="353238"/>
              </a:xfrm>
              <a:custGeom>
                <a:rect b="b" l="l" r="r" t="t"/>
                <a:pathLst>
                  <a:path extrusionOk="0" h="3118" w="663">
                    <a:moveTo>
                      <a:pt x="0" y="1"/>
                    </a:moveTo>
                    <a:lnTo>
                      <a:pt x="0" y="3117"/>
                    </a:lnTo>
                    <a:lnTo>
                      <a:pt x="663" y="3117"/>
                    </a:lnTo>
                    <a:lnTo>
                      <a:pt x="663"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92"/>
              <p:cNvSpPr/>
              <p:nvPr/>
            </p:nvSpPr>
            <p:spPr>
              <a:xfrm>
                <a:off x="2739654" y="3909889"/>
                <a:ext cx="72617" cy="353238"/>
              </a:xfrm>
              <a:custGeom>
                <a:rect b="b" l="l" r="r" t="t"/>
                <a:pathLst>
                  <a:path extrusionOk="0" h="3118" w="641">
                    <a:moveTo>
                      <a:pt x="0" y="1"/>
                    </a:moveTo>
                    <a:lnTo>
                      <a:pt x="0" y="3117"/>
                    </a:lnTo>
                    <a:lnTo>
                      <a:pt x="641" y="3117"/>
                    </a:lnTo>
                    <a:lnTo>
                      <a:pt x="64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92"/>
              <p:cNvSpPr/>
              <p:nvPr/>
            </p:nvSpPr>
            <p:spPr>
              <a:xfrm>
                <a:off x="2913778" y="3909889"/>
                <a:ext cx="74996" cy="353238"/>
              </a:xfrm>
              <a:custGeom>
                <a:rect b="b" l="l" r="r" t="t"/>
                <a:pathLst>
                  <a:path extrusionOk="0" h="3118" w="662">
                    <a:moveTo>
                      <a:pt x="0" y="1"/>
                    </a:moveTo>
                    <a:lnTo>
                      <a:pt x="0" y="3117"/>
                    </a:lnTo>
                    <a:lnTo>
                      <a:pt x="661" y="3117"/>
                    </a:lnTo>
                    <a:lnTo>
                      <a:pt x="66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92"/>
              <p:cNvSpPr/>
              <p:nvPr/>
            </p:nvSpPr>
            <p:spPr>
              <a:xfrm>
                <a:off x="3087903" y="3909889"/>
                <a:ext cx="74883" cy="353238"/>
              </a:xfrm>
              <a:custGeom>
                <a:rect b="b" l="l" r="r" t="t"/>
                <a:pathLst>
                  <a:path extrusionOk="0" h="3118" w="661">
                    <a:moveTo>
                      <a:pt x="0" y="1"/>
                    </a:moveTo>
                    <a:lnTo>
                      <a:pt x="0" y="3117"/>
                    </a:lnTo>
                    <a:lnTo>
                      <a:pt x="661" y="3117"/>
                    </a:lnTo>
                    <a:lnTo>
                      <a:pt x="66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92"/>
              <p:cNvSpPr/>
              <p:nvPr/>
            </p:nvSpPr>
            <p:spPr>
              <a:xfrm>
                <a:off x="3261914" y="3909889"/>
                <a:ext cx="74996" cy="353238"/>
              </a:xfrm>
              <a:custGeom>
                <a:rect b="b" l="l" r="r" t="t"/>
                <a:pathLst>
                  <a:path extrusionOk="0" h="3118" w="662">
                    <a:moveTo>
                      <a:pt x="1" y="1"/>
                    </a:moveTo>
                    <a:lnTo>
                      <a:pt x="1" y="3117"/>
                    </a:lnTo>
                    <a:lnTo>
                      <a:pt x="662" y="3117"/>
                    </a:lnTo>
                    <a:lnTo>
                      <a:pt x="662"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92"/>
              <p:cNvSpPr/>
              <p:nvPr/>
            </p:nvSpPr>
            <p:spPr>
              <a:xfrm>
                <a:off x="3438418" y="3909889"/>
                <a:ext cx="72617" cy="353238"/>
              </a:xfrm>
              <a:custGeom>
                <a:rect b="b" l="l" r="r" t="t"/>
                <a:pathLst>
                  <a:path extrusionOk="0" h="3118" w="641">
                    <a:moveTo>
                      <a:pt x="0" y="1"/>
                    </a:moveTo>
                    <a:lnTo>
                      <a:pt x="0" y="3117"/>
                    </a:lnTo>
                    <a:lnTo>
                      <a:pt x="641" y="3117"/>
                    </a:lnTo>
                    <a:lnTo>
                      <a:pt x="641" y="1"/>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92"/>
              <p:cNvSpPr/>
              <p:nvPr/>
            </p:nvSpPr>
            <p:spPr>
              <a:xfrm>
                <a:off x="2045535" y="3827075"/>
                <a:ext cx="1634739" cy="202902"/>
              </a:xfrm>
              <a:custGeom>
                <a:rect b="b" l="l" r="r" t="t"/>
                <a:pathLst>
                  <a:path extrusionOk="0" h="1791" w="14430">
                    <a:moveTo>
                      <a:pt x="7215" y="0"/>
                    </a:moveTo>
                    <a:cubicBezTo>
                      <a:pt x="5006" y="0"/>
                      <a:pt x="2797" y="230"/>
                      <a:pt x="513" y="689"/>
                    </a:cubicBezTo>
                    <a:cubicBezTo>
                      <a:pt x="194" y="774"/>
                      <a:pt x="1" y="1073"/>
                      <a:pt x="86" y="1372"/>
                    </a:cubicBezTo>
                    <a:cubicBezTo>
                      <a:pt x="142" y="1628"/>
                      <a:pt x="384" y="1791"/>
                      <a:pt x="641" y="1791"/>
                    </a:cubicBezTo>
                    <a:cubicBezTo>
                      <a:pt x="684" y="1791"/>
                      <a:pt x="727" y="1786"/>
                      <a:pt x="769" y="1777"/>
                    </a:cubicBezTo>
                    <a:cubicBezTo>
                      <a:pt x="2968" y="1329"/>
                      <a:pt x="5091" y="1104"/>
                      <a:pt x="7215" y="1104"/>
                    </a:cubicBezTo>
                    <a:cubicBezTo>
                      <a:pt x="9339" y="1104"/>
                      <a:pt x="11463" y="1329"/>
                      <a:pt x="13661" y="1777"/>
                    </a:cubicBezTo>
                    <a:cubicBezTo>
                      <a:pt x="13704" y="1786"/>
                      <a:pt x="13747" y="1791"/>
                      <a:pt x="13789" y="1791"/>
                    </a:cubicBezTo>
                    <a:cubicBezTo>
                      <a:pt x="14046" y="1791"/>
                      <a:pt x="14290" y="1628"/>
                      <a:pt x="14344" y="1372"/>
                    </a:cubicBezTo>
                    <a:cubicBezTo>
                      <a:pt x="14430" y="1073"/>
                      <a:pt x="14238" y="774"/>
                      <a:pt x="13917" y="689"/>
                    </a:cubicBezTo>
                    <a:cubicBezTo>
                      <a:pt x="11634" y="230"/>
                      <a:pt x="9424" y="0"/>
                      <a:pt x="7215"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92"/>
            <p:cNvGrpSpPr/>
            <p:nvPr/>
          </p:nvGrpSpPr>
          <p:grpSpPr>
            <a:xfrm>
              <a:off x="3706275" y="2715750"/>
              <a:ext cx="468926" cy="2014100"/>
              <a:chOff x="3706275" y="2715750"/>
              <a:chExt cx="468926" cy="2014100"/>
            </a:xfrm>
          </p:grpSpPr>
          <p:sp>
            <p:nvSpPr>
              <p:cNvPr id="2083" name="Google Shape;2083;p92"/>
              <p:cNvSpPr/>
              <p:nvPr/>
            </p:nvSpPr>
            <p:spPr>
              <a:xfrm>
                <a:off x="3926283" y="4642159"/>
                <a:ext cx="71792" cy="15316"/>
              </a:xfrm>
              <a:custGeom>
                <a:rect b="b" l="l" r="r" t="t"/>
                <a:pathLst>
                  <a:path extrusionOk="0" h="64" w="300">
                    <a:moveTo>
                      <a:pt x="151" y="1"/>
                    </a:moveTo>
                    <a:cubicBezTo>
                      <a:pt x="66" y="1"/>
                      <a:pt x="1" y="21"/>
                      <a:pt x="1" y="43"/>
                    </a:cubicBezTo>
                    <a:cubicBezTo>
                      <a:pt x="1" y="64"/>
                      <a:pt x="66" y="64"/>
                      <a:pt x="151" y="64"/>
                    </a:cubicBezTo>
                    <a:cubicBezTo>
                      <a:pt x="236" y="64"/>
                      <a:pt x="300" y="64"/>
                      <a:pt x="300" y="43"/>
                    </a:cubicBezTo>
                    <a:cubicBezTo>
                      <a:pt x="300" y="21"/>
                      <a:pt x="236" y="1"/>
                      <a:pt x="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92"/>
              <p:cNvSpPr/>
              <p:nvPr/>
            </p:nvSpPr>
            <p:spPr>
              <a:xfrm>
                <a:off x="3738048" y="2738567"/>
                <a:ext cx="405272" cy="264104"/>
              </a:xfrm>
              <a:custGeom>
                <a:rect b="b" l="l" r="r" t="t"/>
                <a:pathLst>
                  <a:path extrusionOk="0" h="2477" w="3801">
                    <a:moveTo>
                      <a:pt x="1" y="0"/>
                    </a:moveTo>
                    <a:lnTo>
                      <a:pt x="704" y="2476"/>
                    </a:lnTo>
                    <a:lnTo>
                      <a:pt x="3095" y="2476"/>
                    </a:lnTo>
                    <a:lnTo>
                      <a:pt x="3800"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92"/>
              <p:cNvSpPr/>
              <p:nvPr/>
            </p:nvSpPr>
            <p:spPr>
              <a:xfrm>
                <a:off x="3844991" y="2738567"/>
                <a:ext cx="191281" cy="264104"/>
              </a:xfrm>
              <a:custGeom>
                <a:rect b="b" l="l" r="r" t="t"/>
                <a:pathLst>
                  <a:path extrusionOk="0" h="2477" w="1794">
                    <a:moveTo>
                      <a:pt x="0" y="0"/>
                    </a:moveTo>
                    <a:lnTo>
                      <a:pt x="342" y="2476"/>
                    </a:lnTo>
                    <a:lnTo>
                      <a:pt x="1474" y="2476"/>
                    </a:lnTo>
                    <a:lnTo>
                      <a:pt x="1793" y="0"/>
                    </a:ln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92"/>
              <p:cNvSpPr/>
              <p:nvPr/>
            </p:nvSpPr>
            <p:spPr>
              <a:xfrm>
                <a:off x="3851921" y="4265509"/>
                <a:ext cx="177633" cy="427983"/>
              </a:xfrm>
              <a:custGeom>
                <a:rect b="b" l="l" r="r" t="t"/>
                <a:pathLst>
                  <a:path extrusionOk="0" h="4014" w="1666">
                    <a:moveTo>
                      <a:pt x="0" y="0"/>
                    </a:moveTo>
                    <a:lnTo>
                      <a:pt x="0" y="4013"/>
                    </a:lnTo>
                    <a:lnTo>
                      <a:pt x="1665" y="4013"/>
                    </a:lnTo>
                    <a:lnTo>
                      <a:pt x="166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92"/>
              <p:cNvSpPr/>
              <p:nvPr/>
            </p:nvSpPr>
            <p:spPr>
              <a:xfrm>
                <a:off x="3894997" y="2995634"/>
                <a:ext cx="93508" cy="1240446"/>
              </a:xfrm>
              <a:custGeom>
                <a:rect b="b" l="l" r="r" t="t"/>
                <a:pathLst>
                  <a:path extrusionOk="0" h="11634" w="877">
                    <a:moveTo>
                      <a:pt x="1" y="0"/>
                    </a:moveTo>
                    <a:lnTo>
                      <a:pt x="1" y="11634"/>
                    </a:lnTo>
                    <a:lnTo>
                      <a:pt x="877" y="11634"/>
                    </a:lnTo>
                    <a:lnTo>
                      <a:pt x="8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92"/>
              <p:cNvSpPr/>
              <p:nvPr/>
            </p:nvSpPr>
            <p:spPr>
              <a:xfrm>
                <a:off x="3851921" y="4201749"/>
                <a:ext cx="177633" cy="68452"/>
              </a:xfrm>
              <a:custGeom>
                <a:rect b="b" l="l" r="r" t="t"/>
                <a:pathLst>
                  <a:path extrusionOk="0" h="642" w="1666">
                    <a:moveTo>
                      <a:pt x="0" y="1"/>
                    </a:moveTo>
                    <a:lnTo>
                      <a:pt x="0" y="641"/>
                    </a:lnTo>
                    <a:lnTo>
                      <a:pt x="1665" y="641"/>
                    </a:lnTo>
                    <a:lnTo>
                      <a:pt x="16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92"/>
              <p:cNvSpPr/>
              <p:nvPr/>
            </p:nvSpPr>
            <p:spPr>
              <a:xfrm>
                <a:off x="3872286" y="3227751"/>
                <a:ext cx="139036" cy="66213"/>
              </a:xfrm>
              <a:custGeom>
                <a:rect b="b" l="l" r="r" t="t"/>
                <a:pathLst>
                  <a:path extrusionOk="0" h="621" w="1304">
                    <a:moveTo>
                      <a:pt x="0" y="0"/>
                    </a:moveTo>
                    <a:lnTo>
                      <a:pt x="0" y="620"/>
                    </a:lnTo>
                    <a:lnTo>
                      <a:pt x="1303" y="620"/>
                    </a:lnTo>
                    <a:lnTo>
                      <a:pt x="1303"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92"/>
              <p:cNvSpPr/>
              <p:nvPr/>
            </p:nvSpPr>
            <p:spPr>
              <a:xfrm>
                <a:off x="3765450" y="4656920"/>
                <a:ext cx="352707" cy="72930"/>
              </a:xfrm>
              <a:custGeom>
                <a:rect b="b" l="l" r="r" t="t"/>
                <a:pathLst>
                  <a:path extrusionOk="0" h="684" w="3308">
                    <a:moveTo>
                      <a:pt x="661" y="1"/>
                    </a:moveTo>
                    <a:cubicBezTo>
                      <a:pt x="299" y="1"/>
                      <a:pt x="0" y="300"/>
                      <a:pt x="0" y="684"/>
                    </a:cubicBezTo>
                    <a:lnTo>
                      <a:pt x="3308" y="684"/>
                    </a:lnTo>
                    <a:cubicBezTo>
                      <a:pt x="3308" y="300"/>
                      <a:pt x="3009" y="1"/>
                      <a:pt x="2625"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92"/>
              <p:cNvSpPr/>
              <p:nvPr/>
            </p:nvSpPr>
            <p:spPr>
              <a:xfrm>
                <a:off x="3810978" y="2995634"/>
                <a:ext cx="261652" cy="43395"/>
              </a:xfrm>
              <a:custGeom>
                <a:rect b="b" l="l" r="r" t="t"/>
                <a:pathLst>
                  <a:path extrusionOk="0" h="407" w="2454">
                    <a:moveTo>
                      <a:pt x="0" y="0"/>
                    </a:moveTo>
                    <a:cubicBezTo>
                      <a:pt x="0" y="214"/>
                      <a:pt x="171" y="407"/>
                      <a:pt x="405" y="407"/>
                    </a:cubicBezTo>
                    <a:lnTo>
                      <a:pt x="2049" y="407"/>
                    </a:lnTo>
                    <a:cubicBezTo>
                      <a:pt x="2263" y="407"/>
                      <a:pt x="2454" y="214"/>
                      <a:pt x="2454"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92"/>
              <p:cNvSpPr/>
              <p:nvPr/>
            </p:nvSpPr>
            <p:spPr>
              <a:xfrm>
                <a:off x="3706275" y="2715750"/>
                <a:ext cx="468926" cy="52352"/>
              </a:xfrm>
              <a:custGeom>
                <a:rect b="b" l="l" r="r" t="t"/>
                <a:pathLst>
                  <a:path extrusionOk="0" h="491" w="4398">
                    <a:moveTo>
                      <a:pt x="256" y="1"/>
                    </a:moveTo>
                    <a:cubicBezTo>
                      <a:pt x="106" y="1"/>
                      <a:pt x="0" y="106"/>
                      <a:pt x="0" y="235"/>
                    </a:cubicBezTo>
                    <a:cubicBezTo>
                      <a:pt x="0" y="385"/>
                      <a:pt x="106" y="491"/>
                      <a:pt x="256" y="491"/>
                    </a:cubicBezTo>
                    <a:lnTo>
                      <a:pt x="4162" y="491"/>
                    </a:lnTo>
                    <a:cubicBezTo>
                      <a:pt x="4290" y="491"/>
                      <a:pt x="4397" y="385"/>
                      <a:pt x="4397" y="235"/>
                    </a:cubicBezTo>
                    <a:cubicBezTo>
                      <a:pt x="4397" y="106"/>
                      <a:pt x="4290" y="1"/>
                      <a:pt x="4162"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3" name="Google Shape;2093;p92"/>
          <p:cNvGrpSpPr/>
          <p:nvPr/>
        </p:nvGrpSpPr>
        <p:grpSpPr>
          <a:xfrm>
            <a:off x="5635538" y="1085300"/>
            <a:ext cx="627000" cy="684300"/>
            <a:chOff x="5635538" y="1085300"/>
            <a:chExt cx="627000" cy="684300"/>
          </a:xfrm>
        </p:grpSpPr>
        <p:sp>
          <p:nvSpPr>
            <p:cNvPr id="2094" name="Google Shape;2094;p92"/>
            <p:cNvSpPr/>
            <p:nvPr/>
          </p:nvSpPr>
          <p:spPr>
            <a:xfrm>
              <a:off x="5635538" y="1085300"/>
              <a:ext cx="627000" cy="62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92"/>
            <p:cNvSpPr txBox="1"/>
            <p:nvPr/>
          </p:nvSpPr>
          <p:spPr>
            <a:xfrm>
              <a:off x="5635538" y="1085300"/>
              <a:ext cx="627000" cy="68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700">
                  <a:solidFill>
                    <a:schemeClr val="lt1"/>
                  </a:solidFill>
                  <a:latin typeface="IBM Plex Sans SemiBold"/>
                  <a:ea typeface="IBM Plex Sans SemiBold"/>
                  <a:cs typeface="IBM Plex Sans SemiBold"/>
                  <a:sym typeface="IBM Plex Sans SemiBold"/>
                </a:rPr>
                <a:t>”</a:t>
              </a:r>
              <a:endParaRPr sz="4700">
                <a:solidFill>
                  <a:schemeClr val="lt1"/>
                </a:solidFill>
                <a:latin typeface="IBM Plex Sans SemiBold"/>
                <a:ea typeface="IBM Plex Sans SemiBold"/>
                <a:cs typeface="IBM Plex Sans SemiBold"/>
                <a:sym typeface="IBM Plex Sans SemiBo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040"/>
                                        </p:tgtEl>
                                        <p:attrNameLst>
                                          <p:attrName>style.visibility</p:attrName>
                                        </p:attrNameLst>
                                      </p:cBhvr>
                                      <p:to>
                                        <p:strVal val="visible"/>
                                      </p:to>
                                    </p:set>
                                    <p:anim calcmode="lin" valueType="num">
                                      <p:cBhvr additive="base">
                                        <p:cTn dur="600"/>
                                        <p:tgtEl>
                                          <p:spTgt spid="20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93"/>
                                        </p:tgtEl>
                                        <p:attrNameLst>
                                          <p:attrName>style.visibility</p:attrName>
                                        </p:attrNameLst>
                                      </p:cBhvr>
                                      <p:to>
                                        <p:strVal val="visible"/>
                                      </p:to>
                                    </p:set>
                                    <p:anim calcmode="lin" valueType="num">
                                      <p:cBhvr additive="base">
                                        <p:cTn dur="600"/>
                                        <p:tgtEl>
                                          <p:spTgt spid="20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9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t>
            </a:r>
            <a:endParaRPr/>
          </a:p>
        </p:txBody>
      </p:sp>
      <p:sp>
        <p:nvSpPr>
          <p:cNvPr id="2101" name="Google Shape;2101;p93"/>
          <p:cNvSpPr txBox="1"/>
          <p:nvPr>
            <p:ph idx="1" type="body"/>
          </p:nvPr>
        </p:nvSpPr>
        <p:spPr>
          <a:xfrm>
            <a:off x="720000" y="1205050"/>
            <a:ext cx="7704000" cy="3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IBM Plex Sans Medium"/>
                <a:ea typeface="IBM Plex Sans Medium"/>
                <a:cs typeface="IBM Plex Sans Medium"/>
                <a:sym typeface="IBM Plex Sans Medium"/>
              </a:rPr>
              <a:t>Visuals:</a:t>
            </a:r>
            <a:endParaRPr/>
          </a:p>
          <a:p>
            <a:pPr indent="-304800" lvl="0" marL="457200" rtl="0" algn="l">
              <a:spcBef>
                <a:spcPts val="0"/>
              </a:spcBef>
              <a:spcAft>
                <a:spcPts val="0"/>
              </a:spcAft>
              <a:buSzPts val="1200"/>
              <a:buChar char="●"/>
            </a:pPr>
            <a:r>
              <a:rPr lang="en" sz="1100" u="sng">
                <a:solidFill>
                  <a:schemeClr val="hlink"/>
                </a:solidFill>
                <a:latin typeface="Arial"/>
                <a:ea typeface="Arial"/>
                <a:cs typeface="Arial"/>
                <a:sym typeface="Arial"/>
                <a:hlinkClick r:id="rId3"/>
              </a:rPr>
              <a:t>Free Google Slides themes and Powerpoint templates | Slidesgo</a:t>
            </a:r>
            <a:endParaRPr>
              <a:solidFill>
                <a:schemeClr val="lt1"/>
              </a:solidFill>
            </a:endParaRPr>
          </a:p>
          <a:p>
            <a:pPr indent="-304800" lvl="0" marL="457200" rtl="0" algn="l">
              <a:spcBef>
                <a:spcPts val="0"/>
              </a:spcBef>
              <a:spcAft>
                <a:spcPts val="0"/>
              </a:spcAft>
              <a:buClr>
                <a:schemeClr val="lt1"/>
              </a:buClr>
              <a:buSzPts val="1200"/>
              <a:buChar char="●"/>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 sz="1400">
                <a:latin typeface="IBM Plex Sans Medium"/>
                <a:ea typeface="IBM Plex Sans Medium"/>
                <a:cs typeface="IBM Plex Sans Medium"/>
                <a:sym typeface="IBM Plex Sans Medium"/>
              </a:rPr>
              <a:t>Technical Tools</a:t>
            </a:r>
            <a:r>
              <a:rPr lang="en" sz="1400">
                <a:latin typeface="IBM Plex Sans Medium"/>
                <a:ea typeface="IBM Plex Sans Medium"/>
                <a:cs typeface="IBM Plex Sans Medium"/>
                <a:sym typeface="IBM Plex Sans Medium"/>
              </a:rPr>
              <a:t>:</a:t>
            </a:r>
            <a:endParaRPr sz="1400">
              <a:latin typeface="IBM Plex Sans Medium"/>
              <a:ea typeface="IBM Plex Sans Medium"/>
              <a:cs typeface="IBM Plex Sans Medium"/>
              <a:sym typeface="IBM Plex Sans Medium"/>
            </a:endParaRPr>
          </a:p>
          <a:p>
            <a:pPr indent="-304800" lvl="0" marL="457200" rtl="0" algn="l">
              <a:spcBef>
                <a:spcPts val="0"/>
              </a:spcBef>
              <a:spcAft>
                <a:spcPts val="0"/>
              </a:spcAft>
              <a:buClr>
                <a:schemeClr val="dk1"/>
              </a:buClr>
              <a:buSzPts val="1200"/>
              <a:buChar char="●"/>
            </a:pPr>
            <a:r>
              <a:rPr lang="en">
                <a:solidFill>
                  <a:schemeClr val="accent1"/>
                </a:solidFill>
              </a:rPr>
              <a:t>Linux (ubuntu 22.4 LTS)</a:t>
            </a:r>
            <a:endParaRPr>
              <a:solidFill>
                <a:schemeClr val="accent1"/>
              </a:solidFill>
            </a:endParaRPr>
          </a:p>
          <a:p>
            <a:pPr indent="-304800" lvl="0" marL="457200" rtl="0" algn="l">
              <a:spcBef>
                <a:spcPts val="0"/>
              </a:spcBef>
              <a:spcAft>
                <a:spcPts val="0"/>
              </a:spcAft>
              <a:buClr>
                <a:schemeClr val="dk1"/>
              </a:buClr>
              <a:buSzPts val="1200"/>
              <a:buChar char="●"/>
            </a:pPr>
            <a:r>
              <a:rPr lang="en">
                <a:solidFill>
                  <a:schemeClr val="accent1"/>
                </a:solidFill>
              </a:rPr>
              <a:t>PostgreSQL</a:t>
            </a:r>
            <a:endParaRPr>
              <a:solidFill>
                <a:schemeClr val="accent1"/>
              </a:solidFill>
            </a:endParaRPr>
          </a:p>
          <a:p>
            <a:pPr indent="-304800" lvl="0" marL="457200" rtl="0" algn="l">
              <a:spcBef>
                <a:spcPts val="0"/>
              </a:spcBef>
              <a:spcAft>
                <a:spcPts val="0"/>
              </a:spcAft>
              <a:buClr>
                <a:schemeClr val="dk1"/>
              </a:buClr>
              <a:buSzPts val="1200"/>
              <a:buChar char="●"/>
            </a:pPr>
            <a:r>
              <a:rPr lang="en">
                <a:solidFill>
                  <a:schemeClr val="accent1"/>
                </a:solidFill>
              </a:rPr>
              <a:t>Microsoft Power Bi</a:t>
            </a:r>
            <a:endParaRPr>
              <a:solidFill>
                <a:schemeClr val="accent1"/>
              </a:solidFill>
            </a:endParaRPr>
          </a:p>
          <a:p>
            <a:pPr indent="-304800" lvl="0" marL="457200" rtl="0" algn="l">
              <a:spcBef>
                <a:spcPts val="0"/>
              </a:spcBef>
              <a:spcAft>
                <a:spcPts val="0"/>
              </a:spcAft>
              <a:buClr>
                <a:schemeClr val="dk1"/>
              </a:buClr>
              <a:buSzPts val="1200"/>
              <a:buChar char="●"/>
            </a:pPr>
            <a:r>
              <a:rPr lang="en">
                <a:solidFill>
                  <a:schemeClr val="accent1"/>
                </a:solidFill>
              </a:rPr>
              <a:t>Microsoft Excel</a:t>
            </a:r>
            <a:endParaRPr>
              <a:solidFill>
                <a:schemeClr val="accent1"/>
              </a:solidFill>
            </a:endParaRPr>
          </a:p>
          <a:p>
            <a:pPr indent="-304800" lvl="0" marL="457200" rtl="0" algn="l">
              <a:spcBef>
                <a:spcPts val="0"/>
              </a:spcBef>
              <a:spcAft>
                <a:spcPts val="0"/>
              </a:spcAft>
              <a:buClr>
                <a:schemeClr val="dk1"/>
              </a:buClr>
              <a:buSzPts val="1200"/>
              <a:buChar char="●"/>
            </a:pPr>
            <a:r>
              <a:rPr lang="en">
                <a:solidFill>
                  <a:schemeClr val="accent1"/>
                </a:solidFill>
              </a:rPr>
              <a:t>Google Slides</a:t>
            </a:r>
            <a:endParaRPr>
              <a:solidFill>
                <a:schemeClr val="accent1"/>
              </a:solidFill>
            </a:endParaRPr>
          </a:p>
          <a:p>
            <a:pPr indent="0" lvl="0" marL="45720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sz="1400">
                <a:latin typeface="IBM Plex Sans Medium"/>
                <a:ea typeface="IBM Plex Sans Medium"/>
                <a:cs typeface="IBM Plex Sans Medium"/>
                <a:sym typeface="IBM Plex Sans Medium"/>
              </a:rPr>
              <a:t>Theoretical and Technical help</a:t>
            </a:r>
            <a:r>
              <a:rPr lang="en" sz="1400">
                <a:latin typeface="IBM Plex Sans Medium"/>
                <a:ea typeface="IBM Plex Sans Medium"/>
                <a:cs typeface="IBM Plex Sans Medium"/>
                <a:sym typeface="IBM Plex Sans Medium"/>
              </a:rPr>
              <a:t>:</a:t>
            </a:r>
            <a:endParaRPr sz="1400">
              <a:latin typeface="IBM Plex Sans Medium"/>
              <a:ea typeface="IBM Plex Sans Medium"/>
              <a:cs typeface="IBM Plex Sans Medium"/>
              <a:sym typeface="IBM Plex Sans Medium"/>
            </a:endParaRPr>
          </a:p>
          <a:p>
            <a:pPr indent="-304800" lvl="0" marL="457200" rtl="0" algn="l">
              <a:spcBef>
                <a:spcPts val="0"/>
              </a:spcBef>
              <a:spcAft>
                <a:spcPts val="0"/>
              </a:spcAft>
              <a:buSzPts val="1200"/>
              <a:buChar char="●"/>
            </a:pPr>
            <a:r>
              <a:rPr lang="en" sz="1100" u="sng">
                <a:solidFill>
                  <a:schemeClr val="hlink"/>
                </a:solidFill>
                <a:latin typeface="Arial"/>
                <a:ea typeface="Arial"/>
                <a:cs typeface="Arial"/>
                <a:sym typeface="Arial"/>
                <a:hlinkClick r:id="rId4"/>
              </a:rPr>
              <a:t>PostgreSQL Tutorial (w3schools.com)</a:t>
            </a:r>
            <a:endParaRPr>
              <a:solidFill>
                <a:schemeClr val="lt1"/>
              </a:solidFill>
            </a:endParaRPr>
          </a:p>
          <a:p>
            <a:pPr indent="-304800" lvl="0" marL="457200" rtl="0" algn="l">
              <a:spcBef>
                <a:spcPts val="0"/>
              </a:spcBef>
              <a:spcAft>
                <a:spcPts val="0"/>
              </a:spcAft>
              <a:buSzPts val="1200"/>
              <a:buChar char="●"/>
            </a:pPr>
            <a:r>
              <a:rPr lang="en" sz="1100" u="sng">
                <a:solidFill>
                  <a:schemeClr val="hlink"/>
                </a:solidFill>
                <a:latin typeface="Arial"/>
                <a:ea typeface="Arial"/>
                <a:cs typeface="Arial"/>
                <a:sym typeface="Arial"/>
                <a:hlinkClick r:id="rId5"/>
              </a:rPr>
              <a:t>RFM(E) Customer Segmentation - Recency, Frequency, Monetary (or Engagement) Analysis - ShopUp</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94"/>
          <p:cNvSpPr txBox="1"/>
          <p:nvPr>
            <p:ph type="ctrTitle"/>
          </p:nvPr>
        </p:nvSpPr>
        <p:spPr>
          <a:xfrm>
            <a:off x="843100" y="2107650"/>
            <a:ext cx="5810700" cy="92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dk1"/>
                </a:solidFill>
              </a:rPr>
              <a:t>You can have data without information, but you cannot have information without data.</a:t>
            </a:r>
            <a:endParaRPr sz="2100">
              <a:solidFill>
                <a:schemeClr val="dk1"/>
              </a:solidFill>
            </a:endParaRPr>
          </a:p>
        </p:txBody>
      </p:sp>
      <p:grpSp>
        <p:nvGrpSpPr>
          <p:cNvPr id="2107" name="Google Shape;2107;p94"/>
          <p:cNvGrpSpPr/>
          <p:nvPr/>
        </p:nvGrpSpPr>
        <p:grpSpPr>
          <a:xfrm>
            <a:off x="5586215" y="1319650"/>
            <a:ext cx="3212334" cy="3333225"/>
            <a:chOff x="5586215" y="1319650"/>
            <a:chExt cx="3212334" cy="3333225"/>
          </a:xfrm>
        </p:grpSpPr>
        <p:grpSp>
          <p:nvGrpSpPr>
            <p:cNvPr id="2108" name="Google Shape;2108;p94"/>
            <p:cNvGrpSpPr/>
            <p:nvPr/>
          </p:nvGrpSpPr>
          <p:grpSpPr>
            <a:xfrm>
              <a:off x="5586215" y="3690724"/>
              <a:ext cx="1822370" cy="962137"/>
              <a:chOff x="5867275" y="1354000"/>
              <a:chExt cx="1208949" cy="638276"/>
            </a:xfrm>
          </p:grpSpPr>
          <p:sp>
            <p:nvSpPr>
              <p:cNvPr id="2109" name="Google Shape;2109;p94"/>
              <p:cNvSpPr/>
              <p:nvPr/>
            </p:nvSpPr>
            <p:spPr>
              <a:xfrm>
                <a:off x="6051160" y="1354000"/>
                <a:ext cx="90277" cy="425058"/>
              </a:xfrm>
              <a:custGeom>
                <a:rect b="b" l="l" r="r" t="t"/>
                <a:pathLst>
                  <a:path extrusionOk="0" h="5231" w="1111">
                    <a:moveTo>
                      <a:pt x="555" y="0"/>
                    </a:moveTo>
                    <a:cubicBezTo>
                      <a:pt x="256" y="0"/>
                      <a:pt x="0" y="256"/>
                      <a:pt x="0" y="577"/>
                    </a:cubicBezTo>
                    <a:lnTo>
                      <a:pt x="0" y="5230"/>
                    </a:lnTo>
                    <a:lnTo>
                      <a:pt x="1110" y="5230"/>
                    </a:lnTo>
                    <a:lnTo>
                      <a:pt x="1110" y="577"/>
                    </a:lnTo>
                    <a:cubicBezTo>
                      <a:pt x="1110" y="256"/>
                      <a:pt x="875" y="0"/>
                      <a:pt x="5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94"/>
              <p:cNvSpPr/>
              <p:nvPr/>
            </p:nvSpPr>
            <p:spPr>
              <a:xfrm>
                <a:off x="6788164" y="1354000"/>
                <a:ext cx="90277" cy="425058"/>
              </a:xfrm>
              <a:custGeom>
                <a:rect b="b" l="l" r="r" t="t"/>
                <a:pathLst>
                  <a:path extrusionOk="0" h="5231" w="1111">
                    <a:moveTo>
                      <a:pt x="556" y="0"/>
                    </a:moveTo>
                    <a:cubicBezTo>
                      <a:pt x="257" y="0"/>
                      <a:pt x="1" y="256"/>
                      <a:pt x="1" y="577"/>
                    </a:cubicBezTo>
                    <a:lnTo>
                      <a:pt x="1" y="5230"/>
                    </a:lnTo>
                    <a:lnTo>
                      <a:pt x="1111" y="5230"/>
                    </a:lnTo>
                    <a:lnTo>
                      <a:pt x="1111" y="577"/>
                    </a:lnTo>
                    <a:cubicBezTo>
                      <a:pt x="1111" y="256"/>
                      <a:pt x="855" y="0"/>
                      <a:pt x="5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94"/>
              <p:cNvSpPr/>
              <p:nvPr/>
            </p:nvSpPr>
            <p:spPr>
              <a:xfrm>
                <a:off x="6009556" y="1759798"/>
                <a:ext cx="924385" cy="232478"/>
              </a:xfrm>
              <a:custGeom>
                <a:rect b="b" l="l" r="r" t="t"/>
                <a:pathLst>
                  <a:path extrusionOk="0" h="2861" w="11376">
                    <a:moveTo>
                      <a:pt x="0" y="1"/>
                    </a:moveTo>
                    <a:lnTo>
                      <a:pt x="0" y="2861"/>
                    </a:lnTo>
                    <a:lnTo>
                      <a:pt x="1002" y="2861"/>
                    </a:lnTo>
                    <a:lnTo>
                      <a:pt x="1002" y="1410"/>
                    </a:lnTo>
                    <a:lnTo>
                      <a:pt x="10374" y="1410"/>
                    </a:lnTo>
                    <a:lnTo>
                      <a:pt x="10374" y="2861"/>
                    </a:lnTo>
                    <a:lnTo>
                      <a:pt x="11376" y="2861"/>
                    </a:lnTo>
                    <a:lnTo>
                      <a:pt x="113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94"/>
              <p:cNvSpPr/>
              <p:nvPr/>
            </p:nvSpPr>
            <p:spPr>
              <a:xfrm>
                <a:off x="5867275" y="1681872"/>
                <a:ext cx="1208949" cy="90277"/>
              </a:xfrm>
              <a:custGeom>
                <a:rect b="b" l="l" r="r" t="t"/>
                <a:pathLst>
                  <a:path extrusionOk="0" h="1111" w="14878">
                    <a:moveTo>
                      <a:pt x="556" y="0"/>
                    </a:moveTo>
                    <a:cubicBezTo>
                      <a:pt x="235" y="0"/>
                      <a:pt x="1" y="234"/>
                      <a:pt x="1" y="555"/>
                    </a:cubicBezTo>
                    <a:cubicBezTo>
                      <a:pt x="1" y="854"/>
                      <a:pt x="235" y="1110"/>
                      <a:pt x="556" y="1110"/>
                    </a:cubicBezTo>
                    <a:lnTo>
                      <a:pt x="14322" y="1110"/>
                    </a:lnTo>
                    <a:cubicBezTo>
                      <a:pt x="14643" y="1110"/>
                      <a:pt x="14877" y="854"/>
                      <a:pt x="14877" y="555"/>
                    </a:cubicBezTo>
                    <a:cubicBezTo>
                      <a:pt x="14877" y="234"/>
                      <a:pt x="14643" y="0"/>
                      <a:pt x="14322"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94"/>
              <p:cNvSpPr/>
              <p:nvPr/>
            </p:nvSpPr>
            <p:spPr>
              <a:xfrm>
                <a:off x="5903678" y="1409499"/>
                <a:ext cx="1136142" cy="90277"/>
              </a:xfrm>
              <a:custGeom>
                <a:rect b="b" l="l" r="r" t="t"/>
                <a:pathLst>
                  <a:path extrusionOk="0" h="1111" w="13982">
                    <a:moveTo>
                      <a:pt x="555" y="0"/>
                    </a:moveTo>
                    <a:cubicBezTo>
                      <a:pt x="236" y="0"/>
                      <a:pt x="0" y="256"/>
                      <a:pt x="0" y="555"/>
                    </a:cubicBezTo>
                    <a:cubicBezTo>
                      <a:pt x="0" y="876"/>
                      <a:pt x="236" y="1110"/>
                      <a:pt x="555" y="1110"/>
                    </a:cubicBezTo>
                    <a:lnTo>
                      <a:pt x="13427" y="1110"/>
                    </a:lnTo>
                    <a:cubicBezTo>
                      <a:pt x="13746" y="1110"/>
                      <a:pt x="13982" y="876"/>
                      <a:pt x="13982" y="555"/>
                    </a:cubicBezTo>
                    <a:cubicBezTo>
                      <a:pt x="13982" y="256"/>
                      <a:pt x="13746" y="0"/>
                      <a:pt x="1342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4"/>
              <p:cNvSpPr/>
              <p:nvPr/>
            </p:nvSpPr>
            <p:spPr>
              <a:xfrm>
                <a:off x="6073587" y="1433713"/>
                <a:ext cx="45179" cy="43554"/>
              </a:xfrm>
              <a:custGeom>
                <a:rect b="b" l="l" r="r" t="t"/>
                <a:pathLst>
                  <a:path extrusionOk="0" h="536" w="556">
                    <a:moveTo>
                      <a:pt x="279" y="1"/>
                    </a:moveTo>
                    <a:cubicBezTo>
                      <a:pt x="129" y="1"/>
                      <a:pt x="1" y="109"/>
                      <a:pt x="1" y="257"/>
                    </a:cubicBezTo>
                    <a:cubicBezTo>
                      <a:pt x="1" y="407"/>
                      <a:pt x="129" y="535"/>
                      <a:pt x="279" y="535"/>
                    </a:cubicBezTo>
                    <a:cubicBezTo>
                      <a:pt x="428" y="535"/>
                      <a:pt x="556" y="407"/>
                      <a:pt x="556" y="257"/>
                    </a:cubicBezTo>
                    <a:cubicBezTo>
                      <a:pt x="556" y="109"/>
                      <a:pt x="428" y="1"/>
                      <a:pt x="279"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94"/>
              <p:cNvSpPr/>
              <p:nvPr/>
            </p:nvSpPr>
            <p:spPr>
              <a:xfrm>
                <a:off x="6810834" y="1433713"/>
                <a:ext cx="45179" cy="43554"/>
              </a:xfrm>
              <a:custGeom>
                <a:rect b="b" l="l" r="r" t="t"/>
                <a:pathLst>
                  <a:path extrusionOk="0" h="536" w="556">
                    <a:moveTo>
                      <a:pt x="277" y="1"/>
                    </a:moveTo>
                    <a:cubicBezTo>
                      <a:pt x="128" y="1"/>
                      <a:pt x="0" y="109"/>
                      <a:pt x="0" y="257"/>
                    </a:cubicBezTo>
                    <a:cubicBezTo>
                      <a:pt x="0" y="407"/>
                      <a:pt x="128" y="535"/>
                      <a:pt x="277" y="535"/>
                    </a:cubicBezTo>
                    <a:cubicBezTo>
                      <a:pt x="427" y="535"/>
                      <a:pt x="555" y="407"/>
                      <a:pt x="555" y="257"/>
                    </a:cubicBezTo>
                    <a:cubicBezTo>
                      <a:pt x="555" y="109"/>
                      <a:pt x="427" y="1"/>
                      <a:pt x="27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94"/>
              <p:cNvSpPr/>
              <p:nvPr/>
            </p:nvSpPr>
            <p:spPr>
              <a:xfrm>
                <a:off x="5903678" y="1548204"/>
                <a:ext cx="1136142" cy="92065"/>
              </a:xfrm>
              <a:custGeom>
                <a:rect b="b" l="l" r="r" t="t"/>
                <a:pathLst>
                  <a:path extrusionOk="0" h="1133" w="13982">
                    <a:moveTo>
                      <a:pt x="555" y="1"/>
                    </a:moveTo>
                    <a:cubicBezTo>
                      <a:pt x="236" y="1"/>
                      <a:pt x="0" y="257"/>
                      <a:pt x="0" y="556"/>
                    </a:cubicBezTo>
                    <a:cubicBezTo>
                      <a:pt x="0" y="877"/>
                      <a:pt x="236" y="1133"/>
                      <a:pt x="555" y="1133"/>
                    </a:cubicBezTo>
                    <a:lnTo>
                      <a:pt x="13427" y="1133"/>
                    </a:lnTo>
                    <a:cubicBezTo>
                      <a:pt x="13746" y="1133"/>
                      <a:pt x="13982" y="877"/>
                      <a:pt x="13982" y="556"/>
                    </a:cubicBezTo>
                    <a:cubicBezTo>
                      <a:pt x="13982" y="257"/>
                      <a:pt x="13746" y="1"/>
                      <a:pt x="13427"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94"/>
              <p:cNvSpPr/>
              <p:nvPr/>
            </p:nvSpPr>
            <p:spPr>
              <a:xfrm>
                <a:off x="6073587" y="1572500"/>
                <a:ext cx="45179" cy="43554"/>
              </a:xfrm>
              <a:custGeom>
                <a:rect b="b" l="l" r="r" t="t"/>
                <a:pathLst>
                  <a:path extrusionOk="0" h="536" w="556">
                    <a:moveTo>
                      <a:pt x="279" y="1"/>
                    </a:moveTo>
                    <a:cubicBezTo>
                      <a:pt x="129" y="1"/>
                      <a:pt x="1" y="108"/>
                      <a:pt x="1" y="257"/>
                    </a:cubicBezTo>
                    <a:cubicBezTo>
                      <a:pt x="1" y="427"/>
                      <a:pt x="129" y="535"/>
                      <a:pt x="279" y="535"/>
                    </a:cubicBezTo>
                    <a:cubicBezTo>
                      <a:pt x="428" y="535"/>
                      <a:pt x="556" y="427"/>
                      <a:pt x="556" y="257"/>
                    </a:cubicBezTo>
                    <a:cubicBezTo>
                      <a:pt x="556" y="108"/>
                      <a:pt x="428" y="1"/>
                      <a:pt x="279"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94"/>
              <p:cNvSpPr/>
              <p:nvPr/>
            </p:nvSpPr>
            <p:spPr>
              <a:xfrm>
                <a:off x="6810834" y="1572500"/>
                <a:ext cx="45179" cy="43554"/>
              </a:xfrm>
              <a:custGeom>
                <a:rect b="b" l="l" r="r" t="t"/>
                <a:pathLst>
                  <a:path extrusionOk="0" h="536" w="556">
                    <a:moveTo>
                      <a:pt x="277" y="1"/>
                    </a:moveTo>
                    <a:cubicBezTo>
                      <a:pt x="128" y="1"/>
                      <a:pt x="0" y="108"/>
                      <a:pt x="0" y="257"/>
                    </a:cubicBezTo>
                    <a:cubicBezTo>
                      <a:pt x="0" y="427"/>
                      <a:pt x="128" y="535"/>
                      <a:pt x="277" y="535"/>
                    </a:cubicBezTo>
                    <a:cubicBezTo>
                      <a:pt x="427" y="535"/>
                      <a:pt x="555" y="427"/>
                      <a:pt x="555" y="257"/>
                    </a:cubicBezTo>
                    <a:cubicBezTo>
                      <a:pt x="555" y="108"/>
                      <a:pt x="427" y="1"/>
                      <a:pt x="27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9" name="Google Shape;2119;p94"/>
            <p:cNvGrpSpPr/>
            <p:nvPr/>
          </p:nvGrpSpPr>
          <p:grpSpPr>
            <a:xfrm>
              <a:off x="7366099" y="1319650"/>
              <a:ext cx="1432450" cy="3333225"/>
              <a:chOff x="7366099" y="1319650"/>
              <a:chExt cx="1432450" cy="3333225"/>
            </a:xfrm>
          </p:grpSpPr>
          <p:sp>
            <p:nvSpPr>
              <p:cNvPr id="2120" name="Google Shape;2120;p94"/>
              <p:cNvSpPr/>
              <p:nvPr/>
            </p:nvSpPr>
            <p:spPr>
              <a:xfrm>
                <a:off x="7925004" y="4175394"/>
                <a:ext cx="317368" cy="399063"/>
              </a:xfrm>
              <a:custGeom>
                <a:rect b="b" l="l" r="r" t="t"/>
                <a:pathLst>
                  <a:path extrusionOk="0" h="2926" w="2327">
                    <a:moveTo>
                      <a:pt x="1" y="0"/>
                    </a:moveTo>
                    <a:lnTo>
                      <a:pt x="1" y="2925"/>
                    </a:lnTo>
                    <a:lnTo>
                      <a:pt x="2327" y="2925"/>
                    </a:lnTo>
                    <a:lnTo>
                      <a:pt x="23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94"/>
              <p:cNvSpPr/>
              <p:nvPr/>
            </p:nvSpPr>
            <p:spPr>
              <a:xfrm>
                <a:off x="8000697" y="3342770"/>
                <a:ext cx="163253" cy="835767"/>
              </a:xfrm>
              <a:custGeom>
                <a:rect b="b" l="l" r="r" t="t"/>
                <a:pathLst>
                  <a:path extrusionOk="0" h="6128" w="1197">
                    <a:moveTo>
                      <a:pt x="1" y="1"/>
                    </a:moveTo>
                    <a:lnTo>
                      <a:pt x="1" y="6127"/>
                    </a:lnTo>
                    <a:lnTo>
                      <a:pt x="1196" y="6127"/>
                    </a:lnTo>
                    <a:lnTo>
                      <a:pt x="11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94"/>
              <p:cNvSpPr/>
              <p:nvPr/>
            </p:nvSpPr>
            <p:spPr>
              <a:xfrm>
                <a:off x="8032611" y="2542332"/>
                <a:ext cx="102152" cy="835495"/>
              </a:xfrm>
              <a:custGeom>
                <a:rect b="b" l="l" r="r" t="t"/>
                <a:pathLst>
                  <a:path extrusionOk="0" h="6126" w="749">
                    <a:moveTo>
                      <a:pt x="1" y="1"/>
                    </a:moveTo>
                    <a:lnTo>
                      <a:pt x="1" y="6126"/>
                    </a:lnTo>
                    <a:lnTo>
                      <a:pt x="749" y="6126"/>
                    </a:lnTo>
                    <a:lnTo>
                      <a:pt x="7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94"/>
              <p:cNvSpPr/>
              <p:nvPr/>
            </p:nvSpPr>
            <p:spPr>
              <a:xfrm>
                <a:off x="7919276" y="3214705"/>
                <a:ext cx="326097" cy="145659"/>
              </a:xfrm>
              <a:custGeom>
                <a:rect b="b" l="l" r="r" t="t"/>
                <a:pathLst>
                  <a:path extrusionOk="0" h="1068" w="2391">
                    <a:moveTo>
                      <a:pt x="0" y="1"/>
                    </a:moveTo>
                    <a:lnTo>
                      <a:pt x="0" y="1068"/>
                    </a:lnTo>
                    <a:lnTo>
                      <a:pt x="2391" y="1068"/>
                    </a:lnTo>
                    <a:lnTo>
                      <a:pt x="2391"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94"/>
              <p:cNvSpPr/>
              <p:nvPr/>
            </p:nvSpPr>
            <p:spPr>
              <a:xfrm>
                <a:off x="8041476" y="2303660"/>
                <a:ext cx="81695" cy="203896"/>
              </a:xfrm>
              <a:custGeom>
                <a:rect b="b" l="l" r="r" t="t"/>
                <a:pathLst>
                  <a:path extrusionOk="0" h="1495" w="599">
                    <a:moveTo>
                      <a:pt x="1" y="0"/>
                    </a:moveTo>
                    <a:lnTo>
                      <a:pt x="1" y="1495"/>
                    </a:lnTo>
                    <a:lnTo>
                      <a:pt x="598" y="1495"/>
                    </a:lnTo>
                    <a:lnTo>
                      <a:pt x="5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94"/>
              <p:cNvSpPr/>
              <p:nvPr/>
            </p:nvSpPr>
            <p:spPr>
              <a:xfrm>
                <a:off x="8055933" y="2082445"/>
                <a:ext cx="52508" cy="192303"/>
              </a:xfrm>
              <a:custGeom>
                <a:rect b="b" l="l" r="r" t="t"/>
                <a:pathLst>
                  <a:path extrusionOk="0" h="1410" w="385">
                    <a:moveTo>
                      <a:pt x="1" y="0"/>
                    </a:moveTo>
                    <a:lnTo>
                      <a:pt x="1" y="1409"/>
                    </a:lnTo>
                    <a:lnTo>
                      <a:pt x="385" y="1409"/>
                    </a:lnTo>
                    <a:lnTo>
                      <a:pt x="3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94"/>
              <p:cNvSpPr/>
              <p:nvPr/>
            </p:nvSpPr>
            <p:spPr>
              <a:xfrm>
                <a:off x="7925004" y="4006551"/>
                <a:ext cx="317368" cy="189439"/>
              </a:xfrm>
              <a:custGeom>
                <a:rect b="b" l="l" r="r" t="t"/>
                <a:pathLst>
                  <a:path extrusionOk="0" h="1389" w="2327">
                    <a:moveTo>
                      <a:pt x="1" y="0"/>
                    </a:moveTo>
                    <a:lnTo>
                      <a:pt x="1" y="1389"/>
                    </a:lnTo>
                    <a:lnTo>
                      <a:pt x="2327" y="1389"/>
                    </a:lnTo>
                    <a:lnTo>
                      <a:pt x="2327"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94"/>
              <p:cNvSpPr/>
              <p:nvPr/>
            </p:nvSpPr>
            <p:spPr>
              <a:xfrm>
                <a:off x="7817260" y="4559588"/>
                <a:ext cx="532993" cy="93287"/>
              </a:xfrm>
              <a:custGeom>
                <a:rect b="b" l="l" r="r" t="t"/>
                <a:pathLst>
                  <a:path extrusionOk="0" h="684" w="3908">
                    <a:moveTo>
                      <a:pt x="663" y="1"/>
                    </a:moveTo>
                    <a:cubicBezTo>
                      <a:pt x="299" y="1"/>
                      <a:pt x="0" y="300"/>
                      <a:pt x="0" y="684"/>
                    </a:cubicBezTo>
                    <a:lnTo>
                      <a:pt x="3907" y="684"/>
                    </a:lnTo>
                    <a:cubicBezTo>
                      <a:pt x="3907" y="300"/>
                      <a:pt x="3608" y="1"/>
                      <a:pt x="3224"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94"/>
              <p:cNvSpPr/>
              <p:nvPr/>
            </p:nvSpPr>
            <p:spPr>
              <a:xfrm>
                <a:off x="7881224" y="2542332"/>
                <a:ext cx="401927" cy="69966"/>
              </a:xfrm>
              <a:custGeom>
                <a:rect b="b" l="l" r="r" t="t"/>
                <a:pathLst>
                  <a:path extrusionOk="0" h="513" w="2947">
                    <a:moveTo>
                      <a:pt x="1" y="1"/>
                    </a:moveTo>
                    <a:cubicBezTo>
                      <a:pt x="1" y="277"/>
                      <a:pt x="237" y="513"/>
                      <a:pt x="513" y="513"/>
                    </a:cubicBezTo>
                    <a:lnTo>
                      <a:pt x="2434" y="513"/>
                    </a:lnTo>
                    <a:cubicBezTo>
                      <a:pt x="2733" y="513"/>
                      <a:pt x="2947" y="277"/>
                      <a:pt x="29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94"/>
              <p:cNvSpPr/>
              <p:nvPr/>
            </p:nvSpPr>
            <p:spPr>
              <a:xfrm>
                <a:off x="8440265" y="1319650"/>
                <a:ext cx="163116" cy="163253"/>
              </a:xfrm>
              <a:custGeom>
                <a:rect b="b" l="l" r="r" t="t"/>
                <a:pathLst>
                  <a:path extrusionOk="0" h="1197" w="1196">
                    <a:moveTo>
                      <a:pt x="598" y="1"/>
                    </a:moveTo>
                    <a:cubicBezTo>
                      <a:pt x="278" y="1"/>
                      <a:pt x="0" y="278"/>
                      <a:pt x="0" y="599"/>
                    </a:cubicBezTo>
                    <a:cubicBezTo>
                      <a:pt x="0" y="918"/>
                      <a:pt x="278" y="1196"/>
                      <a:pt x="598" y="1196"/>
                    </a:cubicBezTo>
                    <a:cubicBezTo>
                      <a:pt x="939" y="1196"/>
                      <a:pt x="1195" y="918"/>
                      <a:pt x="1195" y="599"/>
                    </a:cubicBezTo>
                    <a:cubicBezTo>
                      <a:pt x="1195" y="278"/>
                      <a:pt x="939" y="1"/>
                      <a:pt x="598"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94"/>
              <p:cNvSpPr/>
              <p:nvPr/>
            </p:nvSpPr>
            <p:spPr>
              <a:xfrm>
                <a:off x="8303471" y="1401207"/>
                <a:ext cx="436841" cy="218352"/>
              </a:xfrm>
              <a:custGeom>
                <a:rect b="b" l="l" r="r" t="t"/>
                <a:pathLst>
                  <a:path extrusionOk="0" h="1601" w="3203">
                    <a:moveTo>
                      <a:pt x="1601" y="1"/>
                    </a:moveTo>
                    <a:cubicBezTo>
                      <a:pt x="727" y="1"/>
                      <a:pt x="1" y="704"/>
                      <a:pt x="1" y="1601"/>
                    </a:cubicBezTo>
                    <a:lnTo>
                      <a:pt x="3203" y="1601"/>
                    </a:lnTo>
                    <a:cubicBezTo>
                      <a:pt x="3203" y="704"/>
                      <a:pt x="2477" y="1"/>
                      <a:pt x="16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94"/>
              <p:cNvSpPr/>
              <p:nvPr/>
            </p:nvSpPr>
            <p:spPr>
              <a:xfrm>
                <a:off x="8317928" y="1648608"/>
                <a:ext cx="410792" cy="419247"/>
              </a:xfrm>
              <a:custGeom>
                <a:rect b="b" l="l" r="r" t="t"/>
                <a:pathLst>
                  <a:path extrusionOk="0" h="3074" w="3012">
                    <a:moveTo>
                      <a:pt x="1" y="0"/>
                    </a:moveTo>
                    <a:lnTo>
                      <a:pt x="726" y="3074"/>
                    </a:lnTo>
                    <a:lnTo>
                      <a:pt x="2263" y="3074"/>
                    </a:lnTo>
                    <a:lnTo>
                      <a:pt x="3011" y="0"/>
                    </a:lnTo>
                    <a:close/>
                  </a:path>
                </a:pathLst>
              </a:custGeom>
              <a:solidFill>
                <a:srgbClr val="F5D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94"/>
              <p:cNvSpPr/>
              <p:nvPr/>
            </p:nvSpPr>
            <p:spPr>
              <a:xfrm>
                <a:off x="8480908" y="2120087"/>
                <a:ext cx="81695" cy="387470"/>
              </a:xfrm>
              <a:custGeom>
                <a:rect b="b" l="l" r="r" t="t"/>
                <a:pathLst>
                  <a:path extrusionOk="0" h="2841" w="599">
                    <a:moveTo>
                      <a:pt x="1" y="1"/>
                    </a:moveTo>
                    <a:lnTo>
                      <a:pt x="1" y="2841"/>
                    </a:lnTo>
                    <a:lnTo>
                      <a:pt x="599" y="2841"/>
                    </a:lnTo>
                    <a:lnTo>
                      <a:pt x="5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94"/>
              <p:cNvSpPr/>
              <p:nvPr/>
            </p:nvSpPr>
            <p:spPr>
              <a:xfrm>
                <a:off x="8294606" y="1648608"/>
                <a:ext cx="454298" cy="419247"/>
              </a:xfrm>
              <a:custGeom>
                <a:rect b="b" l="l" r="r" t="t"/>
                <a:pathLst>
                  <a:path extrusionOk="0" h="3074" w="3331">
                    <a:moveTo>
                      <a:pt x="1" y="0"/>
                    </a:moveTo>
                    <a:lnTo>
                      <a:pt x="812" y="3074"/>
                    </a:lnTo>
                    <a:lnTo>
                      <a:pt x="2520" y="3074"/>
                    </a:lnTo>
                    <a:lnTo>
                      <a:pt x="3331"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94"/>
              <p:cNvSpPr/>
              <p:nvPr/>
            </p:nvSpPr>
            <p:spPr>
              <a:xfrm>
                <a:off x="8376164" y="1648608"/>
                <a:ext cx="113745" cy="419247"/>
              </a:xfrm>
              <a:custGeom>
                <a:rect b="b" l="l" r="r" t="t"/>
                <a:pathLst>
                  <a:path extrusionOk="0" h="3074" w="834">
                    <a:moveTo>
                      <a:pt x="1" y="0"/>
                    </a:moveTo>
                    <a:lnTo>
                      <a:pt x="556" y="3074"/>
                    </a:lnTo>
                    <a:lnTo>
                      <a:pt x="834" y="3074"/>
                    </a:lnTo>
                    <a:lnTo>
                      <a:pt x="279"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94"/>
              <p:cNvSpPr/>
              <p:nvPr/>
            </p:nvSpPr>
            <p:spPr>
              <a:xfrm>
                <a:off x="8553874" y="1648608"/>
                <a:ext cx="113609" cy="419247"/>
              </a:xfrm>
              <a:custGeom>
                <a:rect b="b" l="l" r="r" t="t"/>
                <a:pathLst>
                  <a:path extrusionOk="0" h="3074" w="833">
                    <a:moveTo>
                      <a:pt x="576" y="0"/>
                    </a:moveTo>
                    <a:lnTo>
                      <a:pt x="0" y="3074"/>
                    </a:lnTo>
                    <a:lnTo>
                      <a:pt x="277" y="3074"/>
                    </a:lnTo>
                    <a:lnTo>
                      <a:pt x="832"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94"/>
              <p:cNvSpPr/>
              <p:nvPr/>
            </p:nvSpPr>
            <p:spPr>
              <a:xfrm>
                <a:off x="8387757" y="2053259"/>
                <a:ext cx="267997" cy="75830"/>
              </a:xfrm>
              <a:custGeom>
                <a:rect b="b" l="l" r="r" t="t"/>
                <a:pathLst>
                  <a:path extrusionOk="0" h="556" w="1965">
                    <a:moveTo>
                      <a:pt x="1" y="1"/>
                    </a:moveTo>
                    <a:lnTo>
                      <a:pt x="1" y="556"/>
                    </a:lnTo>
                    <a:lnTo>
                      <a:pt x="1965" y="556"/>
                    </a:lnTo>
                    <a:lnTo>
                      <a:pt x="19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94"/>
              <p:cNvSpPr/>
              <p:nvPr/>
            </p:nvSpPr>
            <p:spPr>
              <a:xfrm>
                <a:off x="8245235" y="1596100"/>
                <a:ext cx="553314" cy="67238"/>
              </a:xfrm>
              <a:custGeom>
                <a:rect b="b" l="l" r="r" t="t"/>
                <a:pathLst>
                  <a:path extrusionOk="0" h="493" w="4057">
                    <a:moveTo>
                      <a:pt x="257" y="1"/>
                    </a:moveTo>
                    <a:cubicBezTo>
                      <a:pt x="129" y="1"/>
                      <a:pt x="1" y="108"/>
                      <a:pt x="1" y="257"/>
                    </a:cubicBezTo>
                    <a:cubicBezTo>
                      <a:pt x="1" y="385"/>
                      <a:pt x="129" y="493"/>
                      <a:pt x="257" y="493"/>
                    </a:cubicBezTo>
                    <a:lnTo>
                      <a:pt x="3800" y="493"/>
                    </a:lnTo>
                    <a:cubicBezTo>
                      <a:pt x="3949" y="493"/>
                      <a:pt x="4056" y="385"/>
                      <a:pt x="4056" y="257"/>
                    </a:cubicBezTo>
                    <a:cubicBezTo>
                      <a:pt x="4056" y="108"/>
                      <a:pt x="3949" y="1"/>
                      <a:pt x="380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94"/>
              <p:cNvSpPr/>
              <p:nvPr/>
            </p:nvSpPr>
            <p:spPr>
              <a:xfrm>
                <a:off x="7561130" y="1319650"/>
                <a:ext cx="163116" cy="163253"/>
              </a:xfrm>
              <a:custGeom>
                <a:rect b="b" l="l" r="r" t="t"/>
                <a:pathLst>
                  <a:path extrusionOk="0" h="1197" w="1196">
                    <a:moveTo>
                      <a:pt x="598" y="1"/>
                    </a:moveTo>
                    <a:cubicBezTo>
                      <a:pt x="278" y="1"/>
                      <a:pt x="0" y="278"/>
                      <a:pt x="0" y="599"/>
                    </a:cubicBezTo>
                    <a:cubicBezTo>
                      <a:pt x="0" y="918"/>
                      <a:pt x="278" y="1196"/>
                      <a:pt x="598" y="1196"/>
                    </a:cubicBezTo>
                    <a:cubicBezTo>
                      <a:pt x="939" y="1196"/>
                      <a:pt x="1195" y="918"/>
                      <a:pt x="1195" y="599"/>
                    </a:cubicBezTo>
                    <a:cubicBezTo>
                      <a:pt x="1195" y="278"/>
                      <a:pt x="939" y="1"/>
                      <a:pt x="598"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94"/>
              <p:cNvSpPr/>
              <p:nvPr/>
            </p:nvSpPr>
            <p:spPr>
              <a:xfrm>
                <a:off x="7427200" y="1401207"/>
                <a:ext cx="433977" cy="218352"/>
              </a:xfrm>
              <a:custGeom>
                <a:rect b="b" l="l" r="r" t="t"/>
                <a:pathLst>
                  <a:path extrusionOk="0" h="1601" w="3182">
                    <a:moveTo>
                      <a:pt x="1580" y="1"/>
                    </a:moveTo>
                    <a:cubicBezTo>
                      <a:pt x="705" y="1"/>
                      <a:pt x="0" y="704"/>
                      <a:pt x="0" y="1601"/>
                    </a:cubicBezTo>
                    <a:lnTo>
                      <a:pt x="3181" y="1601"/>
                    </a:lnTo>
                    <a:cubicBezTo>
                      <a:pt x="3181" y="704"/>
                      <a:pt x="2476" y="1"/>
                      <a:pt x="15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94"/>
              <p:cNvSpPr/>
              <p:nvPr/>
            </p:nvSpPr>
            <p:spPr>
              <a:xfrm>
                <a:off x="7438792" y="1648608"/>
                <a:ext cx="410655" cy="419247"/>
              </a:xfrm>
              <a:custGeom>
                <a:rect b="b" l="l" r="r" t="t"/>
                <a:pathLst>
                  <a:path extrusionOk="0" h="3074" w="3011">
                    <a:moveTo>
                      <a:pt x="1" y="0"/>
                    </a:moveTo>
                    <a:lnTo>
                      <a:pt x="726" y="3074"/>
                    </a:lnTo>
                    <a:lnTo>
                      <a:pt x="2263" y="3074"/>
                    </a:lnTo>
                    <a:lnTo>
                      <a:pt x="3011" y="0"/>
                    </a:lnTo>
                    <a:close/>
                  </a:path>
                </a:pathLst>
              </a:custGeom>
              <a:solidFill>
                <a:srgbClr val="F5D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94"/>
              <p:cNvSpPr/>
              <p:nvPr/>
            </p:nvSpPr>
            <p:spPr>
              <a:xfrm>
                <a:off x="7601772" y="2120087"/>
                <a:ext cx="81695" cy="387470"/>
              </a:xfrm>
              <a:custGeom>
                <a:rect b="b" l="l" r="r" t="t"/>
                <a:pathLst>
                  <a:path extrusionOk="0" h="2841" w="599">
                    <a:moveTo>
                      <a:pt x="1" y="1"/>
                    </a:moveTo>
                    <a:lnTo>
                      <a:pt x="1" y="2841"/>
                    </a:lnTo>
                    <a:lnTo>
                      <a:pt x="599" y="2841"/>
                    </a:lnTo>
                    <a:lnTo>
                      <a:pt x="5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94"/>
              <p:cNvSpPr/>
              <p:nvPr/>
            </p:nvSpPr>
            <p:spPr>
              <a:xfrm>
                <a:off x="7415471" y="1648608"/>
                <a:ext cx="454298" cy="419247"/>
              </a:xfrm>
              <a:custGeom>
                <a:rect b="b" l="l" r="r" t="t"/>
                <a:pathLst>
                  <a:path extrusionOk="0" h="3074" w="3331">
                    <a:moveTo>
                      <a:pt x="1" y="0"/>
                    </a:moveTo>
                    <a:lnTo>
                      <a:pt x="834" y="3074"/>
                    </a:lnTo>
                    <a:lnTo>
                      <a:pt x="2519" y="3074"/>
                    </a:lnTo>
                    <a:lnTo>
                      <a:pt x="3331" y="0"/>
                    </a:ln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94"/>
              <p:cNvSpPr/>
              <p:nvPr/>
            </p:nvSpPr>
            <p:spPr>
              <a:xfrm>
                <a:off x="7497029" y="1648608"/>
                <a:ext cx="113745" cy="419247"/>
              </a:xfrm>
              <a:custGeom>
                <a:rect b="b" l="l" r="r" t="t"/>
                <a:pathLst>
                  <a:path extrusionOk="0" h="3074" w="834">
                    <a:moveTo>
                      <a:pt x="0" y="0"/>
                    </a:moveTo>
                    <a:lnTo>
                      <a:pt x="555" y="3074"/>
                    </a:lnTo>
                    <a:lnTo>
                      <a:pt x="834" y="3074"/>
                    </a:lnTo>
                    <a:lnTo>
                      <a:pt x="279"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94"/>
              <p:cNvSpPr/>
              <p:nvPr/>
            </p:nvSpPr>
            <p:spPr>
              <a:xfrm>
                <a:off x="7674738" y="1648608"/>
                <a:ext cx="113472" cy="419247"/>
              </a:xfrm>
              <a:custGeom>
                <a:rect b="b" l="l" r="r" t="t"/>
                <a:pathLst>
                  <a:path extrusionOk="0" h="3074" w="832">
                    <a:moveTo>
                      <a:pt x="576" y="0"/>
                    </a:moveTo>
                    <a:lnTo>
                      <a:pt x="0" y="3074"/>
                    </a:lnTo>
                    <a:lnTo>
                      <a:pt x="277" y="3074"/>
                    </a:lnTo>
                    <a:lnTo>
                      <a:pt x="832" y="0"/>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94"/>
              <p:cNvSpPr/>
              <p:nvPr/>
            </p:nvSpPr>
            <p:spPr>
              <a:xfrm>
                <a:off x="7508621" y="2053259"/>
                <a:ext cx="267997" cy="75830"/>
              </a:xfrm>
              <a:custGeom>
                <a:rect b="b" l="l" r="r" t="t"/>
                <a:pathLst>
                  <a:path extrusionOk="0" h="556" w="1965">
                    <a:moveTo>
                      <a:pt x="1" y="1"/>
                    </a:moveTo>
                    <a:lnTo>
                      <a:pt x="1" y="556"/>
                    </a:lnTo>
                    <a:lnTo>
                      <a:pt x="1965" y="556"/>
                    </a:lnTo>
                    <a:lnTo>
                      <a:pt x="1965" y="1"/>
                    </a:ln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94"/>
              <p:cNvSpPr/>
              <p:nvPr/>
            </p:nvSpPr>
            <p:spPr>
              <a:xfrm>
                <a:off x="7366099" y="1596100"/>
                <a:ext cx="553314" cy="67238"/>
              </a:xfrm>
              <a:custGeom>
                <a:rect b="b" l="l" r="r" t="t"/>
                <a:pathLst>
                  <a:path extrusionOk="0" h="493" w="4057">
                    <a:moveTo>
                      <a:pt x="257" y="1"/>
                    </a:moveTo>
                    <a:cubicBezTo>
                      <a:pt x="129" y="1"/>
                      <a:pt x="1" y="108"/>
                      <a:pt x="1" y="257"/>
                    </a:cubicBezTo>
                    <a:cubicBezTo>
                      <a:pt x="1" y="385"/>
                      <a:pt x="129" y="493"/>
                      <a:pt x="257" y="493"/>
                    </a:cubicBezTo>
                    <a:lnTo>
                      <a:pt x="3800" y="493"/>
                    </a:lnTo>
                    <a:cubicBezTo>
                      <a:pt x="3949" y="493"/>
                      <a:pt x="4056" y="385"/>
                      <a:pt x="4056" y="257"/>
                    </a:cubicBezTo>
                    <a:cubicBezTo>
                      <a:pt x="4056" y="108"/>
                      <a:pt x="3949" y="1"/>
                      <a:pt x="380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94"/>
              <p:cNvSpPr/>
              <p:nvPr/>
            </p:nvSpPr>
            <p:spPr>
              <a:xfrm>
                <a:off x="7948326" y="2248288"/>
                <a:ext cx="267997" cy="84559"/>
              </a:xfrm>
              <a:custGeom>
                <a:rect b="b" l="l" r="r" t="t"/>
                <a:pathLst>
                  <a:path extrusionOk="0" h="620" w="1965">
                    <a:moveTo>
                      <a:pt x="300" y="0"/>
                    </a:moveTo>
                    <a:cubicBezTo>
                      <a:pt x="149" y="0"/>
                      <a:pt x="1" y="150"/>
                      <a:pt x="1" y="321"/>
                    </a:cubicBezTo>
                    <a:cubicBezTo>
                      <a:pt x="1" y="492"/>
                      <a:pt x="149" y="620"/>
                      <a:pt x="300" y="620"/>
                    </a:cubicBezTo>
                    <a:lnTo>
                      <a:pt x="1666" y="620"/>
                    </a:lnTo>
                    <a:cubicBezTo>
                      <a:pt x="1836" y="620"/>
                      <a:pt x="1964" y="492"/>
                      <a:pt x="1964" y="321"/>
                    </a:cubicBezTo>
                    <a:cubicBezTo>
                      <a:pt x="1964" y="150"/>
                      <a:pt x="1836" y="0"/>
                      <a:pt x="1666"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94"/>
              <p:cNvSpPr/>
              <p:nvPr/>
            </p:nvSpPr>
            <p:spPr>
              <a:xfrm>
                <a:off x="8000697" y="2000888"/>
                <a:ext cx="163253" cy="163116"/>
              </a:xfrm>
              <a:custGeom>
                <a:rect b="b" l="l" r="r" t="t"/>
                <a:pathLst>
                  <a:path extrusionOk="0" h="1196" w="1197">
                    <a:moveTo>
                      <a:pt x="599" y="1"/>
                    </a:moveTo>
                    <a:cubicBezTo>
                      <a:pt x="278" y="1"/>
                      <a:pt x="1" y="257"/>
                      <a:pt x="1" y="598"/>
                    </a:cubicBezTo>
                    <a:cubicBezTo>
                      <a:pt x="1" y="918"/>
                      <a:pt x="278" y="1196"/>
                      <a:pt x="599" y="1196"/>
                    </a:cubicBezTo>
                    <a:cubicBezTo>
                      <a:pt x="940" y="1196"/>
                      <a:pt x="1196" y="918"/>
                      <a:pt x="1196" y="598"/>
                    </a:cubicBezTo>
                    <a:cubicBezTo>
                      <a:pt x="1196" y="257"/>
                      <a:pt x="940" y="1"/>
                      <a:pt x="599"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94"/>
              <p:cNvSpPr/>
              <p:nvPr/>
            </p:nvSpPr>
            <p:spPr>
              <a:xfrm>
                <a:off x="7488436" y="2457774"/>
                <a:ext cx="1187777" cy="84695"/>
              </a:xfrm>
              <a:custGeom>
                <a:rect b="b" l="l" r="r" t="t"/>
                <a:pathLst>
                  <a:path extrusionOk="0" h="621" w="8709">
                    <a:moveTo>
                      <a:pt x="320" y="1"/>
                    </a:moveTo>
                    <a:cubicBezTo>
                      <a:pt x="149" y="1"/>
                      <a:pt x="0" y="129"/>
                      <a:pt x="0" y="322"/>
                    </a:cubicBezTo>
                    <a:cubicBezTo>
                      <a:pt x="0" y="493"/>
                      <a:pt x="149" y="621"/>
                      <a:pt x="320" y="621"/>
                    </a:cubicBezTo>
                    <a:lnTo>
                      <a:pt x="8410" y="621"/>
                    </a:lnTo>
                    <a:cubicBezTo>
                      <a:pt x="8581" y="621"/>
                      <a:pt x="8709" y="493"/>
                      <a:pt x="8709" y="322"/>
                    </a:cubicBezTo>
                    <a:cubicBezTo>
                      <a:pt x="8709" y="129"/>
                      <a:pt x="8581" y="1"/>
                      <a:pt x="841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0" name="Google Shape;2150;p94"/>
          <p:cNvSpPr txBox="1"/>
          <p:nvPr/>
        </p:nvSpPr>
        <p:spPr>
          <a:xfrm>
            <a:off x="927325" y="3149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highlight>
                  <a:schemeClr val="accent1"/>
                </a:highlight>
              </a:rPr>
              <a:t> - Daniel Keys Moran</a:t>
            </a:r>
            <a:endParaRPr b="1">
              <a:solidFill>
                <a:schemeClr val="lt1"/>
              </a:solidFill>
              <a:highlight>
                <a:schemeClr val="accen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07"/>
                                        </p:tgtEl>
                                        <p:attrNameLst>
                                          <p:attrName>style.visibility</p:attrName>
                                        </p:attrNameLst>
                                      </p:cBhvr>
                                      <p:to>
                                        <p:strVal val="visible"/>
                                      </p:to>
                                    </p:set>
                                    <p:anim calcmode="lin" valueType="num">
                                      <p:cBhvr additive="base">
                                        <p:cTn dur="600"/>
                                        <p:tgtEl>
                                          <p:spTgt spid="21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106"/>
                                        </p:tgtEl>
                                        <p:attrNameLst>
                                          <p:attrName>style.visibility</p:attrName>
                                        </p:attrNameLst>
                                      </p:cBhvr>
                                      <p:to>
                                        <p:strVal val="visible"/>
                                      </p:to>
                                    </p:set>
                                    <p:anim calcmode="lin" valueType="num">
                                      <p:cBhvr additive="base">
                                        <p:cTn dur="600"/>
                                        <p:tgtEl>
                                          <p:spTgt spid="21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95"/>
          <p:cNvSpPr txBox="1"/>
          <p:nvPr>
            <p:ph idx="1" type="subTitle"/>
          </p:nvPr>
        </p:nvSpPr>
        <p:spPr>
          <a:xfrm>
            <a:off x="4947025" y="1620900"/>
            <a:ext cx="3354600" cy="14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Please get in touch: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+20 128 9133 238</a:t>
            </a:r>
            <a:endParaRPr/>
          </a:p>
          <a:p>
            <a:pPr indent="0" lvl="0" marL="0" rtl="0" algn="l">
              <a:spcBef>
                <a:spcPts val="0"/>
              </a:spcBef>
              <a:spcAft>
                <a:spcPts val="0"/>
              </a:spcAft>
              <a:buNone/>
            </a:pPr>
            <a:r>
              <a:rPr lang="en"/>
              <a:t>+20 101 6749 100</a:t>
            </a:r>
            <a:endParaRPr/>
          </a:p>
          <a:p>
            <a:pPr indent="0" lvl="0" marL="0" rtl="0" algn="l">
              <a:spcBef>
                <a:spcPts val="0"/>
              </a:spcBef>
              <a:spcAft>
                <a:spcPts val="0"/>
              </a:spcAft>
              <a:buNone/>
            </a:pPr>
            <a:r>
              <a:rPr lang="en"/>
              <a:t>aymanali2193@gmail.com</a:t>
            </a:r>
            <a:endParaRPr/>
          </a:p>
        </p:txBody>
      </p:sp>
      <p:sp>
        <p:nvSpPr>
          <p:cNvPr id="2156" name="Google Shape;2156;p95"/>
          <p:cNvSpPr txBox="1"/>
          <p:nvPr>
            <p:ph type="title"/>
          </p:nvPr>
        </p:nvSpPr>
        <p:spPr>
          <a:xfrm>
            <a:off x="720000" y="2105100"/>
            <a:ext cx="3852000" cy="93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57" name="Google Shape;2157;p95"/>
          <p:cNvSpPr txBox="1"/>
          <p:nvPr>
            <p:ph idx="2" type="subTitle"/>
          </p:nvPr>
        </p:nvSpPr>
        <p:spPr>
          <a:xfrm>
            <a:off x="4947175" y="728775"/>
            <a:ext cx="3354600" cy="97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you have any questions?</a:t>
            </a:r>
            <a:endParaRPr/>
          </a:p>
        </p:txBody>
      </p:sp>
      <p:sp>
        <p:nvSpPr>
          <p:cNvPr id="2158" name="Google Shape;2158;p95"/>
          <p:cNvSpPr/>
          <p:nvPr/>
        </p:nvSpPr>
        <p:spPr>
          <a:xfrm>
            <a:off x="5097722" y="4612074"/>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9" name="Google Shape;2159;p95"/>
          <p:cNvGrpSpPr/>
          <p:nvPr/>
        </p:nvGrpSpPr>
        <p:grpSpPr>
          <a:xfrm>
            <a:off x="5547193" y="4612074"/>
            <a:ext cx="346056" cy="345674"/>
            <a:chOff x="3303268" y="3817349"/>
            <a:chExt cx="346056" cy="345674"/>
          </a:xfrm>
        </p:grpSpPr>
        <p:sp>
          <p:nvSpPr>
            <p:cNvPr id="2160" name="Google Shape;2160;p95"/>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95"/>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95"/>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95"/>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4" name="Google Shape;2164;p95"/>
          <p:cNvGrpSpPr/>
          <p:nvPr/>
        </p:nvGrpSpPr>
        <p:grpSpPr>
          <a:xfrm>
            <a:off x="5996283" y="4612074"/>
            <a:ext cx="346056" cy="345674"/>
            <a:chOff x="3752358" y="3817349"/>
            <a:chExt cx="346056" cy="345674"/>
          </a:xfrm>
        </p:grpSpPr>
        <p:sp>
          <p:nvSpPr>
            <p:cNvPr id="2165" name="Google Shape;2165;p95"/>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95"/>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95"/>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95"/>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9" name="Google Shape;2169;p95"/>
          <p:cNvGrpSpPr/>
          <p:nvPr/>
        </p:nvGrpSpPr>
        <p:grpSpPr>
          <a:xfrm>
            <a:off x="6445372" y="4612074"/>
            <a:ext cx="346024" cy="345674"/>
            <a:chOff x="4201447" y="3817349"/>
            <a:chExt cx="346024" cy="345674"/>
          </a:xfrm>
        </p:grpSpPr>
        <p:sp>
          <p:nvSpPr>
            <p:cNvPr id="2170" name="Google Shape;2170;p95"/>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95"/>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56"/>
                                        </p:tgtEl>
                                        <p:attrNameLst>
                                          <p:attrName>style.visibility</p:attrName>
                                        </p:attrNameLst>
                                      </p:cBhvr>
                                      <p:to>
                                        <p:strVal val="visible"/>
                                      </p:to>
                                    </p:set>
                                    <p:anim calcmode="lin" valueType="num">
                                      <p:cBhvr additive="base">
                                        <p:cTn dur="700"/>
                                        <p:tgtEl>
                                          <p:spTgt spid="2156"/>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2" presetSubtype="2">
                                  <p:stCondLst>
                                    <p:cond delay="0"/>
                                  </p:stCondLst>
                                  <p:childTnLst>
                                    <p:set>
                                      <p:cBhvr>
                                        <p:cTn dur="1" fill="hold">
                                          <p:stCondLst>
                                            <p:cond delay="0"/>
                                          </p:stCondLst>
                                        </p:cTn>
                                        <p:tgtEl>
                                          <p:spTgt spid="2157"/>
                                        </p:tgtEl>
                                        <p:attrNameLst>
                                          <p:attrName>style.visibility</p:attrName>
                                        </p:attrNameLst>
                                      </p:cBhvr>
                                      <p:to>
                                        <p:strVal val="visible"/>
                                      </p:to>
                                    </p:set>
                                    <p:anim calcmode="lin" valueType="num">
                                      <p:cBhvr additive="base">
                                        <p:cTn dur="600"/>
                                        <p:tgtEl>
                                          <p:spTgt spid="2157"/>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2155"/>
                                        </p:tgtEl>
                                        <p:attrNameLst>
                                          <p:attrName>style.visibility</p:attrName>
                                        </p:attrNameLst>
                                      </p:cBhvr>
                                      <p:to>
                                        <p:strVal val="visible"/>
                                      </p:to>
                                    </p:set>
                                    <p:anim calcmode="lin" valueType="num">
                                      <p:cBhvr additive="base">
                                        <p:cTn dur="600"/>
                                        <p:tgtEl>
                                          <p:spTgt spid="2155"/>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2">
                                  <p:stCondLst>
                                    <p:cond delay="0"/>
                                  </p:stCondLst>
                                  <p:childTnLst>
                                    <p:set>
                                      <p:cBhvr>
                                        <p:cTn dur="1" fill="hold">
                                          <p:stCondLst>
                                            <p:cond delay="0"/>
                                          </p:stCondLst>
                                        </p:cTn>
                                        <p:tgtEl>
                                          <p:spTgt spid="2158"/>
                                        </p:tgtEl>
                                        <p:attrNameLst>
                                          <p:attrName>style.visibility</p:attrName>
                                        </p:attrNameLst>
                                      </p:cBhvr>
                                      <p:to>
                                        <p:strVal val="visible"/>
                                      </p:to>
                                    </p:set>
                                    <p:anim calcmode="lin" valueType="num">
                                      <p:cBhvr additive="base">
                                        <p:cTn dur="600"/>
                                        <p:tgtEl>
                                          <p:spTgt spid="2158"/>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2159"/>
                                        </p:tgtEl>
                                        <p:attrNameLst>
                                          <p:attrName>style.visibility</p:attrName>
                                        </p:attrNameLst>
                                      </p:cBhvr>
                                      <p:to>
                                        <p:strVal val="visible"/>
                                      </p:to>
                                    </p:set>
                                    <p:anim calcmode="lin" valueType="num">
                                      <p:cBhvr additive="base">
                                        <p:cTn dur="600"/>
                                        <p:tgtEl>
                                          <p:spTgt spid="2159"/>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2" presetSubtype="2">
                                  <p:stCondLst>
                                    <p:cond delay="0"/>
                                  </p:stCondLst>
                                  <p:childTnLst>
                                    <p:set>
                                      <p:cBhvr>
                                        <p:cTn dur="1" fill="hold">
                                          <p:stCondLst>
                                            <p:cond delay="0"/>
                                          </p:stCondLst>
                                        </p:cTn>
                                        <p:tgtEl>
                                          <p:spTgt spid="2164"/>
                                        </p:tgtEl>
                                        <p:attrNameLst>
                                          <p:attrName>style.visibility</p:attrName>
                                        </p:attrNameLst>
                                      </p:cBhvr>
                                      <p:to>
                                        <p:strVal val="visible"/>
                                      </p:to>
                                    </p:set>
                                    <p:anim calcmode="lin" valueType="num">
                                      <p:cBhvr additive="base">
                                        <p:cTn dur="600"/>
                                        <p:tgtEl>
                                          <p:spTgt spid="2164"/>
                                        </p:tgtEl>
                                        <p:attrNameLst>
                                          <p:attrName>ppt_x</p:attrName>
                                        </p:attrNameLst>
                                      </p:cBhvr>
                                      <p:tavLst>
                                        <p:tav fmla="" tm="0">
                                          <p:val>
                                            <p:strVal val="#ppt_x+1"/>
                                          </p:val>
                                        </p:tav>
                                        <p:tav fmla="" tm="100000">
                                          <p:val>
                                            <p:strVal val="#ppt_x"/>
                                          </p:val>
                                        </p:tav>
                                      </p:tavLst>
                                    </p:anim>
                                  </p:childTnLst>
                                </p:cTn>
                              </p:par>
                            </p:childTnLst>
                          </p:cTn>
                        </p:par>
                        <p:par>
                          <p:cTn fill="hold">
                            <p:stCondLst>
                              <p:cond delay="3700"/>
                            </p:stCondLst>
                            <p:childTnLst>
                              <p:par>
                                <p:cTn fill="hold" nodeType="afterEffect" presetClass="entr" presetID="2" presetSubtype="2">
                                  <p:stCondLst>
                                    <p:cond delay="0"/>
                                  </p:stCondLst>
                                  <p:childTnLst>
                                    <p:set>
                                      <p:cBhvr>
                                        <p:cTn dur="1" fill="hold">
                                          <p:stCondLst>
                                            <p:cond delay="0"/>
                                          </p:stCondLst>
                                        </p:cTn>
                                        <p:tgtEl>
                                          <p:spTgt spid="2169"/>
                                        </p:tgtEl>
                                        <p:attrNameLst>
                                          <p:attrName>style.visibility</p:attrName>
                                        </p:attrNameLst>
                                      </p:cBhvr>
                                      <p:to>
                                        <p:strVal val="visible"/>
                                      </p:to>
                                    </p:set>
                                    <p:anim calcmode="lin" valueType="num">
                                      <p:cBhvr additive="base">
                                        <p:cTn dur="600"/>
                                        <p:tgtEl>
                                          <p:spTgt spid="21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a:hlinkClick action="ppaction://hlinksldjump" r:id="rId3"/>
          </p:cNvPr>
          <p:cNvSpPr/>
          <p:nvPr/>
        </p:nvSpPr>
        <p:spPr>
          <a:xfrm>
            <a:off x="461400" y="281400"/>
            <a:ext cx="517200" cy="51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7"/>
          <p:cNvSpPr txBox="1"/>
          <p:nvPr>
            <p:ph idx="2" type="title"/>
          </p:nvPr>
        </p:nvSpPr>
        <p:spPr>
          <a:xfrm>
            <a:off x="720000" y="2311703"/>
            <a:ext cx="1689900" cy="10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44" name="Google Shape;644;p57"/>
          <p:cNvSpPr txBox="1"/>
          <p:nvPr>
            <p:ph type="title"/>
          </p:nvPr>
        </p:nvSpPr>
        <p:spPr>
          <a:xfrm>
            <a:off x="720000" y="3082250"/>
            <a:ext cx="6367800" cy="10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45" name="Google Shape;645;p57"/>
          <p:cNvSpPr txBox="1"/>
          <p:nvPr>
            <p:ph idx="1" type="subTitle"/>
          </p:nvPr>
        </p:nvSpPr>
        <p:spPr>
          <a:xfrm>
            <a:off x="720000" y="3869475"/>
            <a:ext cx="5772600" cy="443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latin typeface="IBM Plex Sans Light"/>
                <a:ea typeface="IBM Plex Sans Light"/>
                <a:cs typeface="IBM Plex Sans Light"/>
                <a:sym typeface="IBM Plex Sans Light"/>
              </a:rPr>
              <a:t>A brief introduction to the presentation anchor points</a:t>
            </a:r>
            <a:endParaRPr/>
          </a:p>
        </p:txBody>
      </p:sp>
      <p:grpSp>
        <p:nvGrpSpPr>
          <p:cNvPr id="646" name="Google Shape;646;p57"/>
          <p:cNvGrpSpPr/>
          <p:nvPr/>
        </p:nvGrpSpPr>
        <p:grpSpPr>
          <a:xfrm>
            <a:off x="6492506" y="4571311"/>
            <a:ext cx="2651994" cy="578564"/>
            <a:chOff x="6492506" y="4571311"/>
            <a:chExt cx="2651994" cy="578564"/>
          </a:xfrm>
        </p:grpSpPr>
        <p:sp>
          <p:nvSpPr>
            <p:cNvPr id="647" name="Google Shape;647;p57"/>
            <p:cNvSpPr/>
            <p:nvPr/>
          </p:nvSpPr>
          <p:spPr>
            <a:xfrm>
              <a:off x="6529400" y="4600575"/>
              <a:ext cx="2615100" cy="54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flipH="1">
              <a:off x="6492506" y="4852138"/>
              <a:ext cx="2557620" cy="78373"/>
            </a:xfrm>
            <a:custGeom>
              <a:rect b="b" l="l" r="r" t="t"/>
              <a:pathLst>
                <a:path extrusionOk="0" h="615" w="20070">
                  <a:moveTo>
                    <a:pt x="9817" y="0"/>
                  </a:moveTo>
                  <a:cubicBezTo>
                    <a:pt x="8912" y="0"/>
                    <a:pt x="8188" y="35"/>
                    <a:pt x="7826" y="73"/>
                  </a:cubicBezTo>
                  <a:cubicBezTo>
                    <a:pt x="7426" y="73"/>
                    <a:pt x="6811" y="108"/>
                    <a:pt x="6122" y="108"/>
                  </a:cubicBezTo>
                  <a:cubicBezTo>
                    <a:pt x="5362" y="108"/>
                    <a:pt x="4493" y="73"/>
                    <a:pt x="3658" y="73"/>
                  </a:cubicBezTo>
                  <a:cubicBezTo>
                    <a:pt x="2826" y="73"/>
                    <a:pt x="2029" y="35"/>
                    <a:pt x="1377" y="35"/>
                  </a:cubicBezTo>
                  <a:cubicBezTo>
                    <a:pt x="580" y="35"/>
                    <a:pt x="1" y="73"/>
                    <a:pt x="36" y="145"/>
                  </a:cubicBezTo>
                  <a:cubicBezTo>
                    <a:pt x="36" y="218"/>
                    <a:pt x="1847" y="290"/>
                    <a:pt x="4348" y="397"/>
                  </a:cubicBezTo>
                  <a:cubicBezTo>
                    <a:pt x="4275" y="363"/>
                    <a:pt x="4238" y="363"/>
                    <a:pt x="4238" y="325"/>
                  </a:cubicBezTo>
                  <a:cubicBezTo>
                    <a:pt x="4131" y="218"/>
                    <a:pt x="5035" y="145"/>
                    <a:pt x="5904" y="145"/>
                  </a:cubicBezTo>
                  <a:cubicBezTo>
                    <a:pt x="6846" y="145"/>
                    <a:pt x="7753" y="218"/>
                    <a:pt x="7498" y="363"/>
                  </a:cubicBezTo>
                  <a:cubicBezTo>
                    <a:pt x="7498" y="363"/>
                    <a:pt x="6629" y="397"/>
                    <a:pt x="5797" y="435"/>
                  </a:cubicBezTo>
                  <a:cubicBezTo>
                    <a:pt x="8223" y="508"/>
                    <a:pt x="11048" y="580"/>
                    <a:pt x="13477" y="615"/>
                  </a:cubicBezTo>
                  <a:cubicBezTo>
                    <a:pt x="13294" y="580"/>
                    <a:pt x="13149" y="542"/>
                    <a:pt x="13115" y="508"/>
                  </a:cubicBezTo>
                  <a:cubicBezTo>
                    <a:pt x="13004" y="363"/>
                    <a:pt x="14164" y="290"/>
                    <a:pt x="15288" y="290"/>
                  </a:cubicBezTo>
                  <a:cubicBezTo>
                    <a:pt x="16520" y="290"/>
                    <a:pt x="17714" y="363"/>
                    <a:pt x="17389" y="508"/>
                  </a:cubicBezTo>
                  <a:cubicBezTo>
                    <a:pt x="17389" y="508"/>
                    <a:pt x="16447" y="580"/>
                    <a:pt x="15433" y="615"/>
                  </a:cubicBezTo>
                  <a:lnTo>
                    <a:pt x="16120" y="615"/>
                  </a:lnTo>
                  <a:cubicBezTo>
                    <a:pt x="18511" y="615"/>
                    <a:pt x="19815" y="580"/>
                    <a:pt x="18476" y="397"/>
                  </a:cubicBezTo>
                  <a:cubicBezTo>
                    <a:pt x="18766" y="363"/>
                    <a:pt x="20070" y="325"/>
                    <a:pt x="19780" y="253"/>
                  </a:cubicBezTo>
                  <a:cubicBezTo>
                    <a:pt x="19525" y="218"/>
                    <a:pt x="13294" y="0"/>
                    <a:pt x="981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7"/>
            <p:cNvSpPr/>
            <p:nvPr/>
          </p:nvSpPr>
          <p:spPr>
            <a:xfrm flipH="1">
              <a:off x="6926411" y="4939687"/>
              <a:ext cx="1412744" cy="41799"/>
            </a:xfrm>
            <a:custGeom>
              <a:rect b="b" l="l" r="r" t="t"/>
              <a:pathLst>
                <a:path extrusionOk="0" h="328" w="11086">
                  <a:moveTo>
                    <a:pt x="2392" y="0"/>
                  </a:moveTo>
                  <a:cubicBezTo>
                    <a:pt x="977" y="0"/>
                    <a:pt x="1" y="38"/>
                    <a:pt x="146" y="110"/>
                  </a:cubicBezTo>
                  <a:cubicBezTo>
                    <a:pt x="363" y="290"/>
                    <a:pt x="3116" y="328"/>
                    <a:pt x="5797" y="328"/>
                  </a:cubicBezTo>
                  <a:cubicBezTo>
                    <a:pt x="8367" y="328"/>
                    <a:pt x="10831" y="290"/>
                    <a:pt x="10831" y="290"/>
                  </a:cubicBezTo>
                  <a:cubicBezTo>
                    <a:pt x="11086" y="183"/>
                    <a:pt x="5614" y="0"/>
                    <a:pt x="239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7"/>
            <p:cNvSpPr/>
            <p:nvPr/>
          </p:nvSpPr>
          <p:spPr>
            <a:xfrm flipH="1">
              <a:off x="8076002" y="4981359"/>
              <a:ext cx="300109" cy="23066"/>
            </a:xfrm>
            <a:custGeom>
              <a:rect b="b" l="l" r="r" t="t"/>
              <a:pathLst>
                <a:path extrusionOk="0" h="181" w="2355">
                  <a:moveTo>
                    <a:pt x="1122" y="1"/>
                  </a:moveTo>
                  <a:cubicBezTo>
                    <a:pt x="580" y="1"/>
                    <a:pt x="1" y="36"/>
                    <a:pt x="73" y="108"/>
                  </a:cubicBezTo>
                  <a:cubicBezTo>
                    <a:pt x="108" y="180"/>
                    <a:pt x="363" y="180"/>
                    <a:pt x="688" y="180"/>
                  </a:cubicBezTo>
                  <a:cubicBezTo>
                    <a:pt x="1340" y="180"/>
                    <a:pt x="2174" y="108"/>
                    <a:pt x="2174" y="108"/>
                  </a:cubicBezTo>
                  <a:cubicBezTo>
                    <a:pt x="2354" y="36"/>
                    <a:pt x="1740" y="1"/>
                    <a:pt x="1122"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
            <p:cNvSpPr/>
            <p:nvPr/>
          </p:nvSpPr>
          <p:spPr>
            <a:xfrm flipH="1">
              <a:off x="8311377" y="4902731"/>
              <a:ext cx="184781" cy="4970"/>
            </a:xfrm>
            <a:custGeom>
              <a:rect b="b" l="l" r="r" t="t"/>
              <a:pathLst>
                <a:path extrusionOk="0" h="39" w="1450">
                  <a:moveTo>
                    <a:pt x="1" y="0"/>
                  </a:moveTo>
                  <a:cubicBezTo>
                    <a:pt x="181" y="38"/>
                    <a:pt x="508" y="38"/>
                    <a:pt x="870" y="38"/>
                  </a:cubicBezTo>
                  <a:lnTo>
                    <a:pt x="1450" y="38"/>
                  </a:lnTo>
                  <a:cubicBezTo>
                    <a:pt x="943" y="38"/>
                    <a:pt x="470" y="0"/>
                    <a:pt x="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7"/>
            <p:cNvSpPr/>
            <p:nvPr/>
          </p:nvSpPr>
          <p:spPr>
            <a:xfrm flipH="1">
              <a:off x="8061987" y="4870616"/>
              <a:ext cx="461824" cy="37084"/>
            </a:xfrm>
            <a:custGeom>
              <a:rect b="b" l="l" r="r" t="t"/>
              <a:pathLst>
                <a:path extrusionOk="0" h="291" w="3624">
                  <a:moveTo>
                    <a:pt x="1774" y="0"/>
                  </a:moveTo>
                  <a:cubicBezTo>
                    <a:pt x="905" y="0"/>
                    <a:pt x="1" y="73"/>
                    <a:pt x="108" y="180"/>
                  </a:cubicBezTo>
                  <a:cubicBezTo>
                    <a:pt x="108" y="218"/>
                    <a:pt x="145" y="218"/>
                    <a:pt x="218" y="252"/>
                  </a:cubicBezTo>
                  <a:cubicBezTo>
                    <a:pt x="687" y="252"/>
                    <a:pt x="1160" y="290"/>
                    <a:pt x="1667" y="290"/>
                  </a:cubicBezTo>
                  <a:cubicBezTo>
                    <a:pt x="2499" y="252"/>
                    <a:pt x="3368" y="218"/>
                    <a:pt x="3368" y="218"/>
                  </a:cubicBezTo>
                  <a:cubicBezTo>
                    <a:pt x="3623" y="73"/>
                    <a:pt x="2716" y="0"/>
                    <a:pt x="177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7"/>
            <p:cNvSpPr/>
            <p:nvPr/>
          </p:nvSpPr>
          <p:spPr>
            <a:xfrm flipH="1">
              <a:off x="7083266" y="4930384"/>
              <a:ext cx="249518" cy="4970"/>
            </a:xfrm>
            <a:custGeom>
              <a:rect b="b" l="l" r="r" t="t"/>
              <a:pathLst>
                <a:path extrusionOk="0" h="39" w="1958">
                  <a:moveTo>
                    <a:pt x="1" y="1"/>
                  </a:moveTo>
                  <a:cubicBezTo>
                    <a:pt x="218" y="39"/>
                    <a:pt x="543" y="39"/>
                    <a:pt x="943" y="39"/>
                  </a:cubicBezTo>
                  <a:cubicBezTo>
                    <a:pt x="1267" y="39"/>
                    <a:pt x="1630" y="39"/>
                    <a:pt x="1957" y="1"/>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7"/>
            <p:cNvSpPr/>
            <p:nvPr/>
          </p:nvSpPr>
          <p:spPr>
            <a:xfrm flipH="1">
              <a:off x="6792715" y="4889095"/>
              <a:ext cx="600219" cy="41416"/>
            </a:xfrm>
            <a:custGeom>
              <a:rect b="b" l="l" r="r" t="t"/>
              <a:pathLst>
                <a:path extrusionOk="0" h="325" w="4710">
                  <a:moveTo>
                    <a:pt x="2284" y="0"/>
                  </a:moveTo>
                  <a:cubicBezTo>
                    <a:pt x="1160" y="0"/>
                    <a:pt x="0" y="73"/>
                    <a:pt x="111" y="218"/>
                  </a:cubicBezTo>
                  <a:cubicBezTo>
                    <a:pt x="145" y="252"/>
                    <a:pt x="290" y="290"/>
                    <a:pt x="473" y="325"/>
                  </a:cubicBezTo>
                  <a:lnTo>
                    <a:pt x="2429" y="325"/>
                  </a:lnTo>
                  <a:cubicBezTo>
                    <a:pt x="3443" y="290"/>
                    <a:pt x="4385" y="218"/>
                    <a:pt x="4385" y="218"/>
                  </a:cubicBezTo>
                  <a:cubicBezTo>
                    <a:pt x="4710" y="73"/>
                    <a:pt x="3516" y="0"/>
                    <a:pt x="2284"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7"/>
            <p:cNvSpPr/>
            <p:nvPr/>
          </p:nvSpPr>
          <p:spPr>
            <a:xfrm flipH="1">
              <a:off x="7249570" y="4941344"/>
              <a:ext cx="134189" cy="118515"/>
            </a:xfrm>
            <a:custGeom>
              <a:rect b="b" l="l" r="r" t="t"/>
              <a:pathLst>
                <a:path extrusionOk="0" h="930" w="1053">
                  <a:moveTo>
                    <a:pt x="769" y="1"/>
                  </a:moveTo>
                  <a:cubicBezTo>
                    <a:pt x="562" y="1"/>
                    <a:pt x="473" y="749"/>
                    <a:pt x="473" y="749"/>
                  </a:cubicBezTo>
                  <a:cubicBezTo>
                    <a:pt x="473" y="749"/>
                    <a:pt x="546" y="132"/>
                    <a:pt x="363" y="97"/>
                  </a:cubicBezTo>
                  <a:cubicBezTo>
                    <a:pt x="353" y="93"/>
                    <a:pt x="344" y="91"/>
                    <a:pt x="336" y="91"/>
                  </a:cubicBezTo>
                  <a:cubicBezTo>
                    <a:pt x="199" y="91"/>
                    <a:pt x="328" y="639"/>
                    <a:pt x="328" y="639"/>
                  </a:cubicBezTo>
                  <a:cubicBezTo>
                    <a:pt x="328" y="639"/>
                    <a:pt x="225" y="355"/>
                    <a:pt x="126" y="355"/>
                  </a:cubicBezTo>
                  <a:cubicBezTo>
                    <a:pt x="108" y="355"/>
                    <a:pt x="90" y="365"/>
                    <a:pt x="73" y="387"/>
                  </a:cubicBezTo>
                  <a:cubicBezTo>
                    <a:pt x="1" y="532"/>
                    <a:pt x="291" y="929"/>
                    <a:pt x="291" y="929"/>
                  </a:cubicBezTo>
                  <a:lnTo>
                    <a:pt x="653" y="929"/>
                  </a:lnTo>
                  <a:cubicBezTo>
                    <a:pt x="653" y="929"/>
                    <a:pt x="836" y="822"/>
                    <a:pt x="943" y="532"/>
                  </a:cubicBezTo>
                  <a:cubicBezTo>
                    <a:pt x="967" y="468"/>
                    <a:pt x="967" y="443"/>
                    <a:pt x="951" y="443"/>
                  </a:cubicBezTo>
                  <a:cubicBezTo>
                    <a:pt x="895" y="443"/>
                    <a:pt x="653" y="749"/>
                    <a:pt x="653" y="749"/>
                  </a:cubicBezTo>
                  <a:cubicBezTo>
                    <a:pt x="653" y="749"/>
                    <a:pt x="1053" y="242"/>
                    <a:pt x="836" y="25"/>
                  </a:cubicBezTo>
                  <a:cubicBezTo>
                    <a:pt x="812" y="8"/>
                    <a:pt x="790" y="1"/>
                    <a:pt x="769"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p:nvPr/>
          </p:nvSpPr>
          <p:spPr>
            <a:xfrm flipH="1">
              <a:off x="8841035" y="4571311"/>
              <a:ext cx="114946" cy="100801"/>
            </a:xfrm>
            <a:custGeom>
              <a:rect b="b" l="l" r="r" t="t"/>
              <a:pathLst>
                <a:path extrusionOk="0" h="791" w="902">
                  <a:moveTo>
                    <a:pt x="661" y="0"/>
                  </a:moveTo>
                  <a:cubicBezTo>
                    <a:pt x="524" y="0"/>
                    <a:pt x="460" y="405"/>
                    <a:pt x="441" y="553"/>
                  </a:cubicBezTo>
                  <a:lnTo>
                    <a:pt x="441" y="553"/>
                  </a:lnTo>
                  <a:cubicBezTo>
                    <a:pt x="454" y="422"/>
                    <a:pt x="471" y="93"/>
                    <a:pt x="328" y="65"/>
                  </a:cubicBezTo>
                  <a:cubicBezTo>
                    <a:pt x="323" y="64"/>
                    <a:pt x="318" y="63"/>
                    <a:pt x="313" y="63"/>
                  </a:cubicBezTo>
                  <a:cubicBezTo>
                    <a:pt x="193" y="63"/>
                    <a:pt x="328" y="535"/>
                    <a:pt x="328" y="535"/>
                  </a:cubicBezTo>
                  <a:cubicBezTo>
                    <a:pt x="328" y="535"/>
                    <a:pt x="221" y="296"/>
                    <a:pt x="145" y="296"/>
                  </a:cubicBezTo>
                  <a:cubicBezTo>
                    <a:pt x="133" y="296"/>
                    <a:pt x="121" y="302"/>
                    <a:pt x="111" y="318"/>
                  </a:cubicBezTo>
                  <a:cubicBezTo>
                    <a:pt x="0" y="428"/>
                    <a:pt x="290" y="790"/>
                    <a:pt x="290" y="790"/>
                  </a:cubicBezTo>
                  <a:lnTo>
                    <a:pt x="580" y="790"/>
                  </a:lnTo>
                  <a:cubicBezTo>
                    <a:pt x="580" y="790"/>
                    <a:pt x="725" y="680"/>
                    <a:pt x="835" y="428"/>
                  </a:cubicBezTo>
                  <a:cubicBezTo>
                    <a:pt x="851" y="381"/>
                    <a:pt x="848" y="363"/>
                    <a:pt x="834" y="363"/>
                  </a:cubicBezTo>
                  <a:cubicBezTo>
                    <a:pt x="795" y="363"/>
                    <a:pt x="671" y="501"/>
                    <a:pt x="612" y="570"/>
                  </a:cubicBezTo>
                  <a:lnTo>
                    <a:pt x="612" y="570"/>
                  </a:lnTo>
                  <a:cubicBezTo>
                    <a:pt x="695" y="466"/>
                    <a:pt x="902" y="176"/>
                    <a:pt x="725" y="28"/>
                  </a:cubicBezTo>
                  <a:cubicBezTo>
                    <a:pt x="702" y="9"/>
                    <a:pt x="681" y="0"/>
                    <a:pt x="661"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7"/>
            <p:cNvSpPr/>
            <p:nvPr/>
          </p:nvSpPr>
          <p:spPr>
            <a:xfrm flipH="1">
              <a:off x="6691139" y="4990662"/>
              <a:ext cx="87675" cy="32241"/>
            </a:xfrm>
            <a:custGeom>
              <a:rect b="b" l="l" r="r" t="t"/>
              <a:pathLst>
                <a:path extrusionOk="0" h="253" w="688">
                  <a:moveTo>
                    <a:pt x="218" y="0"/>
                  </a:moveTo>
                  <a:cubicBezTo>
                    <a:pt x="218" y="0"/>
                    <a:pt x="1" y="252"/>
                    <a:pt x="218" y="252"/>
                  </a:cubicBezTo>
                  <a:lnTo>
                    <a:pt x="688" y="252"/>
                  </a:lnTo>
                  <a:cubicBezTo>
                    <a:pt x="688" y="252"/>
                    <a:pt x="543" y="0"/>
                    <a:pt x="470"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7"/>
            <p:cNvSpPr/>
            <p:nvPr/>
          </p:nvSpPr>
          <p:spPr>
            <a:xfrm flipH="1">
              <a:off x="7245109" y="5045970"/>
              <a:ext cx="92390" cy="32368"/>
            </a:xfrm>
            <a:custGeom>
              <a:rect b="b" l="l" r="r" t="t"/>
              <a:pathLst>
                <a:path extrusionOk="0" h="254" w="725">
                  <a:moveTo>
                    <a:pt x="218" y="1"/>
                  </a:moveTo>
                  <a:cubicBezTo>
                    <a:pt x="218" y="1"/>
                    <a:pt x="0" y="253"/>
                    <a:pt x="218" y="253"/>
                  </a:cubicBezTo>
                  <a:lnTo>
                    <a:pt x="725" y="253"/>
                  </a:lnTo>
                  <a:cubicBezTo>
                    <a:pt x="725" y="253"/>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57"/>
          <p:cNvGrpSpPr/>
          <p:nvPr/>
        </p:nvGrpSpPr>
        <p:grpSpPr>
          <a:xfrm>
            <a:off x="6603220" y="2963900"/>
            <a:ext cx="2123726" cy="1943787"/>
            <a:chOff x="6603220" y="2963900"/>
            <a:chExt cx="2123726" cy="1943787"/>
          </a:xfrm>
        </p:grpSpPr>
        <p:sp>
          <p:nvSpPr>
            <p:cNvPr id="660" name="Google Shape;660;p57"/>
            <p:cNvSpPr/>
            <p:nvPr/>
          </p:nvSpPr>
          <p:spPr>
            <a:xfrm flipH="1">
              <a:off x="7683492" y="3056165"/>
              <a:ext cx="83215" cy="88185"/>
            </a:xfrm>
            <a:custGeom>
              <a:rect b="b" l="l" r="r" t="t"/>
              <a:pathLst>
                <a:path extrusionOk="0" h="692" w="653">
                  <a:moveTo>
                    <a:pt x="253" y="0"/>
                  </a:moveTo>
                  <a:cubicBezTo>
                    <a:pt x="253" y="0"/>
                    <a:pt x="1" y="290"/>
                    <a:pt x="35" y="507"/>
                  </a:cubicBezTo>
                  <a:cubicBezTo>
                    <a:pt x="64" y="672"/>
                    <a:pt x="320" y="692"/>
                    <a:pt x="443" y="692"/>
                  </a:cubicBezTo>
                  <a:cubicBezTo>
                    <a:pt x="482" y="692"/>
                    <a:pt x="508" y="690"/>
                    <a:pt x="508" y="690"/>
                  </a:cubicBezTo>
                  <a:lnTo>
                    <a:pt x="653" y="73"/>
                  </a:lnTo>
                  <a:lnTo>
                    <a:pt x="2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7"/>
            <p:cNvSpPr/>
            <p:nvPr/>
          </p:nvSpPr>
          <p:spPr>
            <a:xfrm flipH="1">
              <a:off x="7863689" y="3578020"/>
              <a:ext cx="147825" cy="83215"/>
            </a:xfrm>
            <a:custGeom>
              <a:rect b="b" l="l" r="r" t="t"/>
              <a:pathLst>
                <a:path extrusionOk="0" h="653" w="1160">
                  <a:moveTo>
                    <a:pt x="797" y="0"/>
                  </a:moveTo>
                  <a:cubicBezTo>
                    <a:pt x="797" y="0"/>
                    <a:pt x="545" y="35"/>
                    <a:pt x="328" y="218"/>
                  </a:cubicBezTo>
                  <a:cubicBezTo>
                    <a:pt x="145" y="397"/>
                    <a:pt x="0" y="652"/>
                    <a:pt x="0" y="652"/>
                  </a:cubicBezTo>
                  <a:lnTo>
                    <a:pt x="652" y="652"/>
                  </a:lnTo>
                  <a:lnTo>
                    <a:pt x="1159" y="435"/>
                  </a:lnTo>
                  <a:lnTo>
                    <a:pt x="797" y="0"/>
                  </a:lnTo>
                  <a:close/>
                </a:path>
              </a:pathLst>
            </a:custGeom>
            <a:solidFill>
              <a:srgbClr val="F4B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7"/>
            <p:cNvSpPr/>
            <p:nvPr/>
          </p:nvSpPr>
          <p:spPr>
            <a:xfrm flipH="1">
              <a:off x="7554148" y="3227058"/>
              <a:ext cx="355799" cy="406390"/>
            </a:xfrm>
            <a:custGeom>
              <a:rect b="b" l="l" r="r" t="t"/>
              <a:pathLst>
                <a:path extrusionOk="0" h="3189" w="2792">
                  <a:moveTo>
                    <a:pt x="2574" y="1"/>
                  </a:moveTo>
                  <a:cubicBezTo>
                    <a:pt x="2574" y="1"/>
                    <a:pt x="2246" y="2175"/>
                    <a:pt x="0" y="2754"/>
                  </a:cubicBezTo>
                  <a:lnTo>
                    <a:pt x="218" y="3189"/>
                  </a:lnTo>
                  <a:lnTo>
                    <a:pt x="725" y="3006"/>
                  </a:lnTo>
                  <a:lnTo>
                    <a:pt x="1777" y="2209"/>
                  </a:lnTo>
                  <a:lnTo>
                    <a:pt x="2791" y="760"/>
                  </a:lnTo>
                  <a:lnTo>
                    <a:pt x="2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7"/>
            <p:cNvSpPr/>
            <p:nvPr/>
          </p:nvSpPr>
          <p:spPr>
            <a:xfrm flipH="1">
              <a:off x="7466724" y="3928855"/>
              <a:ext cx="212434" cy="549245"/>
            </a:xfrm>
            <a:custGeom>
              <a:rect b="b" l="l" r="r" t="t"/>
              <a:pathLst>
                <a:path extrusionOk="0" h="4310" w="1667">
                  <a:moveTo>
                    <a:pt x="1632" y="0"/>
                  </a:moveTo>
                  <a:lnTo>
                    <a:pt x="545" y="180"/>
                  </a:lnTo>
                  <a:cubicBezTo>
                    <a:pt x="0" y="2354"/>
                    <a:pt x="653" y="4310"/>
                    <a:pt x="653" y="4310"/>
                  </a:cubicBezTo>
                  <a:lnTo>
                    <a:pt x="1342" y="4310"/>
                  </a:lnTo>
                  <a:cubicBezTo>
                    <a:pt x="1052" y="2209"/>
                    <a:pt x="1667" y="73"/>
                    <a:pt x="1632" y="0"/>
                  </a:cubicBezTo>
                  <a:close/>
                </a:path>
              </a:pathLst>
            </a:custGeom>
            <a:solidFill>
              <a:srgbClr val="F4B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7"/>
            <p:cNvSpPr/>
            <p:nvPr/>
          </p:nvSpPr>
          <p:spPr>
            <a:xfrm flipH="1">
              <a:off x="7882170" y="3647091"/>
              <a:ext cx="253851" cy="180321"/>
            </a:xfrm>
            <a:custGeom>
              <a:rect b="b" l="l" r="r" t="t"/>
              <a:pathLst>
                <a:path extrusionOk="0" h="1415" w="1992">
                  <a:moveTo>
                    <a:pt x="760" y="0"/>
                  </a:moveTo>
                  <a:cubicBezTo>
                    <a:pt x="542" y="0"/>
                    <a:pt x="363" y="145"/>
                    <a:pt x="290" y="362"/>
                  </a:cubicBezTo>
                  <a:lnTo>
                    <a:pt x="1" y="1377"/>
                  </a:lnTo>
                  <a:lnTo>
                    <a:pt x="180" y="1414"/>
                  </a:lnTo>
                  <a:lnTo>
                    <a:pt x="470" y="362"/>
                  </a:lnTo>
                  <a:cubicBezTo>
                    <a:pt x="508" y="255"/>
                    <a:pt x="615" y="183"/>
                    <a:pt x="760" y="183"/>
                  </a:cubicBezTo>
                  <a:lnTo>
                    <a:pt x="1774" y="183"/>
                  </a:lnTo>
                  <a:lnTo>
                    <a:pt x="19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7"/>
            <p:cNvSpPr/>
            <p:nvPr/>
          </p:nvSpPr>
          <p:spPr>
            <a:xfrm flipH="1">
              <a:off x="6654194" y="4117972"/>
              <a:ext cx="784872" cy="789715"/>
            </a:xfrm>
            <a:custGeom>
              <a:rect b="b" l="l" r="r" t="t"/>
              <a:pathLst>
                <a:path extrusionOk="0" h="6197" w="6159">
                  <a:moveTo>
                    <a:pt x="3081" y="255"/>
                  </a:moveTo>
                  <a:cubicBezTo>
                    <a:pt x="4637" y="255"/>
                    <a:pt x="5906" y="1522"/>
                    <a:pt x="5906" y="3081"/>
                  </a:cubicBezTo>
                  <a:cubicBezTo>
                    <a:pt x="5906" y="4675"/>
                    <a:pt x="4637" y="5941"/>
                    <a:pt x="3081" y="5941"/>
                  </a:cubicBezTo>
                  <a:cubicBezTo>
                    <a:pt x="1487" y="5941"/>
                    <a:pt x="218" y="4675"/>
                    <a:pt x="218" y="3081"/>
                  </a:cubicBezTo>
                  <a:cubicBezTo>
                    <a:pt x="218" y="1522"/>
                    <a:pt x="1487" y="255"/>
                    <a:pt x="3081" y="255"/>
                  </a:cubicBezTo>
                  <a:close/>
                  <a:moveTo>
                    <a:pt x="3081" y="0"/>
                  </a:moveTo>
                  <a:cubicBezTo>
                    <a:pt x="1377" y="0"/>
                    <a:pt x="0" y="1377"/>
                    <a:pt x="0" y="3081"/>
                  </a:cubicBezTo>
                  <a:cubicBezTo>
                    <a:pt x="0" y="4782"/>
                    <a:pt x="1377" y="6196"/>
                    <a:pt x="3081" y="6196"/>
                  </a:cubicBezTo>
                  <a:cubicBezTo>
                    <a:pt x="4782" y="6196"/>
                    <a:pt x="6159" y="4782"/>
                    <a:pt x="6159" y="3081"/>
                  </a:cubicBezTo>
                  <a:cubicBezTo>
                    <a:pt x="6159" y="1377"/>
                    <a:pt x="4782" y="0"/>
                    <a:pt x="3081" y="0"/>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
            <p:cNvSpPr/>
            <p:nvPr/>
          </p:nvSpPr>
          <p:spPr>
            <a:xfrm flipH="1">
              <a:off x="7941947" y="4117972"/>
              <a:ext cx="785000" cy="789715"/>
            </a:xfrm>
            <a:custGeom>
              <a:rect b="b" l="l" r="r" t="t"/>
              <a:pathLst>
                <a:path extrusionOk="0" h="6197" w="6160">
                  <a:moveTo>
                    <a:pt x="3078" y="255"/>
                  </a:moveTo>
                  <a:cubicBezTo>
                    <a:pt x="4638" y="255"/>
                    <a:pt x="5904" y="1522"/>
                    <a:pt x="5904" y="3081"/>
                  </a:cubicBezTo>
                  <a:cubicBezTo>
                    <a:pt x="5904" y="4675"/>
                    <a:pt x="4638" y="5941"/>
                    <a:pt x="3078" y="5941"/>
                  </a:cubicBezTo>
                  <a:cubicBezTo>
                    <a:pt x="1522" y="5941"/>
                    <a:pt x="218" y="4675"/>
                    <a:pt x="218" y="3081"/>
                  </a:cubicBezTo>
                  <a:cubicBezTo>
                    <a:pt x="218" y="1522"/>
                    <a:pt x="1522" y="255"/>
                    <a:pt x="3078" y="255"/>
                  </a:cubicBezTo>
                  <a:close/>
                  <a:moveTo>
                    <a:pt x="3078" y="0"/>
                  </a:moveTo>
                  <a:cubicBezTo>
                    <a:pt x="1377" y="0"/>
                    <a:pt x="1" y="1377"/>
                    <a:pt x="1" y="3081"/>
                  </a:cubicBezTo>
                  <a:cubicBezTo>
                    <a:pt x="1" y="4782"/>
                    <a:pt x="1377" y="6196"/>
                    <a:pt x="3078" y="6196"/>
                  </a:cubicBezTo>
                  <a:cubicBezTo>
                    <a:pt x="4782" y="6196"/>
                    <a:pt x="6159" y="4782"/>
                    <a:pt x="6159" y="3081"/>
                  </a:cubicBezTo>
                  <a:cubicBezTo>
                    <a:pt x="6159" y="1377"/>
                    <a:pt x="4782" y="0"/>
                    <a:pt x="3078" y="0"/>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flipH="1">
              <a:off x="7974442" y="4150468"/>
              <a:ext cx="724850" cy="724723"/>
            </a:xfrm>
            <a:custGeom>
              <a:rect b="b" l="l" r="r" t="t"/>
              <a:pathLst>
                <a:path extrusionOk="0" h="5687" w="5688">
                  <a:moveTo>
                    <a:pt x="2861" y="397"/>
                  </a:moveTo>
                  <a:cubicBezTo>
                    <a:pt x="4203" y="397"/>
                    <a:pt x="5290" y="1484"/>
                    <a:pt x="5290" y="2826"/>
                  </a:cubicBezTo>
                  <a:cubicBezTo>
                    <a:pt x="5290" y="4165"/>
                    <a:pt x="4203" y="5251"/>
                    <a:pt x="2861" y="5251"/>
                  </a:cubicBezTo>
                  <a:cubicBezTo>
                    <a:pt x="1522" y="5251"/>
                    <a:pt x="436" y="4165"/>
                    <a:pt x="436" y="2826"/>
                  </a:cubicBezTo>
                  <a:cubicBezTo>
                    <a:pt x="436" y="1919"/>
                    <a:pt x="1123" y="397"/>
                    <a:pt x="2861" y="397"/>
                  </a:cubicBezTo>
                  <a:close/>
                  <a:moveTo>
                    <a:pt x="2861" y="0"/>
                  </a:moveTo>
                  <a:cubicBezTo>
                    <a:pt x="1305" y="0"/>
                    <a:pt x="1" y="1267"/>
                    <a:pt x="1" y="2826"/>
                  </a:cubicBezTo>
                  <a:cubicBezTo>
                    <a:pt x="1" y="4420"/>
                    <a:pt x="1305" y="5686"/>
                    <a:pt x="2861" y="5686"/>
                  </a:cubicBezTo>
                  <a:cubicBezTo>
                    <a:pt x="4421" y="5686"/>
                    <a:pt x="5687" y="4420"/>
                    <a:pt x="5687" y="2826"/>
                  </a:cubicBezTo>
                  <a:cubicBezTo>
                    <a:pt x="5687" y="1267"/>
                    <a:pt x="4421" y="0"/>
                    <a:pt x="28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flipH="1">
              <a:off x="6686307" y="4150468"/>
              <a:ext cx="725105" cy="724723"/>
            </a:xfrm>
            <a:custGeom>
              <a:rect b="b" l="l" r="r" t="t"/>
              <a:pathLst>
                <a:path extrusionOk="0" h="5687" w="5690">
                  <a:moveTo>
                    <a:pt x="2864" y="397"/>
                  </a:moveTo>
                  <a:cubicBezTo>
                    <a:pt x="4203" y="397"/>
                    <a:pt x="5290" y="1484"/>
                    <a:pt x="5290" y="2826"/>
                  </a:cubicBezTo>
                  <a:cubicBezTo>
                    <a:pt x="5290" y="4165"/>
                    <a:pt x="4203" y="5251"/>
                    <a:pt x="2864" y="5251"/>
                  </a:cubicBezTo>
                  <a:cubicBezTo>
                    <a:pt x="1522" y="5251"/>
                    <a:pt x="435" y="4165"/>
                    <a:pt x="435" y="2826"/>
                  </a:cubicBezTo>
                  <a:cubicBezTo>
                    <a:pt x="435" y="1919"/>
                    <a:pt x="1125" y="397"/>
                    <a:pt x="2864" y="397"/>
                  </a:cubicBezTo>
                  <a:close/>
                  <a:moveTo>
                    <a:pt x="2864" y="0"/>
                  </a:moveTo>
                  <a:cubicBezTo>
                    <a:pt x="1270" y="0"/>
                    <a:pt x="1" y="1267"/>
                    <a:pt x="1" y="2826"/>
                  </a:cubicBezTo>
                  <a:cubicBezTo>
                    <a:pt x="1" y="4420"/>
                    <a:pt x="1270" y="5686"/>
                    <a:pt x="2864" y="5686"/>
                  </a:cubicBezTo>
                  <a:cubicBezTo>
                    <a:pt x="4420" y="5686"/>
                    <a:pt x="5689" y="4420"/>
                    <a:pt x="5689" y="2826"/>
                  </a:cubicBezTo>
                  <a:cubicBezTo>
                    <a:pt x="5689" y="1267"/>
                    <a:pt x="4420" y="0"/>
                    <a:pt x="28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flipH="1">
              <a:off x="8274419" y="4450328"/>
              <a:ext cx="120171" cy="120171"/>
            </a:xfrm>
            <a:custGeom>
              <a:rect b="b" l="l" r="r" t="t"/>
              <a:pathLst>
                <a:path extrusionOk="0" h="943" w="943">
                  <a:moveTo>
                    <a:pt x="470" y="0"/>
                  </a:moveTo>
                  <a:cubicBezTo>
                    <a:pt x="218" y="0"/>
                    <a:pt x="1" y="218"/>
                    <a:pt x="1" y="473"/>
                  </a:cubicBezTo>
                  <a:cubicBezTo>
                    <a:pt x="1" y="763"/>
                    <a:pt x="218" y="942"/>
                    <a:pt x="470" y="942"/>
                  </a:cubicBezTo>
                  <a:cubicBezTo>
                    <a:pt x="725" y="942"/>
                    <a:pt x="943" y="763"/>
                    <a:pt x="943" y="473"/>
                  </a:cubicBezTo>
                  <a:cubicBezTo>
                    <a:pt x="943" y="218"/>
                    <a:pt x="725" y="0"/>
                    <a:pt x="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flipH="1">
              <a:off x="6977364" y="4450328"/>
              <a:ext cx="120171" cy="120171"/>
            </a:xfrm>
            <a:custGeom>
              <a:rect b="b" l="l" r="r" t="t"/>
              <a:pathLst>
                <a:path extrusionOk="0" h="943" w="943">
                  <a:moveTo>
                    <a:pt x="473" y="0"/>
                  </a:moveTo>
                  <a:cubicBezTo>
                    <a:pt x="218" y="0"/>
                    <a:pt x="1" y="218"/>
                    <a:pt x="1" y="473"/>
                  </a:cubicBezTo>
                  <a:cubicBezTo>
                    <a:pt x="1" y="763"/>
                    <a:pt x="218" y="942"/>
                    <a:pt x="473" y="942"/>
                  </a:cubicBezTo>
                  <a:cubicBezTo>
                    <a:pt x="725" y="942"/>
                    <a:pt x="943" y="763"/>
                    <a:pt x="943" y="473"/>
                  </a:cubicBezTo>
                  <a:cubicBezTo>
                    <a:pt x="943" y="218"/>
                    <a:pt x="725" y="0"/>
                    <a:pt x="4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flipH="1">
              <a:off x="7882175" y="4058076"/>
              <a:ext cx="600219" cy="452522"/>
            </a:xfrm>
            <a:custGeom>
              <a:rect b="b" l="l" r="r" t="t"/>
              <a:pathLst>
                <a:path extrusionOk="0" h="3551" w="4710">
                  <a:moveTo>
                    <a:pt x="1159" y="1"/>
                  </a:moveTo>
                  <a:cubicBezTo>
                    <a:pt x="797" y="1"/>
                    <a:pt x="435" y="35"/>
                    <a:pt x="73" y="146"/>
                  </a:cubicBezTo>
                  <a:cubicBezTo>
                    <a:pt x="73" y="180"/>
                    <a:pt x="38" y="180"/>
                    <a:pt x="0" y="180"/>
                  </a:cubicBezTo>
                  <a:lnTo>
                    <a:pt x="73" y="435"/>
                  </a:lnTo>
                  <a:cubicBezTo>
                    <a:pt x="110" y="398"/>
                    <a:pt x="145" y="398"/>
                    <a:pt x="145" y="398"/>
                  </a:cubicBezTo>
                  <a:cubicBezTo>
                    <a:pt x="473" y="290"/>
                    <a:pt x="835" y="218"/>
                    <a:pt x="1159" y="218"/>
                  </a:cubicBezTo>
                  <a:cubicBezTo>
                    <a:pt x="3008" y="218"/>
                    <a:pt x="4492" y="1739"/>
                    <a:pt x="4492" y="3551"/>
                  </a:cubicBezTo>
                  <a:lnTo>
                    <a:pt x="4710" y="3551"/>
                  </a:lnTo>
                  <a:cubicBezTo>
                    <a:pt x="4710" y="1595"/>
                    <a:pt x="3116" y="1"/>
                    <a:pt x="11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flipH="1">
              <a:off x="6603220" y="4067379"/>
              <a:ext cx="831131" cy="443219"/>
            </a:xfrm>
            <a:custGeom>
              <a:rect b="b" l="l" r="r" t="t"/>
              <a:pathLst>
                <a:path extrusionOk="0" h="3478" w="6522">
                  <a:moveTo>
                    <a:pt x="3044" y="0"/>
                  </a:moveTo>
                  <a:cubicBezTo>
                    <a:pt x="1775" y="0"/>
                    <a:pt x="615" y="652"/>
                    <a:pt x="1" y="1739"/>
                  </a:cubicBezTo>
                  <a:lnTo>
                    <a:pt x="218" y="1846"/>
                  </a:lnTo>
                  <a:cubicBezTo>
                    <a:pt x="798" y="870"/>
                    <a:pt x="1885" y="217"/>
                    <a:pt x="3044" y="217"/>
                  </a:cubicBezTo>
                  <a:cubicBezTo>
                    <a:pt x="4817" y="217"/>
                    <a:pt x="6304" y="1701"/>
                    <a:pt x="6304" y="3478"/>
                  </a:cubicBezTo>
                  <a:lnTo>
                    <a:pt x="6522" y="3478"/>
                  </a:lnTo>
                  <a:cubicBezTo>
                    <a:pt x="6522" y="1556"/>
                    <a:pt x="4962" y="0"/>
                    <a:pt x="30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flipH="1">
              <a:off x="7009498" y="3808809"/>
              <a:ext cx="1338832" cy="770854"/>
            </a:xfrm>
            <a:custGeom>
              <a:rect b="b" l="l" r="r" t="t"/>
              <a:pathLst>
                <a:path extrusionOk="0" h="6049" w="10506">
                  <a:moveTo>
                    <a:pt x="1667" y="760"/>
                  </a:moveTo>
                  <a:cubicBezTo>
                    <a:pt x="2029" y="1015"/>
                    <a:pt x="3078" y="1702"/>
                    <a:pt x="4092" y="2426"/>
                  </a:cubicBezTo>
                  <a:cubicBezTo>
                    <a:pt x="4744" y="2861"/>
                    <a:pt x="5396" y="3296"/>
                    <a:pt x="5869" y="3623"/>
                  </a:cubicBezTo>
                  <a:cubicBezTo>
                    <a:pt x="6266" y="3875"/>
                    <a:pt x="6483" y="4020"/>
                    <a:pt x="6593" y="4093"/>
                  </a:cubicBezTo>
                  <a:lnTo>
                    <a:pt x="6014" y="5724"/>
                  </a:lnTo>
                  <a:lnTo>
                    <a:pt x="1522" y="1267"/>
                  </a:lnTo>
                  <a:lnTo>
                    <a:pt x="1667" y="760"/>
                  </a:lnTo>
                  <a:close/>
                  <a:moveTo>
                    <a:pt x="7570" y="2102"/>
                  </a:moveTo>
                  <a:lnTo>
                    <a:pt x="10071" y="5434"/>
                  </a:lnTo>
                  <a:lnTo>
                    <a:pt x="6266" y="5797"/>
                  </a:lnTo>
                  <a:lnTo>
                    <a:pt x="7570" y="2102"/>
                  </a:lnTo>
                  <a:close/>
                  <a:moveTo>
                    <a:pt x="1667" y="0"/>
                  </a:moveTo>
                  <a:lnTo>
                    <a:pt x="0" y="5469"/>
                  </a:lnTo>
                  <a:lnTo>
                    <a:pt x="218" y="5542"/>
                  </a:lnTo>
                  <a:lnTo>
                    <a:pt x="1449" y="1522"/>
                  </a:lnTo>
                  <a:lnTo>
                    <a:pt x="6014" y="6049"/>
                  </a:lnTo>
                  <a:lnTo>
                    <a:pt x="10506" y="5614"/>
                  </a:lnTo>
                  <a:lnTo>
                    <a:pt x="7680" y="1847"/>
                  </a:lnTo>
                  <a:lnTo>
                    <a:pt x="8294" y="73"/>
                  </a:lnTo>
                  <a:lnTo>
                    <a:pt x="8077" y="0"/>
                  </a:lnTo>
                  <a:lnTo>
                    <a:pt x="6701" y="3875"/>
                  </a:lnTo>
                  <a:cubicBezTo>
                    <a:pt x="6121" y="3513"/>
                    <a:pt x="3550" y="1739"/>
                    <a:pt x="1774" y="508"/>
                  </a:cubicBezTo>
                  <a:lnTo>
                    <a:pt x="1884" y="73"/>
                  </a:lnTo>
                  <a:lnTo>
                    <a:pt x="16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flipH="1">
              <a:off x="7443403" y="4441025"/>
              <a:ext cx="230912" cy="231040"/>
            </a:xfrm>
            <a:custGeom>
              <a:rect b="b" l="l" r="r" t="t"/>
              <a:pathLst>
                <a:path extrusionOk="0" h="1813" w="1812">
                  <a:moveTo>
                    <a:pt x="904" y="1"/>
                  </a:moveTo>
                  <a:cubicBezTo>
                    <a:pt x="397" y="1"/>
                    <a:pt x="0" y="436"/>
                    <a:pt x="0" y="908"/>
                  </a:cubicBezTo>
                  <a:cubicBezTo>
                    <a:pt x="0" y="1415"/>
                    <a:pt x="397" y="1812"/>
                    <a:pt x="904" y="1812"/>
                  </a:cubicBezTo>
                  <a:cubicBezTo>
                    <a:pt x="1377" y="1812"/>
                    <a:pt x="1811" y="1415"/>
                    <a:pt x="1811" y="908"/>
                  </a:cubicBezTo>
                  <a:cubicBezTo>
                    <a:pt x="1811" y="436"/>
                    <a:pt x="1377"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
            <p:cNvSpPr/>
            <p:nvPr/>
          </p:nvSpPr>
          <p:spPr>
            <a:xfrm flipH="1">
              <a:off x="7189677" y="3785488"/>
              <a:ext cx="281504" cy="55562"/>
            </a:xfrm>
            <a:custGeom>
              <a:rect b="b" l="l" r="r" t="t"/>
              <a:pathLst>
                <a:path extrusionOk="0" h="436" w="2209">
                  <a:moveTo>
                    <a:pt x="217" y="1"/>
                  </a:moveTo>
                  <a:cubicBezTo>
                    <a:pt x="107" y="1"/>
                    <a:pt x="0" y="111"/>
                    <a:pt x="0" y="218"/>
                  </a:cubicBezTo>
                  <a:cubicBezTo>
                    <a:pt x="0" y="328"/>
                    <a:pt x="107" y="436"/>
                    <a:pt x="217" y="436"/>
                  </a:cubicBezTo>
                  <a:lnTo>
                    <a:pt x="1991" y="436"/>
                  </a:lnTo>
                  <a:cubicBezTo>
                    <a:pt x="2136" y="436"/>
                    <a:pt x="2208" y="328"/>
                    <a:pt x="2208" y="218"/>
                  </a:cubicBezTo>
                  <a:cubicBezTo>
                    <a:pt x="2208" y="111"/>
                    <a:pt x="2136" y="1"/>
                    <a:pt x="19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7"/>
            <p:cNvSpPr/>
            <p:nvPr/>
          </p:nvSpPr>
          <p:spPr>
            <a:xfrm flipH="1">
              <a:off x="7609582" y="3827288"/>
              <a:ext cx="300364" cy="517131"/>
            </a:xfrm>
            <a:custGeom>
              <a:rect b="b" l="l" r="r" t="t"/>
              <a:pathLst>
                <a:path extrusionOk="0" h="4058" w="2357">
                  <a:moveTo>
                    <a:pt x="1232" y="0"/>
                  </a:moveTo>
                  <a:cubicBezTo>
                    <a:pt x="1232" y="0"/>
                    <a:pt x="0" y="615"/>
                    <a:pt x="290" y="1449"/>
                  </a:cubicBezTo>
                  <a:cubicBezTo>
                    <a:pt x="507" y="2101"/>
                    <a:pt x="1884" y="4058"/>
                    <a:pt x="1884" y="4058"/>
                  </a:cubicBezTo>
                  <a:lnTo>
                    <a:pt x="2356" y="3623"/>
                  </a:lnTo>
                  <a:cubicBezTo>
                    <a:pt x="2356" y="3623"/>
                    <a:pt x="1522" y="1919"/>
                    <a:pt x="1342" y="1449"/>
                  </a:cubicBezTo>
                  <a:cubicBezTo>
                    <a:pt x="1304" y="1339"/>
                    <a:pt x="2067" y="797"/>
                    <a:pt x="2101" y="725"/>
                  </a:cubicBezTo>
                  <a:cubicBezTo>
                    <a:pt x="2174" y="508"/>
                    <a:pt x="1232" y="0"/>
                    <a:pt x="1232"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7"/>
            <p:cNvSpPr/>
            <p:nvPr/>
          </p:nvSpPr>
          <p:spPr>
            <a:xfrm flipH="1">
              <a:off x="7245118" y="3568717"/>
              <a:ext cx="674131" cy="519170"/>
            </a:xfrm>
            <a:custGeom>
              <a:rect b="b" l="l" r="r" t="t"/>
              <a:pathLst>
                <a:path extrusionOk="0" h="4074" w="5290">
                  <a:moveTo>
                    <a:pt x="3806" y="1"/>
                  </a:moveTo>
                  <a:cubicBezTo>
                    <a:pt x="3806" y="1"/>
                    <a:pt x="3371" y="653"/>
                    <a:pt x="3299" y="688"/>
                  </a:cubicBezTo>
                  <a:cubicBezTo>
                    <a:pt x="3044" y="832"/>
                    <a:pt x="2899" y="943"/>
                    <a:pt x="1884" y="1450"/>
                  </a:cubicBezTo>
                  <a:cubicBezTo>
                    <a:pt x="1705" y="1557"/>
                    <a:pt x="1560" y="1629"/>
                    <a:pt x="1415" y="1740"/>
                  </a:cubicBezTo>
                  <a:cubicBezTo>
                    <a:pt x="980" y="2029"/>
                    <a:pt x="363" y="2499"/>
                    <a:pt x="218" y="2899"/>
                  </a:cubicBezTo>
                  <a:cubicBezTo>
                    <a:pt x="1" y="3513"/>
                    <a:pt x="473" y="3986"/>
                    <a:pt x="580" y="4058"/>
                  </a:cubicBezTo>
                  <a:cubicBezTo>
                    <a:pt x="592" y="4069"/>
                    <a:pt x="600" y="4074"/>
                    <a:pt x="607" y="4074"/>
                  </a:cubicBezTo>
                  <a:cubicBezTo>
                    <a:pt x="669" y="4074"/>
                    <a:pt x="608" y="3688"/>
                    <a:pt x="1160" y="3623"/>
                  </a:cubicBezTo>
                  <a:cubicBezTo>
                    <a:pt x="1179" y="3622"/>
                    <a:pt x="1199" y="3622"/>
                    <a:pt x="1218" y="3622"/>
                  </a:cubicBezTo>
                  <a:cubicBezTo>
                    <a:pt x="1751" y="3622"/>
                    <a:pt x="2130" y="4071"/>
                    <a:pt x="2832" y="4071"/>
                  </a:cubicBezTo>
                  <a:cubicBezTo>
                    <a:pt x="2899" y="4071"/>
                    <a:pt x="2970" y="4067"/>
                    <a:pt x="3044" y="4058"/>
                  </a:cubicBezTo>
                  <a:cubicBezTo>
                    <a:pt x="3878" y="3986"/>
                    <a:pt x="4096" y="3551"/>
                    <a:pt x="4096" y="3551"/>
                  </a:cubicBezTo>
                  <a:cubicBezTo>
                    <a:pt x="4096" y="3551"/>
                    <a:pt x="3768" y="3223"/>
                    <a:pt x="3986" y="2754"/>
                  </a:cubicBezTo>
                  <a:cubicBezTo>
                    <a:pt x="4096" y="2609"/>
                    <a:pt x="4168" y="2537"/>
                    <a:pt x="4710" y="2137"/>
                  </a:cubicBezTo>
                  <a:cubicBezTo>
                    <a:pt x="5290" y="1702"/>
                    <a:pt x="5290" y="653"/>
                    <a:pt x="5290" y="653"/>
                  </a:cubicBezTo>
                  <a:lnTo>
                    <a:pt x="4748" y="218"/>
                  </a:lnTo>
                  <a:lnTo>
                    <a:pt x="38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7"/>
            <p:cNvSpPr/>
            <p:nvPr/>
          </p:nvSpPr>
          <p:spPr>
            <a:xfrm flipH="1">
              <a:off x="7526620" y="4265672"/>
              <a:ext cx="249263" cy="286474"/>
            </a:xfrm>
            <a:custGeom>
              <a:rect b="b" l="l" r="r" t="t"/>
              <a:pathLst>
                <a:path extrusionOk="0" h="2248" w="1956">
                  <a:moveTo>
                    <a:pt x="1412" y="0"/>
                  </a:moveTo>
                  <a:lnTo>
                    <a:pt x="542" y="580"/>
                  </a:lnTo>
                  <a:cubicBezTo>
                    <a:pt x="542" y="580"/>
                    <a:pt x="832" y="835"/>
                    <a:pt x="832" y="1015"/>
                  </a:cubicBezTo>
                  <a:cubicBezTo>
                    <a:pt x="797" y="1087"/>
                    <a:pt x="435" y="1449"/>
                    <a:pt x="218" y="1739"/>
                  </a:cubicBezTo>
                  <a:cubicBezTo>
                    <a:pt x="0" y="2029"/>
                    <a:pt x="0" y="2246"/>
                    <a:pt x="180" y="2246"/>
                  </a:cubicBezTo>
                  <a:cubicBezTo>
                    <a:pt x="183" y="2247"/>
                    <a:pt x="187" y="2247"/>
                    <a:pt x="190" y="2247"/>
                  </a:cubicBezTo>
                  <a:cubicBezTo>
                    <a:pt x="442" y="2247"/>
                    <a:pt x="1956" y="1014"/>
                    <a:pt x="1919" y="980"/>
                  </a:cubicBezTo>
                  <a:cubicBezTo>
                    <a:pt x="1594" y="763"/>
                    <a:pt x="1412" y="0"/>
                    <a:pt x="14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7"/>
            <p:cNvSpPr/>
            <p:nvPr/>
          </p:nvSpPr>
          <p:spPr>
            <a:xfrm flipH="1">
              <a:off x="7245118" y="3168692"/>
              <a:ext cx="655653" cy="512416"/>
            </a:xfrm>
            <a:custGeom>
              <a:rect b="b" l="l" r="r" t="t"/>
              <a:pathLst>
                <a:path extrusionOk="0" h="4021" w="5145">
                  <a:moveTo>
                    <a:pt x="2922" y="1"/>
                  </a:moveTo>
                  <a:cubicBezTo>
                    <a:pt x="2848" y="1"/>
                    <a:pt x="2768" y="19"/>
                    <a:pt x="2681" y="59"/>
                  </a:cubicBezTo>
                  <a:cubicBezTo>
                    <a:pt x="2681" y="59"/>
                    <a:pt x="2502" y="204"/>
                    <a:pt x="2502" y="349"/>
                  </a:cubicBezTo>
                  <a:lnTo>
                    <a:pt x="2502" y="604"/>
                  </a:lnTo>
                  <a:cubicBezTo>
                    <a:pt x="1812" y="2850"/>
                    <a:pt x="1" y="3430"/>
                    <a:pt x="1" y="3430"/>
                  </a:cubicBezTo>
                  <a:lnTo>
                    <a:pt x="218" y="3971"/>
                  </a:lnTo>
                  <a:cubicBezTo>
                    <a:pt x="1450" y="3392"/>
                    <a:pt x="2319" y="2488"/>
                    <a:pt x="2319" y="2488"/>
                  </a:cubicBezTo>
                  <a:cubicBezTo>
                    <a:pt x="2502" y="2957"/>
                    <a:pt x="2971" y="2995"/>
                    <a:pt x="3081" y="3937"/>
                  </a:cubicBezTo>
                  <a:cubicBezTo>
                    <a:pt x="3326" y="3997"/>
                    <a:pt x="3572" y="4020"/>
                    <a:pt x="3806" y="4020"/>
                  </a:cubicBezTo>
                  <a:cubicBezTo>
                    <a:pt x="4540" y="4020"/>
                    <a:pt x="5145" y="3792"/>
                    <a:pt x="5145" y="3792"/>
                  </a:cubicBezTo>
                  <a:cubicBezTo>
                    <a:pt x="5145" y="2922"/>
                    <a:pt x="4313" y="2305"/>
                    <a:pt x="3768" y="1001"/>
                  </a:cubicBezTo>
                  <a:cubicBezTo>
                    <a:pt x="3556" y="513"/>
                    <a:pt x="3317" y="1"/>
                    <a:pt x="29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7"/>
            <p:cNvSpPr/>
            <p:nvPr/>
          </p:nvSpPr>
          <p:spPr>
            <a:xfrm flipH="1">
              <a:off x="7512855" y="3079358"/>
              <a:ext cx="170763" cy="166303"/>
            </a:xfrm>
            <a:custGeom>
              <a:rect b="b" l="l" r="r" t="t"/>
              <a:pathLst>
                <a:path extrusionOk="0" h="1305" w="1340">
                  <a:moveTo>
                    <a:pt x="508" y="1"/>
                  </a:moveTo>
                  <a:lnTo>
                    <a:pt x="1" y="253"/>
                  </a:lnTo>
                  <a:lnTo>
                    <a:pt x="218" y="470"/>
                  </a:lnTo>
                  <a:lnTo>
                    <a:pt x="218" y="1160"/>
                  </a:lnTo>
                  <a:cubicBezTo>
                    <a:pt x="218" y="1160"/>
                    <a:pt x="319" y="1136"/>
                    <a:pt x="449" y="1136"/>
                  </a:cubicBezTo>
                  <a:cubicBezTo>
                    <a:pt x="599" y="1136"/>
                    <a:pt x="788" y="1168"/>
                    <a:pt x="905" y="1305"/>
                  </a:cubicBezTo>
                  <a:lnTo>
                    <a:pt x="1195" y="1122"/>
                  </a:lnTo>
                  <a:cubicBezTo>
                    <a:pt x="1340" y="1015"/>
                    <a:pt x="1340" y="760"/>
                    <a:pt x="1195" y="653"/>
                  </a:cubicBezTo>
                  <a:cubicBezTo>
                    <a:pt x="1122" y="615"/>
                    <a:pt x="1050" y="543"/>
                    <a:pt x="1015" y="470"/>
                  </a:cubicBezTo>
                  <a:cubicBezTo>
                    <a:pt x="870" y="218"/>
                    <a:pt x="508" y="1"/>
                    <a:pt x="508"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7"/>
            <p:cNvSpPr/>
            <p:nvPr/>
          </p:nvSpPr>
          <p:spPr>
            <a:xfrm flipH="1">
              <a:off x="7424927" y="2963900"/>
              <a:ext cx="350956" cy="265447"/>
            </a:xfrm>
            <a:custGeom>
              <a:rect b="b" l="l" r="r" t="t"/>
              <a:pathLst>
                <a:path extrusionOk="0" h="2083" w="2754">
                  <a:moveTo>
                    <a:pt x="1158" y="0"/>
                  </a:moveTo>
                  <a:cubicBezTo>
                    <a:pt x="765" y="0"/>
                    <a:pt x="298" y="213"/>
                    <a:pt x="180" y="472"/>
                  </a:cubicBezTo>
                  <a:cubicBezTo>
                    <a:pt x="0" y="834"/>
                    <a:pt x="435" y="1341"/>
                    <a:pt x="435" y="1341"/>
                  </a:cubicBezTo>
                  <a:lnTo>
                    <a:pt x="1159" y="1666"/>
                  </a:lnTo>
                  <a:cubicBezTo>
                    <a:pt x="1416" y="1970"/>
                    <a:pt x="1647" y="2083"/>
                    <a:pt x="1849" y="2083"/>
                  </a:cubicBezTo>
                  <a:cubicBezTo>
                    <a:pt x="2417" y="2083"/>
                    <a:pt x="2753" y="1197"/>
                    <a:pt x="2753" y="1197"/>
                  </a:cubicBezTo>
                  <a:lnTo>
                    <a:pt x="2753" y="1197"/>
                  </a:lnTo>
                  <a:cubicBezTo>
                    <a:pt x="2753" y="1197"/>
                    <a:pt x="2573" y="1401"/>
                    <a:pt x="2344" y="1401"/>
                  </a:cubicBezTo>
                  <a:cubicBezTo>
                    <a:pt x="2300" y="1401"/>
                    <a:pt x="2255" y="1394"/>
                    <a:pt x="2209" y="1376"/>
                  </a:cubicBezTo>
                  <a:cubicBezTo>
                    <a:pt x="1919" y="1269"/>
                    <a:pt x="1991" y="617"/>
                    <a:pt x="1667" y="217"/>
                  </a:cubicBezTo>
                  <a:cubicBezTo>
                    <a:pt x="1564" y="64"/>
                    <a:pt x="1372" y="0"/>
                    <a:pt x="1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7"/>
            <p:cNvSpPr/>
            <p:nvPr/>
          </p:nvSpPr>
          <p:spPr>
            <a:xfrm flipH="1">
              <a:off x="7577466" y="3045460"/>
              <a:ext cx="166303" cy="181340"/>
            </a:xfrm>
            <a:custGeom>
              <a:rect b="b" l="l" r="r" t="t"/>
              <a:pathLst>
                <a:path extrusionOk="0" h="1423" w="1305">
                  <a:moveTo>
                    <a:pt x="556" y="1"/>
                  </a:moveTo>
                  <a:cubicBezTo>
                    <a:pt x="378" y="1"/>
                    <a:pt x="139" y="84"/>
                    <a:pt x="73" y="194"/>
                  </a:cubicBezTo>
                  <a:cubicBezTo>
                    <a:pt x="73" y="194"/>
                    <a:pt x="0" y="446"/>
                    <a:pt x="110" y="591"/>
                  </a:cubicBezTo>
                  <a:cubicBezTo>
                    <a:pt x="183" y="736"/>
                    <a:pt x="73" y="954"/>
                    <a:pt x="110" y="954"/>
                  </a:cubicBezTo>
                  <a:cubicBezTo>
                    <a:pt x="145" y="991"/>
                    <a:pt x="218" y="991"/>
                    <a:pt x="218" y="991"/>
                  </a:cubicBezTo>
                  <a:cubicBezTo>
                    <a:pt x="218" y="991"/>
                    <a:pt x="363" y="1281"/>
                    <a:pt x="473" y="1388"/>
                  </a:cubicBezTo>
                  <a:cubicBezTo>
                    <a:pt x="494" y="1411"/>
                    <a:pt x="534" y="1422"/>
                    <a:pt x="583" y="1422"/>
                  </a:cubicBezTo>
                  <a:cubicBezTo>
                    <a:pt x="776" y="1422"/>
                    <a:pt x="1117" y="1237"/>
                    <a:pt x="1087" y="774"/>
                  </a:cubicBezTo>
                  <a:cubicBezTo>
                    <a:pt x="1087" y="774"/>
                    <a:pt x="1304" y="664"/>
                    <a:pt x="1232" y="412"/>
                  </a:cubicBezTo>
                  <a:cubicBezTo>
                    <a:pt x="1208" y="326"/>
                    <a:pt x="1163" y="294"/>
                    <a:pt x="1116" y="294"/>
                  </a:cubicBezTo>
                  <a:cubicBezTo>
                    <a:pt x="1023" y="294"/>
                    <a:pt x="919" y="422"/>
                    <a:pt x="942" y="519"/>
                  </a:cubicBezTo>
                  <a:cubicBezTo>
                    <a:pt x="942" y="519"/>
                    <a:pt x="763" y="374"/>
                    <a:pt x="763" y="122"/>
                  </a:cubicBezTo>
                  <a:cubicBezTo>
                    <a:pt x="763" y="36"/>
                    <a:pt x="672" y="1"/>
                    <a:pt x="556"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7"/>
            <p:cNvSpPr/>
            <p:nvPr/>
          </p:nvSpPr>
          <p:spPr>
            <a:xfrm flipH="1">
              <a:off x="7872992" y="3605674"/>
              <a:ext cx="157000" cy="83852"/>
            </a:xfrm>
            <a:custGeom>
              <a:rect b="b" l="l" r="r" t="t"/>
              <a:pathLst>
                <a:path extrusionOk="0" h="658" w="1232">
                  <a:moveTo>
                    <a:pt x="1015" y="1"/>
                  </a:moveTo>
                  <a:cubicBezTo>
                    <a:pt x="1015" y="1"/>
                    <a:pt x="762" y="1"/>
                    <a:pt x="580" y="145"/>
                  </a:cubicBezTo>
                  <a:cubicBezTo>
                    <a:pt x="363" y="253"/>
                    <a:pt x="328" y="325"/>
                    <a:pt x="328" y="325"/>
                  </a:cubicBezTo>
                  <a:lnTo>
                    <a:pt x="0" y="508"/>
                  </a:lnTo>
                  <a:cubicBezTo>
                    <a:pt x="0" y="508"/>
                    <a:pt x="422" y="657"/>
                    <a:pt x="716" y="657"/>
                  </a:cubicBezTo>
                  <a:cubicBezTo>
                    <a:pt x="744" y="657"/>
                    <a:pt x="772" y="656"/>
                    <a:pt x="797" y="653"/>
                  </a:cubicBezTo>
                  <a:cubicBezTo>
                    <a:pt x="1087" y="653"/>
                    <a:pt x="1232" y="542"/>
                    <a:pt x="1232" y="542"/>
                  </a:cubicBezTo>
                  <a:cubicBezTo>
                    <a:pt x="1232" y="542"/>
                    <a:pt x="1232" y="218"/>
                    <a:pt x="1015"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7"/>
            <p:cNvSpPr/>
            <p:nvPr/>
          </p:nvSpPr>
          <p:spPr>
            <a:xfrm flipH="1">
              <a:off x="7544968" y="3425478"/>
              <a:ext cx="60277" cy="83215"/>
            </a:xfrm>
            <a:custGeom>
              <a:rect b="b" l="l" r="r" t="t"/>
              <a:pathLst>
                <a:path extrusionOk="0" h="653" w="473">
                  <a:moveTo>
                    <a:pt x="472" y="0"/>
                  </a:moveTo>
                  <a:lnTo>
                    <a:pt x="0" y="473"/>
                  </a:lnTo>
                  <a:lnTo>
                    <a:pt x="73" y="652"/>
                  </a:lnTo>
                  <a:cubicBezTo>
                    <a:pt x="217" y="473"/>
                    <a:pt x="472" y="0"/>
                    <a:pt x="4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7"/>
            <p:cNvSpPr/>
            <p:nvPr/>
          </p:nvSpPr>
          <p:spPr>
            <a:xfrm flipH="1">
              <a:off x="7314183" y="3453132"/>
              <a:ext cx="277044" cy="116858"/>
            </a:xfrm>
            <a:custGeom>
              <a:rect b="b" l="l" r="r" t="t"/>
              <a:pathLst>
                <a:path extrusionOk="0" h="917" w="2174">
                  <a:moveTo>
                    <a:pt x="107" y="1"/>
                  </a:moveTo>
                  <a:lnTo>
                    <a:pt x="0" y="146"/>
                  </a:lnTo>
                  <a:cubicBezTo>
                    <a:pt x="0" y="146"/>
                    <a:pt x="995" y="917"/>
                    <a:pt x="1990" y="917"/>
                  </a:cubicBezTo>
                  <a:cubicBezTo>
                    <a:pt x="2051" y="917"/>
                    <a:pt x="2113" y="914"/>
                    <a:pt x="2174" y="908"/>
                  </a:cubicBezTo>
                  <a:lnTo>
                    <a:pt x="2174" y="763"/>
                  </a:lnTo>
                  <a:cubicBezTo>
                    <a:pt x="2174" y="763"/>
                    <a:pt x="870" y="763"/>
                    <a:pt x="107" y="1"/>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7"/>
            <p:cNvSpPr/>
            <p:nvPr/>
          </p:nvSpPr>
          <p:spPr>
            <a:xfrm flipH="1">
              <a:off x="7267921" y="3296129"/>
              <a:ext cx="152667" cy="171145"/>
            </a:xfrm>
            <a:custGeom>
              <a:rect b="b" l="l" r="r" t="t"/>
              <a:pathLst>
                <a:path extrusionOk="0" h="1343" w="1198">
                  <a:moveTo>
                    <a:pt x="0" y="1"/>
                  </a:moveTo>
                  <a:lnTo>
                    <a:pt x="73" y="184"/>
                  </a:lnTo>
                  <a:cubicBezTo>
                    <a:pt x="73" y="184"/>
                    <a:pt x="870" y="691"/>
                    <a:pt x="1087" y="1343"/>
                  </a:cubicBezTo>
                  <a:lnTo>
                    <a:pt x="1197" y="1233"/>
                  </a:lnTo>
                  <a:cubicBezTo>
                    <a:pt x="1197" y="1233"/>
                    <a:pt x="870" y="546"/>
                    <a:pt x="0" y="1"/>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7"/>
            <p:cNvSpPr/>
            <p:nvPr/>
          </p:nvSpPr>
          <p:spPr>
            <a:xfrm flipH="1">
              <a:off x="7125065" y="3448671"/>
              <a:ext cx="212434" cy="161333"/>
            </a:xfrm>
            <a:custGeom>
              <a:rect b="b" l="l" r="r" t="t"/>
              <a:pathLst>
                <a:path extrusionOk="0" h="1266" w="1667">
                  <a:moveTo>
                    <a:pt x="507" y="1"/>
                  </a:moveTo>
                  <a:lnTo>
                    <a:pt x="0" y="943"/>
                  </a:lnTo>
                  <a:cubicBezTo>
                    <a:pt x="278" y="1091"/>
                    <a:pt x="720" y="1266"/>
                    <a:pt x="1065" y="1266"/>
                  </a:cubicBezTo>
                  <a:cubicBezTo>
                    <a:pt x="1306" y="1266"/>
                    <a:pt x="1500" y="1181"/>
                    <a:pt x="1559" y="943"/>
                  </a:cubicBezTo>
                  <a:cubicBezTo>
                    <a:pt x="1667" y="325"/>
                    <a:pt x="507" y="1"/>
                    <a:pt x="507" y="1"/>
                  </a:cubicBezTo>
                  <a:close/>
                </a:path>
              </a:pathLst>
            </a:custGeom>
            <a:solidFill>
              <a:srgbClr val="353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7"/>
            <p:cNvSpPr/>
            <p:nvPr/>
          </p:nvSpPr>
          <p:spPr>
            <a:xfrm flipH="1">
              <a:off x="7157177" y="3467150"/>
              <a:ext cx="110868" cy="96978"/>
            </a:xfrm>
            <a:custGeom>
              <a:rect b="b" l="l" r="r" t="t"/>
              <a:pathLst>
                <a:path extrusionOk="0" h="761" w="870">
                  <a:moveTo>
                    <a:pt x="362" y="1"/>
                  </a:moveTo>
                  <a:cubicBezTo>
                    <a:pt x="362" y="1"/>
                    <a:pt x="542" y="180"/>
                    <a:pt x="507" y="435"/>
                  </a:cubicBezTo>
                  <a:cubicBezTo>
                    <a:pt x="470" y="725"/>
                    <a:pt x="0" y="760"/>
                    <a:pt x="0" y="760"/>
                  </a:cubicBezTo>
                  <a:cubicBezTo>
                    <a:pt x="869" y="760"/>
                    <a:pt x="470" y="73"/>
                    <a:pt x="470" y="73"/>
                  </a:cubicBezTo>
                  <a:lnTo>
                    <a:pt x="3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57"/>
          <p:cNvSpPr/>
          <p:nvPr/>
        </p:nvSpPr>
        <p:spPr>
          <a:xfrm>
            <a:off x="593074" y="422982"/>
            <a:ext cx="253841" cy="234039"/>
          </a:xfrm>
          <a:custGeom>
            <a:rect b="b" l="l" r="r" t="t"/>
            <a:pathLst>
              <a:path extrusionOk="0" h="10342" w="11217">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600"/>
                                        <p:tgtEl>
                                          <p:spTgt spid="659"/>
                                        </p:tgtEl>
                                        <p:attrNameLst>
                                          <p:attrName>ppt_x</p:attrName>
                                        </p:attrNameLst>
                                      </p:cBhvr>
                                      <p:tavLst>
                                        <p:tav fmla="" tm="0">
                                          <p:val>
                                            <p:strVal val="#ppt_x-1"/>
                                          </p:val>
                                        </p:tav>
                                        <p:tav fmla="" tm="100000">
                                          <p:val>
                                            <p:strVal val="#ppt_x"/>
                                          </p:val>
                                        </p:tav>
                                      </p:tavLst>
                                    </p:anim>
                                  </p:childTnLst>
                                </p:cTn>
                              </p:par>
                            </p:childTnLst>
                          </p:cTn>
                        </p:par>
                        <p:par>
                          <p:cTn fill="hold">
                            <p:stCondLst>
                              <p:cond delay="600"/>
                            </p:stCondLst>
                            <p:childTnLst>
                              <p:par>
                                <p:cTn fill="hold" nodeType="afterEffect" presetClass="entr" presetID="2" presetSubtype="8">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600"/>
                                        <p:tgtEl>
                                          <p:spTgt spid="643"/>
                                        </p:tgtEl>
                                        <p:attrNameLst>
                                          <p:attrName>ppt_x</p:attrName>
                                        </p:attrNameLst>
                                      </p:cBhvr>
                                      <p:tavLst>
                                        <p:tav fmla="" tm="0">
                                          <p:val>
                                            <p:strVal val="#ppt_x-1"/>
                                          </p:val>
                                        </p:tav>
                                        <p:tav fmla="" tm="100000">
                                          <p:val>
                                            <p:strVal val="#ppt_x"/>
                                          </p:val>
                                        </p:tav>
                                      </p:tavLst>
                                    </p:anim>
                                  </p:childTnLst>
                                </p:cTn>
                              </p:par>
                            </p:childTnLst>
                          </p:cTn>
                        </p:par>
                        <p:par>
                          <p:cTn fill="hold">
                            <p:stCondLst>
                              <p:cond delay="1200"/>
                            </p:stCondLst>
                            <p:childTnLst>
                              <p:par>
                                <p:cTn fill="hold" nodeType="afterEffect" presetClass="entr" presetID="2" presetSubtype="8">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600"/>
                                        <p:tgtEl>
                                          <p:spTgt spid="644"/>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8">
                                  <p:stCondLst>
                                    <p:cond delay="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600"/>
                                        <p:tgtEl>
                                          <p:spTgt spid="6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this presentation</a:t>
            </a:r>
            <a:endParaRPr/>
          </a:p>
        </p:txBody>
      </p:sp>
      <p:sp>
        <p:nvSpPr>
          <p:cNvPr id="695" name="Google Shape;695;p58"/>
          <p:cNvSpPr txBox="1"/>
          <p:nvPr>
            <p:ph idx="1" type="body"/>
          </p:nvPr>
        </p:nvSpPr>
        <p:spPr>
          <a:xfrm>
            <a:off x="720000" y="1205050"/>
            <a:ext cx="8269200" cy="3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30394B"/>
                </a:solidFill>
              </a:rPr>
              <a:t>Unleashing High-Value Growth: Targeting Sprocket Central's Next Customers</a:t>
            </a:r>
            <a:endParaRPr b="1" sz="1100">
              <a:solidFill>
                <a:srgbClr val="30394B"/>
              </a:solidFill>
            </a:endParaRPr>
          </a:p>
          <a:p>
            <a:pPr indent="0" lvl="0" marL="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lang="en" sz="900">
                <a:solidFill>
                  <a:srgbClr val="30394B"/>
                </a:solidFill>
              </a:rPr>
              <a:t>Good morning/afternoon everyone,</a:t>
            </a:r>
            <a:endParaRPr sz="900">
              <a:solidFill>
                <a:srgbClr val="30394B"/>
              </a:solidFill>
            </a:endParaRPr>
          </a:p>
          <a:p>
            <a:pPr indent="0" lvl="0" marL="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b="1" lang="en" sz="900">
                <a:solidFill>
                  <a:srgbClr val="30394B"/>
                </a:solidFill>
              </a:rPr>
              <a:t>Today, we embark on a data-driven journey to unlock Sprocket Central's hidden growth potential! We're not just analyzing transactions, but delving into a treasure trove of 1,000 new customer profiles. By uncovering their hidden preferences and predicting their next move, we aim to:</a:t>
            </a:r>
            <a:endParaRPr b="1" sz="900">
              <a:solidFill>
                <a:srgbClr val="30394B"/>
              </a:solidFill>
            </a:endParaRPr>
          </a:p>
          <a:p>
            <a:pPr indent="0" lvl="0" marL="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lang="en" sz="900">
                <a:solidFill>
                  <a:srgbClr val="30394B"/>
                </a:solidFill>
              </a:rPr>
              <a:t>Identify Sprocket Central's goldmine: Pinpoint the high-value segments within this untapped audience, revealing who's most likely to become loyal riders.</a:t>
            </a:r>
            <a:endParaRPr sz="900">
              <a:solidFill>
                <a:srgbClr val="30394B"/>
              </a:solidFill>
            </a:endParaRPr>
          </a:p>
          <a:p>
            <a:pPr indent="0" lvl="0" marL="0" rtl="0" algn="l">
              <a:spcBef>
                <a:spcPts val="0"/>
              </a:spcBef>
              <a:spcAft>
                <a:spcPts val="0"/>
              </a:spcAft>
              <a:buNone/>
            </a:pPr>
            <a:r>
              <a:rPr lang="en" sz="900">
                <a:solidFill>
                  <a:srgbClr val="30394B"/>
                </a:solidFill>
              </a:rPr>
              <a:t>Precision-target your marketing: Ditch the shotgun approach! We'll craft laser-focused campaigns tailor-made to ignite purchase interest in these ideal customers.</a:t>
            </a:r>
            <a:endParaRPr sz="900">
              <a:solidFill>
                <a:srgbClr val="30394B"/>
              </a:solidFill>
            </a:endParaRPr>
          </a:p>
          <a:p>
            <a:pPr indent="0" lvl="0" marL="0" rtl="0" algn="l">
              <a:spcBef>
                <a:spcPts val="0"/>
              </a:spcBef>
              <a:spcAft>
                <a:spcPts val="0"/>
              </a:spcAft>
              <a:buNone/>
            </a:pPr>
            <a:r>
              <a:rPr lang="en" sz="900">
                <a:solidFill>
                  <a:srgbClr val="30394B"/>
                </a:solidFill>
              </a:rPr>
              <a:t>Maximize your marketing ROI: Invest with confidence, knowing you're reaching the right individuals at the right time, driving profitable engagement.</a:t>
            </a:r>
            <a:endParaRPr sz="900">
              <a:solidFill>
                <a:srgbClr val="30394B"/>
              </a:solidFill>
            </a:endParaRPr>
          </a:p>
          <a:p>
            <a:pPr indent="0" lvl="0" marL="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lang="en" sz="900">
                <a:solidFill>
                  <a:srgbClr val="30394B"/>
                </a:solidFill>
              </a:rPr>
              <a:t>This three-week adventure unfolds in three exciting stages:</a:t>
            </a:r>
            <a:endParaRPr sz="900">
              <a:solidFill>
                <a:srgbClr val="30394B"/>
              </a:solidFill>
            </a:endParaRPr>
          </a:p>
          <a:p>
            <a:pPr indent="0" lvl="0" marL="0" rtl="0" algn="l">
              <a:spcBef>
                <a:spcPts val="0"/>
              </a:spcBef>
              <a:spcAft>
                <a:spcPts val="0"/>
              </a:spcAft>
              <a:buNone/>
            </a:pPr>
            <a:r>
              <a:t/>
            </a:r>
            <a:endParaRPr sz="900">
              <a:solidFill>
                <a:srgbClr val="30394B"/>
              </a:solidFill>
            </a:endParaRPr>
          </a:p>
          <a:p>
            <a:pPr indent="-285750" lvl="0" marL="457200" rtl="0" algn="l">
              <a:spcBef>
                <a:spcPts val="0"/>
              </a:spcBef>
              <a:spcAft>
                <a:spcPts val="0"/>
              </a:spcAft>
              <a:buClr>
                <a:srgbClr val="30394B"/>
              </a:buClr>
              <a:buSzPts val="900"/>
              <a:buChar char="●"/>
            </a:pPr>
            <a:r>
              <a:rPr b="1" lang="en" sz="900">
                <a:solidFill>
                  <a:srgbClr val="30394B"/>
                </a:solidFill>
              </a:rPr>
              <a:t>Data Exploration:</a:t>
            </a:r>
            <a:r>
              <a:rPr lang="en" sz="900">
                <a:solidFill>
                  <a:srgbClr val="30394B"/>
                </a:solidFill>
              </a:rPr>
              <a:t> We'll unpack the secrets hidden within your existing customer data and these new profiles, understanding their demographics, habits, and buying patterns.</a:t>
            </a:r>
            <a:endParaRPr sz="900">
              <a:solidFill>
                <a:srgbClr val="30394B"/>
              </a:solidFill>
            </a:endParaRPr>
          </a:p>
          <a:p>
            <a:pPr indent="-285750" lvl="0" marL="457200" rtl="0" algn="l">
              <a:spcBef>
                <a:spcPts val="0"/>
              </a:spcBef>
              <a:spcAft>
                <a:spcPts val="0"/>
              </a:spcAft>
              <a:buClr>
                <a:srgbClr val="30394B"/>
              </a:buClr>
              <a:buSzPts val="900"/>
              <a:buChar char="●"/>
            </a:pPr>
            <a:r>
              <a:rPr b="1" lang="en" sz="900">
                <a:solidFill>
                  <a:srgbClr val="30394B"/>
                </a:solidFill>
              </a:rPr>
              <a:t>Model Development &amp; Training:</a:t>
            </a:r>
            <a:r>
              <a:rPr lang="en" sz="900">
                <a:solidFill>
                  <a:srgbClr val="30394B"/>
                </a:solidFill>
              </a:rPr>
              <a:t> We'll build a powerful predictive model, fueled by insights from exploration, to accurately identify the most promising potential customers.</a:t>
            </a:r>
            <a:endParaRPr sz="900">
              <a:solidFill>
                <a:srgbClr val="30394B"/>
              </a:solidFill>
            </a:endParaRPr>
          </a:p>
          <a:p>
            <a:pPr indent="-285750" lvl="0" marL="457200" rtl="0" algn="l">
              <a:spcBef>
                <a:spcPts val="0"/>
              </a:spcBef>
              <a:spcAft>
                <a:spcPts val="0"/>
              </a:spcAft>
              <a:buClr>
                <a:srgbClr val="30394B"/>
              </a:buClr>
              <a:buSzPts val="900"/>
              <a:buChar char="●"/>
            </a:pPr>
            <a:r>
              <a:rPr b="1" lang="en" sz="900">
                <a:solidFill>
                  <a:srgbClr val="30394B"/>
                </a:solidFill>
              </a:rPr>
              <a:t>Results Interpretation &amp; Reporting:</a:t>
            </a:r>
            <a:r>
              <a:rPr lang="en" sz="900">
                <a:solidFill>
                  <a:srgbClr val="30394B"/>
                </a:solidFill>
              </a:rPr>
              <a:t> No model is complete without clear communication. We'll translate data into actionable insights, presenting a roadmap to target your high-value audience with precision and confidence.</a:t>
            </a:r>
            <a:endParaRPr sz="900">
              <a:solidFill>
                <a:srgbClr val="30394B"/>
              </a:solidFill>
            </a:endParaRPr>
          </a:p>
          <a:p>
            <a:pPr indent="0" lvl="0" marL="45720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lang="en" sz="900">
                <a:solidFill>
                  <a:srgbClr val="30394B"/>
                </a:solidFill>
              </a:rPr>
              <a:t>Throughout this journey, we'll leverage external data, transform raw fields for optimal analysis, and keep you informed every step of the way. By the end, you'll be equipped with a data-driven blueprint to fuel Sprocket Central's growth and conquer the cycling market!</a:t>
            </a:r>
            <a:endParaRPr sz="900">
              <a:solidFill>
                <a:srgbClr val="30394B"/>
              </a:solidFill>
            </a:endParaRPr>
          </a:p>
          <a:p>
            <a:pPr indent="0" lvl="0" marL="0" rtl="0" algn="l">
              <a:spcBef>
                <a:spcPts val="0"/>
              </a:spcBef>
              <a:spcAft>
                <a:spcPts val="0"/>
              </a:spcAft>
              <a:buNone/>
            </a:pPr>
            <a:r>
              <a:t/>
            </a:r>
            <a:endParaRPr sz="900">
              <a:solidFill>
                <a:srgbClr val="30394B"/>
              </a:solidFill>
            </a:endParaRPr>
          </a:p>
          <a:p>
            <a:pPr indent="0" lvl="0" marL="0" rtl="0" algn="l">
              <a:spcBef>
                <a:spcPts val="0"/>
              </a:spcBef>
              <a:spcAft>
                <a:spcPts val="0"/>
              </a:spcAft>
              <a:buNone/>
            </a:pPr>
            <a:r>
              <a:rPr lang="en" sz="900">
                <a:solidFill>
                  <a:srgbClr val="30394B"/>
                </a:solidFill>
              </a:rPr>
              <a:t>Get ready to unleash the power of data and discover your most valuable customers! Let's begin!</a:t>
            </a:r>
            <a:endParaRPr sz="900">
              <a:solidFill>
                <a:srgbClr val="30394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9"/>
          <p:cNvSpPr txBox="1"/>
          <p:nvPr>
            <p:ph type="ctrTitle"/>
          </p:nvPr>
        </p:nvSpPr>
        <p:spPr>
          <a:xfrm>
            <a:off x="720000" y="984575"/>
            <a:ext cx="3399900" cy="111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Whoa!</a:t>
            </a:r>
            <a:endParaRPr/>
          </a:p>
        </p:txBody>
      </p:sp>
      <p:sp>
        <p:nvSpPr>
          <p:cNvPr id="701" name="Google Shape;701;p59"/>
          <p:cNvSpPr txBox="1"/>
          <p:nvPr>
            <p:ph idx="1" type="subTitle"/>
          </p:nvPr>
        </p:nvSpPr>
        <p:spPr>
          <a:xfrm>
            <a:off x="720000" y="2071525"/>
            <a:ext cx="5114100" cy="248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Sprocket Central, buckle up! We're unlocking growth with 1,000 new customers.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Forget guesswork, let data guide your marketing! In 3 weeks, we'll:</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Find your high-value riders:</a:t>
            </a:r>
            <a:r>
              <a:rPr lang="en" sz="1200"/>
              <a:t> pinpoint who's likely to buy.</a:t>
            </a:r>
            <a:endParaRPr sz="1200"/>
          </a:p>
          <a:p>
            <a:pPr indent="-304800" lvl="0" marL="457200" rtl="0" algn="l">
              <a:spcBef>
                <a:spcPts val="0"/>
              </a:spcBef>
              <a:spcAft>
                <a:spcPts val="0"/>
              </a:spcAft>
              <a:buSzPts val="1200"/>
              <a:buChar char="●"/>
            </a:pPr>
            <a:r>
              <a:rPr b="1" lang="en" sz="1200"/>
              <a:t>Target them like pros:</a:t>
            </a:r>
            <a:r>
              <a:rPr lang="en" sz="1200"/>
              <a:t> laser-focused campaigns for max impact.</a:t>
            </a:r>
            <a:endParaRPr sz="1200"/>
          </a:p>
          <a:p>
            <a:pPr indent="-304800" lvl="0" marL="457200" rtl="0" algn="l">
              <a:spcBef>
                <a:spcPts val="0"/>
              </a:spcBef>
              <a:spcAft>
                <a:spcPts val="0"/>
              </a:spcAft>
              <a:buSzPts val="1200"/>
              <a:buChar char="●"/>
            </a:pPr>
            <a:r>
              <a:rPr b="1" lang="en" sz="1200"/>
              <a:t>Maximize your ROI:</a:t>
            </a:r>
            <a:r>
              <a:rPr lang="en" sz="1200"/>
              <a:t> spend smarter, not harder.</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Data exploration, model building, and actionable insights – prepare to win the cycling market! Let's dive in.</a:t>
            </a:r>
            <a:endParaRPr sz="1200"/>
          </a:p>
        </p:txBody>
      </p:sp>
      <p:sp>
        <p:nvSpPr>
          <p:cNvPr id="702" name="Google Shape;702;p59"/>
          <p:cNvSpPr/>
          <p:nvPr/>
        </p:nvSpPr>
        <p:spPr>
          <a:xfrm>
            <a:off x="9456476" y="4727117"/>
            <a:ext cx="128773" cy="23433"/>
          </a:xfrm>
          <a:custGeom>
            <a:rect b="b" l="l" r="r" t="t"/>
            <a:pathLst>
              <a:path extrusionOk="0" h="109" w="599">
                <a:moveTo>
                  <a:pt x="299" y="1"/>
                </a:moveTo>
                <a:cubicBezTo>
                  <a:pt x="128" y="1"/>
                  <a:pt x="0" y="23"/>
                  <a:pt x="0" y="66"/>
                </a:cubicBezTo>
                <a:cubicBezTo>
                  <a:pt x="0" y="86"/>
                  <a:pt x="128" y="108"/>
                  <a:pt x="299" y="108"/>
                </a:cubicBezTo>
                <a:cubicBezTo>
                  <a:pt x="470" y="108"/>
                  <a:pt x="598" y="86"/>
                  <a:pt x="598" y="66"/>
                </a:cubicBezTo>
                <a:cubicBezTo>
                  <a:pt x="598" y="23"/>
                  <a:pt x="470"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9"/>
          <p:cNvSpPr/>
          <p:nvPr/>
        </p:nvSpPr>
        <p:spPr>
          <a:xfrm>
            <a:off x="9456476" y="4809884"/>
            <a:ext cx="128773" cy="23218"/>
          </a:xfrm>
          <a:custGeom>
            <a:rect b="b" l="l" r="r" t="t"/>
            <a:pathLst>
              <a:path extrusionOk="0" h="108" w="599">
                <a:moveTo>
                  <a:pt x="299" y="0"/>
                </a:moveTo>
                <a:cubicBezTo>
                  <a:pt x="128" y="0"/>
                  <a:pt x="0" y="22"/>
                  <a:pt x="0" y="43"/>
                </a:cubicBezTo>
                <a:cubicBezTo>
                  <a:pt x="0" y="65"/>
                  <a:pt x="128" y="108"/>
                  <a:pt x="299" y="108"/>
                </a:cubicBezTo>
                <a:cubicBezTo>
                  <a:pt x="470" y="108"/>
                  <a:pt x="598" y="65"/>
                  <a:pt x="598" y="43"/>
                </a:cubicBezTo>
                <a:cubicBezTo>
                  <a:pt x="598" y="22"/>
                  <a:pt x="470"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59"/>
          <p:cNvGrpSpPr/>
          <p:nvPr/>
        </p:nvGrpSpPr>
        <p:grpSpPr>
          <a:xfrm>
            <a:off x="3531575" y="2245395"/>
            <a:ext cx="6696606" cy="3018083"/>
            <a:chOff x="3531575" y="2245395"/>
            <a:chExt cx="6696606" cy="3018083"/>
          </a:xfrm>
        </p:grpSpPr>
        <p:sp>
          <p:nvSpPr>
            <p:cNvPr id="705" name="Google Shape;705;p59"/>
            <p:cNvSpPr/>
            <p:nvPr/>
          </p:nvSpPr>
          <p:spPr>
            <a:xfrm flipH="1">
              <a:off x="3531575" y="4616133"/>
              <a:ext cx="6696606" cy="647345"/>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6286322" y="4811359"/>
              <a:ext cx="2775067" cy="85446"/>
            </a:xfrm>
            <a:custGeom>
              <a:rect b="b" l="l" r="r" t="t"/>
              <a:pathLst>
                <a:path extrusionOk="0" h="618" w="20071">
                  <a:moveTo>
                    <a:pt x="5072" y="73"/>
                  </a:moveTo>
                  <a:lnTo>
                    <a:pt x="5072" y="73"/>
                  </a:lnTo>
                  <a:cubicBezTo>
                    <a:pt x="4928" y="110"/>
                    <a:pt x="4748" y="110"/>
                    <a:pt x="4603" y="110"/>
                  </a:cubicBezTo>
                  <a:cubicBezTo>
                    <a:pt x="4783" y="110"/>
                    <a:pt x="4928" y="110"/>
                    <a:pt x="5072" y="73"/>
                  </a:cubicBezTo>
                  <a:close/>
                  <a:moveTo>
                    <a:pt x="14456" y="73"/>
                  </a:moveTo>
                  <a:cubicBezTo>
                    <a:pt x="14601" y="110"/>
                    <a:pt x="14746" y="110"/>
                    <a:pt x="14853" y="110"/>
                  </a:cubicBezTo>
                  <a:cubicBezTo>
                    <a:pt x="14746" y="110"/>
                    <a:pt x="14601" y="110"/>
                    <a:pt x="14491" y="73"/>
                  </a:cubicBezTo>
                  <a:close/>
                  <a:moveTo>
                    <a:pt x="15288" y="73"/>
                  </a:moveTo>
                  <a:cubicBezTo>
                    <a:pt x="15143" y="110"/>
                    <a:pt x="14998" y="110"/>
                    <a:pt x="14853" y="110"/>
                  </a:cubicBezTo>
                  <a:cubicBezTo>
                    <a:pt x="15036" y="110"/>
                    <a:pt x="15181" y="110"/>
                    <a:pt x="15326" y="73"/>
                  </a:cubicBezTo>
                  <a:close/>
                  <a:moveTo>
                    <a:pt x="18693" y="38"/>
                  </a:moveTo>
                  <a:cubicBezTo>
                    <a:pt x="18041" y="38"/>
                    <a:pt x="17244" y="38"/>
                    <a:pt x="16413" y="73"/>
                  </a:cubicBezTo>
                  <a:lnTo>
                    <a:pt x="16085" y="73"/>
                  </a:lnTo>
                  <a:cubicBezTo>
                    <a:pt x="15905" y="145"/>
                    <a:pt x="15761" y="183"/>
                    <a:pt x="15578" y="217"/>
                  </a:cubicBezTo>
                  <a:cubicBezTo>
                    <a:pt x="15761" y="255"/>
                    <a:pt x="15868" y="290"/>
                    <a:pt x="15833" y="328"/>
                  </a:cubicBezTo>
                  <a:cubicBezTo>
                    <a:pt x="15833" y="349"/>
                    <a:pt x="15819" y="357"/>
                    <a:pt x="15791" y="360"/>
                  </a:cubicBezTo>
                  <a:lnTo>
                    <a:pt x="15791" y="360"/>
                  </a:lnTo>
                  <a:cubicBezTo>
                    <a:pt x="18257" y="288"/>
                    <a:pt x="20035" y="182"/>
                    <a:pt x="20035" y="145"/>
                  </a:cubicBezTo>
                  <a:cubicBezTo>
                    <a:pt x="20070" y="73"/>
                    <a:pt x="19528" y="38"/>
                    <a:pt x="18693" y="38"/>
                  </a:cubicBezTo>
                  <a:close/>
                  <a:moveTo>
                    <a:pt x="15791" y="360"/>
                  </a:moveTo>
                  <a:cubicBezTo>
                    <a:pt x="15768" y="361"/>
                    <a:pt x="15746" y="362"/>
                    <a:pt x="15723" y="362"/>
                  </a:cubicBezTo>
                  <a:cubicBezTo>
                    <a:pt x="15751" y="362"/>
                    <a:pt x="15774" y="362"/>
                    <a:pt x="15791" y="360"/>
                  </a:cubicBezTo>
                  <a:close/>
                  <a:moveTo>
                    <a:pt x="3551" y="110"/>
                  </a:moveTo>
                  <a:cubicBezTo>
                    <a:pt x="1777" y="183"/>
                    <a:pt x="401" y="217"/>
                    <a:pt x="291" y="255"/>
                  </a:cubicBezTo>
                  <a:cubicBezTo>
                    <a:pt x="1" y="328"/>
                    <a:pt x="1305" y="362"/>
                    <a:pt x="1595" y="362"/>
                  </a:cubicBezTo>
                  <a:cubicBezTo>
                    <a:pt x="256" y="545"/>
                    <a:pt x="1560" y="617"/>
                    <a:pt x="3951" y="617"/>
                  </a:cubicBezTo>
                  <a:lnTo>
                    <a:pt x="4638" y="617"/>
                  </a:lnTo>
                  <a:cubicBezTo>
                    <a:pt x="3623" y="580"/>
                    <a:pt x="2682" y="507"/>
                    <a:pt x="2682" y="507"/>
                  </a:cubicBezTo>
                  <a:cubicBezTo>
                    <a:pt x="2429" y="362"/>
                    <a:pt x="3226" y="290"/>
                    <a:pt x="4241" y="255"/>
                  </a:cubicBezTo>
                  <a:cubicBezTo>
                    <a:pt x="4023" y="255"/>
                    <a:pt x="3768" y="183"/>
                    <a:pt x="3551" y="110"/>
                  </a:cubicBezTo>
                  <a:close/>
                  <a:moveTo>
                    <a:pt x="10254" y="0"/>
                  </a:moveTo>
                  <a:cubicBezTo>
                    <a:pt x="9023" y="0"/>
                    <a:pt x="7391" y="38"/>
                    <a:pt x="5835" y="73"/>
                  </a:cubicBezTo>
                  <a:cubicBezTo>
                    <a:pt x="5580" y="145"/>
                    <a:pt x="5290" y="217"/>
                    <a:pt x="5038" y="255"/>
                  </a:cubicBezTo>
                  <a:cubicBezTo>
                    <a:pt x="6087" y="255"/>
                    <a:pt x="7066" y="362"/>
                    <a:pt x="6956" y="507"/>
                  </a:cubicBezTo>
                  <a:cubicBezTo>
                    <a:pt x="6921" y="545"/>
                    <a:pt x="6777" y="580"/>
                    <a:pt x="6594" y="617"/>
                  </a:cubicBezTo>
                  <a:cubicBezTo>
                    <a:pt x="9023" y="580"/>
                    <a:pt x="11848" y="507"/>
                    <a:pt x="14274" y="435"/>
                  </a:cubicBezTo>
                  <a:cubicBezTo>
                    <a:pt x="13442" y="400"/>
                    <a:pt x="12573" y="328"/>
                    <a:pt x="12573" y="328"/>
                  </a:cubicBezTo>
                  <a:cubicBezTo>
                    <a:pt x="12355" y="217"/>
                    <a:pt x="13080" y="145"/>
                    <a:pt x="13912" y="145"/>
                  </a:cubicBezTo>
                  <a:cubicBezTo>
                    <a:pt x="13839" y="145"/>
                    <a:pt x="13767" y="110"/>
                    <a:pt x="13732" y="73"/>
                  </a:cubicBezTo>
                  <a:cubicBezTo>
                    <a:pt x="13115" y="73"/>
                    <a:pt x="12607" y="73"/>
                    <a:pt x="12245" y="38"/>
                  </a:cubicBezTo>
                  <a:cubicBezTo>
                    <a:pt x="11883" y="0"/>
                    <a:pt x="11158" y="0"/>
                    <a:pt x="1025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7052575" y="4901505"/>
              <a:ext cx="1537894" cy="50189"/>
            </a:xfrm>
            <a:custGeom>
              <a:rect b="b" l="l" r="r" t="t"/>
              <a:pathLst>
                <a:path extrusionOk="0" h="363" w="11123">
                  <a:moveTo>
                    <a:pt x="8694" y="0"/>
                  </a:moveTo>
                  <a:cubicBezTo>
                    <a:pt x="5472" y="0"/>
                    <a:pt x="0" y="217"/>
                    <a:pt x="255" y="328"/>
                  </a:cubicBezTo>
                  <a:cubicBezTo>
                    <a:pt x="255" y="328"/>
                    <a:pt x="2718" y="362"/>
                    <a:pt x="5289" y="362"/>
                  </a:cubicBezTo>
                  <a:cubicBezTo>
                    <a:pt x="7970" y="362"/>
                    <a:pt x="10723" y="328"/>
                    <a:pt x="10978" y="145"/>
                  </a:cubicBezTo>
                  <a:cubicBezTo>
                    <a:pt x="11123" y="38"/>
                    <a:pt x="10109" y="0"/>
                    <a:pt x="8694"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7017600" y="4951556"/>
              <a:ext cx="325608" cy="25302"/>
            </a:xfrm>
            <a:custGeom>
              <a:rect b="b" l="l" r="r" t="t"/>
              <a:pathLst>
                <a:path extrusionOk="0" h="183" w="2355">
                  <a:moveTo>
                    <a:pt x="1232" y="0"/>
                  </a:moveTo>
                  <a:cubicBezTo>
                    <a:pt x="615" y="0"/>
                    <a:pt x="1" y="38"/>
                    <a:pt x="180" y="111"/>
                  </a:cubicBezTo>
                  <a:cubicBezTo>
                    <a:pt x="180" y="111"/>
                    <a:pt x="1050" y="183"/>
                    <a:pt x="1667" y="183"/>
                  </a:cubicBezTo>
                  <a:cubicBezTo>
                    <a:pt x="1992" y="183"/>
                    <a:pt x="2247" y="145"/>
                    <a:pt x="2282" y="111"/>
                  </a:cubicBezTo>
                  <a:cubicBezTo>
                    <a:pt x="2354" y="38"/>
                    <a:pt x="1774" y="0"/>
                    <a:pt x="1232"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6887496" y="4861409"/>
              <a:ext cx="200481" cy="10093"/>
            </a:xfrm>
            <a:custGeom>
              <a:rect b="b" l="l" r="r" t="t"/>
              <a:pathLst>
                <a:path extrusionOk="0" h="73" w="1450">
                  <a:moveTo>
                    <a:pt x="1450" y="0"/>
                  </a:moveTo>
                  <a:lnTo>
                    <a:pt x="1450" y="0"/>
                  </a:lnTo>
                  <a:cubicBezTo>
                    <a:pt x="980" y="38"/>
                    <a:pt x="508" y="38"/>
                    <a:pt x="1" y="73"/>
                  </a:cubicBezTo>
                  <a:lnTo>
                    <a:pt x="580" y="73"/>
                  </a:lnTo>
                  <a:cubicBezTo>
                    <a:pt x="943" y="73"/>
                    <a:pt x="1270" y="73"/>
                    <a:pt x="1450"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6867447" y="4831268"/>
              <a:ext cx="485716" cy="40234"/>
            </a:xfrm>
            <a:custGeom>
              <a:rect b="b" l="l" r="r" t="t"/>
              <a:pathLst>
                <a:path extrusionOk="0" h="291" w="3513">
                  <a:moveTo>
                    <a:pt x="1557" y="1"/>
                  </a:moveTo>
                  <a:cubicBezTo>
                    <a:pt x="725" y="1"/>
                    <a:pt x="0" y="73"/>
                    <a:pt x="218" y="184"/>
                  </a:cubicBezTo>
                  <a:cubicBezTo>
                    <a:pt x="218" y="184"/>
                    <a:pt x="1087" y="256"/>
                    <a:pt x="1919" y="291"/>
                  </a:cubicBezTo>
                  <a:cubicBezTo>
                    <a:pt x="2426" y="256"/>
                    <a:pt x="2898" y="256"/>
                    <a:pt x="3368" y="218"/>
                  </a:cubicBezTo>
                  <a:cubicBezTo>
                    <a:pt x="3440" y="218"/>
                    <a:pt x="3478" y="218"/>
                    <a:pt x="3478" y="184"/>
                  </a:cubicBezTo>
                  <a:cubicBezTo>
                    <a:pt x="3513" y="146"/>
                    <a:pt x="3406" y="111"/>
                    <a:pt x="3223" y="73"/>
                  </a:cubicBezTo>
                  <a:cubicBezTo>
                    <a:pt x="3006" y="111"/>
                    <a:pt x="2754" y="146"/>
                    <a:pt x="2498" y="146"/>
                  </a:cubicBezTo>
                  <a:cubicBezTo>
                    <a:pt x="2174" y="146"/>
                    <a:pt x="1846" y="111"/>
                    <a:pt x="1557"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8149689" y="4896666"/>
              <a:ext cx="270580" cy="4977"/>
            </a:xfrm>
            <a:custGeom>
              <a:rect b="b" l="l" r="r" t="t"/>
              <a:pathLst>
                <a:path extrusionOk="0" h="36" w="1957">
                  <a:moveTo>
                    <a:pt x="1" y="0"/>
                  </a:moveTo>
                  <a:cubicBezTo>
                    <a:pt x="328" y="0"/>
                    <a:pt x="691" y="35"/>
                    <a:pt x="1015" y="35"/>
                  </a:cubicBezTo>
                  <a:cubicBezTo>
                    <a:pt x="1415" y="35"/>
                    <a:pt x="1740" y="0"/>
                    <a:pt x="1957"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9"/>
            <p:cNvSpPr/>
            <p:nvPr/>
          </p:nvSpPr>
          <p:spPr>
            <a:xfrm flipH="1">
              <a:off x="8084289" y="4846615"/>
              <a:ext cx="641261" cy="50189"/>
            </a:xfrm>
            <a:custGeom>
              <a:rect b="b" l="l" r="r" t="t"/>
              <a:pathLst>
                <a:path extrusionOk="0" h="363" w="4638">
                  <a:moveTo>
                    <a:pt x="1812" y="0"/>
                  </a:moveTo>
                  <a:cubicBezTo>
                    <a:pt x="797" y="35"/>
                    <a:pt x="0" y="107"/>
                    <a:pt x="253" y="252"/>
                  </a:cubicBezTo>
                  <a:cubicBezTo>
                    <a:pt x="253" y="252"/>
                    <a:pt x="1194" y="325"/>
                    <a:pt x="2209" y="362"/>
                  </a:cubicBezTo>
                  <a:lnTo>
                    <a:pt x="4165" y="362"/>
                  </a:lnTo>
                  <a:cubicBezTo>
                    <a:pt x="4348" y="325"/>
                    <a:pt x="4492" y="290"/>
                    <a:pt x="4527" y="252"/>
                  </a:cubicBezTo>
                  <a:cubicBezTo>
                    <a:pt x="4637" y="107"/>
                    <a:pt x="3658" y="0"/>
                    <a:pt x="2609" y="0"/>
                  </a:cubicBezTo>
                  <a:cubicBezTo>
                    <a:pt x="2464" y="35"/>
                    <a:pt x="2319" y="35"/>
                    <a:pt x="2174" y="35"/>
                  </a:cubicBezTo>
                  <a:cubicBezTo>
                    <a:pt x="2064" y="35"/>
                    <a:pt x="1919" y="35"/>
                    <a:pt x="1812" y="0"/>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
            <p:cNvSpPr/>
            <p:nvPr/>
          </p:nvSpPr>
          <p:spPr>
            <a:xfrm flipH="1">
              <a:off x="8359986" y="4821313"/>
              <a:ext cx="100379" cy="5392"/>
            </a:xfrm>
            <a:custGeom>
              <a:rect b="b" l="l" r="r" t="t"/>
              <a:pathLst>
                <a:path extrusionOk="0" h="39" w="726">
                  <a:moveTo>
                    <a:pt x="725" y="1"/>
                  </a:moveTo>
                  <a:cubicBezTo>
                    <a:pt x="473" y="1"/>
                    <a:pt x="218" y="1"/>
                    <a:pt x="1" y="38"/>
                  </a:cubicBezTo>
                  <a:lnTo>
                    <a:pt x="256" y="38"/>
                  </a:lnTo>
                  <a:cubicBezTo>
                    <a:pt x="401" y="38"/>
                    <a:pt x="581" y="38"/>
                    <a:pt x="7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9"/>
            <p:cNvSpPr/>
            <p:nvPr/>
          </p:nvSpPr>
          <p:spPr>
            <a:xfrm flipH="1">
              <a:off x="4877115" y="4976713"/>
              <a:ext cx="150430" cy="130105"/>
            </a:xfrm>
            <a:custGeom>
              <a:rect b="b" l="l" r="r" t="t"/>
              <a:pathLst>
                <a:path extrusionOk="0" h="941" w="1088">
                  <a:moveTo>
                    <a:pt x="768" y="1"/>
                  </a:moveTo>
                  <a:cubicBezTo>
                    <a:pt x="598" y="1"/>
                    <a:pt x="511" y="727"/>
                    <a:pt x="508" y="757"/>
                  </a:cubicBezTo>
                  <a:lnTo>
                    <a:pt x="508" y="757"/>
                  </a:lnTo>
                  <a:cubicBezTo>
                    <a:pt x="511" y="730"/>
                    <a:pt x="576" y="142"/>
                    <a:pt x="398" y="71"/>
                  </a:cubicBezTo>
                  <a:cubicBezTo>
                    <a:pt x="391" y="70"/>
                    <a:pt x="384" y="69"/>
                    <a:pt x="378" y="69"/>
                  </a:cubicBezTo>
                  <a:cubicBezTo>
                    <a:pt x="192" y="69"/>
                    <a:pt x="363" y="613"/>
                    <a:pt x="363" y="613"/>
                  </a:cubicBezTo>
                  <a:cubicBezTo>
                    <a:pt x="363" y="613"/>
                    <a:pt x="262" y="361"/>
                    <a:pt x="165" y="361"/>
                  </a:cubicBezTo>
                  <a:cubicBezTo>
                    <a:pt x="145" y="361"/>
                    <a:pt x="126" y="372"/>
                    <a:pt x="108" y="396"/>
                  </a:cubicBezTo>
                  <a:cubicBezTo>
                    <a:pt x="1" y="506"/>
                    <a:pt x="325" y="941"/>
                    <a:pt x="325" y="941"/>
                  </a:cubicBezTo>
                  <a:lnTo>
                    <a:pt x="687" y="941"/>
                  </a:lnTo>
                  <a:cubicBezTo>
                    <a:pt x="687" y="941"/>
                    <a:pt x="870" y="830"/>
                    <a:pt x="977" y="541"/>
                  </a:cubicBezTo>
                  <a:cubicBezTo>
                    <a:pt x="1003" y="473"/>
                    <a:pt x="1001" y="447"/>
                    <a:pt x="982" y="447"/>
                  </a:cubicBezTo>
                  <a:cubicBezTo>
                    <a:pt x="922" y="447"/>
                    <a:pt x="687" y="723"/>
                    <a:pt x="687" y="723"/>
                  </a:cubicBezTo>
                  <a:cubicBezTo>
                    <a:pt x="687" y="723"/>
                    <a:pt x="1087" y="251"/>
                    <a:pt x="832" y="33"/>
                  </a:cubicBezTo>
                  <a:cubicBezTo>
                    <a:pt x="810" y="11"/>
                    <a:pt x="788" y="1"/>
                    <a:pt x="768" y="1"/>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9"/>
            <p:cNvSpPr/>
            <p:nvPr/>
          </p:nvSpPr>
          <p:spPr>
            <a:xfrm flipH="1">
              <a:off x="4877115" y="5086631"/>
              <a:ext cx="95539" cy="40234"/>
            </a:xfrm>
            <a:custGeom>
              <a:rect b="b" l="l" r="r" t="t"/>
              <a:pathLst>
                <a:path extrusionOk="0" h="291" w="691">
                  <a:moveTo>
                    <a:pt x="218" y="1"/>
                  </a:moveTo>
                  <a:cubicBezTo>
                    <a:pt x="218" y="1"/>
                    <a:pt x="1" y="290"/>
                    <a:pt x="218" y="290"/>
                  </a:cubicBezTo>
                  <a:lnTo>
                    <a:pt x="690" y="290"/>
                  </a:lnTo>
                  <a:cubicBezTo>
                    <a:pt x="690" y="290"/>
                    <a:pt x="545" y="1"/>
                    <a:pt x="473"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9"/>
            <p:cNvSpPr/>
            <p:nvPr/>
          </p:nvSpPr>
          <p:spPr>
            <a:xfrm flipH="1">
              <a:off x="9065951" y="4906621"/>
              <a:ext cx="100379" cy="34980"/>
            </a:xfrm>
            <a:custGeom>
              <a:rect b="b" l="l" r="r" t="t"/>
              <a:pathLst>
                <a:path extrusionOk="0" h="253" w="726">
                  <a:moveTo>
                    <a:pt x="218" y="1"/>
                  </a:moveTo>
                  <a:cubicBezTo>
                    <a:pt x="218" y="1"/>
                    <a:pt x="1" y="253"/>
                    <a:pt x="218" y="253"/>
                  </a:cubicBezTo>
                  <a:lnTo>
                    <a:pt x="725" y="253"/>
                  </a:lnTo>
                  <a:cubicBezTo>
                    <a:pt x="725" y="253"/>
                    <a:pt x="543" y="1"/>
                    <a:pt x="470"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9"/>
            <p:cNvSpPr/>
            <p:nvPr/>
          </p:nvSpPr>
          <p:spPr>
            <a:xfrm flipH="1">
              <a:off x="5610095" y="5031748"/>
              <a:ext cx="95401" cy="40096"/>
            </a:xfrm>
            <a:custGeom>
              <a:rect b="b" l="l" r="r" t="t"/>
              <a:pathLst>
                <a:path extrusionOk="0" h="290" w="690">
                  <a:moveTo>
                    <a:pt x="218" y="0"/>
                  </a:moveTo>
                  <a:cubicBezTo>
                    <a:pt x="218" y="0"/>
                    <a:pt x="0" y="290"/>
                    <a:pt x="218" y="290"/>
                  </a:cubicBezTo>
                  <a:lnTo>
                    <a:pt x="690" y="290"/>
                  </a:lnTo>
                  <a:cubicBezTo>
                    <a:pt x="690" y="290"/>
                    <a:pt x="545" y="0"/>
                    <a:pt x="47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9"/>
            <p:cNvSpPr/>
            <p:nvPr/>
          </p:nvSpPr>
          <p:spPr>
            <a:xfrm flipH="1">
              <a:off x="5790388" y="4991652"/>
              <a:ext cx="100240" cy="40096"/>
            </a:xfrm>
            <a:custGeom>
              <a:rect b="b" l="l" r="r" t="t"/>
              <a:pathLst>
                <a:path extrusionOk="0" h="290" w="725">
                  <a:moveTo>
                    <a:pt x="252" y="0"/>
                  </a:moveTo>
                  <a:cubicBezTo>
                    <a:pt x="180" y="0"/>
                    <a:pt x="0" y="290"/>
                    <a:pt x="0" y="290"/>
                  </a:cubicBezTo>
                  <a:lnTo>
                    <a:pt x="507" y="290"/>
                  </a:lnTo>
                  <a:cubicBezTo>
                    <a:pt x="725" y="290"/>
                    <a:pt x="507" y="0"/>
                    <a:pt x="507"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9"/>
            <p:cNvSpPr/>
            <p:nvPr/>
          </p:nvSpPr>
          <p:spPr>
            <a:xfrm>
              <a:off x="6721500" y="2245395"/>
              <a:ext cx="2505807" cy="2477645"/>
            </a:xfrm>
            <a:custGeom>
              <a:rect b="b" l="l" r="r" t="t"/>
              <a:pathLst>
                <a:path extrusionOk="0" h="11525" w="11656">
                  <a:moveTo>
                    <a:pt x="4074" y="0"/>
                  </a:moveTo>
                  <a:cubicBezTo>
                    <a:pt x="3777" y="0"/>
                    <a:pt x="3483" y="47"/>
                    <a:pt x="3203" y="147"/>
                  </a:cubicBezTo>
                  <a:cubicBezTo>
                    <a:pt x="2796" y="297"/>
                    <a:pt x="2412" y="553"/>
                    <a:pt x="2071" y="852"/>
                  </a:cubicBezTo>
                  <a:cubicBezTo>
                    <a:pt x="641" y="2133"/>
                    <a:pt x="1" y="4160"/>
                    <a:pt x="21" y="6081"/>
                  </a:cubicBezTo>
                  <a:cubicBezTo>
                    <a:pt x="44" y="8024"/>
                    <a:pt x="406" y="9731"/>
                    <a:pt x="1154" y="11524"/>
                  </a:cubicBezTo>
                  <a:lnTo>
                    <a:pt x="9541" y="11439"/>
                  </a:lnTo>
                  <a:cubicBezTo>
                    <a:pt x="10139" y="10563"/>
                    <a:pt x="10759" y="9689"/>
                    <a:pt x="11143" y="8707"/>
                  </a:cubicBezTo>
                  <a:cubicBezTo>
                    <a:pt x="11505" y="7703"/>
                    <a:pt x="11655" y="6572"/>
                    <a:pt x="11271" y="5591"/>
                  </a:cubicBezTo>
                  <a:cubicBezTo>
                    <a:pt x="11228" y="5440"/>
                    <a:pt x="11163" y="5270"/>
                    <a:pt x="11015" y="5206"/>
                  </a:cubicBezTo>
                  <a:cubicBezTo>
                    <a:pt x="10940" y="5157"/>
                    <a:pt x="10861" y="5138"/>
                    <a:pt x="10778" y="5138"/>
                  </a:cubicBezTo>
                  <a:cubicBezTo>
                    <a:pt x="10576" y="5138"/>
                    <a:pt x="10357" y="5252"/>
                    <a:pt x="10161" y="5312"/>
                  </a:cubicBezTo>
                  <a:cubicBezTo>
                    <a:pt x="9974" y="5381"/>
                    <a:pt x="9777" y="5414"/>
                    <a:pt x="9580" y="5414"/>
                  </a:cubicBezTo>
                  <a:cubicBezTo>
                    <a:pt x="8920" y="5414"/>
                    <a:pt x="8257" y="5050"/>
                    <a:pt x="7962" y="4458"/>
                  </a:cubicBezTo>
                  <a:cubicBezTo>
                    <a:pt x="7770" y="4117"/>
                    <a:pt x="7706" y="3712"/>
                    <a:pt x="7620" y="3328"/>
                  </a:cubicBezTo>
                  <a:cubicBezTo>
                    <a:pt x="7386" y="2346"/>
                    <a:pt x="6894" y="1385"/>
                    <a:pt x="6083" y="744"/>
                  </a:cubicBezTo>
                  <a:cubicBezTo>
                    <a:pt x="5525" y="276"/>
                    <a:pt x="4794" y="0"/>
                    <a:pt x="4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9"/>
            <p:cNvSpPr/>
            <p:nvPr/>
          </p:nvSpPr>
          <p:spPr>
            <a:xfrm>
              <a:off x="8414683" y="4754635"/>
              <a:ext cx="133503" cy="23433"/>
            </a:xfrm>
            <a:custGeom>
              <a:rect b="b" l="l" r="r" t="t"/>
              <a:pathLst>
                <a:path extrusionOk="0" h="109" w="621">
                  <a:moveTo>
                    <a:pt x="321" y="1"/>
                  </a:moveTo>
                  <a:cubicBezTo>
                    <a:pt x="151" y="1"/>
                    <a:pt x="0" y="23"/>
                    <a:pt x="0" y="66"/>
                  </a:cubicBezTo>
                  <a:cubicBezTo>
                    <a:pt x="0" y="86"/>
                    <a:pt x="151" y="109"/>
                    <a:pt x="321" y="109"/>
                  </a:cubicBezTo>
                  <a:cubicBezTo>
                    <a:pt x="470" y="109"/>
                    <a:pt x="620" y="86"/>
                    <a:pt x="620" y="66"/>
                  </a:cubicBezTo>
                  <a:cubicBezTo>
                    <a:pt x="620" y="23"/>
                    <a:pt x="470"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9"/>
            <p:cNvSpPr/>
            <p:nvPr/>
          </p:nvSpPr>
          <p:spPr>
            <a:xfrm>
              <a:off x="8088988" y="4883192"/>
              <a:ext cx="128773" cy="23433"/>
            </a:xfrm>
            <a:custGeom>
              <a:rect b="b" l="l" r="r" t="t"/>
              <a:pathLst>
                <a:path extrusionOk="0" h="109" w="599">
                  <a:moveTo>
                    <a:pt x="300" y="1"/>
                  </a:moveTo>
                  <a:cubicBezTo>
                    <a:pt x="149" y="1"/>
                    <a:pt x="1" y="23"/>
                    <a:pt x="1" y="66"/>
                  </a:cubicBezTo>
                  <a:cubicBezTo>
                    <a:pt x="1" y="86"/>
                    <a:pt x="149" y="108"/>
                    <a:pt x="300" y="108"/>
                  </a:cubicBezTo>
                  <a:cubicBezTo>
                    <a:pt x="470" y="108"/>
                    <a:pt x="598" y="86"/>
                    <a:pt x="598" y="66"/>
                  </a:cubicBezTo>
                  <a:cubicBezTo>
                    <a:pt x="598" y="23"/>
                    <a:pt x="470" y="1"/>
                    <a:pt x="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9"/>
            <p:cNvSpPr/>
            <p:nvPr/>
          </p:nvSpPr>
          <p:spPr>
            <a:xfrm>
              <a:off x="7868848" y="4814614"/>
              <a:ext cx="133073" cy="23003"/>
            </a:xfrm>
            <a:custGeom>
              <a:rect b="b" l="l" r="r" t="t"/>
              <a:pathLst>
                <a:path extrusionOk="0" h="107" w="619">
                  <a:moveTo>
                    <a:pt x="319" y="0"/>
                  </a:moveTo>
                  <a:cubicBezTo>
                    <a:pt x="149" y="0"/>
                    <a:pt x="0" y="43"/>
                    <a:pt x="0" y="63"/>
                  </a:cubicBezTo>
                  <a:cubicBezTo>
                    <a:pt x="0" y="86"/>
                    <a:pt x="149" y="106"/>
                    <a:pt x="319" y="106"/>
                  </a:cubicBezTo>
                  <a:cubicBezTo>
                    <a:pt x="470" y="106"/>
                    <a:pt x="618" y="86"/>
                    <a:pt x="618" y="63"/>
                  </a:cubicBezTo>
                  <a:cubicBezTo>
                    <a:pt x="618" y="43"/>
                    <a:pt x="470"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9"/>
            <p:cNvSpPr/>
            <p:nvPr/>
          </p:nvSpPr>
          <p:spPr>
            <a:xfrm>
              <a:off x="8717590" y="4883192"/>
              <a:ext cx="128558" cy="23433"/>
            </a:xfrm>
            <a:custGeom>
              <a:rect b="b" l="l" r="r" t="t"/>
              <a:pathLst>
                <a:path extrusionOk="0" h="109" w="598">
                  <a:moveTo>
                    <a:pt x="299" y="1"/>
                  </a:moveTo>
                  <a:cubicBezTo>
                    <a:pt x="128" y="1"/>
                    <a:pt x="0" y="23"/>
                    <a:pt x="0" y="43"/>
                  </a:cubicBezTo>
                  <a:cubicBezTo>
                    <a:pt x="0" y="86"/>
                    <a:pt x="128" y="108"/>
                    <a:pt x="299" y="108"/>
                  </a:cubicBezTo>
                  <a:cubicBezTo>
                    <a:pt x="470" y="108"/>
                    <a:pt x="598" y="86"/>
                    <a:pt x="598" y="43"/>
                  </a:cubicBezTo>
                  <a:cubicBezTo>
                    <a:pt x="598" y="23"/>
                    <a:pt x="470"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9"/>
            <p:cNvSpPr/>
            <p:nvPr/>
          </p:nvSpPr>
          <p:spPr>
            <a:xfrm>
              <a:off x="9213118" y="4873948"/>
              <a:ext cx="128558" cy="23433"/>
            </a:xfrm>
            <a:custGeom>
              <a:rect b="b" l="l" r="r" t="t"/>
              <a:pathLst>
                <a:path extrusionOk="0" h="109" w="598">
                  <a:moveTo>
                    <a:pt x="299" y="1"/>
                  </a:moveTo>
                  <a:cubicBezTo>
                    <a:pt x="151" y="1"/>
                    <a:pt x="0" y="23"/>
                    <a:pt x="0" y="66"/>
                  </a:cubicBezTo>
                  <a:cubicBezTo>
                    <a:pt x="0" y="86"/>
                    <a:pt x="151" y="109"/>
                    <a:pt x="299" y="109"/>
                  </a:cubicBezTo>
                  <a:cubicBezTo>
                    <a:pt x="470" y="109"/>
                    <a:pt x="598" y="86"/>
                    <a:pt x="598" y="66"/>
                  </a:cubicBezTo>
                  <a:cubicBezTo>
                    <a:pt x="598" y="23"/>
                    <a:pt x="470"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9"/>
            <p:cNvSpPr/>
            <p:nvPr/>
          </p:nvSpPr>
          <p:spPr>
            <a:xfrm>
              <a:off x="7354831" y="4805370"/>
              <a:ext cx="128773" cy="23003"/>
            </a:xfrm>
            <a:custGeom>
              <a:rect b="b" l="l" r="r" t="t"/>
              <a:pathLst>
                <a:path extrusionOk="0" h="107" w="599">
                  <a:moveTo>
                    <a:pt x="299" y="1"/>
                  </a:moveTo>
                  <a:cubicBezTo>
                    <a:pt x="129" y="1"/>
                    <a:pt x="1" y="21"/>
                    <a:pt x="1" y="64"/>
                  </a:cubicBezTo>
                  <a:cubicBezTo>
                    <a:pt x="1" y="86"/>
                    <a:pt x="129" y="106"/>
                    <a:pt x="299" y="106"/>
                  </a:cubicBezTo>
                  <a:cubicBezTo>
                    <a:pt x="470" y="106"/>
                    <a:pt x="598" y="86"/>
                    <a:pt x="598" y="64"/>
                  </a:cubicBezTo>
                  <a:cubicBezTo>
                    <a:pt x="598" y="21"/>
                    <a:pt x="470"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9"/>
            <p:cNvSpPr/>
            <p:nvPr/>
          </p:nvSpPr>
          <p:spPr>
            <a:xfrm>
              <a:off x="7698799" y="4543740"/>
              <a:ext cx="427165" cy="229599"/>
            </a:xfrm>
            <a:custGeom>
              <a:rect b="b" l="l" r="r" t="t"/>
              <a:pathLst>
                <a:path extrusionOk="0" h="1068" w="1987">
                  <a:moveTo>
                    <a:pt x="1005" y="0"/>
                  </a:moveTo>
                  <a:cubicBezTo>
                    <a:pt x="450" y="0"/>
                    <a:pt x="1" y="470"/>
                    <a:pt x="1" y="1067"/>
                  </a:cubicBezTo>
                  <a:lnTo>
                    <a:pt x="1986" y="1067"/>
                  </a:lnTo>
                  <a:cubicBezTo>
                    <a:pt x="1986" y="470"/>
                    <a:pt x="1537" y="0"/>
                    <a:pt x="1005"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9"/>
            <p:cNvSpPr/>
            <p:nvPr/>
          </p:nvSpPr>
          <p:spPr>
            <a:xfrm>
              <a:off x="7698799" y="4543740"/>
              <a:ext cx="427165" cy="229599"/>
            </a:xfrm>
            <a:custGeom>
              <a:rect b="b" l="l" r="r" t="t"/>
              <a:pathLst>
                <a:path extrusionOk="0" h="1068" w="1987">
                  <a:moveTo>
                    <a:pt x="1005" y="0"/>
                  </a:moveTo>
                  <a:cubicBezTo>
                    <a:pt x="450" y="0"/>
                    <a:pt x="1" y="470"/>
                    <a:pt x="1" y="1067"/>
                  </a:cubicBezTo>
                  <a:lnTo>
                    <a:pt x="1986" y="1067"/>
                  </a:lnTo>
                  <a:cubicBezTo>
                    <a:pt x="1986" y="470"/>
                    <a:pt x="1537" y="0"/>
                    <a:pt x="1005"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9"/>
            <p:cNvSpPr/>
            <p:nvPr/>
          </p:nvSpPr>
          <p:spPr>
            <a:xfrm>
              <a:off x="7304096" y="2314833"/>
              <a:ext cx="1459499" cy="1860437"/>
            </a:xfrm>
            <a:custGeom>
              <a:rect b="b" l="l" r="r" t="t"/>
              <a:pathLst>
                <a:path extrusionOk="0" h="8654" w="6789">
                  <a:moveTo>
                    <a:pt x="3385" y="0"/>
                  </a:moveTo>
                  <a:cubicBezTo>
                    <a:pt x="2964" y="0"/>
                    <a:pt x="2541" y="144"/>
                    <a:pt x="2200" y="421"/>
                  </a:cubicBezTo>
                  <a:cubicBezTo>
                    <a:pt x="1645" y="871"/>
                    <a:pt x="1346" y="1702"/>
                    <a:pt x="1517" y="2450"/>
                  </a:cubicBezTo>
                  <a:cubicBezTo>
                    <a:pt x="1603" y="2749"/>
                    <a:pt x="1751" y="3048"/>
                    <a:pt x="1837" y="3347"/>
                  </a:cubicBezTo>
                  <a:cubicBezTo>
                    <a:pt x="1922" y="3645"/>
                    <a:pt x="1944" y="4007"/>
                    <a:pt x="1794" y="4286"/>
                  </a:cubicBezTo>
                  <a:cubicBezTo>
                    <a:pt x="1603" y="4627"/>
                    <a:pt x="1176" y="4755"/>
                    <a:pt x="855" y="4989"/>
                  </a:cubicBezTo>
                  <a:cubicBezTo>
                    <a:pt x="257" y="5416"/>
                    <a:pt x="1" y="6378"/>
                    <a:pt x="322" y="7081"/>
                  </a:cubicBezTo>
                  <a:cubicBezTo>
                    <a:pt x="450" y="7380"/>
                    <a:pt x="663" y="7636"/>
                    <a:pt x="897" y="7849"/>
                  </a:cubicBezTo>
                  <a:cubicBezTo>
                    <a:pt x="1386" y="8279"/>
                    <a:pt x="2028" y="8564"/>
                    <a:pt x="2653" y="8564"/>
                  </a:cubicBezTo>
                  <a:cubicBezTo>
                    <a:pt x="2930" y="8564"/>
                    <a:pt x="3203" y="8508"/>
                    <a:pt x="3459" y="8384"/>
                  </a:cubicBezTo>
                  <a:lnTo>
                    <a:pt x="3501" y="8362"/>
                  </a:lnTo>
                  <a:cubicBezTo>
                    <a:pt x="3748" y="8563"/>
                    <a:pt x="4053" y="8653"/>
                    <a:pt x="4361" y="8653"/>
                  </a:cubicBezTo>
                  <a:cubicBezTo>
                    <a:pt x="4641" y="8653"/>
                    <a:pt x="4923" y="8579"/>
                    <a:pt x="5166" y="8447"/>
                  </a:cubicBezTo>
                  <a:cubicBezTo>
                    <a:pt x="5402" y="8319"/>
                    <a:pt x="5593" y="8148"/>
                    <a:pt x="5701" y="7914"/>
                  </a:cubicBezTo>
                  <a:cubicBezTo>
                    <a:pt x="5849" y="7487"/>
                    <a:pt x="5636" y="7038"/>
                    <a:pt x="5530" y="6591"/>
                  </a:cubicBezTo>
                  <a:cubicBezTo>
                    <a:pt x="5487" y="6483"/>
                    <a:pt x="5465" y="6355"/>
                    <a:pt x="5487" y="6249"/>
                  </a:cubicBezTo>
                  <a:cubicBezTo>
                    <a:pt x="5508" y="6121"/>
                    <a:pt x="5573" y="6014"/>
                    <a:pt x="5658" y="5928"/>
                  </a:cubicBezTo>
                  <a:cubicBezTo>
                    <a:pt x="5872" y="5630"/>
                    <a:pt x="6170" y="5373"/>
                    <a:pt x="6384" y="5054"/>
                  </a:cubicBezTo>
                  <a:cubicBezTo>
                    <a:pt x="6575" y="4776"/>
                    <a:pt x="6683" y="4456"/>
                    <a:pt x="6746" y="4115"/>
                  </a:cubicBezTo>
                  <a:cubicBezTo>
                    <a:pt x="6789" y="3794"/>
                    <a:pt x="6768" y="3475"/>
                    <a:pt x="6640" y="3196"/>
                  </a:cubicBezTo>
                  <a:cubicBezTo>
                    <a:pt x="6490" y="2940"/>
                    <a:pt x="6234" y="2727"/>
                    <a:pt x="5935" y="2727"/>
                  </a:cubicBezTo>
                  <a:cubicBezTo>
                    <a:pt x="5886" y="2739"/>
                    <a:pt x="5837" y="2752"/>
                    <a:pt x="5784" y="2752"/>
                  </a:cubicBezTo>
                  <a:cubicBezTo>
                    <a:pt x="5745" y="2752"/>
                    <a:pt x="5703" y="2745"/>
                    <a:pt x="5658" y="2727"/>
                  </a:cubicBezTo>
                  <a:cubicBezTo>
                    <a:pt x="5530" y="2706"/>
                    <a:pt x="5445" y="2578"/>
                    <a:pt x="5422" y="2428"/>
                  </a:cubicBezTo>
                  <a:cubicBezTo>
                    <a:pt x="5380" y="2300"/>
                    <a:pt x="5380" y="2172"/>
                    <a:pt x="5359" y="2023"/>
                  </a:cubicBezTo>
                  <a:cubicBezTo>
                    <a:pt x="5317" y="1255"/>
                    <a:pt x="4867" y="550"/>
                    <a:pt x="4227" y="208"/>
                  </a:cubicBezTo>
                  <a:cubicBezTo>
                    <a:pt x="3966" y="69"/>
                    <a:pt x="3676" y="0"/>
                    <a:pt x="33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
            <p:cNvSpPr/>
            <p:nvPr/>
          </p:nvSpPr>
          <p:spPr>
            <a:xfrm>
              <a:off x="8029223" y="2896567"/>
              <a:ext cx="14189" cy="1849258"/>
            </a:xfrm>
            <a:custGeom>
              <a:rect b="b" l="l" r="r" t="t"/>
              <a:pathLst>
                <a:path extrusionOk="0" h="8602" w="66">
                  <a:moveTo>
                    <a:pt x="43" y="0"/>
                  </a:moveTo>
                  <a:cubicBezTo>
                    <a:pt x="23" y="0"/>
                    <a:pt x="0" y="21"/>
                    <a:pt x="0" y="43"/>
                  </a:cubicBezTo>
                  <a:lnTo>
                    <a:pt x="0" y="8559"/>
                  </a:lnTo>
                  <a:cubicBezTo>
                    <a:pt x="0" y="8581"/>
                    <a:pt x="23" y="8601"/>
                    <a:pt x="43" y="8601"/>
                  </a:cubicBezTo>
                  <a:cubicBezTo>
                    <a:pt x="43" y="8601"/>
                    <a:pt x="65" y="8581"/>
                    <a:pt x="65" y="8559"/>
                  </a:cubicBezTo>
                  <a:lnTo>
                    <a:pt x="65" y="43"/>
                  </a:lnTo>
                  <a:cubicBezTo>
                    <a:pt x="65" y="21"/>
                    <a:pt x="43" y="0"/>
                    <a:pt x="43" y="0"/>
                  </a:cubicBezTo>
                  <a:close/>
                </a:path>
              </a:pathLst>
            </a:custGeom>
            <a:solidFill>
              <a:srgbClr val="DDDCD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9"/>
            <p:cNvSpPr/>
            <p:nvPr/>
          </p:nvSpPr>
          <p:spPr>
            <a:xfrm>
              <a:off x="7744590" y="3653510"/>
              <a:ext cx="284849" cy="238843"/>
            </a:xfrm>
            <a:custGeom>
              <a:rect b="b" l="l" r="r" t="t"/>
              <a:pathLst>
                <a:path extrusionOk="0" fill="none" h="1111" w="1325">
                  <a:moveTo>
                    <a:pt x="1324" y="1110"/>
                  </a:move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8056741" y="3111977"/>
              <a:ext cx="238843" cy="257116"/>
            </a:xfrm>
            <a:custGeom>
              <a:rect b="b" l="l" r="r" t="t"/>
              <a:pathLst>
                <a:path extrusionOk="0" fill="none" h="1196" w="1111">
                  <a:moveTo>
                    <a:pt x="0" y="1196"/>
                  </a:moveTo>
                  <a:lnTo>
                    <a:pt x="1110"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7887122" y="2983419"/>
              <a:ext cx="137802" cy="147046"/>
            </a:xfrm>
            <a:custGeom>
              <a:rect b="b" l="l" r="r" t="t"/>
              <a:pathLst>
                <a:path extrusionOk="0" fill="none" h="684" w="641">
                  <a:moveTo>
                    <a:pt x="1" y="1"/>
                  </a:moveTo>
                  <a:lnTo>
                    <a:pt x="641" y="68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7988162" y="4635536"/>
              <a:ext cx="257116" cy="137802"/>
            </a:xfrm>
            <a:custGeom>
              <a:rect b="b" l="l" r="r" t="t"/>
              <a:pathLst>
                <a:path extrusionOk="0" h="641" w="1196">
                  <a:moveTo>
                    <a:pt x="598" y="0"/>
                  </a:moveTo>
                  <a:cubicBezTo>
                    <a:pt x="277" y="0"/>
                    <a:pt x="0" y="299"/>
                    <a:pt x="0" y="640"/>
                  </a:cubicBezTo>
                  <a:lnTo>
                    <a:pt x="1195" y="640"/>
                  </a:lnTo>
                  <a:cubicBezTo>
                    <a:pt x="1195" y="299"/>
                    <a:pt x="917" y="0"/>
                    <a:pt x="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6836084" y="4525251"/>
              <a:ext cx="440709" cy="234543"/>
            </a:xfrm>
            <a:custGeom>
              <a:rect b="b" l="l" r="r" t="t"/>
              <a:pathLst>
                <a:path extrusionOk="0" h="1091" w="2050">
                  <a:moveTo>
                    <a:pt x="1025" y="1"/>
                  </a:moveTo>
                  <a:cubicBezTo>
                    <a:pt x="470" y="1"/>
                    <a:pt x="1" y="493"/>
                    <a:pt x="1" y="1090"/>
                  </a:cubicBezTo>
                  <a:lnTo>
                    <a:pt x="2050" y="1090"/>
                  </a:lnTo>
                  <a:cubicBezTo>
                    <a:pt x="2050" y="493"/>
                    <a:pt x="1580" y="1"/>
                    <a:pt x="1025"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6836084" y="4525251"/>
              <a:ext cx="440709" cy="234543"/>
            </a:xfrm>
            <a:custGeom>
              <a:rect b="b" l="l" r="r" t="t"/>
              <a:pathLst>
                <a:path extrusionOk="0" h="1091" w="2050">
                  <a:moveTo>
                    <a:pt x="1025" y="1"/>
                  </a:moveTo>
                  <a:cubicBezTo>
                    <a:pt x="470" y="1"/>
                    <a:pt x="1" y="493"/>
                    <a:pt x="1" y="1090"/>
                  </a:cubicBezTo>
                  <a:lnTo>
                    <a:pt x="2050" y="1090"/>
                  </a:lnTo>
                  <a:cubicBezTo>
                    <a:pt x="2050" y="493"/>
                    <a:pt x="1580" y="1"/>
                    <a:pt x="1025" y="1"/>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7221544" y="4626292"/>
              <a:ext cx="252816" cy="133503"/>
            </a:xfrm>
            <a:custGeom>
              <a:rect b="b" l="l" r="r" t="t"/>
              <a:pathLst>
                <a:path extrusionOk="0" h="621" w="1176">
                  <a:moveTo>
                    <a:pt x="578" y="0"/>
                  </a:moveTo>
                  <a:cubicBezTo>
                    <a:pt x="257" y="0"/>
                    <a:pt x="1" y="279"/>
                    <a:pt x="1" y="620"/>
                  </a:cubicBezTo>
                  <a:lnTo>
                    <a:pt x="1175" y="620"/>
                  </a:lnTo>
                  <a:cubicBezTo>
                    <a:pt x="1175" y="279"/>
                    <a:pt x="897" y="0"/>
                    <a:pt x="578"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7221544" y="4626292"/>
              <a:ext cx="252816" cy="133503"/>
            </a:xfrm>
            <a:custGeom>
              <a:rect b="b" l="l" r="r" t="t"/>
              <a:pathLst>
                <a:path extrusionOk="0" h="621" w="1176">
                  <a:moveTo>
                    <a:pt x="578" y="0"/>
                  </a:moveTo>
                  <a:cubicBezTo>
                    <a:pt x="257" y="0"/>
                    <a:pt x="1" y="279"/>
                    <a:pt x="1" y="620"/>
                  </a:cubicBezTo>
                  <a:lnTo>
                    <a:pt x="1175" y="620"/>
                  </a:lnTo>
                  <a:cubicBezTo>
                    <a:pt x="1175" y="279"/>
                    <a:pt x="897" y="0"/>
                    <a:pt x="578"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822239" y="2625693"/>
              <a:ext cx="1353729" cy="1609125"/>
            </a:xfrm>
            <a:custGeom>
              <a:rect b="b" l="l" r="r" t="t"/>
              <a:pathLst>
                <a:path extrusionOk="0" h="7485" w="6297">
                  <a:moveTo>
                    <a:pt x="3169" y="1"/>
                  </a:moveTo>
                  <a:cubicBezTo>
                    <a:pt x="2898" y="1"/>
                    <a:pt x="2628" y="57"/>
                    <a:pt x="2391" y="171"/>
                  </a:cubicBezTo>
                  <a:cubicBezTo>
                    <a:pt x="1793" y="470"/>
                    <a:pt x="1366" y="1089"/>
                    <a:pt x="1324" y="1750"/>
                  </a:cubicBezTo>
                  <a:cubicBezTo>
                    <a:pt x="1324" y="1858"/>
                    <a:pt x="1324" y="1986"/>
                    <a:pt x="1281" y="2092"/>
                  </a:cubicBezTo>
                  <a:cubicBezTo>
                    <a:pt x="1238" y="2220"/>
                    <a:pt x="1153" y="2327"/>
                    <a:pt x="1045" y="2370"/>
                  </a:cubicBezTo>
                  <a:cubicBezTo>
                    <a:pt x="1017" y="2377"/>
                    <a:pt x="988" y="2379"/>
                    <a:pt x="960" y="2379"/>
                  </a:cubicBezTo>
                  <a:cubicBezTo>
                    <a:pt x="903" y="2379"/>
                    <a:pt x="846" y="2370"/>
                    <a:pt x="789" y="2370"/>
                  </a:cubicBezTo>
                  <a:cubicBezTo>
                    <a:pt x="776" y="2369"/>
                    <a:pt x="762" y="2368"/>
                    <a:pt x="749" y="2368"/>
                  </a:cubicBezTo>
                  <a:cubicBezTo>
                    <a:pt x="506" y="2368"/>
                    <a:pt x="270" y="2553"/>
                    <a:pt x="149" y="2775"/>
                  </a:cubicBezTo>
                  <a:cubicBezTo>
                    <a:pt x="21" y="3010"/>
                    <a:pt x="0" y="3287"/>
                    <a:pt x="43" y="3543"/>
                  </a:cubicBezTo>
                  <a:cubicBezTo>
                    <a:pt x="86" y="3842"/>
                    <a:pt x="214" y="4120"/>
                    <a:pt x="385" y="4354"/>
                  </a:cubicBezTo>
                  <a:cubicBezTo>
                    <a:pt x="576" y="4633"/>
                    <a:pt x="854" y="4846"/>
                    <a:pt x="1068" y="5123"/>
                  </a:cubicBezTo>
                  <a:cubicBezTo>
                    <a:pt x="1131" y="5208"/>
                    <a:pt x="1196" y="5294"/>
                    <a:pt x="1216" y="5401"/>
                  </a:cubicBezTo>
                  <a:cubicBezTo>
                    <a:pt x="1216" y="5486"/>
                    <a:pt x="1216" y="5592"/>
                    <a:pt x="1173" y="5700"/>
                  </a:cubicBezTo>
                  <a:cubicBezTo>
                    <a:pt x="1068" y="6084"/>
                    <a:pt x="875" y="6468"/>
                    <a:pt x="1025" y="6830"/>
                  </a:cubicBezTo>
                  <a:cubicBezTo>
                    <a:pt x="1110" y="7044"/>
                    <a:pt x="1302" y="7194"/>
                    <a:pt x="1494" y="7300"/>
                  </a:cubicBezTo>
                  <a:cubicBezTo>
                    <a:pt x="1726" y="7421"/>
                    <a:pt x="1991" y="7485"/>
                    <a:pt x="2251" y="7485"/>
                  </a:cubicBezTo>
                  <a:cubicBezTo>
                    <a:pt x="2542" y="7485"/>
                    <a:pt x="2827" y="7405"/>
                    <a:pt x="3052" y="7237"/>
                  </a:cubicBezTo>
                  <a:lnTo>
                    <a:pt x="3094" y="7237"/>
                  </a:lnTo>
                  <a:cubicBezTo>
                    <a:pt x="3335" y="7350"/>
                    <a:pt x="3592" y="7401"/>
                    <a:pt x="3851" y="7401"/>
                  </a:cubicBezTo>
                  <a:cubicBezTo>
                    <a:pt x="4423" y="7401"/>
                    <a:pt x="5009" y="7155"/>
                    <a:pt x="5465" y="6788"/>
                  </a:cubicBezTo>
                  <a:cubicBezTo>
                    <a:pt x="5678" y="6596"/>
                    <a:pt x="5869" y="6383"/>
                    <a:pt x="5997" y="6127"/>
                  </a:cubicBezTo>
                  <a:cubicBezTo>
                    <a:pt x="6296" y="5507"/>
                    <a:pt x="6062" y="4675"/>
                    <a:pt x="5485" y="4312"/>
                  </a:cubicBezTo>
                  <a:cubicBezTo>
                    <a:pt x="5208" y="4098"/>
                    <a:pt x="4802" y="3992"/>
                    <a:pt x="4631" y="3694"/>
                  </a:cubicBezTo>
                  <a:cubicBezTo>
                    <a:pt x="4483" y="3458"/>
                    <a:pt x="4525" y="3159"/>
                    <a:pt x="4611" y="2882"/>
                  </a:cubicBezTo>
                  <a:cubicBezTo>
                    <a:pt x="4674" y="2626"/>
                    <a:pt x="4824" y="2370"/>
                    <a:pt x="4887" y="2114"/>
                  </a:cubicBezTo>
                  <a:cubicBezTo>
                    <a:pt x="5038" y="1474"/>
                    <a:pt x="4782" y="748"/>
                    <a:pt x="4247" y="342"/>
                  </a:cubicBezTo>
                  <a:cubicBezTo>
                    <a:pt x="3946" y="116"/>
                    <a:pt x="3556" y="1"/>
                    <a:pt x="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9"/>
            <p:cNvSpPr/>
            <p:nvPr/>
          </p:nvSpPr>
          <p:spPr>
            <a:xfrm>
              <a:off x="6496631" y="3135194"/>
              <a:ext cx="215" cy="1583113"/>
            </a:xfrm>
            <a:custGeom>
              <a:rect b="b" l="l" r="r" t="t"/>
              <a:pathLst>
                <a:path extrusionOk="0" fill="none" h="7364" w="1">
                  <a:moveTo>
                    <a:pt x="0" y="0"/>
                  </a:moveTo>
                  <a:lnTo>
                    <a:pt x="0" y="7363"/>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9"/>
            <p:cNvSpPr/>
            <p:nvPr/>
          </p:nvSpPr>
          <p:spPr>
            <a:xfrm>
              <a:off x="6505660" y="3781853"/>
              <a:ext cx="262061" cy="207026"/>
            </a:xfrm>
            <a:custGeom>
              <a:rect b="b" l="l" r="r" t="t"/>
              <a:pathLst>
                <a:path extrusionOk="0" fill="none" h="963" w="1219">
                  <a:moveTo>
                    <a:pt x="1" y="962"/>
                  </a:moveTo>
                  <a:lnTo>
                    <a:pt x="1218"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9"/>
            <p:cNvSpPr/>
            <p:nvPr/>
          </p:nvSpPr>
          <p:spPr>
            <a:xfrm>
              <a:off x="6258003" y="3313842"/>
              <a:ext cx="220354" cy="220569"/>
            </a:xfrm>
            <a:custGeom>
              <a:rect b="b" l="l" r="r" t="t"/>
              <a:pathLst>
                <a:path extrusionOk="0" fill="none" h="1026" w="1025">
                  <a:moveTo>
                    <a:pt x="1025" y="1025"/>
                  </a:moveTo>
                  <a:lnTo>
                    <a:pt x="0"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9"/>
            <p:cNvSpPr/>
            <p:nvPr/>
          </p:nvSpPr>
          <p:spPr>
            <a:xfrm>
              <a:off x="6510605" y="3203773"/>
              <a:ext cx="128558" cy="128773"/>
            </a:xfrm>
            <a:custGeom>
              <a:rect b="b" l="l" r="r" t="t"/>
              <a:pathLst>
                <a:path extrusionOk="0" fill="none" h="599" w="598">
                  <a:moveTo>
                    <a:pt x="598" y="0"/>
                  </a:moveTo>
                  <a:lnTo>
                    <a:pt x="0" y="598"/>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9"/>
            <p:cNvSpPr/>
            <p:nvPr/>
          </p:nvSpPr>
          <p:spPr>
            <a:xfrm>
              <a:off x="6248759" y="4516222"/>
              <a:ext cx="486715" cy="243572"/>
            </a:xfrm>
            <a:custGeom>
              <a:rect b="b" l="l" r="r" t="t"/>
              <a:pathLst>
                <a:path extrusionOk="0" h="1133" w="2264">
                  <a:moveTo>
                    <a:pt x="1133" y="0"/>
                  </a:moveTo>
                  <a:cubicBezTo>
                    <a:pt x="513" y="0"/>
                    <a:pt x="1" y="492"/>
                    <a:pt x="1" y="1132"/>
                  </a:cubicBezTo>
                  <a:lnTo>
                    <a:pt x="2263" y="1132"/>
                  </a:lnTo>
                  <a:cubicBezTo>
                    <a:pt x="2263" y="492"/>
                    <a:pt x="1773" y="0"/>
                    <a:pt x="113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9"/>
            <p:cNvSpPr/>
            <p:nvPr/>
          </p:nvSpPr>
          <p:spPr>
            <a:xfrm>
              <a:off x="6248759" y="4516222"/>
              <a:ext cx="486715" cy="243572"/>
            </a:xfrm>
            <a:custGeom>
              <a:rect b="b" l="l" r="r" t="t"/>
              <a:pathLst>
                <a:path extrusionOk="0" h="1133" w="2264">
                  <a:moveTo>
                    <a:pt x="1133" y="0"/>
                  </a:moveTo>
                  <a:cubicBezTo>
                    <a:pt x="513" y="0"/>
                    <a:pt x="1" y="492"/>
                    <a:pt x="1" y="1132"/>
                  </a:cubicBezTo>
                  <a:lnTo>
                    <a:pt x="2263" y="1132"/>
                  </a:lnTo>
                  <a:cubicBezTo>
                    <a:pt x="2263" y="492"/>
                    <a:pt x="1773" y="0"/>
                    <a:pt x="1133" y="0"/>
                  </a:cubicBezTo>
                  <a:close/>
                </a:path>
              </a:pathLst>
            </a:custGeom>
            <a:solidFill>
              <a:srgbClr val="B0A9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9"/>
            <p:cNvSpPr/>
            <p:nvPr/>
          </p:nvSpPr>
          <p:spPr>
            <a:xfrm>
              <a:off x="5762474" y="4254807"/>
              <a:ext cx="192837" cy="182733"/>
            </a:xfrm>
            <a:custGeom>
              <a:rect b="b" l="l" r="r" t="t"/>
              <a:pathLst>
                <a:path extrusionOk="0" h="850" w="897">
                  <a:moveTo>
                    <a:pt x="0" y="0"/>
                  </a:moveTo>
                  <a:cubicBezTo>
                    <a:pt x="61" y="742"/>
                    <a:pt x="423" y="850"/>
                    <a:pt x="627" y="850"/>
                  </a:cubicBezTo>
                  <a:cubicBezTo>
                    <a:pt x="711" y="850"/>
                    <a:pt x="768" y="832"/>
                    <a:pt x="768" y="832"/>
                  </a:cubicBezTo>
                  <a:cubicBezTo>
                    <a:pt x="896" y="21"/>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59"/>
          <p:cNvSpPr/>
          <p:nvPr/>
        </p:nvSpPr>
        <p:spPr>
          <a:xfrm>
            <a:off x="9382953" y="3841832"/>
            <a:ext cx="183808" cy="147046"/>
          </a:xfrm>
          <a:custGeom>
            <a:rect b="b" l="l" r="r" t="t"/>
            <a:pathLst>
              <a:path extrusionOk="0" h="684" w="855">
                <a:moveTo>
                  <a:pt x="684" y="0"/>
                </a:moveTo>
                <a:lnTo>
                  <a:pt x="684" y="0"/>
                </a:lnTo>
                <a:cubicBezTo>
                  <a:pt x="1" y="277"/>
                  <a:pt x="300" y="683"/>
                  <a:pt x="300" y="683"/>
                </a:cubicBezTo>
                <a:cubicBezTo>
                  <a:pt x="855" y="598"/>
                  <a:pt x="684" y="0"/>
                  <a:pt x="6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600"/>
                                        <p:tgtEl>
                                          <p:spTgt spid="7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00"/>
                                        </p:tgtEl>
                                        <p:attrNameLst>
                                          <p:attrName>style.visibility</p:attrName>
                                        </p:attrNameLst>
                                      </p:cBhvr>
                                      <p:to>
                                        <p:strVal val="visible"/>
                                      </p:to>
                                    </p:set>
                                    <p:anim calcmode="lin" valueType="num">
                                      <p:cBhvr additive="base">
                                        <p:cTn dur="600"/>
                                        <p:tgtEl>
                                          <p:spTgt spid="7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grpSp>
        <p:nvGrpSpPr>
          <p:cNvPr id="751" name="Google Shape;751;p60"/>
          <p:cNvGrpSpPr/>
          <p:nvPr/>
        </p:nvGrpSpPr>
        <p:grpSpPr>
          <a:xfrm>
            <a:off x="2109864" y="1944500"/>
            <a:ext cx="7476635" cy="3423172"/>
            <a:chOff x="1667364" y="1840300"/>
            <a:chExt cx="7476635" cy="3423172"/>
          </a:xfrm>
        </p:grpSpPr>
        <p:sp>
          <p:nvSpPr>
            <p:cNvPr id="752" name="Google Shape;752;p60"/>
            <p:cNvSpPr/>
            <p:nvPr/>
          </p:nvSpPr>
          <p:spPr>
            <a:xfrm flipH="1">
              <a:off x="1667364" y="4540723"/>
              <a:ext cx="7476635" cy="722749"/>
            </a:xfrm>
            <a:custGeom>
              <a:rect b="b" l="l" r="r" t="t"/>
              <a:pathLst>
                <a:path extrusionOk="0" h="4682" w="48434">
                  <a:moveTo>
                    <a:pt x="2354" y="1"/>
                  </a:moveTo>
                  <a:cubicBezTo>
                    <a:pt x="2354" y="1"/>
                    <a:pt x="1" y="1702"/>
                    <a:pt x="35" y="3368"/>
                  </a:cubicBezTo>
                  <a:cubicBezTo>
                    <a:pt x="80" y="4415"/>
                    <a:pt x="2735" y="4682"/>
                    <a:pt x="9569" y="4682"/>
                  </a:cubicBezTo>
                  <a:cubicBezTo>
                    <a:pt x="13862" y="4682"/>
                    <a:pt x="19804" y="4577"/>
                    <a:pt x="27784" y="4493"/>
                  </a:cubicBezTo>
                  <a:cubicBezTo>
                    <a:pt x="48433" y="4238"/>
                    <a:pt x="42240" y="3261"/>
                    <a:pt x="33981" y="2644"/>
                  </a:cubicBezTo>
                  <a:cubicBezTo>
                    <a:pt x="25756" y="2029"/>
                    <a:pt x="37058" y="2137"/>
                    <a:pt x="42385" y="1847"/>
                  </a:cubicBezTo>
                  <a:cubicBezTo>
                    <a:pt x="47674" y="1557"/>
                    <a:pt x="33546" y="1015"/>
                    <a:pt x="36479" y="580"/>
                  </a:cubicBezTo>
                  <a:cubicBezTo>
                    <a:pt x="39449" y="146"/>
                    <a:pt x="33981" y="1"/>
                    <a:pt x="33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flipH="1">
              <a:off x="8071607" y="4859956"/>
              <a:ext cx="161005" cy="144797"/>
            </a:xfrm>
            <a:custGeom>
              <a:rect b="b" l="l" r="r" t="t"/>
              <a:pathLst>
                <a:path extrusionOk="0" h="938" w="1043">
                  <a:moveTo>
                    <a:pt x="759" y="0"/>
                  </a:moveTo>
                  <a:cubicBezTo>
                    <a:pt x="598" y="0"/>
                    <a:pt x="531" y="498"/>
                    <a:pt x="513" y="666"/>
                  </a:cubicBezTo>
                  <a:lnTo>
                    <a:pt x="513" y="666"/>
                  </a:lnTo>
                  <a:cubicBezTo>
                    <a:pt x="524" y="520"/>
                    <a:pt x="539" y="127"/>
                    <a:pt x="362" y="69"/>
                  </a:cubicBezTo>
                  <a:cubicBezTo>
                    <a:pt x="352" y="65"/>
                    <a:pt x="343" y="63"/>
                    <a:pt x="336" y="63"/>
                  </a:cubicBezTo>
                  <a:cubicBezTo>
                    <a:pt x="202" y="63"/>
                    <a:pt x="362" y="613"/>
                    <a:pt x="362" y="613"/>
                  </a:cubicBezTo>
                  <a:cubicBezTo>
                    <a:pt x="362" y="613"/>
                    <a:pt x="258" y="327"/>
                    <a:pt x="162" y="327"/>
                  </a:cubicBezTo>
                  <a:cubicBezTo>
                    <a:pt x="144" y="327"/>
                    <a:pt x="127" y="336"/>
                    <a:pt x="110" y="358"/>
                  </a:cubicBezTo>
                  <a:cubicBezTo>
                    <a:pt x="0" y="503"/>
                    <a:pt x="328" y="938"/>
                    <a:pt x="328" y="938"/>
                  </a:cubicBezTo>
                  <a:lnTo>
                    <a:pt x="690" y="938"/>
                  </a:lnTo>
                  <a:cubicBezTo>
                    <a:pt x="690" y="938"/>
                    <a:pt x="869" y="831"/>
                    <a:pt x="942" y="503"/>
                  </a:cubicBezTo>
                  <a:cubicBezTo>
                    <a:pt x="966" y="439"/>
                    <a:pt x="966" y="414"/>
                    <a:pt x="950" y="414"/>
                  </a:cubicBezTo>
                  <a:cubicBezTo>
                    <a:pt x="907" y="414"/>
                    <a:pt x="755" y="594"/>
                    <a:pt x="686" y="678"/>
                  </a:cubicBezTo>
                  <a:lnTo>
                    <a:pt x="686" y="678"/>
                  </a:lnTo>
                  <a:cubicBezTo>
                    <a:pt x="784" y="553"/>
                    <a:pt x="1043" y="182"/>
                    <a:pt x="835" y="34"/>
                  </a:cubicBezTo>
                  <a:cubicBezTo>
                    <a:pt x="807" y="10"/>
                    <a:pt x="782" y="0"/>
                    <a:pt x="759" y="0"/>
                  </a:cubicBezTo>
                  <a:close/>
                </a:path>
              </a:pathLst>
            </a:custGeom>
            <a:solidFill>
              <a:srgbClr val="E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flipH="1">
              <a:off x="6943817" y="4619514"/>
              <a:ext cx="149456" cy="38832"/>
            </a:xfrm>
            <a:custGeom>
              <a:rect b="b" l="l" r="r" t="t"/>
              <a:pathLst>
                <a:path extrusionOk="0" h="172" w="662">
                  <a:moveTo>
                    <a:pt x="320" y="1"/>
                  </a:moveTo>
                  <a:cubicBezTo>
                    <a:pt x="129" y="1"/>
                    <a:pt x="1" y="43"/>
                    <a:pt x="1" y="86"/>
                  </a:cubicBezTo>
                  <a:cubicBezTo>
                    <a:pt x="1" y="129"/>
                    <a:pt x="129" y="171"/>
                    <a:pt x="320" y="171"/>
                  </a:cubicBezTo>
                  <a:cubicBezTo>
                    <a:pt x="513" y="171"/>
                    <a:pt x="662" y="129"/>
                    <a:pt x="662" y="86"/>
                  </a:cubicBezTo>
                  <a:cubicBezTo>
                    <a:pt x="662" y="43"/>
                    <a:pt x="513"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flipH="1">
              <a:off x="7348619" y="4609806"/>
              <a:ext cx="135233" cy="24157"/>
            </a:xfrm>
            <a:custGeom>
              <a:rect b="b" l="l" r="r" t="t"/>
              <a:pathLst>
                <a:path extrusionOk="0" h="107" w="599">
                  <a:moveTo>
                    <a:pt x="300" y="1"/>
                  </a:moveTo>
                  <a:cubicBezTo>
                    <a:pt x="129" y="1"/>
                    <a:pt x="1" y="21"/>
                    <a:pt x="1" y="64"/>
                  </a:cubicBezTo>
                  <a:cubicBezTo>
                    <a:pt x="1" y="86"/>
                    <a:pt x="129" y="107"/>
                    <a:pt x="300" y="107"/>
                  </a:cubicBezTo>
                  <a:cubicBezTo>
                    <a:pt x="471" y="107"/>
                    <a:pt x="599" y="86"/>
                    <a:pt x="599" y="64"/>
                  </a:cubicBezTo>
                  <a:cubicBezTo>
                    <a:pt x="599" y="21"/>
                    <a:pt x="471" y="1"/>
                    <a:pt x="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flipH="1">
              <a:off x="7830408" y="4580908"/>
              <a:ext cx="125525" cy="29124"/>
            </a:xfrm>
            <a:custGeom>
              <a:rect b="b" l="l" r="r" t="t"/>
              <a:pathLst>
                <a:path extrusionOk="0" h="129" w="556">
                  <a:moveTo>
                    <a:pt x="279" y="1"/>
                  </a:moveTo>
                  <a:cubicBezTo>
                    <a:pt x="128" y="1"/>
                    <a:pt x="0" y="43"/>
                    <a:pt x="0" y="64"/>
                  </a:cubicBezTo>
                  <a:cubicBezTo>
                    <a:pt x="0" y="107"/>
                    <a:pt x="128" y="129"/>
                    <a:pt x="279" y="129"/>
                  </a:cubicBezTo>
                  <a:cubicBezTo>
                    <a:pt x="427" y="129"/>
                    <a:pt x="555" y="107"/>
                    <a:pt x="555" y="64"/>
                  </a:cubicBezTo>
                  <a:cubicBezTo>
                    <a:pt x="555" y="43"/>
                    <a:pt x="427" y="1"/>
                    <a:pt x="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flipH="1">
              <a:off x="7825440" y="4513403"/>
              <a:ext cx="58022" cy="14675"/>
            </a:xfrm>
            <a:custGeom>
              <a:rect b="b" l="l" r="r" t="t"/>
              <a:pathLst>
                <a:path extrusionOk="0" h="65" w="257">
                  <a:moveTo>
                    <a:pt x="128" y="1"/>
                  </a:moveTo>
                  <a:cubicBezTo>
                    <a:pt x="63" y="1"/>
                    <a:pt x="0" y="1"/>
                    <a:pt x="0" y="21"/>
                  </a:cubicBezTo>
                  <a:cubicBezTo>
                    <a:pt x="0" y="44"/>
                    <a:pt x="63" y="64"/>
                    <a:pt x="128" y="64"/>
                  </a:cubicBezTo>
                  <a:cubicBezTo>
                    <a:pt x="191" y="64"/>
                    <a:pt x="256" y="44"/>
                    <a:pt x="256" y="21"/>
                  </a:cubicBezTo>
                  <a:cubicBezTo>
                    <a:pt x="256" y="1"/>
                    <a:pt x="191" y="1"/>
                    <a:pt x="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flipH="1">
              <a:off x="7695624" y="4648413"/>
              <a:ext cx="77212" cy="19416"/>
            </a:xfrm>
            <a:custGeom>
              <a:rect b="b" l="l" r="r" t="t"/>
              <a:pathLst>
                <a:path extrusionOk="0" h="86" w="342">
                  <a:moveTo>
                    <a:pt x="171" y="1"/>
                  </a:moveTo>
                  <a:cubicBezTo>
                    <a:pt x="65" y="1"/>
                    <a:pt x="0" y="21"/>
                    <a:pt x="0" y="43"/>
                  </a:cubicBezTo>
                  <a:cubicBezTo>
                    <a:pt x="0" y="64"/>
                    <a:pt x="65" y="86"/>
                    <a:pt x="171" y="86"/>
                  </a:cubicBezTo>
                  <a:cubicBezTo>
                    <a:pt x="256" y="86"/>
                    <a:pt x="342" y="64"/>
                    <a:pt x="342" y="43"/>
                  </a:cubicBezTo>
                  <a:cubicBezTo>
                    <a:pt x="342" y="21"/>
                    <a:pt x="256" y="1"/>
                    <a:pt x="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flipH="1">
              <a:off x="7724522" y="4556750"/>
              <a:ext cx="115817" cy="29124"/>
            </a:xfrm>
            <a:custGeom>
              <a:rect b="b" l="l" r="r" t="t"/>
              <a:pathLst>
                <a:path extrusionOk="0" h="129" w="513">
                  <a:moveTo>
                    <a:pt x="257" y="0"/>
                  </a:moveTo>
                  <a:cubicBezTo>
                    <a:pt x="129" y="0"/>
                    <a:pt x="0" y="43"/>
                    <a:pt x="0" y="65"/>
                  </a:cubicBezTo>
                  <a:cubicBezTo>
                    <a:pt x="0" y="108"/>
                    <a:pt x="129" y="128"/>
                    <a:pt x="257" y="128"/>
                  </a:cubicBezTo>
                  <a:cubicBezTo>
                    <a:pt x="407" y="128"/>
                    <a:pt x="513" y="108"/>
                    <a:pt x="513" y="65"/>
                  </a:cubicBezTo>
                  <a:cubicBezTo>
                    <a:pt x="513" y="43"/>
                    <a:pt x="407" y="0"/>
                    <a:pt x="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flipH="1">
              <a:off x="7420644" y="4315629"/>
              <a:ext cx="511132" cy="256023"/>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flipH="1">
              <a:off x="7420644" y="4315629"/>
              <a:ext cx="511132" cy="256023"/>
            </a:xfrm>
            <a:custGeom>
              <a:rect b="b" l="l" r="r" t="t"/>
              <a:pathLst>
                <a:path extrusionOk="0" h="1134" w="2264">
                  <a:moveTo>
                    <a:pt x="1131" y="1"/>
                  </a:moveTo>
                  <a:cubicBezTo>
                    <a:pt x="513" y="1"/>
                    <a:pt x="1" y="513"/>
                    <a:pt x="1" y="1133"/>
                  </a:cubicBezTo>
                  <a:lnTo>
                    <a:pt x="2263" y="1133"/>
                  </a:lnTo>
                  <a:cubicBezTo>
                    <a:pt x="2263" y="513"/>
                    <a:pt x="1751" y="1"/>
                    <a:pt x="1131" y="1"/>
                  </a:cubicBezTo>
                  <a:close/>
                </a:path>
              </a:pathLst>
            </a:custGeom>
            <a:solidFill>
              <a:srgbClr val="D0CE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flipH="1">
              <a:off x="6664338" y="1840300"/>
              <a:ext cx="1735004" cy="2068053"/>
            </a:xfrm>
            <a:custGeom>
              <a:rect b="b" l="l" r="r" t="t"/>
              <a:pathLst>
                <a:path extrusionOk="0" h="9160" w="7685">
                  <a:moveTo>
                    <a:pt x="3840" y="1"/>
                  </a:moveTo>
                  <a:cubicBezTo>
                    <a:pt x="3360" y="1"/>
                    <a:pt x="2880" y="150"/>
                    <a:pt x="2499" y="443"/>
                  </a:cubicBezTo>
                  <a:cubicBezTo>
                    <a:pt x="1836" y="912"/>
                    <a:pt x="1517" y="1809"/>
                    <a:pt x="1730" y="2577"/>
                  </a:cubicBezTo>
                  <a:cubicBezTo>
                    <a:pt x="1793" y="2919"/>
                    <a:pt x="1964" y="3218"/>
                    <a:pt x="2072" y="3537"/>
                  </a:cubicBezTo>
                  <a:cubicBezTo>
                    <a:pt x="2157" y="3858"/>
                    <a:pt x="2200" y="4220"/>
                    <a:pt x="2029" y="4519"/>
                  </a:cubicBezTo>
                  <a:cubicBezTo>
                    <a:pt x="1816" y="4903"/>
                    <a:pt x="1324" y="5031"/>
                    <a:pt x="962" y="5267"/>
                  </a:cubicBezTo>
                  <a:cubicBezTo>
                    <a:pt x="279" y="5736"/>
                    <a:pt x="0" y="6739"/>
                    <a:pt x="364" y="7487"/>
                  </a:cubicBezTo>
                  <a:cubicBezTo>
                    <a:pt x="513" y="7806"/>
                    <a:pt x="748" y="8084"/>
                    <a:pt x="1025" y="8298"/>
                  </a:cubicBezTo>
                  <a:cubicBezTo>
                    <a:pt x="1569" y="8752"/>
                    <a:pt x="2284" y="9046"/>
                    <a:pt x="2984" y="9046"/>
                  </a:cubicBezTo>
                  <a:cubicBezTo>
                    <a:pt x="3301" y="9046"/>
                    <a:pt x="3614" y="8986"/>
                    <a:pt x="3907" y="8853"/>
                  </a:cubicBezTo>
                  <a:lnTo>
                    <a:pt x="3950" y="8853"/>
                  </a:lnTo>
                  <a:cubicBezTo>
                    <a:pt x="4229" y="9064"/>
                    <a:pt x="4572" y="9160"/>
                    <a:pt x="4922" y="9160"/>
                  </a:cubicBezTo>
                  <a:cubicBezTo>
                    <a:pt x="5240" y="9160"/>
                    <a:pt x="5564" y="9081"/>
                    <a:pt x="5849" y="8938"/>
                  </a:cubicBezTo>
                  <a:cubicBezTo>
                    <a:pt x="6105" y="8810"/>
                    <a:pt x="6341" y="8617"/>
                    <a:pt x="6447" y="8361"/>
                  </a:cubicBezTo>
                  <a:cubicBezTo>
                    <a:pt x="6640" y="7914"/>
                    <a:pt x="6383" y="7444"/>
                    <a:pt x="6255" y="6974"/>
                  </a:cubicBezTo>
                  <a:cubicBezTo>
                    <a:pt x="6213" y="6846"/>
                    <a:pt x="6190" y="6718"/>
                    <a:pt x="6213" y="6611"/>
                  </a:cubicBezTo>
                  <a:cubicBezTo>
                    <a:pt x="6233" y="6483"/>
                    <a:pt x="6319" y="6354"/>
                    <a:pt x="6404" y="6269"/>
                  </a:cubicBezTo>
                  <a:cubicBezTo>
                    <a:pt x="6660" y="5950"/>
                    <a:pt x="6981" y="5671"/>
                    <a:pt x="7215" y="5330"/>
                  </a:cubicBezTo>
                  <a:cubicBezTo>
                    <a:pt x="7428" y="5053"/>
                    <a:pt x="7579" y="4690"/>
                    <a:pt x="7642" y="4348"/>
                  </a:cubicBezTo>
                  <a:cubicBezTo>
                    <a:pt x="7685" y="4007"/>
                    <a:pt x="7664" y="3665"/>
                    <a:pt x="7514" y="3388"/>
                  </a:cubicBezTo>
                  <a:cubicBezTo>
                    <a:pt x="7351" y="3103"/>
                    <a:pt x="7071" y="2895"/>
                    <a:pt x="6767" y="2895"/>
                  </a:cubicBezTo>
                  <a:cubicBezTo>
                    <a:pt x="6753" y="2895"/>
                    <a:pt x="6739" y="2896"/>
                    <a:pt x="6725" y="2897"/>
                  </a:cubicBezTo>
                  <a:cubicBezTo>
                    <a:pt x="6653" y="2897"/>
                    <a:pt x="6582" y="2907"/>
                    <a:pt x="6511" y="2907"/>
                  </a:cubicBezTo>
                  <a:cubicBezTo>
                    <a:pt x="6475" y="2907"/>
                    <a:pt x="6440" y="2904"/>
                    <a:pt x="6404" y="2897"/>
                  </a:cubicBezTo>
                  <a:cubicBezTo>
                    <a:pt x="6276" y="2854"/>
                    <a:pt x="6170" y="2726"/>
                    <a:pt x="6127" y="2577"/>
                  </a:cubicBezTo>
                  <a:cubicBezTo>
                    <a:pt x="6085" y="2427"/>
                    <a:pt x="6085" y="2279"/>
                    <a:pt x="6062" y="2128"/>
                  </a:cubicBezTo>
                  <a:cubicBezTo>
                    <a:pt x="5999" y="1339"/>
                    <a:pt x="5507" y="571"/>
                    <a:pt x="4782" y="207"/>
                  </a:cubicBezTo>
                  <a:cubicBezTo>
                    <a:pt x="4489" y="69"/>
                    <a:pt x="4164" y="1"/>
                    <a:pt x="3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flipH="1">
              <a:off x="7522007" y="2489611"/>
              <a:ext cx="14449" cy="2047960"/>
            </a:xfrm>
            <a:custGeom>
              <a:rect b="b" l="l" r="r" t="t"/>
              <a:pathLst>
                <a:path extrusionOk="0" h="9071" w="64">
                  <a:moveTo>
                    <a:pt x="43" y="0"/>
                  </a:moveTo>
                  <a:cubicBezTo>
                    <a:pt x="21" y="0"/>
                    <a:pt x="0" y="0"/>
                    <a:pt x="0" y="21"/>
                  </a:cubicBezTo>
                  <a:lnTo>
                    <a:pt x="0" y="9050"/>
                  </a:lnTo>
                  <a:cubicBezTo>
                    <a:pt x="0" y="9050"/>
                    <a:pt x="21" y="9071"/>
                    <a:pt x="43" y="9071"/>
                  </a:cubicBezTo>
                  <a:lnTo>
                    <a:pt x="63" y="9050"/>
                  </a:lnTo>
                  <a:lnTo>
                    <a:pt x="63" y="21"/>
                  </a:lnTo>
                  <a:cubicBezTo>
                    <a:pt x="63" y="0"/>
                    <a:pt x="43" y="0"/>
                    <a:pt x="43" y="0"/>
                  </a:cubicBezTo>
                  <a:close/>
                </a:path>
              </a:pathLst>
            </a:custGeom>
            <a:solidFill>
              <a:srgbClr val="DDDCD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flipH="1">
              <a:off x="7541427" y="3322924"/>
              <a:ext cx="332552" cy="270247"/>
            </a:xfrm>
            <a:custGeom>
              <a:rect b="b" l="l" r="r" t="t"/>
              <a:pathLst>
                <a:path extrusionOk="0" fill="none" h="1197" w="1473">
                  <a:moveTo>
                    <a:pt x="1473" y="1196"/>
                  </a:moveTo>
                  <a:lnTo>
                    <a:pt x="1" y="1"/>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flipH="1">
              <a:off x="7223320" y="2725539"/>
              <a:ext cx="279723" cy="284696"/>
            </a:xfrm>
            <a:custGeom>
              <a:rect b="b" l="l" r="r" t="t"/>
              <a:pathLst>
                <a:path extrusionOk="0" fill="none" h="1261" w="1239">
                  <a:moveTo>
                    <a:pt x="1" y="1260"/>
                  </a:moveTo>
                  <a:lnTo>
                    <a:pt x="1239"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flipH="1">
              <a:off x="7545941" y="2580822"/>
              <a:ext cx="164131" cy="164135"/>
            </a:xfrm>
            <a:custGeom>
              <a:rect b="b" l="l" r="r" t="t"/>
              <a:pathLst>
                <a:path extrusionOk="0" fill="none" h="727" w="727">
                  <a:moveTo>
                    <a:pt x="1" y="1"/>
                  </a:moveTo>
                  <a:lnTo>
                    <a:pt x="726" y="7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flipH="1">
              <a:off x="7281116" y="4417225"/>
              <a:ext cx="303654" cy="154427"/>
            </a:xfrm>
            <a:custGeom>
              <a:rect b="b" l="l" r="r" t="t"/>
              <a:pathLst>
                <a:path extrusionOk="0" h="684" w="1345">
                  <a:moveTo>
                    <a:pt x="661" y="0"/>
                  </a:moveTo>
                  <a:cubicBezTo>
                    <a:pt x="299" y="0"/>
                    <a:pt x="1" y="319"/>
                    <a:pt x="1" y="683"/>
                  </a:cubicBezTo>
                  <a:lnTo>
                    <a:pt x="1344" y="683"/>
                  </a:lnTo>
                  <a:cubicBezTo>
                    <a:pt x="1344" y="319"/>
                    <a:pt x="1046"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flipH="1">
              <a:off x="7281116" y="4417225"/>
              <a:ext cx="303654" cy="154427"/>
            </a:xfrm>
            <a:custGeom>
              <a:rect b="b" l="l" r="r" t="t"/>
              <a:pathLst>
                <a:path extrusionOk="0" h="684" w="1345">
                  <a:moveTo>
                    <a:pt x="661" y="0"/>
                  </a:moveTo>
                  <a:cubicBezTo>
                    <a:pt x="533" y="0"/>
                    <a:pt x="385" y="63"/>
                    <a:pt x="277" y="128"/>
                  </a:cubicBezTo>
                  <a:cubicBezTo>
                    <a:pt x="257" y="149"/>
                    <a:pt x="235" y="171"/>
                    <a:pt x="214" y="171"/>
                  </a:cubicBezTo>
                  <a:cubicBezTo>
                    <a:pt x="86" y="299"/>
                    <a:pt x="1" y="490"/>
                    <a:pt x="1" y="683"/>
                  </a:cubicBezTo>
                  <a:lnTo>
                    <a:pt x="1344" y="683"/>
                  </a:lnTo>
                  <a:lnTo>
                    <a:pt x="1344" y="661"/>
                  </a:lnTo>
                  <a:cubicBezTo>
                    <a:pt x="1344" y="447"/>
                    <a:pt x="1239" y="256"/>
                    <a:pt x="1068" y="149"/>
                  </a:cubicBezTo>
                  <a:cubicBezTo>
                    <a:pt x="960" y="63"/>
                    <a:pt x="812" y="0"/>
                    <a:pt x="661" y="0"/>
                  </a:cubicBezTo>
                  <a:close/>
                </a:path>
              </a:pathLst>
            </a:custGeom>
            <a:solidFill>
              <a:srgbClr val="DDD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flipH="1">
              <a:off x="7796544" y="4016937"/>
              <a:ext cx="202737" cy="196194"/>
            </a:xfrm>
            <a:custGeom>
              <a:rect b="b" l="l" r="r" t="t"/>
              <a:pathLst>
                <a:path extrusionOk="0" h="869" w="898">
                  <a:moveTo>
                    <a:pt x="1" y="1"/>
                  </a:moveTo>
                  <a:lnTo>
                    <a:pt x="1" y="1"/>
                  </a:lnTo>
                  <a:cubicBezTo>
                    <a:pt x="63" y="765"/>
                    <a:pt x="445" y="868"/>
                    <a:pt x="646" y="868"/>
                  </a:cubicBezTo>
                  <a:cubicBezTo>
                    <a:pt x="720" y="868"/>
                    <a:pt x="769" y="854"/>
                    <a:pt x="769" y="854"/>
                  </a:cubicBezTo>
                  <a:cubicBezTo>
                    <a:pt x="897" y="23"/>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60"/>
          <p:cNvSpPr txBox="1"/>
          <p:nvPr>
            <p:ph type="ctrTitle"/>
          </p:nvPr>
        </p:nvSpPr>
        <p:spPr>
          <a:xfrm>
            <a:off x="2698625" y="1332800"/>
            <a:ext cx="3746700" cy="12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Well!</a:t>
            </a:r>
            <a:endParaRPr/>
          </a:p>
        </p:txBody>
      </p:sp>
      <p:sp>
        <p:nvSpPr>
          <p:cNvPr id="771" name="Google Shape;771;p60"/>
          <p:cNvSpPr txBox="1"/>
          <p:nvPr>
            <p:ph idx="1" type="subTitle"/>
          </p:nvPr>
        </p:nvSpPr>
        <p:spPr>
          <a:xfrm>
            <a:off x="3066450" y="2705800"/>
            <a:ext cx="3011100" cy="110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Let the journey begin!</a:t>
            </a:r>
            <a:endParaRPr/>
          </a:p>
        </p:txBody>
      </p:sp>
      <p:grpSp>
        <p:nvGrpSpPr>
          <p:cNvPr id="772" name="Google Shape;772;p60"/>
          <p:cNvGrpSpPr/>
          <p:nvPr/>
        </p:nvGrpSpPr>
        <p:grpSpPr>
          <a:xfrm>
            <a:off x="880163" y="2828150"/>
            <a:ext cx="2525734" cy="2310781"/>
            <a:chOff x="1831129" y="1938333"/>
            <a:chExt cx="1278658" cy="1169838"/>
          </a:xfrm>
        </p:grpSpPr>
        <p:sp>
          <p:nvSpPr>
            <p:cNvPr id="773" name="Google Shape;773;p60"/>
            <p:cNvSpPr/>
            <p:nvPr/>
          </p:nvSpPr>
          <p:spPr>
            <a:xfrm>
              <a:off x="2357853" y="2724867"/>
              <a:ext cx="106213" cy="137465"/>
            </a:xfrm>
            <a:custGeom>
              <a:rect b="b" l="l" r="r" t="t"/>
              <a:pathLst>
                <a:path extrusionOk="0" h="7064" w="5458">
                  <a:moveTo>
                    <a:pt x="2024" y="0"/>
                  </a:moveTo>
                  <a:cubicBezTo>
                    <a:pt x="2024" y="0"/>
                    <a:pt x="2024" y="0"/>
                    <a:pt x="2024" y="0"/>
                  </a:cubicBezTo>
                  <a:lnTo>
                    <a:pt x="2024" y="0"/>
                  </a:lnTo>
                  <a:cubicBezTo>
                    <a:pt x="2024" y="0"/>
                    <a:pt x="2024" y="0"/>
                    <a:pt x="2024" y="0"/>
                  </a:cubicBezTo>
                  <a:close/>
                  <a:moveTo>
                    <a:pt x="2024" y="0"/>
                  </a:moveTo>
                  <a:cubicBezTo>
                    <a:pt x="1549" y="1355"/>
                    <a:pt x="0" y="4481"/>
                    <a:pt x="0" y="4481"/>
                  </a:cubicBezTo>
                  <a:lnTo>
                    <a:pt x="5458" y="7063"/>
                  </a:lnTo>
                  <a:cubicBezTo>
                    <a:pt x="4970" y="6365"/>
                    <a:pt x="3392" y="3616"/>
                    <a:pt x="3392" y="3616"/>
                  </a:cubicBezTo>
                  <a:lnTo>
                    <a:pt x="4244" y="1020"/>
                  </a:lnTo>
                  <a:cubicBezTo>
                    <a:pt x="4244" y="1020"/>
                    <a:pt x="2017" y="31"/>
                    <a:pt x="2024"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0"/>
            <p:cNvSpPr/>
            <p:nvPr/>
          </p:nvSpPr>
          <p:spPr>
            <a:xfrm>
              <a:off x="2339386" y="2766395"/>
              <a:ext cx="128553" cy="101289"/>
            </a:xfrm>
            <a:custGeom>
              <a:rect b="b" l="l" r="r" t="t"/>
              <a:pathLst>
                <a:path extrusionOk="0" h="5205" w="6606">
                  <a:moveTo>
                    <a:pt x="1931" y="0"/>
                  </a:moveTo>
                  <a:cubicBezTo>
                    <a:pt x="1929" y="0"/>
                    <a:pt x="1928" y="1"/>
                    <a:pt x="1927" y="2"/>
                  </a:cubicBezTo>
                  <a:cubicBezTo>
                    <a:pt x="1577" y="449"/>
                    <a:pt x="516" y="2096"/>
                    <a:pt x="84" y="2668"/>
                  </a:cubicBezTo>
                  <a:cubicBezTo>
                    <a:pt x="0" y="2766"/>
                    <a:pt x="42" y="2919"/>
                    <a:pt x="168" y="2962"/>
                  </a:cubicBezTo>
                  <a:cubicBezTo>
                    <a:pt x="1145" y="3325"/>
                    <a:pt x="4899" y="4693"/>
                    <a:pt x="6295" y="5195"/>
                  </a:cubicBezTo>
                  <a:cubicBezTo>
                    <a:pt x="6315" y="5202"/>
                    <a:pt x="6335" y="5205"/>
                    <a:pt x="6354" y="5205"/>
                  </a:cubicBezTo>
                  <a:cubicBezTo>
                    <a:pt x="6496" y="5205"/>
                    <a:pt x="6605" y="5037"/>
                    <a:pt x="6519" y="4901"/>
                  </a:cubicBezTo>
                  <a:lnTo>
                    <a:pt x="4355" y="1482"/>
                  </a:lnTo>
                  <a:cubicBezTo>
                    <a:pt x="4313" y="1482"/>
                    <a:pt x="3196" y="1719"/>
                    <a:pt x="2792" y="1733"/>
                  </a:cubicBezTo>
                  <a:cubicBezTo>
                    <a:pt x="2790" y="1733"/>
                    <a:pt x="2789" y="1733"/>
                    <a:pt x="2787" y="1733"/>
                  </a:cubicBezTo>
                  <a:cubicBezTo>
                    <a:pt x="2324" y="1733"/>
                    <a:pt x="2008" y="0"/>
                    <a:pt x="19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0"/>
            <p:cNvSpPr/>
            <p:nvPr/>
          </p:nvSpPr>
          <p:spPr>
            <a:xfrm>
              <a:off x="2404285" y="2797939"/>
              <a:ext cx="31545" cy="24734"/>
            </a:xfrm>
            <a:custGeom>
              <a:rect b="b" l="l" r="r" t="t"/>
              <a:pathLst>
                <a:path extrusionOk="0" h="1271" w="1621">
                  <a:moveTo>
                    <a:pt x="1118" y="1"/>
                  </a:moveTo>
                  <a:lnTo>
                    <a:pt x="280" y="391"/>
                  </a:lnTo>
                  <a:cubicBezTo>
                    <a:pt x="168" y="433"/>
                    <a:pt x="85" y="531"/>
                    <a:pt x="43" y="643"/>
                  </a:cubicBezTo>
                  <a:cubicBezTo>
                    <a:pt x="1" y="768"/>
                    <a:pt x="1" y="894"/>
                    <a:pt x="57" y="1006"/>
                  </a:cubicBezTo>
                  <a:cubicBezTo>
                    <a:pt x="99" y="1117"/>
                    <a:pt x="196" y="1201"/>
                    <a:pt x="308" y="1242"/>
                  </a:cubicBezTo>
                  <a:cubicBezTo>
                    <a:pt x="364" y="1270"/>
                    <a:pt x="420" y="1270"/>
                    <a:pt x="475" y="1270"/>
                  </a:cubicBezTo>
                  <a:cubicBezTo>
                    <a:pt x="546" y="1270"/>
                    <a:pt x="615" y="1257"/>
                    <a:pt x="671" y="1229"/>
                  </a:cubicBezTo>
                  <a:lnTo>
                    <a:pt x="1620" y="796"/>
                  </a:lnTo>
                  <a:lnTo>
                    <a:pt x="1564" y="671"/>
                  </a:lnTo>
                  <a:lnTo>
                    <a:pt x="615" y="1117"/>
                  </a:lnTo>
                  <a:cubicBezTo>
                    <a:pt x="569" y="1140"/>
                    <a:pt x="523" y="1150"/>
                    <a:pt x="477" y="1150"/>
                  </a:cubicBezTo>
                  <a:cubicBezTo>
                    <a:pt x="439" y="1150"/>
                    <a:pt x="402" y="1143"/>
                    <a:pt x="364" y="1131"/>
                  </a:cubicBezTo>
                  <a:cubicBezTo>
                    <a:pt x="280" y="1089"/>
                    <a:pt x="211" y="1034"/>
                    <a:pt x="168" y="950"/>
                  </a:cubicBezTo>
                  <a:cubicBezTo>
                    <a:pt x="127" y="866"/>
                    <a:pt x="127" y="782"/>
                    <a:pt x="155" y="699"/>
                  </a:cubicBezTo>
                  <a:cubicBezTo>
                    <a:pt x="183" y="615"/>
                    <a:pt x="252" y="544"/>
                    <a:pt x="336" y="503"/>
                  </a:cubicBezTo>
                  <a:lnTo>
                    <a:pt x="1173" y="112"/>
                  </a:lnTo>
                  <a:lnTo>
                    <a:pt x="11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0"/>
            <p:cNvSpPr/>
            <p:nvPr/>
          </p:nvSpPr>
          <p:spPr>
            <a:xfrm>
              <a:off x="2376866" y="2724594"/>
              <a:ext cx="38317" cy="67662"/>
            </a:xfrm>
            <a:custGeom>
              <a:rect b="b" l="l" r="r" t="t"/>
              <a:pathLst>
                <a:path extrusionOk="0" h="3477" w="1969">
                  <a:moveTo>
                    <a:pt x="1019" y="1"/>
                  </a:moveTo>
                  <a:lnTo>
                    <a:pt x="1" y="2150"/>
                  </a:lnTo>
                  <a:cubicBezTo>
                    <a:pt x="1" y="2150"/>
                    <a:pt x="308" y="3420"/>
                    <a:pt x="433" y="3476"/>
                  </a:cubicBezTo>
                  <a:cubicBezTo>
                    <a:pt x="434" y="3476"/>
                    <a:pt x="435" y="3477"/>
                    <a:pt x="436" y="3477"/>
                  </a:cubicBezTo>
                  <a:cubicBezTo>
                    <a:pt x="584" y="3477"/>
                    <a:pt x="1968" y="461"/>
                    <a:pt x="1968" y="461"/>
                  </a:cubicBezTo>
                  <a:lnTo>
                    <a:pt x="10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0"/>
            <p:cNvSpPr/>
            <p:nvPr/>
          </p:nvSpPr>
          <p:spPr>
            <a:xfrm>
              <a:off x="2129665" y="2323368"/>
              <a:ext cx="405313" cy="445031"/>
            </a:xfrm>
            <a:custGeom>
              <a:rect b="b" l="l" r="r" t="t"/>
              <a:pathLst>
                <a:path extrusionOk="0" h="22869" w="20828">
                  <a:moveTo>
                    <a:pt x="3476" y="0"/>
                  </a:moveTo>
                  <a:cubicBezTo>
                    <a:pt x="2806" y="1160"/>
                    <a:pt x="1" y="3923"/>
                    <a:pt x="1159" y="6855"/>
                  </a:cubicBezTo>
                  <a:cubicBezTo>
                    <a:pt x="2220" y="9563"/>
                    <a:pt x="11098" y="9730"/>
                    <a:pt x="13402" y="11629"/>
                  </a:cubicBezTo>
                  <a:cubicBezTo>
                    <a:pt x="15872" y="13639"/>
                    <a:pt x="13722" y="16165"/>
                    <a:pt x="12704" y="21497"/>
                  </a:cubicBezTo>
                  <a:lnTo>
                    <a:pt x="12704" y="21497"/>
                  </a:lnTo>
                  <a:cubicBezTo>
                    <a:pt x="12700" y="21495"/>
                    <a:pt x="12698" y="21494"/>
                    <a:pt x="12698" y="21494"/>
                  </a:cubicBezTo>
                  <a:lnTo>
                    <a:pt x="12698" y="21494"/>
                  </a:lnTo>
                  <a:cubicBezTo>
                    <a:pt x="12697" y="21494"/>
                    <a:pt x="12699" y="21495"/>
                    <a:pt x="12704" y="21497"/>
                  </a:cubicBezTo>
                  <a:cubicBezTo>
                    <a:pt x="12704" y="21497"/>
                    <a:pt x="12704" y="21497"/>
                    <a:pt x="12704" y="21497"/>
                  </a:cubicBezTo>
                  <a:lnTo>
                    <a:pt x="12704" y="21497"/>
                  </a:lnTo>
                  <a:cubicBezTo>
                    <a:pt x="12851" y="21562"/>
                    <a:pt x="15647" y="22868"/>
                    <a:pt x="16177" y="22868"/>
                  </a:cubicBezTo>
                  <a:cubicBezTo>
                    <a:pt x="16211" y="22868"/>
                    <a:pt x="16235" y="22863"/>
                    <a:pt x="16249" y="22852"/>
                  </a:cubicBezTo>
                  <a:cubicBezTo>
                    <a:pt x="17072" y="20451"/>
                    <a:pt x="20828" y="8236"/>
                    <a:pt x="18343" y="6505"/>
                  </a:cubicBezTo>
                  <a:cubicBezTo>
                    <a:pt x="16765" y="5403"/>
                    <a:pt x="10958" y="1969"/>
                    <a:pt x="6282" y="1480"/>
                  </a:cubicBezTo>
                  <a:cubicBezTo>
                    <a:pt x="5235" y="1368"/>
                    <a:pt x="4062" y="0"/>
                    <a:pt x="34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0"/>
            <p:cNvSpPr/>
            <p:nvPr/>
          </p:nvSpPr>
          <p:spPr>
            <a:xfrm>
              <a:off x="2537138" y="2335570"/>
              <a:ext cx="124427" cy="58438"/>
            </a:xfrm>
            <a:custGeom>
              <a:rect b="b" l="l" r="r" t="t"/>
              <a:pathLst>
                <a:path extrusionOk="0" h="3003" w="6394">
                  <a:moveTo>
                    <a:pt x="4046" y="1"/>
                  </a:moveTo>
                  <a:cubicBezTo>
                    <a:pt x="4024" y="1"/>
                    <a:pt x="4001" y="1"/>
                    <a:pt x="3978" y="2"/>
                  </a:cubicBezTo>
                  <a:lnTo>
                    <a:pt x="335" y="86"/>
                  </a:lnTo>
                  <a:cubicBezTo>
                    <a:pt x="153" y="99"/>
                    <a:pt x="0" y="253"/>
                    <a:pt x="0" y="449"/>
                  </a:cubicBezTo>
                  <a:cubicBezTo>
                    <a:pt x="0" y="644"/>
                    <a:pt x="168" y="797"/>
                    <a:pt x="363" y="797"/>
                  </a:cubicBezTo>
                  <a:lnTo>
                    <a:pt x="3993" y="700"/>
                  </a:lnTo>
                  <a:cubicBezTo>
                    <a:pt x="4005" y="700"/>
                    <a:pt x="4017" y="699"/>
                    <a:pt x="4029" y="699"/>
                  </a:cubicBezTo>
                  <a:cubicBezTo>
                    <a:pt x="4434" y="699"/>
                    <a:pt x="4807" y="934"/>
                    <a:pt x="4970" y="1300"/>
                  </a:cubicBezTo>
                  <a:lnTo>
                    <a:pt x="5668" y="2807"/>
                  </a:lnTo>
                  <a:cubicBezTo>
                    <a:pt x="5737" y="2934"/>
                    <a:pt x="5863" y="3003"/>
                    <a:pt x="5988" y="3003"/>
                  </a:cubicBezTo>
                  <a:cubicBezTo>
                    <a:pt x="6044" y="3003"/>
                    <a:pt x="6087" y="3003"/>
                    <a:pt x="6143" y="2975"/>
                  </a:cubicBezTo>
                  <a:cubicBezTo>
                    <a:pt x="6310" y="2891"/>
                    <a:pt x="6394" y="2682"/>
                    <a:pt x="6310" y="2515"/>
                  </a:cubicBezTo>
                  <a:lnTo>
                    <a:pt x="5612" y="1007"/>
                  </a:lnTo>
                  <a:cubicBezTo>
                    <a:pt x="5328" y="399"/>
                    <a:pt x="4718" y="1"/>
                    <a:pt x="4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0"/>
            <p:cNvSpPr/>
            <p:nvPr/>
          </p:nvSpPr>
          <p:spPr>
            <a:xfrm>
              <a:off x="2537138" y="2335589"/>
              <a:ext cx="84495" cy="15510"/>
            </a:xfrm>
            <a:custGeom>
              <a:rect b="b" l="l" r="r" t="t"/>
              <a:pathLst>
                <a:path extrusionOk="0" h="797" w="4342">
                  <a:moveTo>
                    <a:pt x="4004" y="0"/>
                  </a:moveTo>
                  <a:cubicBezTo>
                    <a:pt x="3995" y="0"/>
                    <a:pt x="3987" y="1"/>
                    <a:pt x="3978" y="1"/>
                  </a:cubicBezTo>
                  <a:lnTo>
                    <a:pt x="335" y="85"/>
                  </a:lnTo>
                  <a:cubicBezTo>
                    <a:pt x="153" y="98"/>
                    <a:pt x="0" y="252"/>
                    <a:pt x="0" y="448"/>
                  </a:cubicBezTo>
                  <a:cubicBezTo>
                    <a:pt x="0" y="643"/>
                    <a:pt x="153" y="796"/>
                    <a:pt x="349" y="796"/>
                  </a:cubicBezTo>
                  <a:lnTo>
                    <a:pt x="363" y="796"/>
                  </a:lnTo>
                  <a:lnTo>
                    <a:pt x="3993" y="699"/>
                  </a:lnTo>
                  <a:cubicBezTo>
                    <a:pt x="4188" y="699"/>
                    <a:pt x="4341" y="532"/>
                    <a:pt x="4328" y="336"/>
                  </a:cubicBezTo>
                  <a:cubicBezTo>
                    <a:pt x="4328" y="149"/>
                    <a:pt x="4187" y="0"/>
                    <a:pt x="4004" y="0"/>
                  </a:cubicBezTo>
                  <a:close/>
                </a:path>
              </a:pathLst>
            </a:custGeom>
            <a:solidFill>
              <a:srgbClr val="222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0"/>
            <p:cNvSpPr/>
            <p:nvPr/>
          </p:nvSpPr>
          <p:spPr>
            <a:xfrm>
              <a:off x="2872609" y="2676781"/>
              <a:ext cx="57894" cy="197791"/>
            </a:xfrm>
            <a:custGeom>
              <a:rect b="b" l="l" r="r" t="t"/>
              <a:pathLst>
                <a:path extrusionOk="0" h="10164" w="2975">
                  <a:moveTo>
                    <a:pt x="2681" y="1"/>
                  </a:moveTo>
                  <a:lnTo>
                    <a:pt x="0" y="10079"/>
                  </a:lnTo>
                  <a:lnTo>
                    <a:pt x="294" y="10163"/>
                  </a:lnTo>
                  <a:lnTo>
                    <a:pt x="2974" y="85"/>
                  </a:lnTo>
                  <a:lnTo>
                    <a:pt x="26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0"/>
            <p:cNvSpPr/>
            <p:nvPr/>
          </p:nvSpPr>
          <p:spPr>
            <a:xfrm>
              <a:off x="2874789" y="2768866"/>
              <a:ext cx="178487" cy="106777"/>
            </a:xfrm>
            <a:custGeom>
              <a:rect b="b" l="l" r="r" t="t"/>
              <a:pathLst>
                <a:path extrusionOk="0" h="5487" w="9172">
                  <a:moveTo>
                    <a:pt x="9032" y="0"/>
                  </a:moveTo>
                  <a:lnTo>
                    <a:pt x="0" y="5236"/>
                  </a:lnTo>
                  <a:lnTo>
                    <a:pt x="154" y="5487"/>
                  </a:lnTo>
                  <a:lnTo>
                    <a:pt x="9172" y="266"/>
                  </a:lnTo>
                  <a:lnTo>
                    <a:pt x="90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0"/>
            <p:cNvSpPr/>
            <p:nvPr/>
          </p:nvSpPr>
          <p:spPr>
            <a:xfrm>
              <a:off x="2866362" y="2872627"/>
              <a:ext cx="197500" cy="58166"/>
            </a:xfrm>
            <a:custGeom>
              <a:rect b="b" l="l" r="r" t="t"/>
              <a:pathLst>
                <a:path extrusionOk="0" h="2989" w="10149">
                  <a:moveTo>
                    <a:pt x="85" y="1"/>
                  </a:moveTo>
                  <a:lnTo>
                    <a:pt x="1" y="294"/>
                  </a:lnTo>
                  <a:lnTo>
                    <a:pt x="10080" y="2988"/>
                  </a:lnTo>
                  <a:lnTo>
                    <a:pt x="10149" y="2695"/>
                  </a:lnTo>
                  <a:lnTo>
                    <a:pt x="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0"/>
            <p:cNvSpPr/>
            <p:nvPr/>
          </p:nvSpPr>
          <p:spPr>
            <a:xfrm>
              <a:off x="2865000" y="2875079"/>
              <a:ext cx="107049" cy="178487"/>
            </a:xfrm>
            <a:custGeom>
              <a:rect b="b" l="l" r="r" t="t"/>
              <a:pathLst>
                <a:path extrusionOk="0" h="9172" w="5501">
                  <a:moveTo>
                    <a:pt x="266" y="1"/>
                  </a:moveTo>
                  <a:lnTo>
                    <a:pt x="1" y="154"/>
                  </a:lnTo>
                  <a:lnTo>
                    <a:pt x="5236" y="9172"/>
                  </a:lnTo>
                  <a:lnTo>
                    <a:pt x="5501" y="9019"/>
                  </a:lnTo>
                  <a:lnTo>
                    <a:pt x="2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0"/>
            <p:cNvSpPr/>
            <p:nvPr/>
          </p:nvSpPr>
          <p:spPr>
            <a:xfrm>
              <a:off x="2765326" y="2700406"/>
              <a:ext cx="107049" cy="178507"/>
            </a:xfrm>
            <a:custGeom>
              <a:rect b="b" l="l" r="r" t="t"/>
              <a:pathLst>
                <a:path extrusionOk="0" h="9173" w="5501">
                  <a:moveTo>
                    <a:pt x="265" y="1"/>
                  </a:moveTo>
                  <a:lnTo>
                    <a:pt x="0" y="155"/>
                  </a:lnTo>
                  <a:lnTo>
                    <a:pt x="5234" y="9172"/>
                  </a:lnTo>
                  <a:lnTo>
                    <a:pt x="5500" y="9033"/>
                  </a:lnTo>
                  <a:lnTo>
                    <a:pt x="2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0"/>
            <p:cNvSpPr/>
            <p:nvPr/>
          </p:nvSpPr>
          <p:spPr>
            <a:xfrm>
              <a:off x="2671879" y="2822108"/>
              <a:ext cx="197772" cy="58146"/>
            </a:xfrm>
            <a:custGeom>
              <a:rect b="b" l="l" r="r" t="t"/>
              <a:pathLst>
                <a:path extrusionOk="0" h="2988" w="10163">
                  <a:moveTo>
                    <a:pt x="84" y="0"/>
                  </a:moveTo>
                  <a:lnTo>
                    <a:pt x="0" y="294"/>
                  </a:lnTo>
                  <a:lnTo>
                    <a:pt x="10079" y="2988"/>
                  </a:lnTo>
                  <a:lnTo>
                    <a:pt x="10163" y="2695"/>
                  </a:lnTo>
                  <a:lnTo>
                    <a:pt x="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0"/>
            <p:cNvSpPr/>
            <p:nvPr/>
          </p:nvSpPr>
          <p:spPr>
            <a:xfrm>
              <a:off x="2701205" y="2874553"/>
              <a:ext cx="178487" cy="107030"/>
            </a:xfrm>
            <a:custGeom>
              <a:rect b="b" l="l" r="r" t="t"/>
              <a:pathLst>
                <a:path extrusionOk="0" h="5500" w="9172">
                  <a:moveTo>
                    <a:pt x="9032" y="0"/>
                  </a:moveTo>
                  <a:lnTo>
                    <a:pt x="1" y="5234"/>
                  </a:lnTo>
                  <a:lnTo>
                    <a:pt x="154" y="5500"/>
                  </a:lnTo>
                  <a:lnTo>
                    <a:pt x="9171" y="265"/>
                  </a:lnTo>
                  <a:lnTo>
                    <a:pt x="90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0"/>
            <p:cNvSpPr/>
            <p:nvPr/>
          </p:nvSpPr>
          <p:spPr>
            <a:xfrm>
              <a:off x="2823161" y="2877531"/>
              <a:ext cx="57894" cy="197500"/>
            </a:xfrm>
            <a:custGeom>
              <a:rect b="b" l="l" r="r" t="t"/>
              <a:pathLst>
                <a:path extrusionOk="0" h="10149" w="2975">
                  <a:moveTo>
                    <a:pt x="2681" y="0"/>
                  </a:moveTo>
                  <a:lnTo>
                    <a:pt x="1" y="10065"/>
                  </a:lnTo>
                  <a:lnTo>
                    <a:pt x="295" y="10149"/>
                  </a:lnTo>
                  <a:lnTo>
                    <a:pt x="2975" y="70"/>
                  </a:lnTo>
                  <a:lnTo>
                    <a:pt x="26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0"/>
            <p:cNvSpPr/>
            <p:nvPr/>
          </p:nvSpPr>
          <p:spPr>
            <a:xfrm>
              <a:off x="2652867" y="2651250"/>
              <a:ext cx="442248" cy="442267"/>
            </a:xfrm>
            <a:custGeom>
              <a:rect b="b" l="l" r="r" t="t"/>
              <a:pathLst>
                <a:path extrusionOk="0" h="22727" w="22726">
                  <a:moveTo>
                    <a:pt x="11363" y="1159"/>
                  </a:moveTo>
                  <a:cubicBezTo>
                    <a:pt x="16988" y="1159"/>
                    <a:pt x="21566" y="5737"/>
                    <a:pt x="21566" y="11363"/>
                  </a:cubicBezTo>
                  <a:cubicBezTo>
                    <a:pt x="21566" y="16988"/>
                    <a:pt x="16988" y="21567"/>
                    <a:pt x="11363" y="21567"/>
                  </a:cubicBezTo>
                  <a:cubicBezTo>
                    <a:pt x="5737" y="21567"/>
                    <a:pt x="1158" y="16988"/>
                    <a:pt x="1158" y="11363"/>
                  </a:cubicBezTo>
                  <a:cubicBezTo>
                    <a:pt x="1158" y="5737"/>
                    <a:pt x="5737" y="1159"/>
                    <a:pt x="11363" y="1159"/>
                  </a:cubicBezTo>
                  <a:close/>
                  <a:moveTo>
                    <a:pt x="11363" y="1"/>
                  </a:moveTo>
                  <a:cubicBezTo>
                    <a:pt x="5095" y="1"/>
                    <a:pt x="0" y="5095"/>
                    <a:pt x="0" y="11363"/>
                  </a:cubicBezTo>
                  <a:cubicBezTo>
                    <a:pt x="0" y="17630"/>
                    <a:pt x="5095" y="22726"/>
                    <a:pt x="11363" y="22726"/>
                  </a:cubicBezTo>
                  <a:cubicBezTo>
                    <a:pt x="17630" y="22726"/>
                    <a:pt x="22726" y="17630"/>
                    <a:pt x="22726" y="11363"/>
                  </a:cubicBezTo>
                  <a:cubicBezTo>
                    <a:pt x="22726" y="5095"/>
                    <a:pt x="17630" y="1"/>
                    <a:pt x="11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0"/>
            <p:cNvSpPr/>
            <p:nvPr/>
          </p:nvSpPr>
          <p:spPr>
            <a:xfrm>
              <a:off x="2826703" y="2825105"/>
              <a:ext cx="94556" cy="94556"/>
            </a:xfrm>
            <a:custGeom>
              <a:rect b="b" l="l" r="r" t="t"/>
              <a:pathLst>
                <a:path extrusionOk="0" h="4859" w="4859">
                  <a:moveTo>
                    <a:pt x="2430" y="1"/>
                  </a:moveTo>
                  <a:cubicBezTo>
                    <a:pt x="1090" y="1"/>
                    <a:pt x="1" y="1089"/>
                    <a:pt x="1" y="2429"/>
                  </a:cubicBezTo>
                  <a:cubicBezTo>
                    <a:pt x="1" y="3769"/>
                    <a:pt x="1090" y="4858"/>
                    <a:pt x="2430" y="4858"/>
                  </a:cubicBezTo>
                  <a:cubicBezTo>
                    <a:pt x="3770" y="4858"/>
                    <a:pt x="4859" y="3769"/>
                    <a:pt x="4859" y="2429"/>
                  </a:cubicBezTo>
                  <a:cubicBezTo>
                    <a:pt x="4859" y="1089"/>
                    <a:pt x="3770" y="1"/>
                    <a:pt x="2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0"/>
            <p:cNvSpPr/>
            <p:nvPr/>
          </p:nvSpPr>
          <p:spPr>
            <a:xfrm>
              <a:off x="2843808" y="2842211"/>
              <a:ext cx="60326" cy="60326"/>
            </a:xfrm>
            <a:custGeom>
              <a:rect b="b" l="l" r="r" t="t"/>
              <a:pathLst>
                <a:path extrusionOk="0" h="3100" w="3100">
                  <a:moveTo>
                    <a:pt x="1551" y="0"/>
                  </a:moveTo>
                  <a:cubicBezTo>
                    <a:pt x="699" y="0"/>
                    <a:pt x="1" y="685"/>
                    <a:pt x="1" y="1550"/>
                  </a:cubicBezTo>
                  <a:cubicBezTo>
                    <a:pt x="1" y="2401"/>
                    <a:pt x="699" y="3099"/>
                    <a:pt x="1551" y="3099"/>
                  </a:cubicBezTo>
                  <a:cubicBezTo>
                    <a:pt x="2416" y="3099"/>
                    <a:pt x="3100" y="2401"/>
                    <a:pt x="3100" y="1550"/>
                  </a:cubicBezTo>
                  <a:cubicBezTo>
                    <a:pt x="3100" y="685"/>
                    <a:pt x="2416" y="0"/>
                    <a:pt x="1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0"/>
            <p:cNvSpPr/>
            <p:nvPr/>
          </p:nvSpPr>
          <p:spPr>
            <a:xfrm>
              <a:off x="2852799" y="2851182"/>
              <a:ext cx="42384" cy="42403"/>
            </a:xfrm>
            <a:custGeom>
              <a:rect b="b" l="l" r="r" t="t"/>
              <a:pathLst>
                <a:path extrusionOk="0" h="2179" w="2178">
                  <a:moveTo>
                    <a:pt x="1089" y="1"/>
                  </a:moveTo>
                  <a:cubicBezTo>
                    <a:pt x="488" y="1"/>
                    <a:pt x="0" y="489"/>
                    <a:pt x="0" y="1089"/>
                  </a:cubicBezTo>
                  <a:cubicBezTo>
                    <a:pt x="0" y="1689"/>
                    <a:pt x="488" y="2178"/>
                    <a:pt x="1089" y="2178"/>
                  </a:cubicBezTo>
                  <a:cubicBezTo>
                    <a:pt x="1689" y="2178"/>
                    <a:pt x="2178" y="1689"/>
                    <a:pt x="2178" y="1089"/>
                  </a:cubicBezTo>
                  <a:cubicBezTo>
                    <a:pt x="2178" y="489"/>
                    <a:pt x="1689" y="1"/>
                    <a:pt x="10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0"/>
            <p:cNvSpPr/>
            <p:nvPr/>
          </p:nvSpPr>
          <p:spPr>
            <a:xfrm>
              <a:off x="2638194" y="2636304"/>
              <a:ext cx="471594" cy="471866"/>
            </a:xfrm>
            <a:custGeom>
              <a:rect b="b" l="l" r="r" t="t"/>
              <a:pathLst>
                <a:path extrusionOk="0" h="24248" w="24234">
                  <a:moveTo>
                    <a:pt x="12117" y="936"/>
                  </a:moveTo>
                  <a:cubicBezTo>
                    <a:pt x="18287" y="936"/>
                    <a:pt x="23298" y="5961"/>
                    <a:pt x="23298" y="12131"/>
                  </a:cubicBezTo>
                  <a:cubicBezTo>
                    <a:pt x="23298" y="18301"/>
                    <a:pt x="18287" y="23312"/>
                    <a:pt x="12117" y="23312"/>
                  </a:cubicBezTo>
                  <a:cubicBezTo>
                    <a:pt x="5947" y="23312"/>
                    <a:pt x="935" y="18301"/>
                    <a:pt x="935" y="12131"/>
                  </a:cubicBezTo>
                  <a:cubicBezTo>
                    <a:pt x="935" y="5961"/>
                    <a:pt x="5947" y="936"/>
                    <a:pt x="12117" y="936"/>
                  </a:cubicBezTo>
                  <a:close/>
                  <a:moveTo>
                    <a:pt x="12117" y="0"/>
                  </a:moveTo>
                  <a:cubicBezTo>
                    <a:pt x="5430" y="0"/>
                    <a:pt x="0" y="5444"/>
                    <a:pt x="0" y="12131"/>
                  </a:cubicBezTo>
                  <a:cubicBezTo>
                    <a:pt x="0" y="18817"/>
                    <a:pt x="5430" y="24248"/>
                    <a:pt x="12117" y="24248"/>
                  </a:cubicBezTo>
                  <a:cubicBezTo>
                    <a:pt x="18803" y="24248"/>
                    <a:pt x="24233" y="18817"/>
                    <a:pt x="24233" y="12131"/>
                  </a:cubicBezTo>
                  <a:cubicBezTo>
                    <a:pt x="24233" y="5444"/>
                    <a:pt x="18803" y="0"/>
                    <a:pt x="12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0"/>
            <p:cNvSpPr/>
            <p:nvPr/>
          </p:nvSpPr>
          <p:spPr>
            <a:xfrm>
              <a:off x="2607214" y="2605616"/>
              <a:ext cx="277110" cy="277091"/>
            </a:xfrm>
            <a:custGeom>
              <a:rect b="b" l="l" r="r" t="t"/>
              <a:pathLst>
                <a:path extrusionOk="0" h="14239" w="14240">
                  <a:moveTo>
                    <a:pt x="13709" y="1"/>
                  </a:moveTo>
                  <a:cubicBezTo>
                    <a:pt x="6156" y="1"/>
                    <a:pt x="1" y="6143"/>
                    <a:pt x="1" y="13708"/>
                  </a:cubicBezTo>
                  <a:cubicBezTo>
                    <a:pt x="1" y="14001"/>
                    <a:pt x="238" y="14239"/>
                    <a:pt x="531" y="14239"/>
                  </a:cubicBezTo>
                  <a:cubicBezTo>
                    <a:pt x="824" y="14239"/>
                    <a:pt x="1062" y="14001"/>
                    <a:pt x="1062" y="13708"/>
                  </a:cubicBezTo>
                  <a:cubicBezTo>
                    <a:pt x="1062" y="6729"/>
                    <a:pt x="6729" y="1047"/>
                    <a:pt x="13709" y="1047"/>
                  </a:cubicBezTo>
                  <a:cubicBezTo>
                    <a:pt x="14001" y="1047"/>
                    <a:pt x="14239" y="810"/>
                    <a:pt x="14239" y="531"/>
                  </a:cubicBezTo>
                  <a:cubicBezTo>
                    <a:pt x="14239" y="237"/>
                    <a:pt x="14001" y="1"/>
                    <a:pt x="13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0"/>
            <p:cNvSpPr/>
            <p:nvPr/>
          </p:nvSpPr>
          <p:spPr>
            <a:xfrm>
              <a:off x="2065564" y="2676781"/>
              <a:ext cx="57874" cy="197791"/>
            </a:xfrm>
            <a:custGeom>
              <a:rect b="b" l="l" r="r" t="t"/>
              <a:pathLst>
                <a:path extrusionOk="0" h="10164" w="2974">
                  <a:moveTo>
                    <a:pt x="2680" y="1"/>
                  </a:moveTo>
                  <a:lnTo>
                    <a:pt x="0" y="10079"/>
                  </a:lnTo>
                  <a:lnTo>
                    <a:pt x="293" y="10163"/>
                  </a:lnTo>
                  <a:lnTo>
                    <a:pt x="2973" y="85"/>
                  </a:lnTo>
                  <a:lnTo>
                    <a:pt x="26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0"/>
            <p:cNvSpPr/>
            <p:nvPr/>
          </p:nvSpPr>
          <p:spPr>
            <a:xfrm>
              <a:off x="2067996" y="2768866"/>
              <a:ext cx="178507" cy="106777"/>
            </a:xfrm>
            <a:custGeom>
              <a:rect b="b" l="l" r="r" t="t"/>
              <a:pathLst>
                <a:path extrusionOk="0" h="5487" w="9173">
                  <a:moveTo>
                    <a:pt x="9018" y="0"/>
                  </a:moveTo>
                  <a:lnTo>
                    <a:pt x="0" y="5236"/>
                  </a:lnTo>
                  <a:lnTo>
                    <a:pt x="155" y="5487"/>
                  </a:lnTo>
                  <a:lnTo>
                    <a:pt x="9172" y="266"/>
                  </a:lnTo>
                  <a:lnTo>
                    <a:pt x="90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0"/>
            <p:cNvSpPr/>
            <p:nvPr/>
          </p:nvSpPr>
          <p:spPr>
            <a:xfrm>
              <a:off x="2059298" y="2872627"/>
              <a:ext cx="197772" cy="58166"/>
            </a:xfrm>
            <a:custGeom>
              <a:rect b="b" l="l" r="r" t="t"/>
              <a:pathLst>
                <a:path extrusionOk="0" h="2989" w="10163">
                  <a:moveTo>
                    <a:pt x="84" y="1"/>
                  </a:moveTo>
                  <a:lnTo>
                    <a:pt x="1" y="294"/>
                  </a:lnTo>
                  <a:lnTo>
                    <a:pt x="10079" y="2988"/>
                  </a:lnTo>
                  <a:lnTo>
                    <a:pt x="10163" y="2695"/>
                  </a:lnTo>
                  <a:lnTo>
                    <a:pt x="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0"/>
            <p:cNvSpPr/>
            <p:nvPr/>
          </p:nvSpPr>
          <p:spPr>
            <a:xfrm>
              <a:off x="2058208" y="2875079"/>
              <a:ext cx="106796" cy="178487"/>
            </a:xfrm>
            <a:custGeom>
              <a:rect b="b" l="l" r="r" t="t"/>
              <a:pathLst>
                <a:path extrusionOk="0" h="9172" w="5488">
                  <a:moveTo>
                    <a:pt x="252" y="1"/>
                  </a:moveTo>
                  <a:lnTo>
                    <a:pt x="1" y="154"/>
                  </a:lnTo>
                  <a:lnTo>
                    <a:pt x="5222" y="9172"/>
                  </a:lnTo>
                  <a:lnTo>
                    <a:pt x="5487" y="901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0"/>
            <p:cNvSpPr/>
            <p:nvPr/>
          </p:nvSpPr>
          <p:spPr>
            <a:xfrm>
              <a:off x="1958534" y="2700406"/>
              <a:ext cx="106758" cy="178507"/>
            </a:xfrm>
            <a:custGeom>
              <a:rect b="b" l="l" r="r" t="t"/>
              <a:pathLst>
                <a:path extrusionOk="0" h="9173" w="5486">
                  <a:moveTo>
                    <a:pt x="265" y="1"/>
                  </a:moveTo>
                  <a:lnTo>
                    <a:pt x="0" y="155"/>
                  </a:lnTo>
                  <a:lnTo>
                    <a:pt x="5221" y="9172"/>
                  </a:lnTo>
                  <a:lnTo>
                    <a:pt x="5486" y="9033"/>
                  </a:lnTo>
                  <a:lnTo>
                    <a:pt x="2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0"/>
            <p:cNvSpPr/>
            <p:nvPr/>
          </p:nvSpPr>
          <p:spPr>
            <a:xfrm>
              <a:off x="1865087" y="2822108"/>
              <a:ext cx="197500" cy="58146"/>
            </a:xfrm>
            <a:custGeom>
              <a:rect b="b" l="l" r="r" t="t"/>
              <a:pathLst>
                <a:path extrusionOk="0" h="2988" w="10149">
                  <a:moveTo>
                    <a:pt x="70" y="0"/>
                  </a:moveTo>
                  <a:lnTo>
                    <a:pt x="0" y="294"/>
                  </a:lnTo>
                  <a:lnTo>
                    <a:pt x="10064" y="2988"/>
                  </a:lnTo>
                  <a:lnTo>
                    <a:pt x="10148" y="2695"/>
                  </a:lnTo>
                  <a:lnTo>
                    <a:pt x="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0"/>
            <p:cNvSpPr/>
            <p:nvPr/>
          </p:nvSpPr>
          <p:spPr>
            <a:xfrm>
              <a:off x="1894433" y="2874553"/>
              <a:ext cx="178468" cy="107030"/>
            </a:xfrm>
            <a:custGeom>
              <a:rect b="b" l="l" r="r" t="t"/>
              <a:pathLst>
                <a:path extrusionOk="0" h="5500" w="9171">
                  <a:moveTo>
                    <a:pt x="9018" y="0"/>
                  </a:moveTo>
                  <a:lnTo>
                    <a:pt x="0" y="5234"/>
                  </a:lnTo>
                  <a:lnTo>
                    <a:pt x="153" y="5500"/>
                  </a:lnTo>
                  <a:lnTo>
                    <a:pt x="9171" y="265"/>
                  </a:lnTo>
                  <a:lnTo>
                    <a:pt x="90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0"/>
            <p:cNvSpPr/>
            <p:nvPr/>
          </p:nvSpPr>
          <p:spPr>
            <a:xfrm>
              <a:off x="2016116" y="2877531"/>
              <a:ext cx="57874" cy="197500"/>
            </a:xfrm>
            <a:custGeom>
              <a:rect b="b" l="l" r="r" t="t"/>
              <a:pathLst>
                <a:path extrusionOk="0" h="10149" w="2974">
                  <a:moveTo>
                    <a:pt x="2681" y="0"/>
                  </a:moveTo>
                  <a:lnTo>
                    <a:pt x="1" y="10065"/>
                  </a:lnTo>
                  <a:lnTo>
                    <a:pt x="293" y="10149"/>
                  </a:lnTo>
                  <a:lnTo>
                    <a:pt x="2974" y="70"/>
                  </a:lnTo>
                  <a:lnTo>
                    <a:pt x="26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0"/>
            <p:cNvSpPr/>
            <p:nvPr/>
          </p:nvSpPr>
          <p:spPr>
            <a:xfrm>
              <a:off x="1845783" y="2651250"/>
              <a:ext cx="442540" cy="442267"/>
            </a:xfrm>
            <a:custGeom>
              <a:rect b="b" l="l" r="r" t="t"/>
              <a:pathLst>
                <a:path extrusionOk="0" h="22727" w="22741">
                  <a:moveTo>
                    <a:pt x="11364" y="1159"/>
                  </a:moveTo>
                  <a:cubicBezTo>
                    <a:pt x="17003" y="1159"/>
                    <a:pt x="21582" y="5737"/>
                    <a:pt x="21582" y="11363"/>
                  </a:cubicBezTo>
                  <a:cubicBezTo>
                    <a:pt x="21582" y="16988"/>
                    <a:pt x="17003" y="21567"/>
                    <a:pt x="11364" y="21567"/>
                  </a:cubicBezTo>
                  <a:cubicBezTo>
                    <a:pt x="5739" y="21567"/>
                    <a:pt x="1160" y="16988"/>
                    <a:pt x="1160" y="11363"/>
                  </a:cubicBezTo>
                  <a:cubicBezTo>
                    <a:pt x="1160" y="5737"/>
                    <a:pt x="5739" y="1159"/>
                    <a:pt x="11364" y="1159"/>
                  </a:cubicBezTo>
                  <a:close/>
                  <a:moveTo>
                    <a:pt x="11364" y="1"/>
                  </a:moveTo>
                  <a:cubicBezTo>
                    <a:pt x="5110" y="1"/>
                    <a:pt x="1" y="5095"/>
                    <a:pt x="1" y="11363"/>
                  </a:cubicBezTo>
                  <a:cubicBezTo>
                    <a:pt x="1" y="17630"/>
                    <a:pt x="5110" y="22726"/>
                    <a:pt x="11364" y="22726"/>
                  </a:cubicBezTo>
                  <a:cubicBezTo>
                    <a:pt x="17632" y="22726"/>
                    <a:pt x="22741" y="17630"/>
                    <a:pt x="22741" y="11363"/>
                  </a:cubicBezTo>
                  <a:cubicBezTo>
                    <a:pt x="22741" y="5095"/>
                    <a:pt x="17632" y="1"/>
                    <a:pt x="113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0"/>
            <p:cNvSpPr/>
            <p:nvPr/>
          </p:nvSpPr>
          <p:spPr>
            <a:xfrm>
              <a:off x="2019930" y="2825105"/>
              <a:ext cx="94264" cy="94556"/>
            </a:xfrm>
            <a:custGeom>
              <a:rect b="b" l="l" r="r" t="t"/>
              <a:pathLst>
                <a:path extrusionOk="0" h="4859" w="4844">
                  <a:moveTo>
                    <a:pt x="2415" y="1"/>
                  </a:moveTo>
                  <a:cubicBezTo>
                    <a:pt x="1074" y="1"/>
                    <a:pt x="0" y="1089"/>
                    <a:pt x="0" y="2429"/>
                  </a:cubicBezTo>
                  <a:cubicBezTo>
                    <a:pt x="0" y="3769"/>
                    <a:pt x="1074" y="4858"/>
                    <a:pt x="2415" y="4858"/>
                  </a:cubicBezTo>
                  <a:cubicBezTo>
                    <a:pt x="3769" y="4858"/>
                    <a:pt x="4843" y="3769"/>
                    <a:pt x="4843" y="2429"/>
                  </a:cubicBezTo>
                  <a:cubicBezTo>
                    <a:pt x="4843" y="1089"/>
                    <a:pt x="3769" y="1"/>
                    <a:pt x="2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0"/>
            <p:cNvSpPr/>
            <p:nvPr/>
          </p:nvSpPr>
          <p:spPr>
            <a:xfrm>
              <a:off x="2036763" y="2842211"/>
              <a:ext cx="60579" cy="60326"/>
            </a:xfrm>
            <a:custGeom>
              <a:rect b="b" l="l" r="r" t="t"/>
              <a:pathLst>
                <a:path extrusionOk="0" h="3100" w="3113">
                  <a:moveTo>
                    <a:pt x="1550" y="0"/>
                  </a:moveTo>
                  <a:cubicBezTo>
                    <a:pt x="699" y="0"/>
                    <a:pt x="1" y="685"/>
                    <a:pt x="1" y="1550"/>
                  </a:cubicBezTo>
                  <a:cubicBezTo>
                    <a:pt x="1" y="2401"/>
                    <a:pt x="699" y="3099"/>
                    <a:pt x="1550" y="3099"/>
                  </a:cubicBezTo>
                  <a:cubicBezTo>
                    <a:pt x="2415" y="3099"/>
                    <a:pt x="3113" y="2401"/>
                    <a:pt x="3113" y="1550"/>
                  </a:cubicBezTo>
                  <a:cubicBezTo>
                    <a:pt x="3113" y="685"/>
                    <a:pt x="2415" y="0"/>
                    <a:pt x="1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0"/>
            <p:cNvSpPr/>
            <p:nvPr/>
          </p:nvSpPr>
          <p:spPr>
            <a:xfrm>
              <a:off x="2047096" y="2852524"/>
              <a:ext cx="39932" cy="39679"/>
            </a:xfrm>
            <a:custGeom>
              <a:rect b="b" l="l" r="r" t="t"/>
              <a:pathLst>
                <a:path extrusionOk="0" h="2039" w="2052">
                  <a:moveTo>
                    <a:pt x="1019" y="1"/>
                  </a:moveTo>
                  <a:cubicBezTo>
                    <a:pt x="460" y="1"/>
                    <a:pt x="0" y="448"/>
                    <a:pt x="0" y="1020"/>
                  </a:cubicBezTo>
                  <a:cubicBezTo>
                    <a:pt x="0" y="1579"/>
                    <a:pt x="460" y="2039"/>
                    <a:pt x="1019" y="2039"/>
                  </a:cubicBezTo>
                  <a:cubicBezTo>
                    <a:pt x="1591" y="2039"/>
                    <a:pt x="2052" y="1579"/>
                    <a:pt x="2052" y="1020"/>
                  </a:cubicBezTo>
                  <a:cubicBezTo>
                    <a:pt x="2052" y="448"/>
                    <a:pt x="1591" y="1"/>
                    <a:pt x="10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0"/>
            <p:cNvSpPr/>
            <p:nvPr/>
          </p:nvSpPr>
          <p:spPr>
            <a:xfrm>
              <a:off x="1831129" y="2636304"/>
              <a:ext cx="471866" cy="471866"/>
            </a:xfrm>
            <a:custGeom>
              <a:rect b="b" l="l" r="r" t="t"/>
              <a:pathLst>
                <a:path extrusionOk="0" h="24248" w="24248">
                  <a:moveTo>
                    <a:pt x="12117" y="936"/>
                  </a:moveTo>
                  <a:cubicBezTo>
                    <a:pt x="18287" y="936"/>
                    <a:pt x="23312" y="5961"/>
                    <a:pt x="23312" y="12131"/>
                  </a:cubicBezTo>
                  <a:cubicBezTo>
                    <a:pt x="23312" y="18301"/>
                    <a:pt x="18287" y="23312"/>
                    <a:pt x="12117" y="23312"/>
                  </a:cubicBezTo>
                  <a:cubicBezTo>
                    <a:pt x="5961" y="23312"/>
                    <a:pt x="936" y="18301"/>
                    <a:pt x="936" y="12131"/>
                  </a:cubicBezTo>
                  <a:cubicBezTo>
                    <a:pt x="936" y="5961"/>
                    <a:pt x="5961" y="936"/>
                    <a:pt x="12117" y="936"/>
                  </a:cubicBezTo>
                  <a:close/>
                  <a:moveTo>
                    <a:pt x="12117" y="0"/>
                  </a:moveTo>
                  <a:cubicBezTo>
                    <a:pt x="5444" y="0"/>
                    <a:pt x="0" y="5444"/>
                    <a:pt x="0" y="12131"/>
                  </a:cubicBezTo>
                  <a:cubicBezTo>
                    <a:pt x="0" y="18817"/>
                    <a:pt x="5444" y="24248"/>
                    <a:pt x="12117" y="24248"/>
                  </a:cubicBezTo>
                  <a:cubicBezTo>
                    <a:pt x="18804" y="24248"/>
                    <a:pt x="24248" y="18817"/>
                    <a:pt x="24248" y="12131"/>
                  </a:cubicBezTo>
                  <a:cubicBezTo>
                    <a:pt x="24248" y="5444"/>
                    <a:pt x="18804" y="0"/>
                    <a:pt x="12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0"/>
            <p:cNvSpPr/>
            <p:nvPr/>
          </p:nvSpPr>
          <p:spPr>
            <a:xfrm>
              <a:off x="2056865" y="2605869"/>
              <a:ext cx="276819" cy="276838"/>
            </a:xfrm>
            <a:custGeom>
              <a:rect b="b" l="l" r="r" t="t"/>
              <a:pathLst>
                <a:path extrusionOk="0" h="14226" w="14225">
                  <a:moveTo>
                    <a:pt x="517" y="1"/>
                  </a:moveTo>
                  <a:cubicBezTo>
                    <a:pt x="237" y="1"/>
                    <a:pt x="1" y="239"/>
                    <a:pt x="1" y="531"/>
                  </a:cubicBezTo>
                  <a:cubicBezTo>
                    <a:pt x="1" y="811"/>
                    <a:pt x="237" y="1048"/>
                    <a:pt x="517" y="1048"/>
                  </a:cubicBezTo>
                  <a:cubicBezTo>
                    <a:pt x="7496" y="1048"/>
                    <a:pt x="13164" y="6729"/>
                    <a:pt x="13164" y="13695"/>
                  </a:cubicBezTo>
                  <a:cubicBezTo>
                    <a:pt x="13164" y="13988"/>
                    <a:pt x="13401" y="14226"/>
                    <a:pt x="13694" y="14226"/>
                  </a:cubicBezTo>
                  <a:cubicBezTo>
                    <a:pt x="13988" y="14226"/>
                    <a:pt x="14224" y="13988"/>
                    <a:pt x="14224" y="13695"/>
                  </a:cubicBezTo>
                  <a:cubicBezTo>
                    <a:pt x="14224" y="6143"/>
                    <a:pt x="8069" y="1"/>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0"/>
            <p:cNvSpPr/>
            <p:nvPr/>
          </p:nvSpPr>
          <p:spPr>
            <a:xfrm>
              <a:off x="2546090" y="2680848"/>
              <a:ext cx="37246" cy="38589"/>
            </a:xfrm>
            <a:custGeom>
              <a:rect b="b" l="l" r="r" t="t"/>
              <a:pathLst>
                <a:path extrusionOk="0" h="1983" w="1914">
                  <a:moveTo>
                    <a:pt x="713" y="1"/>
                  </a:moveTo>
                  <a:lnTo>
                    <a:pt x="1" y="615"/>
                  </a:lnTo>
                  <a:lnTo>
                    <a:pt x="1216" y="1983"/>
                  </a:lnTo>
                  <a:lnTo>
                    <a:pt x="1914" y="1355"/>
                  </a:lnTo>
                  <a:lnTo>
                    <a:pt x="7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0"/>
            <p:cNvSpPr/>
            <p:nvPr/>
          </p:nvSpPr>
          <p:spPr>
            <a:xfrm>
              <a:off x="2392336" y="2436917"/>
              <a:ext cx="290149" cy="356157"/>
            </a:xfrm>
            <a:custGeom>
              <a:rect b="b" l="l" r="r" t="t"/>
              <a:pathLst>
                <a:path extrusionOk="0" h="18302" w="14910">
                  <a:moveTo>
                    <a:pt x="14016" y="0"/>
                  </a:moveTo>
                  <a:cubicBezTo>
                    <a:pt x="11782" y="8125"/>
                    <a:pt x="8097" y="12424"/>
                    <a:pt x="5389" y="14588"/>
                  </a:cubicBezTo>
                  <a:cubicBezTo>
                    <a:pt x="2457" y="16933"/>
                    <a:pt x="29" y="17366"/>
                    <a:pt x="1" y="17366"/>
                  </a:cubicBezTo>
                  <a:lnTo>
                    <a:pt x="155" y="18301"/>
                  </a:lnTo>
                  <a:cubicBezTo>
                    <a:pt x="266" y="18273"/>
                    <a:pt x="2807" y="17827"/>
                    <a:pt x="5919" y="15355"/>
                  </a:cubicBezTo>
                  <a:cubicBezTo>
                    <a:pt x="11056" y="11279"/>
                    <a:pt x="13639" y="4886"/>
                    <a:pt x="14909" y="252"/>
                  </a:cubicBezTo>
                  <a:lnTo>
                    <a:pt x="140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0"/>
            <p:cNvSpPr/>
            <p:nvPr/>
          </p:nvSpPr>
          <p:spPr>
            <a:xfrm>
              <a:off x="2643331" y="2378790"/>
              <a:ext cx="242335" cy="503917"/>
            </a:xfrm>
            <a:custGeom>
              <a:rect b="b" l="l" r="r" t="t"/>
              <a:pathLst>
                <a:path extrusionOk="0" h="25895" w="12453">
                  <a:moveTo>
                    <a:pt x="965" y="0"/>
                  </a:moveTo>
                  <a:lnTo>
                    <a:pt x="1" y="433"/>
                  </a:lnTo>
                  <a:lnTo>
                    <a:pt x="11378" y="25573"/>
                  </a:lnTo>
                  <a:cubicBezTo>
                    <a:pt x="11462" y="25769"/>
                    <a:pt x="11657" y="25895"/>
                    <a:pt x="11853" y="25895"/>
                  </a:cubicBezTo>
                  <a:cubicBezTo>
                    <a:pt x="11922" y="25895"/>
                    <a:pt x="12006" y="25880"/>
                    <a:pt x="12076" y="25839"/>
                  </a:cubicBezTo>
                  <a:cubicBezTo>
                    <a:pt x="12341" y="25727"/>
                    <a:pt x="12453" y="25406"/>
                    <a:pt x="12341" y="25141"/>
                  </a:cubicBezTo>
                  <a:lnTo>
                    <a:pt x="9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0"/>
            <p:cNvSpPr/>
            <p:nvPr/>
          </p:nvSpPr>
          <p:spPr>
            <a:xfrm>
              <a:off x="2252458" y="2506273"/>
              <a:ext cx="193432" cy="386767"/>
            </a:xfrm>
            <a:custGeom>
              <a:rect b="b" l="l" r="r" t="t"/>
              <a:pathLst>
                <a:path extrusionOk="0" h="19875" w="9940">
                  <a:moveTo>
                    <a:pt x="604" y="0"/>
                  </a:moveTo>
                  <a:cubicBezTo>
                    <a:pt x="528" y="0"/>
                    <a:pt x="451" y="17"/>
                    <a:pt x="377" y="52"/>
                  </a:cubicBezTo>
                  <a:cubicBezTo>
                    <a:pt x="112" y="177"/>
                    <a:pt x="0" y="484"/>
                    <a:pt x="112" y="750"/>
                  </a:cubicBezTo>
                  <a:lnTo>
                    <a:pt x="8864" y="19567"/>
                  </a:lnTo>
                  <a:cubicBezTo>
                    <a:pt x="8948" y="19763"/>
                    <a:pt x="9143" y="19874"/>
                    <a:pt x="9338" y="19874"/>
                  </a:cubicBezTo>
                  <a:cubicBezTo>
                    <a:pt x="9409" y="19874"/>
                    <a:pt x="9492" y="19860"/>
                    <a:pt x="9562" y="19832"/>
                  </a:cubicBezTo>
                  <a:cubicBezTo>
                    <a:pt x="9828" y="19707"/>
                    <a:pt x="9939" y="19385"/>
                    <a:pt x="9813" y="19120"/>
                  </a:cubicBezTo>
                  <a:lnTo>
                    <a:pt x="1075" y="304"/>
                  </a:lnTo>
                  <a:cubicBezTo>
                    <a:pt x="984" y="112"/>
                    <a:pt x="800" y="0"/>
                    <a:pt x="6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0"/>
            <p:cNvSpPr/>
            <p:nvPr/>
          </p:nvSpPr>
          <p:spPr>
            <a:xfrm>
              <a:off x="2055776" y="2562629"/>
              <a:ext cx="693535" cy="320078"/>
            </a:xfrm>
            <a:custGeom>
              <a:rect b="b" l="l" r="r" t="t"/>
              <a:pathLst>
                <a:path extrusionOk="0" h="16448" w="35639">
                  <a:moveTo>
                    <a:pt x="35058" y="0"/>
                  </a:moveTo>
                  <a:cubicBezTo>
                    <a:pt x="34928" y="0"/>
                    <a:pt x="34797" y="49"/>
                    <a:pt x="34689" y="144"/>
                  </a:cubicBezTo>
                  <a:lnTo>
                    <a:pt x="18301" y="15387"/>
                  </a:lnTo>
                  <a:lnTo>
                    <a:pt x="1983" y="15387"/>
                  </a:lnTo>
                  <a:lnTo>
                    <a:pt x="13945" y="4890"/>
                  </a:lnTo>
                  <a:cubicBezTo>
                    <a:pt x="14169" y="4694"/>
                    <a:pt x="14183" y="4373"/>
                    <a:pt x="13988" y="4149"/>
                  </a:cubicBezTo>
                  <a:cubicBezTo>
                    <a:pt x="13889" y="4028"/>
                    <a:pt x="13745" y="3969"/>
                    <a:pt x="13599" y="3969"/>
                  </a:cubicBezTo>
                  <a:cubicBezTo>
                    <a:pt x="13475" y="3969"/>
                    <a:pt x="13350" y="4011"/>
                    <a:pt x="13248" y="4093"/>
                  </a:cubicBezTo>
                  <a:lnTo>
                    <a:pt x="238" y="15512"/>
                  </a:lnTo>
                  <a:cubicBezTo>
                    <a:pt x="70" y="15666"/>
                    <a:pt x="1" y="15889"/>
                    <a:pt x="85" y="16098"/>
                  </a:cubicBezTo>
                  <a:cubicBezTo>
                    <a:pt x="168" y="16308"/>
                    <a:pt x="364" y="16448"/>
                    <a:pt x="573" y="16448"/>
                  </a:cubicBezTo>
                  <a:lnTo>
                    <a:pt x="18511" y="16448"/>
                  </a:lnTo>
                  <a:cubicBezTo>
                    <a:pt x="18636" y="16448"/>
                    <a:pt x="18762" y="16392"/>
                    <a:pt x="18859" y="16294"/>
                  </a:cubicBezTo>
                  <a:lnTo>
                    <a:pt x="35415" y="911"/>
                  </a:lnTo>
                  <a:cubicBezTo>
                    <a:pt x="35625" y="715"/>
                    <a:pt x="35638" y="380"/>
                    <a:pt x="35443" y="171"/>
                  </a:cubicBezTo>
                  <a:cubicBezTo>
                    <a:pt x="35335" y="56"/>
                    <a:pt x="35197" y="0"/>
                    <a:pt x="3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0"/>
            <p:cNvSpPr/>
            <p:nvPr/>
          </p:nvSpPr>
          <p:spPr>
            <a:xfrm>
              <a:off x="2401852" y="2843028"/>
              <a:ext cx="54079" cy="54079"/>
            </a:xfrm>
            <a:custGeom>
              <a:rect b="b" l="l" r="r" t="t"/>
              <a:pathLst>
                <a:path extrusionOk="0" h="2779" w="2779">
                  <a:moveTo>
                    <a:pt x="1397" y="1"/>
                  </a:moveTo>
                  <a:cubicBezTo>
                    <a:pt x="628" y="1"/>
                    <a:pt x="1" y="615"/>
                    <a:pt x="1" y="1382"/>
                  </a:cubicBezTo>
                  <a:cubicBezTo>
                    <a:pt x="1" y="2151"/>
                    <a:pt x="628" y="2778"/>
                    <a:pt x="1397" y="2778"/>
                  </a:cubicBezTo>
                  <a:cubicBezTo>
                    <a:pt x="2164" y="2778"/>
                    <a:pt x="2778" y="2151"/>
                    <a:pt x="2778" y="1382"/>
                  </a:cubicBezTo>
                  <a:cubicBezTo>
                    <a:pt x="2778" y="615"/>
                    <a:pt x="2164" y="1"/>
                    <a:pt x="13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0"/>
            <p:cNvSpPr/>
            <p:nvPr/>
          </p:nvSpPr>
          <p:spPr>
            <a:xfrm>
              <a:off x="2367622" y="2808798"/>
              <a:ext cx="122812" cy="122520"/>
            </a:xfrm>
            <a:custGeom>
              <a:rect b="b" l="l" r="r" t="t"/>
              <a:pathLst>
                <a:path extrusionOk="0" h="6296" w="6311">
                  <a:moveTo>
                    <a:pt x="3156" y="448"/>
                  </a:moveTo>
                  <a:cubicBezTo>
                    <a:pt x="4635" y="448"/>
                    <a:pt x="5849" y="1662"/>
                    <a:pt x="5849" y="3141"/>
                  </a:cubicBezTo>
                  <a:cubicBezTo>
                    <a:pt x="5849" y="4635"/>
                    <a:pt x="4635" y="5836"/>
                    <a:pt x="3156" y="5836"/>
                  </a:cubicBezTo>
                  <a:cubicBezTo>
                    <a:pt x="1662" y="5836"/>
                    <a:pt x="461" y="4635"/>
                    <a:pt x="461" y="3141"/>
                  </a:cubicBezTo>
                  <a:cubicBezTo>
                    <a:pt x="461" y="1662"/>
                    <a:pt x="1662" y="448"/>
                    <a:pt x="3156" y="448"/>
                  </a:cubicBezTo>
                  <a:close/>
                  <a:moveTo>
                    <a:pt x="3156" y="1"/>
                  </a:moveTo>
                  <a:cubicBezTo>
                    <a:pt x="1410" y="1"/>
                    <a:pt x="1" y="1410"/>
                    <a:pt x="1" y="3141"/>
                  </a:cubicBezTo>
                  <a:cubicBezTo>
                    <a:pt x="1" y="4887"/>
                    <a:pt x="1410" y="6296"/>
                    <a:pt x="3156" y="6296"/>
                  </a:cubicBezTo>
                  <a:cubicBezTo>
                    <a:pt x="4887" y="6296"/>
                    <a:pt x="6310" y="4887"/>
                    <a:pt x="6310" y="3141"/>
                  </a:cubicBezTo>
                  <a:cubicBezTo>
                    <a:pt x="6310" y="1410"/>
                    <a:pt x="4887" y="1"/>
                    <a:pt x="31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0"/>
            <p:cNvSpPr/>
            <p:nvPr/>
          </p:nvSpPr>
          <p:spPr>
            <a:xfrm>
              <a:off x="2179113" y="2480916"/>
              <a:ext cx="88562" cy="36157"/>
            </a:xfrm>
            <a:custGeom>
              <a:rect b="b" l="l" r="r" t="t"/>
              <a:pathLst>
                <a:path extrusionOk="0" h="1858" w="4551">
                  <a:moveTo>
                    <a:pt x="153" y="1"/>
                  </a:moveTo>
                  <a:cubicBezTo>
                    <a:pt x="70" y="1"/>
                    <a:pt x="0" y="71"/>
                    <a:pt x="0" y="155"/>
                  </a:cubicBezTo>
                  <a:lnTo>
                    <a:pt x="0" y="782"/>
                  </a:lnTo>
                  <a:cubicBezTo>
                    <a:pt x="0" y="1369"/>
                    <a:pt x="488" y="1858"/>
                    <a:pt x="1075" y="1858"/>
                  </a:cubicBezTo>
                  <a:lnTo>
                    <a:pt x="4397" y="1858"/>
                  </a:lnTo>
                  <a:cubicBezTo>
                    <a:pt x="4481" y="1858"/>
                    <a:pt x="4551" y="1787"/>
                    <a:pt x="4551" y="1704"/>
                  </a:cubicBezTo>
                  <a:cubicBezTo>
                    <a:pt x="4551" y="1620"/>
                    <a:pt x="4481" y="1551"/>
                    <a:pt x="4397" y="1551"/>
                  </a:cubicBezTo>
                  <a:lnTo>
                    <a:pt x="1075" y="1551"/>
                  </a:lnTo>
                  <a:cubicBezTo>
                    <a:pt x="656" y="1551"/>
                    <a:pt x="307" y="1201"/>
                    <a:pt x="307" y="782"/>
                  </a:cubicBezTo>
                  <a:lnTo>
                    <a:pt x="307" y="155"/>
                  </a:lnTo>
                  <a:cubicBezTo>
                    <a:pt x="307" y="71"/>
                    <a:pt x="237"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0"/>
            <p:cNvSpPr/>
            <p:nvPr/>
          </p:nvSpPr>
          <p:spPr>
            <a:xfrm>
              <a:off x="2122874" y="2468170"/>
              <a:ext cx="180394" cy="38044"/>
            </a:xfrm>
            <a:custGeom>
              <a:rect b="b" l="l" r="r" t="t"/>
              <a:pathLst>
                <a:path extrusionOk="0" h="1955" w="9270">
                  <a:moveTo>
                    <a:pt x="0" y="0"/>
                  </a:moveTo>
                  <a:cubicBezTo>
                    <a:pt x="0" y="1074"/>
                    <a:pt x="880" y="1954"/>
                    <a:pt x="1954" y="1954"/>
                  </a:cubicBezTo>
                  <a:lnTo>
                    <a:pt x="8292" y="1954"/>
                  </a:lnTo>
                  <a:cubicBezTo>
                    <a:pt x="8837" y="1954"/>
                    <a:pt x="9269" y="1508"/>
                    <a:pt x="9269" y="977"/>
                  </a:cubicBezTo>
                  <a:cubicBezTo>
                    <a:pt x="9269" y="432"/>
                    <a:pt x="8837" y="0"/>
                    <a:pt x="8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0"/>
            <p:cNvSpPr/>
            <p:nvPr/>
          </p:nvSpPr>
          <p:spPr>
            <a:xfrm>
              <a:off x="2425477" y="2867100"/>
              <a:ext cx="79630" cy="130499"/>
            </a:xfrm>
            <a:custGeom>
              <a:rect b="b" l="l" r="r" t="t"/>
              <a:pathLst>
                <a:path extrusionOk="0" h="6706" w="4092">
                  <a:moveTo>
                    <a:pt x="178" y="0"/>
                  </a:moveTo>
                  <a:cubicBezTo>
                    <a:pt x="153" y="0"/>
                    <a:pt x="126" y="6"/>
                    <a:pt x="99" y="20"/>
                  </a:cubicBezTo>
                  <a:cubicBezTo>
                    <a:pt x="29" y="61"/>
                    <a:pt x="1" y="160"/>
                    <a:pt x="43" y="229"/>
                  </a:cubicBezTo>
                  <a:lnTo>
                    <a:pt x="3784" y="6637"/>
                  </a:lnTo>
                  <a:cubicBezTo>
                    <a:pt x="3812" y="6678"/>
                    <a:pt x="3868" y="6706"/>
                    <a:pt x="3924" y="6706"/>
                  </a:cubicBezTo>
                  <a:cubicBezTo>
                    <a:pt x="3937" y="6706"/>
                    <a:pt x="3965" y="6706"/>
                    <a:pt x="3993" y="6693"/>
                  </a:cubicBezTo>
                  <a:cubicBezTo>
                    <a:pt x="4063" y="6650"/>
                    <a:pt x="4091" y="6553"/>
                    <a:pt x="4049" y="6483"/>
                  </a:cubicBezTo>
                  <a:lnTo>
                    <a:pt x="308" y="76"/>
                  </a:lnTo>
                  <a:cubicBezTo>
                    <a:pt x="280" y="28"/>
                    <a:pt x="232" y="0"/>
                    <a:pt x="1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0"/>
            <p:cNvSpPr/>
            <p:nvPr/>
          </p:nvSpPr>
          <p:spPr>
            <a:xfrm>
              <a:off x="2444489" y="2990807"/>
              <a:ext cx="127444" cy="19577"/>
            </a:xfrm>
            <a:custGeom>
              <a:rect b="b" l="l" r="r" t="t"/>
              <a:pathLst>
                <a:path extrusionOk="0" h="1006" w="6549">
                  <a:moveTo>
                    <a:pt x="71" y="1"/>
                  </a:moveTo>
                  <a:cubicBezTo>
                    <a:pt x="29" y="1"/>
                    <a:pt x="1" y="28"/>
                    <a:pt x="1" y="70"/>
                  </a:cubicBezTo>
                  <a:lnTo>
                    <a:pt x="1" y="935"/>
                  </a:lnTo>
                  <a:cubicBezTo>
                    <a:pt x="1" y="963"/>
                    <a:pt x="29" y="1006"/>
                    <a:pt x="71" y="1006"/>
                  </a:cubicBezTo>
                  <a:lnTo>
                    <a:pt x="6478" y="1006"/>
                  </a:lnTo>
                  <a:cubicBezTo>
                    <a:pt x="6520" y="1006"/>
                    <a:pt x="6548" y="963"/>
                    <a:pt x="6548" y="935"/>
                  </a:cubicBezTo>
                  <a:lnTo>
                    <a:pt x="6548" y="70"/>
                  </a:lnTo>
                  <a:cubicBezTo>
                    <a:pt x="6548" y="28"/>
                    <a:pt x="6520" y="1"/>
                    <a:pt x="64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0"/>
            <p:cNvSpPr/>
            <p:nvPr/>
          </p:nvSpPr>
          <p:spPr>
            <a:xfrm>
              <a:off x="1882192" y="1949444"/>
              <a:ext cx="427050" cy="368397"/>
            </a:xfrm>
            <a:custGeom>
              <a:rect b="b" l="l" r="r" t="t"/>
              <a:pathLst>
                <a:path extrusionOk="0" h="18931" w="21945">
                  <a:moveTo>
                    <a:pt x="19309" y="1"/>
                  </a:moveTo>
                  <a:cubicBezTo>
                    <a:pt x="18656" y="1"/>
                    <a:pt x="17967" y="281"/>
                    <a:pt x="17436" y="692"/>
                  </a:cubicBezTo>
                  <a:cubicBezTo>
                    <a:pt x="16584" y="1376"/>
                    <a:pt x="15998" y="2325"/>
                    <a:pt x="15202" y="3065"/>
                  </a:cubicBezTo>
                  <a:cubicBezTo>
                    <a:pt x="14449" y="3763"/>
                    <a:pt x="13527" y="4279"/>
                    <a:pt x="12536" y="4530"/>
                  </a:cubicBezTo>
                  <a:cubicBezTo>
                    <a:pt x="11936" y="4687"/>
                    <a:pt x="11334" y="4750"/>
                    <a:pt x="10729" y="4750"/>
                  </a:cubicBezTo>
                  <a:cubicBezTo>
                    <a:pt x="8572" y="4750"/>
                    <a:pt x="6386" y="3942"/>
                    <a:pt x="4216" y="3637"/>
                  </a:cubicBezTo>
                  <a:cubicBezTo>
                    <a:pt x="3887" y="3594"/>
                    <a:pt x="3547" y="3567"/>
                    <a:pt x="3207" y="3567"/>
                  </a:cubicBezTo>
                  <a:cubicBezTo>
                    <a:pt x="2336" y="3567"/>
                    <a:pt x="1475" y="3749"/>
                    <a:pt x="852" y="4322"/>
                  </a:cubicBezTo>
                  <a:cubicBezTo>
                    <a:pt x="280" y="4865"/>
                    <a:pt x="0" y="5675"/>
                    <a:pt x="28" y="6471"/>
                  </a:cubicBezTo>
                  <a:cubicBezTo>
                    <a:pt x="56" y="7266"/>
                    <a:pt x="363" y="8020"/>
                    <a:pt x="797" y="8690"/>
                  </a:cubicBezTo>
                  <a:cubicBezTo>
                    <a:pt x="1187" y="9319"/>
                    <a:pt x="1718" y="9891"/>
                    <a:pt x="2416" y="10129"/>
                  </a:cubicBezTo>
                  <a:cubicBezTo>
                    <a:pt x="2823" y="10268"/>
                    <a:pt x="3260" y="10286"/>
                    <a:pt x="3700" y="10286"/>
                  </a:cubicBezTo>
                  <a:cubicBezTo>
                    <a:pt x="3853" y="10286"/>
                    <a:pt x="4007" y="10284"/>
                    <a:pt x="4160" y="10284"/>
                  </a:cubicBezTo>
                  <a:cubicBezTo>
                    <a:pt x="4711" y="10284"/>
                    <a:pt x="5252" y="10312"/>
                    <a:pt x="5724" y="10575"/>
                  </a:cubicBezTo>
                  <a:cubicBezTo>
                    <a:pt x="6352" y="10924"/>
                    <a:pt x="6715" y="11622"/>
                    <a:pt x="6896" y="12306"/>
                  </a:cubicBezTo>
                  <a:cubicBezTo>
                    <a:pt x="7078" y="13004"/>
                    <a:pt x="7120" y="13730"/>
                    <a:pt x="7302" y="14428"/>
                  </a:cubicBezTo>
                  <a:cubicBezTo>
                    <a:pt x="7790" y="16424"/>
                    <a:pt x="9604" y="18127"/>
                    <a:pt x="11657" y="18155"/>
                  </a:cubicBezTo>
                  <a:cubicBezTo>
                    <a:pt x="11657" y="18155"/>
                    <a:pt x="13793" y="18931"/>
                    <a:pt x="15047" y="18931"/>
                  </a:cubicBezTo>
                  <a:cubicBezTo>
                    <a:pt x="15643" y="18931"/>
                    <a:pt x="16040" y="18756"/>
                    <a:pt x="15914" y="18238"/>
                  </a:cubicBezTo>
                  <a:cubicBezTo>
                    <a:pt x="14700" y="13311"/>
                    <a:pt x="21944" y="9738"/>
                    <a:pt x="18315" y="4223"/>
                  </a:cubicBezTo>
                  <a:cubicBezTo>
                    <a:pt x="16961" y="2157"/>
                    <a:pt x="20451" y="371"/>
                    <a:pt x="20451" y="371"/>
                  </a:cubicBezTo>
                  <a:cubicBezTo>
                    <a:pt x="20117" y="112"/>
                    <a:pt x="19720" y="1"/>
                    <a:pt x="193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0"/>
            <p:cNvSpPr/>
            <p:nvPr/>
          </p:nvSpPr>
          <p:spPr>
            <a:xfrm>
              <a:off x="1873241" y="1942478"/>
              <a:ext cx="413233" cy="381416"/>
            </a:xfrm>
            <a:custGeom>
              <a:rect b="b" l="l" r="r" t="t"/>
              <a:pathLst>
                <a:path extrusionOk="0" h="19600" w="21235">
                  <a:moveTo>
                    <a:pt x="19713" y="638"/>
                  </a:moveTo>
                  <a:cubicBezTo>
                    <a:pt x="19899" y="638"/>
                    <a:pt x="20088" y="669"/>
                    <a:pt x="20278" y="735"/>
                  </a:cubicBezTo>
                  <a:lnTo>
                    <a:pt x="20278" y="735"/>
                  </a:lnTo>
                  <a:cubicBezTo>
                    <a:pt x="19400" y="1276"/>
                    <a:pt x="18528" y="2065"/>
                    <a:pt x="18244" y="3032"/>
                  </a:cubicBezTo>
                  <a:cubicBezTo>
                    <a:pt x="17965" y="3967"/>
                    <a:pt x="18496" y="4609"/>
                    <a:pt x="18914" y="5405"/>
                  </a:cubicBezTo>
                  <a:cubicBezTo>
                    <a:pt x="19376" y="6299"/>
                    <a:pt x="19584" y="7289"/>
                    <a:pt x="19473" y="8294"/>
                  </a:cubicBezTo>
                  <a:cubicBezTo>
                    <a:pt x="19082" y="11855"/>
                    <a:pt x="15425" y="14464"/>
                    <a:pt x="15983" y="18220"/>
                  </a:cubicBezTo>
                  <a:cubicBezTo>
                    <a:pt x="16039" y="18527"/>
                    <a:pt x="16206" y="18764"/>
                    <a:pt x="15927" y="18931"/>
                  </a:cubicBezTo>
                  <a:cubicBezTo>
                    <a:pt x="15831" y="18994"/>
                    <a:pt x="15688" y="19015"/>
                    <a:pt x="15535" y="19015"/>
                  </a:cubicBezTo>
                  <a:cubicBezTo>
                    <a:pt x="15312" y="19015"/>
                    <a:pt x="15066" y="18970"/>
                    <a:pt x="14909" y="18946"/>
                  </a:cubicBezTo>
                  <a:cubicBezTo>
                    <a:pt x="14211" y="18848"/>
                    <a:pt x="13513" y="18652"/>
                    <a:pt x="12843" y="18443"/>
                  </a:cubicBezTo>
                  <a:cubicBezTo>
                    <a:pt x="12270" y="18261"/>
                    <a:pt x="11698" y="18233"/>
                    <a:pt x="11125" y="18052"/>
                  </a:cubicBezTo>
                  <a:cubicBezTo>
                    <a:pt x="9897" y="17689"/>
                    <a:pt x="8906" y="16712"/>
                    <a:pt x="8361" y="15568"/>
                  </a:cubicBezTo>
                  <a:cubicBezTo>
                    <a:pt x="7747" y="14283"/>
                    <a:pt x="7970" y="12733"/>
                    <a:pt x="7203" y="11520"/>
                  </a:cubicBezTo>
                  <a:cubicBezTo>
                    <a:pt x="6505" y="10431"/>
                    <a:pt x="5402" y="10347"/>
                    <a:pt x="4216" y="10347"/>
                  </a:cubicBezTo>
                  <a:cubicBezTo>
                    <a:pt x="3392" y="10347"/>
                    <a:pt x="2694" y="10221"/>
                    <a:pt x="2080" y="9621"/>
                  </a:cubicBezTo>
                  <a:cubicBezTo>
                    <a:pt x="1508" y="9063"/>
                    <a:pt x="1061" y="8253"/>
                    <a:pt x="879" y="7457"/>
                  </a:cubicBezTo>
                  <a:cubicBezTo>
                    <a:pt x="488" y="5726"/>
                    <a:pt x="1564" y="4358"/>
                    <a:pt x="3295" y="4233"/>
                  </a:cubicBezTo>
                  <a:cubicBezTo>
                    <a:pt x="3437" y="4223"/>
                    <a:pt x="3579" y="4219"/>
                    <a:pt x="3721" y="4219"/>
                  </a:cubicBezTo>
                  <a:cubicBezTo>
                    <a:pt x="5256" y="4219"/>
                    <a:pt x="6795" y="4736"/>
                    <a:pt x="8264" y="5043"/>
                  </a:cubicBezTo>
                  <a:cubicBezTo>
                    <a:pt x="9227" y="5244"/>
                    <a:pt x="10217" y="5401"/>
                    <a:pt x="11204" y="5401"/>
                  </a:cubicBezTo>
                  <a:cubicBezTo>
                    <a:pt x="11791" y="5401"/>
                    <a:pt x="12376" y="5345"/>
                    <a:pt x="12954" y="5210"/>
                  </a:cubicBezTo>
                  <a:cubicBezTo>
                    <a:pt x="14420" y="4860"/>
                    <a:pt x="15620" y="4010"/>
                    <a:pt x="16597" y="2865"/>
                  </a:cubicBezTo>
                  <a:cubicBezTo>
                    <a:pt x="17354" y="1988"/>
                    <a:pt x="18471" y="638"/>
                    <a:pt x="19713" y="638"/>
                  </a:cubicBezTo>
                  <a:close/>
                  <a:moveTo>
                    <a:pt x="19696" y="1"/>
                  </a:moveTo>
                  <a:cubicBezTo>
                    <a:pt x="17680" y="1"/>
                    <a:pt x="16066" y="2942"/>
                    <a:pt x="14574" y="3883"/>
                  </a:cubicBezTo>
                  <a:cubicBezTo>
                    <a:pt x="13499" y="4560"/>
                    <a:pt x="12366" y="4793"/>
                    <a:pt x="11209" y="4793"/>
                  </a:cubicBezTo>
                  <a:cubicBezTo>
                    <a:pt x="9045" y="4793"/>
                    <a:pt x="6796" y="3975"/>
                    <a:pt x="4676" y="3702"/>
                  </a:cubicBezTo>
                  <a:cubicBezTo>
                    <a:pt x="4328" y="3656"/>
                    <a:pt x="3966" y="3625"/>
                    <a:pt x="3604" y="3625"/>
                  </a:cubicBezTo>
                  <a:cubicBezTo>
                    <a:pt x="2762" y="3625"/>
                    <a:pt x="1921" y="3793"/>
                    <a:pt x="1257" y="4330"/>
                  </a:cubicBezTo>
                  <a:cubicBezTo>
                    <a:pt x="224" y="5168"/>
                    <a:pt x="0" y="6619"/>
                    <a:pt x="363" y="7848"/>
                  </a:cubicBezTo>
                  <a:cubicBezTo>
                    <a:pt x="684" y="8979"/>
                    <a:pt x="1480" y="10221"/>
                    <a:pt x="2597" y="10695"/>
                  </a:cubicBezTo>
                  <a:cubicBezTo>
                    <a:pt x="4090" y="11338"/>
                    <a:pt x="6016" y="10332"/>
                    <a:pt x="6868" y="12175"/>
                  </a:cubicBezTo>
                  <a:cubicBezTo>
                    <a:pt x="7217" y="12943"/>
                    <a:pt x="7231" y="13794"/>
                    <a:pt x="7412" y="14604"/>
                  </a:cubicBezTo>
                  <a:cubicBezTo>
                    <a:pt x="7538" y="15233"/>
                    <a:pt x="7775" y="15847"/>
                    <a:pt x="8124" y="16405"/>
                  </a:cubicBezTo>
                  <a:cubicBezTo>
                    <a:pt x="8724" y="17354"/>
                    <a:pt x="9632" y="18150"/>
                    <a:pt x="10693" y="18540"/>
                  </a:cubicBezTo>
                  <a:cubicBezTo>
                    <a:pt x="11348" y="18792"/>
                    <a:pt x="12061" y="18834"/>
                    <a:pt x="12731" y="19043"/>
                  </a:cubicBezTo>
                  <a:cubicBezTo>
                    <a:pt x="13457" y="19266"/>
                    <a:pt x="14196" y="19462"/>
                    <a:pt x="14950" y="19560"/>
                  </a:cubicBezTo>
                  <a:cubicBezTo>
                    <a:pt x="15122" y="19579"/>
                    <a:pt x="15324" y="19600"/>
                    <a:pt x="15530" y="19600"/>
                  </a:cubicBezTo>
                  <a:cubicBezTo>
                    <a:pt x="15927" y="19600"/>
                    <a:pt x="16335" y="19523"/>
                    <a:pt x="16556" y="19210"/>
                  </a:cubicBezTo>
                  <a:cubicBezTo>
                    <a:pt x="16709" y="18987"/>
                    <a:pt x="16695" y="18764"/>
                    <a:pt x="16653" y="18513"/>
                  </a:cubicBezTo>
                  <a:cubicBezTo>
                    <a:pt x="16584" y="17997"/>
                    <a:pt x="16500" y="17507"/>
                    <a:pt x="16556" y="16964"/>
                  </a:cubicBezTo>
                  <a:cubicBezTo>
                    <a:pt x="16765" y="14981"/>
                    <a:pt x="18063" y="13278"/>
                    <a:pt x="18957" y="11547"/>
                  </a:cubicBezTo>
                  <a:cubicBezTo>
                    <a:pt x="19975" y="9607"/>
                    <a:pt x="20534" y="7527"/>
                    <a:pt x="19584" y="5433"/>
                  </a:cubicBezTo>
                  <a:cubicBezTo>
                    <a:pt x="19320" y="4847"/>
                    <a:pt x="18775" y="4274"/>
                    <a:pt x="18761" y="3619"/>
                  </a:cubicBezTo>
                  <a:cubicBezTo>
                    <a:pt x="18747" y="3074"/>
                    <a:pt x="19096" y="2571"/>
                    <a:pt x="19445" y="2195"/>
                  </a:cubicBezTo>
                  <a:cubicBezTo>
                    <a:pt x="19882" y="1731"/>
                    <a:pt x="20419" y="1330"/>
                    <a:pt x="20974" y="1028"/>
                  </a:cubicBezTo>
                  <a:lnTo>
                    <a:pt x="20974" y="1028"/>
                  </a:lnTo>
                  <a:cubicBezTo>
                    <a:pt x="21017" y="1018"/>
                    <a:pt x="21056" y="996"/>
                    <a:pt x="21089" y="966"/>
                  </a:cubicBezTo>
                  <a:lnTo>
                    <a:pt x="21089" y="966"/>
                  </a:lnTo>
                  <a:cubicBezTo>
                    <a:pt x="21213" y="890"/>
                    <a:pt x="21234" y="757"/>
                    <a:pt x="21192" y="643"/>
                  </a:cubicBezTo>
                  <a:lnTo>
                    <a:pt x="21192" y="643"/>
                  </a:lnTo>
                  <a:cubicBezTo>
                    <a:pt x="21175" y="576"/>
                    <a:pt x="21135" y="513"/>
                    <a:pt x="21064" y="464"/>
                  </a:cubicBezTo>
                  <a:cubicBezTo>
                    <a:pt x="20587" y="139"/>
                    <a:pt x="20132" y="1"/>
                    <a:pt x="196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0"/>
            <p:cNvSpPr/>
            <p:nvPr/>
          </p:nvSpPr>
          <p:spPr>
            <a:xfrm>
              <a:off x="2188609" y="1938333"/>
              <a:ext cx="145619" cy="106621"/>
            </a:xfrm>
            <a:custGeom>
              <a:rect b="b" l="l" r="r" t="t"/>
              <a:pathLst>
                <a:path extrusionOk="0" h="5479" w="7483">
                  <a:moveTo>
                    <a:pt x="3943" y="0"/>
                  </a:moveTo>
                  <a:cubicBezTo>
                    <a:pt x="3159" y="0"/>
                    <a:pt x="2390" y="260"/>
                    <a:pt x="1802" y="802"/>
                  </a:cubicBezTo>
                  <a:cubicBezTo>
                    <a:pt x="0" y="2477"/>
                    <a:pt x="3142" y="5479"/>
                    <a:pt x="3142" y="5479"/>
                  </a:cubicBezTo>
                  <a:lnTo>
                    <a:pt x="7482" y="3106"/>
                  </a:lnTo>
                  <a:cubicBezTo>
                    <a:pt x="7229" y="1103"/>
                    <a:pt x="5557" y="0"/>
                    <a:pt x="39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0"/>
            <p:cNvSpPr/>
            <p:nvPr/>
          </p:nvSpPr>
          <p:spPr>
            <a:xfrm>
              <a:off x="2182635" y="1962541"/>
              <a:ext cx="414829" cy="280419"/>
            </a:xfrm>
            <a:custGeom>
              <a:rect b="b" l="l" r="r" t="t"/>
              <a:pathLst>
                <a:path extrusionOk="0" h="14410" w="21317">
                  <a:moveTo>
                    <a:pt x="20313" y="1"/>
                  </a:moveTo>
                  <a:cubicBezTo>
                    <a:pt x="20292" y="1"/>
                    <a:pt x="20268" y="15"/>
                    <a:pt x="20256" y="47"/>
                  </a:cubicBezTo>
                  <a:cubicBezTo>
                    <a:pt x="19934" y="842"/>
                    <a:pt x="19641" y="1722"/>
                    <a:pt x="19431" y="2532"/>
                  </a:cubicBezTo>
                  <a:cubicBezTo>
                    <a:pt x="19379" y="2454"/>
                    <a:pt x="19703" y="389"/>
                    <a:pt x="19443" y="389"/>
                  </a:cubicBezTo>
                  <a:cubicBezTo>
                    <a:pt x="19424" y="389"/>
                    <a:pt x="19401" y="400"/>
                    <a:pt x="19376" y="423"/>
                  </a:cubicBezTo>
                  <a:cubicBezTo>
                    <a:pt x="18999" y="758"/>
                    <a:pt x="18860" y="2644"/>
                    <a:pt x="18664" y="3286"/>
                  </a:cubicBezTo>
                  <a:cubicBezTo>
                    <a:pt x="18614" y="3273"/>
                    <a:pt x="18417" y="1830"/>
                    <a:pt x="18165" y="1830"/>
                  </a:cubicBezTo>
                  <a:cubicBezTo>
                    <a:pt x="18137" y="1830"/>
                    <a:pt x="18108" y="1848"/>
                    <a:pt x="18078" y="1890"/>
                  </a:cubicBezTo>
                  <a:cubicBezTo>
                    <a:pt x="17882" y="2154"/>
                    <a:pt x="18162" y="3369"/>
                    <a:pt x="18190" y="3969"/>
                  </a:cubicBezTo>
                  <a:cubicBezTo>
                    <a:pt x="18203" y="4374"/>
                    <a:pt x="18301" y="4765"/>
                    <a:pt x="18063" y="5380"/>
                  </a:cubicBezTo>
                  <a:cubicBezTo>
                    <a:pt x="17645" y="6510"/>
                    <a:pt x="16193" y="8827"/>
                    <a:pt x="15454" y="9567"/>
                  </a:cubicBezTo>
                  <a:cubicBezTo>
                    <a:pt x="14800" y="10210"/>
                    <a:pt x="13867" y="10466"/>
                    <a:pt x="12805" y="10466"/>
                  </a:cubicBezTo>
                  <a:cubicBezTo>
                    <a:pt x="9784" y="10466"/>
                    <a:pt x="5719" y="8392"/>
                    <a:pt x="4076" y="7236"/>
                  </a:cubicBezTo>
                  <a:cubicBezTo>
                    <a:pt x="3928" y="7224"/>
                    <a:pt x="3743" y="7215"/>
                    <a:pt x="3540" y="7215"/>
                  </a:cubicBezTo>
                  <a:cubicBezTo>
                    <a:pt x="2765" y="7215"/>
                    <a:pt x="1720" y="7348"/>
                    <a:pt x="1411" y="7989"/>
                  </a:cubicBezTo>
                  <a:cubicBezTo>
                    <a:pt x="824" y="9176"/>
                    <a:pt x="0" y="8925"/>
                    <a:pt x="2541" y="11451"/>
                  </a:cubicBezTo>
                  <a:cubicBezTo>
                    <a:pt x="4117" y="13027"/>
                    <a:pt x="8636" y="14410"/>
                    <a:pt x="12347" y="14410"/>
                  </a:cubicBezTo>
                  <a:cubicBezTo>
                    <a:pt x="14619" y="14410"/>
                    <a:pt x="16588" y="13891"/>
                    <a:pt x="17393" y="12582"/>
                  </a:cubicBezTo>
                  <a:cubicBezTo>
                    <a:pt x="18678" y="10516"/>
                    <a:pt x="19502" y="7236"/>
                    <a:pt x="20018" y="5700"/>
                  </a:cubicBezTo>
                  <a:cubicBezTo>
                    <a:pt x="20771" y="3453"/>
                    <a:pt x="21093" y="3327"/>
                    <a:pt x="21316" y="1248"/>
                  </a:cubicBezTo>
                  <a:lnTo>
                    <a:pt x="21316" y="1248"/>
                  </a:lnTo>
                  <a:cubicBezTo>
                    <a:pt x="21051" y="1918"/>
                    <a:pt x="20855" y="2448"/>
                    <a:pt x="20632" y="3062"/>
                  </a:cubicBezTo>
                  <a:cubicBezTo>
                    <a:pt x="20702" y="2197"/>
                    <a:pt x="20855" y="1303"/>
                    <a:pt x="20995" y="494"/>
                  </a:cubicBezTo>
                  <a:cubicBezTo>
                    <a:pt x="20998" y="474"/>
                    <a:pt x="20994" y="465"/>
                    <a:pt x="20985" y="465"/>
                  </a:cubicBezTo>
                  <a:cubicBezTo>
                    <a:pt x="20951" y="465"/>
                    <a:pt x="20847" y="595"/>
                    <a:pt x="20814" y="661"/>
                  </a:cubicBezTo>
                  <a:cubicBezTo>
                    <a:pt x="20563" y="1289"/>
                    <a:pt x="20297" y="1987"/>
                    <a:pt x="20116" y="2671"/>
                  </a:cubicBezTo>
                  <a:cubicBezTo>
                    <a:pt x="20116" y="1791"/>
                    <a:pt x="20241" y="926"/>
                    <a:pt x="20353" y="61"/>
                  </a:cubicBezTo>
                  <a:cubicBezTo>
                    <a:pt x="20361" y="22"/>
                    <a:pt x="20339" y="1"/>
                    <a:pt x="20313"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0"/>
            <p:cNvSpPr/>
            <p:nvPr/>
          </p:nvSpPr>
          <p:spPr>
            <a:xfrm>
              <a:off x="2199215" y="1974022"/>
              <a:ext cx="392528" cy="266427"/>
            </a:xfrm>
            <a:custGeom>
              <a:rect b="b" l="l" r="r" t="t"/>
              <a:pathLst>
                <a:path extrusionOk="0" h="13691" w="20171">
                  <a:moveTo>
                    <a:pt x="18551" y="1"/>
                  </a:moveTo>
                  <a:lnTo>
                    <a:pt x="18551" y="1"/>
                  </a:lnTo>
                  <a:cubicBezTo>
                    <a:pt x="18371" y="308"/>
                    <a:pt x="18244" y="1118"/>
                    <a:pt x="18133" y="1719"/>
                  </a:cubicBezTo>
                  <a:cubicBezTo>
                    <a:pt x="18077" y="2123"/>
                    <a:pt x="18008" y="2500"/>
                    <a:pt x="17937" y="2724"/>
                  </a:cubicBezTo>
                  <a:cubicBezTo>
                    <a:pt x="17926" y="2784"/>
                    <a:pt x="17871" y="2824"/>
                    <a:pt x="17820" y="2824"/>
                  </a:cubicBezTo>
                  <a:cubicBezTo>
                    <a:pt x="17813" y="2824"/>
                    <a:pt x="17805" y="2823"/>
                    <a:pt x="17798" y="2821"/>
                  </a:cubicBezTo>
                  <a:cubicBezTo>
                    <a:pt x="17686" y="2807"/>
                    <a:pt x="17686" y="2751"/>
                    <a:pt x="17602" y="2374"/>
                  </a:cubicBezTo>
                  <a:cubicBezTo>
                    <a:pt x="17546" y="2137"/>
                    <a:pt x="17421" y="1579"/>
                    <a:pt x="17310" y="1397"/>
                  </a:cubicBezTo>
                  <a:lnTo>
                    <a:pt x="17310" y="1397"/>
                  </a:lnTo>
                  <a:cubicBezTo>
                    <a:pt x="17239" y="1579"/>
                    <a:pt x="17323" y="2193"/>
                    <a:pt x="17379" y="2597"/>
                  </a:cubicBezTo>
                  <a:cubicBezTo>
                    <a:pt x="17421" y="2891"/>
                    <a:pt x="17463" y="3170"/>
                    <a:pt x="17463" y="3379"/>
                  </a:cubicBezTo>
                  <a:cubicBezTo>
                    <a:pt x="17463" y="3449"/>
                    <a:pt x="17477" y="3519"/>
                    <a:pt x="17477" y="3602"/>
                  </a:cubicBezTo>
                  <a:cubicBezTo>
                    <a:pt x="17505" y="3937"/>
                    <a:pt x="17533" y="4300"/>
                    <a:pt x="17338" y="4831"/>
                  </a:cubicBezTo>
                  <a:cubicBezTo>
                    <a:pt x="16904" y="5990"/>
                    <a:pt x="15439" y="8321"/>
                    <a:pt x="14699" y="9061"/>
                  </a:cubicBezTo>
                  <a:cubicBezTo>
                    <a:pt x="13999" y="9754"/>
                    <a:pt x="13007" y="10000"/>
                    <a:pt x="11949" y="10000"/>
                  </a:cubicBezTo>
                  <a:cubicBezTo>
                    <a:pt x="10876" y="10000"/>
                    <a:pt x="9737" y="9747"/>
                    <a:pt x="8767" y="9452"/>
                  </a:cubicBezTo>
                  <a:cubicBezTo>
                    <a:pt x="6589" y="8782"/>
                    <a:pt x="4356" y="7595"/>
                    <a:pt x="3168" y="6772"/>
                  </a:cubicBezTo>
                  <a:cubicBezTo>
                    <a:pt x="3029" y="6757"/>
                    <a:pt x="2861" y="6716"/>
                    <a:pt x="2666" y="6673"/>
                  </a:cubicBezTo>
                  <a:cubicBezTo>
                    <a:pt x="2633" y="6667"/>
                    <a:pt x="2601" y="6664"/>
                    <a:pt x="2569" y="6664"/>
                  </a:cubicBezTo>
                  <a:cubicBezTo>
                    <a:pt x="2311" y="6664"/>
                    <a:pt x="2060" y="6841"/>
                    <a:pt x="1787" y="6841"/>
                  </a:cubicBezTo>
                  <a:cubicBezTo>
                    <a:pt x="1549" y="6841"/>
                    <a:pt x="1326" y="6953"/>
                    <a:pt x="1158" y="7064"/>
                  </a:cubicBezTo>
                  <a:cubicBezTo>
                    <a:pt x="935" y="7204"/>
                    <a:pt x="754" y="7064"/>
                    <a:pt x="684" y="7414"/>
                  </a:cubicBezTo>
                  <a:cubicBezTo>
                    <a:pt x="600" y="7861"/>
                    <a:pt x="447" y="8153"/>
                    <a:pt x="335" y="8349"/>
                  </a:cubicBezTo>
                  <a:cubicBezTo>
                    <a:pt x="69" y="8851"/>
                    <a:pt x="0" y="8991"/>
                    <a:pt x="1787" y="10764"/>
                  </a:cubicBezTo>
                  <a:cubicBezTo>
                    <a:pt x="3267" y="12244"/>
                    <a:pt x="7720" y="13691"/>
                    <a:pt x="11501" y="13691"/>
                  </a:cubicBezTo>
                  <a:cubicBezTo>
                    <a:pt x="12000" y="13691"/>
                    <a:pt x="12487" y="13665"/>
                    <a:pt x="12954" y="13612"/>
                  </a:cubicBezTo>
                  <a:cubicBezTo>
                    <a:pt x="14671" y="13402"/>
                    <a:pt x="15871" y="12815"/>
                    <a:pt x="16430" y="11922"/>
                  </a:cubicBezTo>
                  <a:cubicBezTo>
                    <a:pt x="17435" y="10303"/>
                    <a:pt x="18147" y="7972"/>
                    <a:pt x="18663" y="6269"/>
                  </a:cubicBezTo>
                  <a:cubicBezTo>
                    <a:pt x="18803" y="5795"/>
                    <a:pt x="18929" y="5389"/>
                    <a:pt x="19041" y="5069"/>
                  </a:cubicBezTo>
                  <a:cubicBezTo>
                    <a:pt x="19277" y="4356"/>
                    <a:pt x="19473" y="3854"/>
                    <a:pt x="19640" y="3449"/>
                  </a:cubicBezTo>
                  <a:cubicBezTo>
                    <a:pt x="19878" y="2849"/>
                    <a:pt x="20046" y="2416"/>
                    <a:pt x="20171" y="1788"/>
                  </a:cubicBezTo>
                  <a:lnTo>
                    <a:pt x="20171" y="1788"/>
                  </a:lnTo>
                  <a:cubicBezTo>
                    <a:pt x="20087" y="2026"/>
                    <a:pt x="20003" y="2262"/>
                    <a:pt x="19906" y="2514"/>
                  </a:cubicBezTo>
                  <a:cubicBezTo>
                    <a:pt x="19893" y="2562"/>
                    <a:pt x="19840" y="2600"/>
                    <a:pt x="19780" y="2600"/>
                  </a:cubicBezTo>
                  <a:cubicBezTo>
                    <a:pt x="19771" y="2600"/>
                    <a:pt x="19761" y="2599"/>
                    <a:pt x="19752" y="2597"/>
                  </a:cubicBezTo>
                  <a:cubicBezTo>
                    <a:pt x="19696" y="2584"/>
                    <a:pt x="19655" y="2528"/>
                    <a:pt x="19655" y="2458"/>
                  </a:cubicBezTo>
                  <a:cubicBezTo>
                    <a:pt x="19696" y="1858"/>
                    <a:pt x="19794" y="1229"/>
                    <a:pt x="19892" y="615"/>
                  </a:cubicBezTo>
                  <a:lnTo>
                    <a:pt x="19892" y="615"/>
                  </a:lnTo>
                  <a:cubicBezTo>
                    <a:pt x="19668" y="1174"/>
                    <a:pt x="19501" y="1676"/>
                    <a:pt x="19389" y="2123"/>
                  </a:cubicBezTo>
                  <a:cubicBezTo>
                    <a:pt x="19376" y="2179"/>
                    <a:pt x="19305" y="2221"/>
                    <a:pt x="19249" y="2221"/>
                  </a:cubicBezTo>
                  <a:cubicBezTo>
                    <a:pt x="19180" y="2207"/>
                    <a:pt x="19124" y="2151"/>
                    <a:pt x="19124" y="2081"/>
                  </a:cubicBezTo>
                  <a:cubicBezTo>
                    <a:pt x="19138" y="1439"/>
                    <a:pt x="19208" y="783"/>
                    <a:pt x="19277" y="141"/>
                  </a:cubicBezTo>
                  <a:lnTo>
                    <a:pt x="19277" y="141"/>
                  </a:lnTo>
                  <a:cubicBezTo>
                    <a:pt x="19041" y="797"/>
                    <a:pt x="18845" y="1425"/>
                    <a:pt x="18706" y="1983"/>
                  </a:cubicBezTo>
                  <a:cubicBezTo>
                    <a:pt x="18691" y="2039"/>
                    <a:pt x="18650" y="2067"/>
                    <a:pt x="18594" y="2081"/>
                  </a:cubicBezTo>
                  <a:cubicBezTo>
                    <a:pt x="18538" y="2081"/>
                    <a:pt x="18482" y="2054"/>
                    <a:pt x="18468" y="2011"/>
                  </a:cubicBezTo>
                  <a:cubicBezTo>
                    <a:pt x="18426" y="1955"/>
                    <a:pt x="18440" y="1899"/>
                    <a:pt x="18482" y="1397"/>
                  </a:cubicBezTo>
                  <a:cubicBezTo>
                    <a:pt x="18510" y="1048"/>
                    <a:pt x="18594" y="295"/>
                    <a:pt x="18551"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0"/>
            <p:cNvSpPr/>
            <p:nvPr/>
          </p:nvSpPr>
          <p:spPr>
            <a:xfrm>
              <a:off x="2184250" y="2100726"/>
              <a:ext cx="207560" cy="147273"/>
            </a:xfrm>
            <a:custGeom>
              <a:rect b="b" l="l" r="r" t="t"/>
              <a:pathLst>
                <a:path extrusionOk="0" h="7568" w="10666">
                  <a:moveTo>
                    <a:pt x="2980" y="1"/>
                  </a:moveTo>
                  <a:cubicBezTo>
                    <a:pt x="2431" y="1"/>
                    <a:pt x="1698" y="204"/>
                    <a:pt x="1104" y="1084"/>
                  </a:cubicBezTo>
                  <a:cubicBezTo>
                    <a:pt x="1" y="2731"/>
                    <a:pt x="2333" y="4225"/>
                    <a:pt x="2333" y="4225"/>
                  </a:cubicBezTo>
                  <a:cubicBezTo>
                    <a:pt x="4337" y="5607"/>
                    <a:pt x="6042" y="7567"/>
                    <a:pt x="8131" y="7567"/>
                  </a:cubicBezTo>
                  <a:cubicBezTo>
                    <a:pt x="8384" y="7567"/>
                    <a:pt x="8642" y="7539"/>
                    <a:pt x="8907" y="7477"/>
                  </a:cubicBezTo>
                  <a:lnTo>
                    <a:pt x="10666" y="2410"/>
                  </a:lnTo>
                  <a:lnTo>
                    <a:pt x="10666" y="2410"/>
                  </a:lnTo>
                  <a:cubicBezTo>
                    <a:pt x="10388" y="2463"/>
                    <a:pt x="10122" y="2487"/>
                    <a:pt x="9863" y="2487"/>
                  </a:cubicBezTo>
                  <a:cubicBezTo>
                    <a:pt x="7974" y="2487"/>
                    <a:pt x="6472" y="1205"/>
                    <a:pt x="3784" y="149"/>
                  </a:cubicBezTo>
                  <a:cubicBezTo>
                    <a:pt x="3784" y="149"/>
                    <a:pt x="3449" y="1"/>
                    <a:pt x="2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0"/>
            <p:cNvSpPr/>
            <p:nvPr/>
          </p:nvSpPr>
          <p:spPr>
            <a:xfrm>
              <a:off x="2227471" y="2100901"/>
              <a:ext cx="159728" cy="71730"/>
            </a:xfrm>
            <a:custGeom>
              <a:rect b="b" l="l" r="r" t="t"/>
              <a:pathLst>
                <a:path extrusionOk="0" h="3686" w="8208">
                  <a:moveTo>
                    <a:pt x="711" y="0"/>
                  </a:moveTo>
                  <a:cubicBezTo>
                    <a:pt x="503" y="0"/>
                    <a:pt x="251" y="42"/>
                    <a:pt x="0" y="140"/>
                  </a:cubicBezTo>
                  <a:cubicBezTo>
                    <a:pt x="13" y="181"/>
                    <a:pt x="41" y="224"/>
                    <a:pt x="97" y="265"/>
                  </a:cubicBezTo>
                  <a:cubicBezTo>
                    <a:pt x="2359" y="2164"/>
                    <a:pt x="5095" y="3336"/>
                    <a:pt x="7998" y="3686"/>
                  </a:cubicBezTo>
                  <a:lnTo>
                    <a:pt x="8208" y="3099"/>
                  </a:lnTo>
                  <a:cubicBezTo>
                    <a:pt x="5472" y="2806"/>
                    <a:pt x="2861" y="1731"/>
                    <a:pt x="7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0"/>
            <p:cNvSpPr/>
            <p:nvPr/>
          </p:nvSpPr>
          <p:spPr>
            <a:xfrm>
              <a:off x="2202465" y="2117734"/>
              <a:ext cx="174148" cy="84495"/>
            </a:xfrm>
            <a:custGeom>
              <a:rect b="b" l="l" r="r" t="t"/>
              <a:pathLst>
                <a:path extrusionOk="0" h="4342" w="8949">
                  <a:moveTo>
                    <a:pt x="321" y="1"/>
                  </a:moveTo>
                  <a:cubicBezTo>
                    <a:pt x="265" y="70"/>
                    <a:pt x="224" y="141"/>
                    <a:pt x="168" y="210"/>
                  </a:cubicBezTo>
                  <a:cubicBezTo>
                    <a:pt x="98" y="321"/>
                    <a:pt x="42" y="420"/>
                    <a:pt x="1" y="517"/>
                  </a:cubicBezTo>
                  <a:cubicBezTo>
                    <a:pt x="2611" y="2415"/>
                    <a:pt x="5598" y="3727"/>
                    <a:pt x="8753" y="4342"/>
                  </a:cubicBezTo>
                  <a:lnTo>
                    <a:pt x="8948" y="3770"/>
                  </a:lnTo>
                  <a:cubicBezTo>
                    <a:pt x="5836" y="3169"/>
                    <a:pt x="2904" y="1885"/>
                    <a:pt x="3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0"/>
            <p:cNvSpPr/>
            <p:nvPr/>
          </p:nvSpPr>
          <p:spPr>
            <a:xfrm>
              <a:off x="2199468" y="2137019"/>
              <a:ext cx="166266" cy="96716"/>
            </a:xfrm>
            <a:custGeom>
              <a:rect b="b" l="l" r="r" t="t"/>
              <a:pathLst>
                <a:path extrusionOk="0" h="4970" w="8544">
                  <a:moveTo>
                    <a:pt x="29" y="0"/>
                  </a:moveTo>
                  <a:lnTo>
                    <a:pt x="29" y="0"/>
                  </a:lnTo>
                  <a:cubicBezTo>
                    <a:pt x="1" y="350"/>
                    <a:pt x="84" y="685"/>
                    <a:pt x="252" y="992"/>
                  </a:cubicBezTo>
                  <a:cubicBezTo>
                    <a:pt x="2556" y="3002"/>
                    <a:pt x="5348" y="4370"/>
                    <a:pt x="8348" y="4970"/>
                  </a:cubicBezTo>
                  <a:lnTo>
                    <a:pt x="8544" y="4398"/>
                  </a:lnTo>
                  <a:cubicBezTo>
                    <a:pt x="5389" y="3797"/>
                    <a:pt x="2457" y="2290"/>
                    <a:pt x="112" y="56"/>
                  </a:cubicBezTo>
                  <a:cubicBezTo>
                    <a:pt x="84" y="28"/>
                    <a:pt x="56" y="15"/>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0"/>
            <p:cNvSpPr/>
            <p:nvPr/>
          </p:nvSpPr>
          <p:spPr>
            <a:xfrm>
              <a:off x="2222840" y="1966121"/>
              <a:ext cx="120088" cy="180900"/>
            </a:xfrm>
            <a:custGeom>
              <a:rect b="b" l="l" r="r" t="t"/>
              <a:pathLst>
                <a:path extrusionOk="0" h="9296" w="6171">
                  <a:moveTo>
                    <a:pt x="3536" y="0"/>
                  </a:moveTo>
                  <a:cubicBezTo>
                    <a:pt x="2936" y="0"/>
                    <a:pt x="2098" y="323"/>
                    <a:pt x="1424" y="1901"/>
                  </a:cubicBezTo>
                  <a:cubicBezTo>
                    <a:pt x="1405" y="1938"/>
                    <a:pt x="1375" y="1957"/>
                    <a:pt x="1344" y="1957"/>
                  </a:cubicBezTo>
                  <a:cubicBezTo>
                    <a:pt x="1328" y="1957"/>
                    <a:pt x="1313" y="1952"/>
                    <a:pt x="1299" y="1942"/>
                  </a:cubicBezTo>
                  <a:cubicBezTo>
                    <a:pt x="1209" y="1894"/>
                    <a:pt x="1044" y="1823"/>
                    <a:pt x="864" y="1823"/>
                  </a:cubicBezTo>
                  <a:cubicBezTo>
                    <a:pt x="679" y="1823"/>
                    <a:pt x="477" y="1898"/>
                    <a:pt x="322" y="2152"/>
                  </a:cubicBezTo>
                  <a:cubicBezTo>
                    <a:pt x="0" y="2655"/>
                    <a:pt x="713" y="3087"/>
                    <a:pt x="936" y="3325"/>
                  </a:cubicBezTo>
                  <a:cubicBezTo>
                    <a:pt x="1284" y="3660"/>
                    <a:pt x="1899" y="4874"/>
                    <a:pt x="1843" y="6061"/>
                  </a:cubicBezTo>
                  <a:cubicBezTo>
                    <a:pt x="1801" y="6926"/>
                    <a:pt x="1020" y="8727"/>
                    <a:pt x="1020" y="8727"/>
                  </a:cubicBezTo>
                  <a:cubicBezTo>
                    <a:pt x="1020" y="8727"/>
                    <a:pt x="2108" y="9296"/>
                    <a:pt x="3124" y="9296"/>
                  </a:cubicBezTo>
                  <a:cubicBezTo>
                    <a:pt x="3642" y="9296"/>
                    <a:pt x="4142" y="9147"/>
                    <a:pt x="4467" y="8699"/>
                  </a:cubicBezTo>
                  <a:cubicBezTo>
                    <a:pt x="4467" y="8699"/>
                    <a:pt x="3560" y="5893"/>
                    <a:pt x="3784" y="5181"/>
                  </a:cubicBezTo>
                  <a:lnTo>
                    <a:pt x="3812" y="5181"/>
                  </a:lnTo>
                  <a:cubicBezTo>
                    <a:pt x="3829" y="5182"/>
                    <a:pt x="3852" y="5183"/>
                    <a:pt x="3881" y="5183"/>
                  </a:cubicBezTo>
                  <a:cubicBezTo>
                    <a:pt x="4204" y="5183"/>
                    <a:pt x="5206" y="5036"/>
                    <a:pt x="5668" y="3102"/>
                  </a:cubicBezTo>
                  <a:cubicBezTo>
                    <a:pt x="6170" y="924"/>
                    <a:pt x="4621" y="267"/>
                    <a:pt x="4258" y="142"/>
                  </a:cubicBezTo>
                  <a:cubicBezTo>
                    <a:pt x="4146" y="106"/>
                    <a:pt x="3880" y="0"/>
                    <a:pt x="3536"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0"/>
            <p:cNvSpPr/>
            <p:nvPr/>
          </p:nvSpPr>
          <p:spPr>
            <a:xfrm>
              <a:off x="2274720" y="2112850"/>
              <a:ext cx="35067" cy="32790"/>
            </a:xfrm>
            <a:custGeom>
              <a:rect b="b" l="l" r="r" t="t"/>
              <a:pathLst>
                <a:path extrusionOk="0" h="1685" w="1802">
                  <a:moveTo>
                    <a:pt x="1481" y="1"/>
                  </a:moveTo>
                  <a:cubicBezTo>
                    <a:pt x="1438" y="29"/>
                    <a:pt x="1" y="1536"/>
                    <a:pt x="1" y="1536"/>
                  </a:cubicBezTo>
                  <a:cubicBezTo>
                    <a:pt x="1" y="1536"/>
                    <a:pt x="322" y="1684"/>
                    <a:pt x="725" y="1684"/>
                  </a:cubicBezTo>
                  <a:cubicBezTo>
                    <a:pt x="1073" y="1684"/>
                    <a:pt x="1484" y="1573"/>
                    <a:pt x="1801" y="1159"/>
                  </a:cubicBezTo>
                  <a:lnTo>
                    <a:pt x="14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0"/>
            <p:cNvSpPr/>
            <p:nvPr/>
          </p:nvSpPr>
          <p:spPr>
            <a:xfrm>
              <a:off x="2305408" y="2034329"/>
              <a:ext cx="23118" cy="11987"/>
            </a:xfrm>
            <a:custGeom>
              <a:rect b="b" l="l" r="r" t="t"/>
              <a:pathLst>
                <a:path extrusionOk="0" h="616" w="1188">
                  <a:moveTo>
                    <a:pt x="1" y="1"/>
                  </a:moveTo>
                  <a:cubicBezTo>
                    <a:pt x="1" y="1"/>
                    <a:pt x="211" y="615"/>
                    <a:pt x="559" y="615"/>
                  </a:cubicBezTo>
                  <a:cubicBezTo>
                    <a:pt x="909" y="602"/>
                    <a:pt x="1188" y="183"/>
                    <a:pt x="1188" y="183"/>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0"/>
            <p:cNvSpPr/>
            <p:nvPr/>
          </p:nvSpPr>
          <p:spPr>
            <a:xfrm>
              <a:off x="2234788" y="2009284"/>
              <a:ext cx="11968" cy="13408"/>
            </a:xfrm>
            <a:custGeom>
              <a:rect b="b" l="l" r="r" t="t"/>
              <a:pathLst>
                <a:path extrusionOk="0" h="689" w="615">
                  <a:moveTo>
                    <a:pt x="404" y="1"/>
                  </a:moveTo>
                  <a:cubicBezTo>
                    <a:pt x="269" y="1"/>
                    <a:pt x="138" y="54"/>
                    <a:pt x="84" y="171"/>
                  </a:cubicBezTo>
                  <a:cubicBezTo>
                    <a:pt x="0" y="339"/>
                    <a:pt x="140" y="604"/>
                    <a:pt x="307" y="688"/>
                  </a:cubicBezTo>
                  <a:lnTo>
                    <a:pt x="615" y="46"/>
                  </a:lnTo>
                  <a:cubicBezTo>
                    <a:pt x="551" y="17"/>
                    <a:pt x="477" y="1"/>
                    <a:pt x="4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0"/>
            <p:cNvSpPr/>
            <p:nvPr/>
          </p:nvSpPr>
          <p:spPr>
            <a:xfrm>
              <a:off x="2318447" y="2021835"/>
              <a:ext cx="7920" cy="11715"/>
            </a:xfrm>
            <a:custGeom>
              <a:rect b="b" l="l" r="r" t="t"/>
              <a:pathLst>
                <a:path extrusionOk="0" h="602" w="407">
                  <a:moveTo>
                    <a:pt x="155" y="1"/>
                  </a:moveTo>
                  <a:lnTo>
                    <a:pt x="1" y="587"/>
                  </a:lnTo>
                  <a:lnTo>
                    <a:pt x="308" y="602"/>
                  </a:lnTo>
                  <a:cubicBezTo>
                    <a:pt x="364" y="602"/>
                    <a:pt x="406" y="546"/>
                    <a:pt x="392" y="490"/>
                  </a:cubicBezTo>
                  <a:lnTo>
                    <a:pt x="155" y="1"/>
                  </a:ln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0"/>
            <p:cNvSpPr/>
            <p:nvPr/>
          </p:nvSpPr>
          <p:spPr>
            <a:xfrm>
              <a:off x="2222470" y="1948277"/>
              <a:ext cx="95198" cy="56629"/>
            </a:xfrm>
            <a:custGeom>
              <a:rect b="b" l="l" r="r" t="t"/>
              <a:pathLst>
                <a:path extrusionOk="0" h="2910" w="4892">
                  <a:moveTo>
                    <a:pt x="3111" y="1"/>
                  </a:moveTo>
                  <a:cubicBezTo>
                    <a:pt x="1517" y="1"/>
                    <a:pt x="1" y="2489"/>
                    <a:pt x="1318" y="2859"/>
                  </a:cubicBezTo>
                  <a:cubicBezTo>
                    <a:pt x="1437" y="2894"/>
                    <a:pt x="1560" y="2910"/>
                    <a:pt x="1687" y="2910"/>
                  </a:cubicBezTo>
                  <a:cubicBezTo>
                    <a:pt x="3103" y="2910"/>
                    <a:pt x="4891" y="933"/>
                    <a:pt x="4891" y="933"/>
                  </a:cubicBezTo>
                  <a:cubicBezTo>
                    <a:pt x="4891" y="933"/>
                    <a:pt x="4626" y="403"/>
                    <a:pt x="3551" y="68"/>
                  </a:cubicBezTo>
                  <a:cubicBezTo>
                    <a:pt x="3405" y="22"/>
                    <a:pt x="3258" y="1"/>
                    <a:pt x="31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0"/>
            <p:cNvSpPr/>
            <p:nvPr/>
          </p:nvSpPr>
          <p:spPr>
            <a:xfrm>
              <a:off x="2304455" y="1997647"/>
              <a:ext cx="12396" cy="5604"/>
            </a:xfrm>
            <a:custGeom>
              <a:rect b="b" l="l" r="r" t="t"/>
              <a:pathLst>
                <a:path extrusionOk="0" h="288" w="637">
                  <a:moveTo>
                    <a:pt x="359" y="1"/>
                  </a:moveTo>
                  <a:cubicBezTo>
                    <a:pt x="349" y="1"/>
                    <a:pt x="339" y="1"/>
                    <a:pt x="329" y="2"/>
                  </a:cubicBezTo>
                  <a:cubicBezTo>
                    <a:pt x="189" y="28"/>
                    <a:pt x="0" y="288"/>
                    <a:pt x="56" y="288"/>
                  </a:cubicBezTo>
                  <a:cubicBezTo>
                    <a:pt x="61" y="288"/>
                    <a:pt x="68" y="286"/>
                    <a:pt x="78" y="281"/>
                  </a:cubicBezTo>
                  <a:cubicBezTo>
                    <a:pt x="225" y="211"/>
                    <a:pt x="365" y="194"/>
                    <a:pt x="468" y="194"/>
                  </a:cubicBezTo>
                  <a:cubicBezTo>
                    <a:pt x="570" y="194"/>
                    <a:pt x="636" y="211"/>
                    <a:pt x="636" y="211"/>
                  </a:cubicBezTo>
                  <a:cubicBezTo>
                    <a:pt x="623" y="94"/>
                    <a:pt x="501" y="1"/>
                    <a:pt x="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0"/>
            <p:cNvSpPr/>
            <p:nvPr/>
          </p:nvSpPr>
          <p:spPr>
            <a:xfrm>
              <a:off x="2327418" y="2001091"/>
              <a:ext cx="7356" cy="5021"/>
            </a:xfrm>
            <a:custGeom>
              <a:rect b="b" l="l" r="r" t="t"/>
              <a:pathLst>
                <a:path extrusionOk="0" h="258" w="378">
                  <a:moveTo>
                    <a:pt x="251" y="1"/>
                  </a:moveTo>
                  <a:cubicBezTo>
                    <a:pt x="136" y="1"/>
                    <a:pt x="32" y="61"/>
                    <a:pt x="1" y="145"/>
                  </a:cubicBezTo>
                  <a:cubicBezTo>
                    <a:pt x="1" y="145"/>
                    <a:pt x="182" y="145"/>
                    <a:pt x="377" y="257"/>
                  </a:cubicBezTo>
                  <a:lnTo>
                    <a:pt x="364" y="20"/>
                  </a:lnTo>
                  <a:cubicBezTo>
                    <a:pt x="327" y="7"/>
                    <a:pt x="288" y="1"/>
                    <a:pt x="2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0"/>
            <p:cNvSpPr/>
            <p:nvPr/>
          </p:nvSpPr>
          <p:spPr>
            <a:xfrm>
              <a:off x="2311383" y="2015063"/>
              <a:ext cx="4106" cy="7628"/>
            </a:xfrm>
            <a:custGeom>
              <a:rect b="b" l="l" r="r" t="t"/>
              <a:pathLst>
                <a:path extrusionOk="0" h="392" w="211">
                  <a:moveTo>
                    <a:pt x="127" y="0"/>
                  </a:moveTo>
                  <a:cubicBezTo>
                    <a:pt x="71" y="0"/>
                    <a:pt x="15" y="84"/>
                    <a:pt x="15" y="181"/>
                  </a:cubicBezTo>
                  <a:cubicBezTo>
                    <a:pt x="1" y="293"/>
                    <a:pt x="43" y="377"/>
                    <a:pt x="85" y="391"/>
                  </a:cubicBezTo>
                  <a:cubicBezTo>
                    <a:pt x="140" y="391"/>
                    <a:pt x="196" y="307"/>
                    <a:pt x="196" y="209"/>
                  </a:cubicBezTo>
                  <a:cubicBezTo>
                    <a:pt x="211" y="98"/>
                    <a:pt x="183" y="0"/>
                    <a:pt x="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0"/>
            <p:cNvSpPr/>
            <p:nvPr/>
          </p:nvSpPr>
          <p:spPr>
            <a:xfrm>
              <a:off x="2325802" y="2016659"/>
              <a:ext cx="3814" cy="7122"/>
            </a:xfrm>
            <a:custGeom>
              <a:rect b="b" l="l" r="r" t="t"/>
              <a:pathLst>
                <a:path extrusionOk="0" h="366" w="196">
                  <a:moveTo>
                    <a:pt x="102" y="0"/>
                  </a:moveTo>
                  <a:cubicBezTo>
                    <a:pt x="61" y="0"/>
                    <a:pt x="14" y="79"/>
                    <a:pt x="14" y="170"/>
                  </a:cubicBezTo>
                  <a:cubicBezTo>
                    <a:pt x="0" y="281"/>
                    <a:pt x="28" y="365"/>
                    <a:pt x="84" y="365"/>
                  </a:cubicBezTo>
                  <a:cubicBezTo>
                    <a:pt x="125" y="365"/>
                    <a:pt x="181" y="295"/>
                    <a:pt x="181" y="183"/>
                  </a:cubicBezTo>
                  <a:cubicBezTo>
                    <a:pt x="196" y="86"/>
                    <a:pt x="168" y="2"/>
                    <a:pt x="112" y="2"/>
                  </a:cubicBezTo>
                  <a:cubicBezTo>
                    <a:pt x="109" y="1"/>
                    <a:pt x="105" y="0"/>
                    <a:pt x="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0"/>
            <p:cNvSpPr/>
            <p:nvPr/>
          </p:nvSpPr>
          <p:spPr>
            <a:xfrm>
              <a:off x="2323623" y="1999846"/>
              <a:ext cx="18215" cy="34794"/>
            </a:xfrm>
            <a:custGeom>
              <a:rect b="b" l="l" r="r" t="t"/>
              <a:pathLst>
                <a:path extrusionOk="0" h="1788" w="936">
                  <a:moveTo>
                    <a:pt x="503" y="1"/>
                  </a:moveTo>
                  <a:cubicBezTo>
                    <a:pt x="252" y="1"/>
                    <a:pt x="42" y="392"/>
                    <a:pt x="14" y="880"/>
                  </a:cubicBezTo>
                  <a:cubicBezTo>
                    <a:pt x="1" y="1369"/>
                    <a:pt x="181" y="1773"/>
                    <a:pt x="433" y="1787"/>
                  </a:cubicBezTo>
                  <a:cubicBezTo>
                    <a:pt x="437" y="1788"/>
                    <a:pt x="441" y="1788"/>
                    <a:pt x="445" y="1788"/>
                  </a:cubicBezTo>
                  <a:cubicBezTo>
                    <a:pt x="678" y="1788"/>
                    <a:pt x="894" y="1402"/>
                    <a:pt x="907" y="922"/>
                  </a:cubicBezTo>
                  <a:cubicBezTo>
                    <a:pt x="935" y="419"/>
                    <a:pt x="754" y="14"/>
                    <a:pt x="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0"/>
            <p:cNvSpPr/>
            <p:nvPr/>
          </p:nvSpPr>
          <p:spPr>
            <a:xfrm>
              <a:off x="2321443" y="1997939"/>
              <a:ext cx="22301" cy="38589"/>
            </a:xfrm>
            <a:custGeom>
              <a:rect b="b" l="l" r="r" t="t"/>
              <a:pathLst>
                <a:path extrusionOk="0" h="1983" w="1146">
                  <a:moveTo>
                    <a:pt x="615" y="210"/>
                  </a:moveTo>
                  <a:cubicBezTo>
                    <a:pt x="783" y="210"/>
                    <a:pt x="950" y="545"/>
                    <a:pt x="922" y="1005"/>
                  </a:cubicBezTo>
                  <a:cubicBezTo>
                    <a:pt x="908" y="1480"/>
                    <a:pt x="712" y="1787"/>
                    <a:pt x="545" y="1787"/>
                  </a:cubicBezTo>
                  <a:cubicBezTo>
                    <a:pt x="377" y="1774"/>
                    <a:pt x="210" y="1452"/>
                    <a:pt x="224" y="978"/>
                  </a:cubicBezTo>
                  <a:cubicBezTo>
                    <a:pt x="238" y="754"/>
                    <a:pt x="293" y="545"/>
                    <a:pt x="377" y="406"/>
                  </a:cubicBezTo>
                  <a:cubicBezTo>
                    <a:pt x="448" y="280"/>
                    <a:pt x="531" y="210"/>
                    <a:pt x="601" y="210"/>
                  </a:cubicBezTo>
                  <a:close/>
                  <a:moveTo>
                    <a:pt x="615" y="0"/>
                  </a:moveTo>
                  <a:cubicBezTo>
                    <a:pt x="461" y="0"/>
                    <a:pt x="308" y="99"/>
                    <a:pt x="196" y="307"/>
                  </a:cubicBezTo>
                  <a:cubicBezTo>
                    <a:pt x="98" y="475"/>
                    <a:pt x="42" y="713"/>
                    <a:pt x="29" y="978"/>
                  </a:cubicBezTo>
                  <a:cubicBezTo>
                    <a:pt x="1" y="1522"/>
                    <a:pt x="224" y="1969"/>
                    <a:pt x="531" y="1983"/>
                  </a:cubicBezTo>
                  <a:lnTo>
                    <a:pt x="545" y="1983"/>
                  </a:lnTo>
                  <a:cubicBezTo>
                    <a:pt x="852" y="1983"/>
                    <a:pt x="1103" y="1564"/>
                    <a:pt x="1131" y="1020"/>
                  </a:cubicBezTo>
                  <a:cubicBezTo>
                    <a:pt x="1146" y="462"/>
                    <a:pt x="922" y="15"/>
                    <a:pt x="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0"/>
            <p:cNvSpPr/>
            <p:nvPr/>
          </p:nvSpPr>
          <p:spPr>
            <a:xfrm>
              <a:off x="2295639" y="1995214"/>
              <a:ext cx="26641" cy="39426"/>
            </a:xfrm>
            <a:custGeom>
              <a:rect b="b" l="l" r="r" t="t"/>
              <a:pathLst>
                <a:path extrusionOk="0" h="2026" w="1369">
                  <a:moveTo>
                    <a:pt x="710" y="0"/>
                  </a:moveTo>
                  <a:cubicBezTo>
                    <a:pt x="354" y="0"/>
                    <a:pt x="42" y="442"/>
                    <a:pt x="28" y="992"/>
                  </a:cubicBezTo>
                  <a:cubicBezTo>
                    <a:pt x="0" y="1551"/>
                    <a:pt x="279" y="2011"/>
                    <a:pt x="642" y="2025"/>
                  </a:cubicBezTo>
                  <a:cubicBezTo>
                    <a:pt x="648" y="2026"/>
                    <a:pt x="653" y="2026"/>
                    <a:pt x="659" y="2026"/>
                  </a:cubicBezTo>
                  <a:cubicBezTo>
                    <a:pt x="1014" y="2026"/>
                    <a:pt x="1313" y="1598"/>
                    <a:pt x="1340" y="1048"/>
                  </a:cubicBezTo>
                  <a:cubicBezTo>
                    <a:pt x="1368" y="490"/>
                    <a:pt x="1089" y="15"/>
                    <a:pt x="726" y="1"/>
                  </a:cubicBezTo>
                  <a:cubicBezTo>
                    <a:pt x="721" y="1"/>
                    <a:pt x="715"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0"/>
            <p:cNvSpPr/>
            <p:nvPr/>
          </p:nvSpPr>
          <p:spPr>
            <a:xfrm>
              <a:off x="2293752" y="1993307"/>
              <a:ext cx="30435" cy="43221"/>
            </a:xfrm>
            <a:custGeom>
              <a:rect b="b" l="l" r="r" t="t"/>
              <a:pathLst>
                <a:path extrusionOk="0" h="2221" w="1564">
                  <a:moveTo>
                    <a:pt x="823" y="197"/>
                  </a:moveTo>
                  <a:cubicBezTo>
                    <a:pt x="1117" y="210"/>
                    <a:pt x="1354" y="644"/>
                    <a:pt x="1340" y="1132"/>
                  </a:cubicBezTo>
                  <a:cubicBezTo>
                    <a:pt x="1313" y="1626"/>
                    <a:pt x="1056" y="2026"/>
                    <a:pt x="755" y="2026"/>
                  </a:cubicBezTo>
                  <a:cubicBezTo>
                    <a:pt x="750" y="2026"/>
                    <a:pt x="745" y="2025"/>
                    <a:pt x="739" y="2025"/>
                  </a:cubicBezTo>
                  <a:cubicBezTo>
                    <a:pt x="432" y="2012"/>
                    <a:pt x="195" y="1578"/>
                    <a:pt x="223" y="1090"/>
                  </a:cubicBezTo>
                  <a:cubicBezTo>
                    <a:pt x="237" y="839"/>
                    <a:pt x="307" y="601"/>
                    <a:pt x="432" y="434"/>
                  </a:cubicBezTo>
                  <a:cubicBezTo>
                    <a:pt x="530" y="281"/>
                    <a:pt x="670" y="197"/>
                    <a:pt x="810" y="197"/>
                  </a:cubicBezTo>
                  <a:close/>
                  <a:moveTo>
                    <a:pt x="787" y="0"/>
                  </a:moveTo>
                  <a:cubicBezTo>
                    <a:pt x="592" y="0"/>
                    <a:pt x="410" y="112"/>
                    <a:pt x="265" y="322"/>
                  </a:cubicBezTo>
                  <a:cubicBezTo>
                    <a:pt x="125" y="518"/>
                    <a:pt x="28" y="797"/>
                    <a:pt x="13" y="1076"/>
                  </a:cubicBezTo>
                  <a:cubicBezTo>
                    <a:pt x="0" y="1705"/>
                    <a:pt x="307" y="2207"/>
                    <a:pt x="739" y="2221"/>
                  </a:cubicBezTo>
                  <a:lnTo>
                    <a:pt x="754" y="2221"/>
                  </a:lnTo>
                  <a:cubicBezTo>
                    <a:pt x="1173" y="2221"/>
                    <a:pt x="1508" y="1760"/>
                    <a:pt x="1536" y="1146"/>
                  </a:cubicBezTo>
                  <a:cubicBezTo>
                    <a:pt x="1563" y="518"/>
                    <a:pt x="1256" y="15"/>
                    <a:pt x="823" y="2"/>
                  </a:cubicBezTo>
                  <a:cubicBezTo>
                    <a:pt x="811" y="1"/>
                    <a:pt x="799" y="0"/>
                    <a:pt x="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0"/>
            <p:cNvSpPr/>
            <p:nvPr/>
          </p:nvSpPr>
          <p:spPr>
            <a:xfrm>
              <a:off x="2245102" y="2002025"/>
              <a:ext cx="51102" cy="8426"/>
            </a:xfrm>
            <a:custGeom>
              <a:rect b="b" l="l" r="r" t="t"/>
              <a:pathLst>
                <a:path extrusionOk="0" h="433" w="2626">
                  <a:moveTo>
                    <a:pt x="1" y="0"/>
                  </a:moveTo>
                  <a:lnTo>
                    <a:pt x="2625" y="432"/>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0"/>
            <p:cNvSpPr/>
            <p:nvPr/>
          </p:nvSpPr>
          <p:spPr>
            <a:xfrm>
              <a:off x="2242942" y="2000060"/>
              <a:ext cx="55169" cy="12299"/>
            </a:xfrm>
            <a:custGeom>
              <a:rect b="b" l="l" r="r" t="t"/>
              <a:pathLst>
                <a:path extrusionOk="0" h="632" w="2835">
                  <a:moveTo>
                    <a:pt x="105" y="1"/>
                  </a:moveTo>
                  <a:cubicBezTo>
                    <a:pt x="60" y="1"/>
                    <a:pt x="26" y="38"/>
                    <a:pt x="15" y="87"/>
                  </a:cubicBezTo>
                  <a:cubicBezTo>
                    <a:pt x="0" y="143"/>
                    <a:pt x="43" y="198"/>
                    <a:pt x="98" y="198"/>
                  </a:cubicBezTo>
                  <a:lnTo>
                    <a:pt x="2723" y="632"/>
                  </a:lnTo>
                  <a:lnTo>
                    <a:pt x="2736" y="632"/>
                  </a:lnTo>
                  <a:cubicBezTo>
                    <a:pt x="2779" y="632"/>
                    <a:pt x="2820" y="604"/>
                    <a:pt x="2834" y="548"/>
                  </a:cubicBezTo>
                  <a:cubicBezTo>
                    <a:pt x="2834" y="506"/>
                    <a:pt x="2806" y="450"/>
                    <a:pt x="2751" y="436"/>
                  </a:cubicBezTo>
                  <a:lnTo>
                    <a:pt x="126" y="3"/>
                  </a:lnTo>
                  <a:cubicBezTo>
                    <a:pt x="119" y="1"/>
                    <a:pt x="112" y="1"/>
                    <a:pt x="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0"/>
            <p:cNvSpPr/>
            <p:nvPr/>
          </p:nvSpPr>
          <p:spPr>
            <a:xfrm>
              <a:off x="2300271" y="2003115"/>
              <a:ext cx="14128" cy="14147"/>
            </a:xfrm>
            <a:custGeom>
              <a:rect b="b" l="l" r="r" t="t"/>
              <a:pathLst>
                <a:path extrusionOk="0" h="727" w="726">
                  <a:moveTo>
                    <a:pt x="404" y="0"/>
                  </a:moveTo>
                  <a:cubicBezTo>
                    <a:pt x="251" y="0"/>
                    <a:pt x="84" y="97"/>
                    <a:pt x="28" y="488"/>
                  </a:cubicBezTo>
                  <a:cubicBezTo>
                    <a:pt x="0" y="628"/>
                    <a:pt x="112" y="726"/>
                    <a:pt x="223" y="726"/>
                  </a:cubicBezTo>
                  <a:cubicBezTo>
                    <a:pt x="279" y="726"/>
                    <a:pt x="335" y="698"/>
                    <a:pt x="376" y="642"/>
                  </a:cubicBezTo>
                  <a:lnTo>
                    <a:pt x="628" y="335"/>
                  </a:lnTo>
                  <a:cubicBezTo>
                    <a:pt x="726" y="237"/>
                    <a:pt x="684" y="69"/>
                    <a:pt x="558" y="28"/>
                  </a:cubicBezTo>
                  <a:cubicBezTo>
                    <a:pt x="503" y="0"/>
                    <a:pt x="460" y="0"/>
                    <a:pt x="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0"/>
            <p:cNvSpPr/>
            <p:nvPr/>
          </p:nvSpPr>
          <p:spPr>
            <a:xfrm>
              <a:off x="2328235" y="2005820"/>
              <a:ext cx="7628" cy="11442"/>
            </a:xfrm>
            <a:custGeom>
              <a:rect b="b" l="l" r="r" t="t"/>
              <a:pathLst>
                <a:path extrusionOk="0" h="588" w="392">
                  <a:moveTo>
                    <a:pt x="210" y="1"/>
                  </a:moveTo>
                  <a:cubicBezTo>
                    <a:pt x="126" y="1"/>
                    <a:pt x="43" y="98"/>
                    <a:pt x="15" y="405"/>
                  </a:cubicBezTo>
                  <a:cubicBezTo>
                    <a:pt x="0" y="517"/>
                    <a:pt x="56" y="587"/>
                    <a:pt x="126" y="587"/>
                  </a:cubicBezTo>
                  <a:cubicBezTo>
                    <a:pt x="154" y="587"/>
                    <a:pt x="182" y="573"/>
                    <a:pt x="210" y="531"/>
                  </a:cubicBezTo>
                  <a:lnTo>
                    <a:pt x="350" y="280"/>
                  </a:lnTo>
                  <a:cubicBezTo>
                    <a:pt x="391" y="196"/>
                    <a:pt x="363" y="70"/>
                    <a:pt x="294" y="29"/>
                  </a:cubicBezTo>
                  <a:cubicBezTo>
                    <a:pt x="279" y="14"/>
                    <a:pt x="252" y="1"/>
                    <a:pt x="2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0"/>
            <p:cNvSpPr/>
            <p:nvPr/>
          </p:nvSpPr>
          <p:spPr>
            <a:xfrm>
              <a:off x="2166075" y="2116314"/>
              <a:ext cx="180647" cy="216784"/>
            </a:xfrm>
            <a:custGeom>
              <a:rect b="b" l="l" r="r" t="t"/>
              <a:pathLst>
                <a:path extrusionOk="0" h="11140" w="9283">
                  <a:moveTo>
                    <a:pt x="4066" y="1"/>
                  </a:moveTo>
                  <a:cubicBezTo>
                    <a:pt x="3451" y="1"/>
                    <a:pt x="2247" y="171"/>
                    <a:pt x="2247" y="171"/>
                  </a:cubicBezTo>
                  <a:cubicBezTo>
                    <a:pt x="0" y="2795"/>
                    <a:pt x="1242" y="8729"/>
                    <a:pt x="1396" y="10417"/>
                  </a:cubicBezTo>
                  <a:cubicBezTo>
                    <a:pt x="2881" y="11056"/>
                    <a:pt x="5044" y="11140"/>
                    <a:pt x="6073" y="11140"/>
                  </a:cubicBezTo>
                  <a:cubicBezTo>
                    <a:pt x="6436" y="11140"/>
                    <a:pt x="6658" y="11130"/>
                    <a:pt x="6658" y="11130"/>
                  </a:cubicBezTo>
                  <a:cubicBezTo>
                    <a:pt x="7343" y="9021"/>
                    <a:pt x="8836" y="6635"/>
                    <a:pt x="9018" y="5546"/>
                  </a:cubicBezTo>
                  <a:cubicBezTo>
                    <a:pt x="9283" y="3927"/>
                    <a:pt x="7272" y="186"/>
                    <a:pt x="7133" y="74"/>
                  </a:cubicBezTo>
                  <a:cubicBezTo>
                    <a:pt x="6992" y="715"/>
                    <a:pt x="6631" y="931"/>
                    <a:pt x="6208" y="931"/>
                  </a:cubicBezTo>
                  <a:cubicBezTo>
                    <a:pt x="5331" y="931"/>
                    <a:pt x="4188" y="4"/>
                    <a:pt x="4188" y="4"/>
                  </a:cubicBezTo>
                  <a:cubicBezTo>
                    <a:pt x="4151" y="2"/>
                    <a:pt x="4110" y="1"/>
                    <a:pt x="4066"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0"/>
            <p:cNvSpPr/>
            <p:nvPr/>
          </p:nvSpPr>
          <p:spPr>
            <a:xfrm>
              <a:off x="2175026" y="2118824"/>
              <a:ext cx="168446" cy="211744"/>
            </a:xfrm>
            <a:custGeom>
              <a:rect b="b" l="l" r="r" t="t"/>
              <a:pathLst>
                <a:path extrusionOk="0" h="10881" w="8656">
                  <a:moveTo>
                    <a:pt x="3686" y="1"/>
                  </a:moveTo>
                  <a:cubicBezTo>
                    <a:pt x="3170" y="1"/>
                    <a:pt x="2094" y="126"/>
                    <a:pt x="1857" y="168"/>
                  </a:cubicBezTo>
                  <a:cubicBezTo>
                    <a:pt x="0" y="2387"/>
                    <a:pt x="642" y="7077"/>
                    <a:pt x="950" y="9339"/>
                  </a:cubicBezTo>
                  <a:cubicBezTo>
                    <a:pt x="1005" y="9674"/>
                    <a:pt x="1048" y="9968"/>
                    <a:pt x="1061" y="10204"/>
                  </a:cubicBezTo>
                  <a:cubicBezTo>
                    <a:pt x="2528" y="10805"/>
                    <a:pt x="4652" y="10880"/>
                    <a:pt x="5644" y="10880"/>
                  </a:cubicBezTo>
                  <a:cubicBezTo>
                    <a:pt x="5851" y="10880"/>
                    <a:pt x="6009" y="10877"/>
                    <a:pt x="6101" y="10874"/>
                  </a:cubicBezTo>
                  <a:cubicBezTo>
                    <a:pt x="6449" y="9841"/>
                    <a:pt x="6967" y="8753"/>
                    <a:pt x="7441" y="7790"/>
                  </a:cubicBezTo>
                  <a:cubicBezTo>
                    <a:pt x="7916" y="6785"/>
                    <a:pt x="8335" y="5919"/>
                    <a:pt x="8418" y="5402"/>
                  </a:cubicBezTo>
                  <a:cubicBezTo>
                    <a:pt x="8655" y="4049"/>
                    <a:pt x="7203" y="1090"/>
                    <a:pt x="6715" y="252"/>
                  </a:cubicBezTo>
                  <a:cubicBezTo>
                    <a:pt x="6589" y="573"/>
                    <a:pt x="6394" y="768"/>
                    <a:pt x="6114" y="866"/>
                  </a:cubicBezTo>
                  <a:cubicBezTo>
                    <a:pt x="5997" y="907"/>
                    <a:pt x="5871" y="925"/>
                    <a:pt x="5741" y="925"/>
                  </a:cubicBezTo>
                  <a:cubicBezTo>
                    <a:pt x="4903" y="925"/>
                    <a:pt x="3892" y="170"/>
                    <a:pt x="3686"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0"/>
            <p:cNvSpPr/>
            <p:nvPr/>
          </p:nvSpPr>
          <p:spPr>
            <a:xfrm>
              <a:off x="2165783" y="2117189"/>
              <a:ext cx="63868" cy="187186"/>
            </a:xfrm>
            <a:custGeom>
              <a:rect b="b" l="l" r="r" t="t"/>
              <a:pathLst>
                <a:path extrusionOk="0" h="9619" w="3282">
                  <a:moveTo>
                    <a:pt x="3282" y="1"/>
                  </a:moveTo>
                  <a:cubicBezTo>
                    <a:pt x="2765" y="57"/>
                    <a:pt x="2262" y="126"/>
                    <a:pt x="2262" y="126"/>
                  </a:cubicBezTo>
                  <a:cubicBezTo>
                    <a:pt x="15" y="2750"/>
                    <a:pt x="1" y="7832"/>
                    <a:pt x="168" y="9521"/>
                  </a:cubicBezTo>
                  <a:cubicBezTo>
                    <a:pt x="336" y="9549"/>
                    <a:pt x="518" y="9590"/>
                    <a:pt x="685" y="9618"/>
                  </a:cubicBezTo>
                  <a:cubicBezTo>
                    <a:pt x="1076" y="6311"/>
                    <a:pt x="1551" y="2904"/>
                    <a:pt x="3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0"/>
            <p:cNvSpPr/>
            <p:nvPr/>
          </p:nvSpPr>
          <p:spPr>
            <a:xfrm>
              <a:off x="2223384" y="2123981"/>
              <a:ext cx="43221" cy="191798"/>
            </a:xfrm>
            <a:custGeom>
              <a:rect b="b" l="l" r="r" t="t"/>
              <a:pathLst>
                <a:path extrusionOk="0" h="9856" w="2221">
                  <a:moveTo>
                    <a:pt x="1815" y="0"/>
                  </a:moveTo>
                  <a:cubicBezTo>
                    <a:pt x="936" y="3183"/>
                    <a:pt x="335" y="6408"/>
                    <a:pt x="0" y="9688"/>
                  </a:cubicBezTo>
                  <a:cubicBezTo>
                    <a:pt x="391" y="9744"/>
                    <a:pt x="754" y="9800"/>
                    <a:pt x="1103" y="9856"/>
                  </a:cubicBezTo>
                  <a:cubicBezTo>
                    <a:pt x="1103" y="9828"/>
                    <a:pt x="1103" y="9800"/>
                    <a:pt x="1117" y="9772"/>
                  </a:cubicBezTo>
                  <a:cubicBezTo>
                    <a:pt x="1675" y="6617"/>
                    <a:pt x="2038" y="3434"/>
                    <a:pt x="2220" y="238"/>
                  </a:cubicBezTo>
                  <a:cubicBezTo>
                    <a:pt x="2081" y="155"/>
                    <a:pt x="1941" y="84"/>
                    <a:pt x="1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0"/>
            <p:cNvSpPr/>
            <p:nvPr/>
          </p:nvSpPr>
          <p:spPr>
            <a:xfrm>
              <a:off x="2300271" y="2117734"/>
              <a:ext cx="40224" cy="207288"/>
            </a:xfrm>
            <a:custGeom>
              <a:rect b="b" l="l" r="r" t="t"/>
              <a:pathLst>
                <a:path extrusionOk="0" h="10652" w="2067">
                  <a:moveTo>
                    <a:pt x="237" y="1"/>
                  </a:moveTo>
                  <a:cubicBezTo>
                    <a:pt x="181" y="210"/>
                    <a:pt x="112" y="377"/>
                    <a:pt x="13" y="503"/>
                  </a:cubicBezTo>
                  <a:cubicBezTo>
                    <a:pt x="293" y="3854"/>
                    <a:pt x="488" y="7204"/>
                    <a:pt x="0" y="10526"/>
                  </a:cubicBezTo>
                  <a:cubicBezTo>
                    <a:pt x="600" y="10595"/>
                    <a:pt x="1089" y="10623"/>
                    <a:pt x="1409" y="10651"/>
                  </a:cubicBezTo>
                  <a:cubicBezTo>
                    <a:pt x="2066" y="7133"/>
                    <a:pt x="1661" y="3504"/>
                    <a:pt x="279" y="210"/>
                  </a:cubicBezTo>
                  <a:cubicBezTo>
                    <a:pt x="265" y="141"/>
                    <a:pt x="251" y="85"/>
                    <a:pt x="265" y="42"/>
                  </a:cubicBezTo>
                  <a:cubicBezTo>
                    <a:pt x="251" y="14"/>
                    <a:pt x="237"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0"/>
            <p:cNvSpPr/>
            <p:nvPr/>
          </p:nvSpPr>
          <p:spPr>
            <a:xfrm>
              <a:off x="2342090" y="2294022"/>
              <a:ext cx="1654" cy="14439"/>
            </a:xfrm>
            <a:custGeom>
              <a:rect b="b" l="l" r="r" t="t"/>
              <a:pathLst>
                <a:path extrusionOk="0" h="742" w="85">
                  <a:moveTo>
                    <a:pt x="85" y="1"/>
                  </a:moveTo>
                  <a:cubicBezTo>
                    <a:pt x="70" y="239"/>
                    <a:pt x="42" y="490"/>
                    <a:pt x="1" y="741"/>
                  </a:cubicBezTo>
                  <a:cubicBezTo>
                    <a:pt x="42" y="490"/>
                    <a:pt x="70" y="252"/>
                    <a:pt x="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0"/>
            <p:cNvSpPr/>
            <p:nvPr/>
          </p:nvSpPr>
          <p:spPr>
            <a:xfrm>
              <a:off x="2256252" y="2132952"/>
              <a:ext cx="41858" cy="188548"/>
            </a:xfrm>
            <a:custGeom>
              <a:rect b="b" l="l" r="r" t="t"/>
              <a:pathLst>
                <a:path extrusionOk="0" h="9689" w="2151">
                  <a:moveTo>
                    <a:pt x="1117" y="1"/>
                  </a:moveTo>
                  <a:cubicBezTo>
                    <a:pt x="935" y="3183"/>
                    <a:pt x="559" y="6338"/>
                    <a:pt x="1" y="9465"/>
                  </a:cubicBezTo>
                  <a:lnTo>
                    <a:pt x="1" y="9478"/>
                  </a:lnTo>
                  <a:cubicBezTo>
                    <a:pt x="615" y="9562"/>
                    <a:pt x="1173" y="9632"/>
                    <a:pt x="1676" y="9688"/>
                  </a:cubicBezTo>
                  <a:cubicBezTo>
                    <a:pt x="2150" y="6491"/>
                    <a:pt x="1955" y="3267"/>
                    <a:pt x="1704" y="56"/>
                  </a:cubicBezTo>
                  <a:lnTo>
                    <a:pt x="1704" y="56"/>
                  </a:lnTo>
                  <a:cubicBezTo>
                    <a:pt x="1655" y="64"/>
                    <a:pt x="1605" y="67"/>
                    <a:pt x="1554" y="67"/>
                  </a:cubicBezTo>
                  <a:cubicBezTo>
                    <a:pt x="1416" y="67"/>
                    <a:pt x="1270" y="42"/>
                    <a:pt x="11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0"/>
            <p:cNvSpPr/>
            <p:nvPr/>
          </p:nvSpPr>
          <p:spPr>
            <a:xfrm>
              <a:off x="2190517" y="2116372"/>
              <a:ext cx="57874" cy="194250"/>
            </a:xfrm>
            <a:custGeom>
              <a:rect b="b" l="l" r="r" t="t"/>
              <a:pathLst>
                <a:path extrusionOk="0" h="9982" w="2974">
                  <a:moveTo>
                    <a:pt x="2750" y="1"/>
                  </a:moveTo>
                  <a:cubicBezTo>
                    <a:pt x="879" y="2904"/>
                    <a:pt x="405" y="6408"/>
                    <a:pt x="1" y="9786"/>
                  </a:cubicBezTo>
                  <a:cubicBezTo>
                    <a:pt x="377" y="9856"/>
                    <a:pt x="740" y="9912"/>
                    <a:pt x="1103" y="9982"/>
                  </a:cubicBezTo>
                  <a:cubicBezTo>
                    <a:pt x="1438" y="6617"/>
                    <a:pt x="2067" y="3295"/>
                    <a:pt x="2973" y="43"/>
                  </a:cubicBezTo>
                  <a:lnTo>
                    <a:pt x="29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0"/>
            <p:cNvSpPr/>
            <p:nvPr/>
          </p:nvSpPr>
          <p:spPr>
            <a:xfrm>
              <a:off x="2179113" y="2116372"/>
              <a:ext cx="64919" cy="190455"/>
            </a:xfrm>
            <a:custGeom>
              <a:rect b="b" l="l" r="r" t="t"/>
              <a:pathLst>
                <a:path extrusionOk="0" h="9787" w="3336">
                  <a:moveTo>
                    <a:pt x="3336" y="1"/>
                  </a:moveTo>
                  <a:cubicBezTo>
                    <a:pt x="3127" y="1"/>
                    <a:pt x="2848" y="28"/>
                    <a:pt x="2597" y="43"/>
                  </a:cubicBezTo>
                  <a:cubicBezTo>
                    <a:pt x="866" y="2946"/>
                    <a:pt x="391" y="6353"/>
                    <a:pt x="0" y="9660"/>
                  </a:cubicBezTo>
                  <a:lnTo>
                    <a:pt x="587" y="9786"/>
                  </a:lnTo>
                  <a:cubicBezTo>
                    <a:pt x="991" y="6408"/>
                    <a:pt x="1465" y="2904"/>
                    <a:pt x="33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0"/>
            <p:cNvSpPr/>
            <p:nvPr/>
          </p:nvSpPr>
          <p:spPr>
            <a:xfrm>
              <a:off x="2211961" y="2117189"/>
              <a:ext cx="46743" cy="195339"/>
            </a:xfrm>
            <a:custGeom>
              <a:rect b="b" l="l" r="r" t="t"/>
              <a:pathLst>
                <a:path extrusionOk="0" h="10038" w="2402">
                  <a:moveTo>
                    <a:pt x="1871" y="1"/>
                  </a:moveTo>
                  <a:cubicBezTo>
                    <a:pt x="965" y="3253"/>
                    <a:pt x="336" y="6575"/>
                    <a:pt x="1" y="9940"/>
                  </a:cubicBezTo>
                  <a:cubicBezTo>
                    <a:pt x="196" y="9968"/>
                    <a:pt x="392" y="10009"/>
                    <a:pt x="587" y="10037"/>
                  </a:cubicBezTo>
                  <a:cubicBezTo>
                    <a:pt x="922" y="6757"/>
                    <a:pt x="1523" y="3532"/>
                    <a:pt x="2402" y="349"/>
                  </a:cubicBezTo>
                  <a:cubicBezTo>
                    <a:pt x="2150" y="196"/>
                    <a:pt x="1955" y="57"/>
                    <a:pt x="1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0"/>
            <p:cNvSpPr/>
            <p:nvPr/>
          </p:nvSpPr>
          <p:spPr>
            <a:xfrm>
              <a:off x="2244849" y="2128612"/>
              <a:ext cx="33160" cy="188801"/>
            </a:xfrm>
            <a:custGeom>
              <a:rect b="b" l="l" r="r" t="t"/>
              <a:pathLst>
                <a:path extrusionOk="0" h="9702" w="1704">
                  <a:moveTo>
                    <a:pt x="1117" y="0"/>
                  </a:moveTo>
                  <a:cubicBezTo>
                    <a:pt x="935" y="3196"/>
                    <a:pt x="572" y="6379"/>
                    <a:pt x="14" y="9534"/>
                  </a:cubicBezTo>
                  <a:cubicBezTo>
                    <a:pt x="0" y="9562"/>
                    <a:pt x="0" y="9590"/>
                    <a:pt x="0" y="9618"/>
                  </a:cubicBezTo>
                  <a:cubicBezTo>
                    <a:pt x="209" y="9645"/>
                    <a:pt x="391" y="9673"/>
                    <a:pt x="587" y="9701"/>
                  </a:cubicBezTo>
                  <a:lnTo>
                    <a:pt x="587" y="9688"/>
                  </a:lnTo>
                  <a:cubicBezTo>
                    <a:pt x="1145" y="6561"/>
                    <a:pt x="1521" y="3406"/>
                    <a:pt x="1703" y="224"/>
                  </a:cubicBezTo>
                  <a:cubicBezTo>
                    <a:pt x="1508" y="168"/>
                    <a:pt x="1313" y="84"/>
                    <a:pt x="11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0"/>
            <p:cNvSpPr/>
            <p:nvPr/>
          </p:nvSpPr>
          <p:spPr>
            <a:xfrm>
              <a:off x="2288848" y="2127523"/>
              <a:ext cx="20939" cy="195067"/>
            </a:xfrm>
            <a:custGeom>
              <a:rect b="b" l="l" r="r" t="t"/>
              <a:pathLst>
                <a:path extrusionOk="0" h="10024" w="1076">
                  <a:moveTo>
                    <a:pt x="600" y="0"/>
                  </a:moveTo>
                  <a:lnTo>
                    <a:pt x="600" y="0"/>
                  </a:lnTo>
                  <a:cubicBezTo>
                    <a:pt x="461" y="209"/>
                    <a:pt x="252" y="308"/>
                    <a:pt x="29" y="335"/>
                  </a:cubicBezTo>
                  <a:cubicBezTo>
                    <a:pt x="280" y="3546"/>
                    <a:pt x="475" y="6770"/>
                    <a:pt x="1" y="9967"/>
                  </a:cubicBezTo>
                  <a:cubicBezTo>
                    <a:pt x="210" y="9995"/>
                    <a:pt x="405" y="10009"/>
                    <a:pt x="587" y="10023"/>
                  </a:cubicBezTo>
                  <a:cubicBezTo>
                    <a:pt x="1075" y="6701"/>
                    <a:pt x="880" y="3351"/>
                    <a:pt x="6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0"/>
            <p:cNvSpPr/>
            <p:nvPr/>
          </p:nvSpPr>
          <p:spPr>
            <a:xfrm>
              <a:off x="2305155" y="2118552"/>
              <a:ext cx="41314" cy="207015"/>
            </a:xfrm>
            <a:custGeom>
              <a:rect b="b" l="l" r="r" t="t"/>
              <a:pathLst>
                <a:path extrusionOk="0" h="10638" w="2123">
                  <a:moveTo>
                    <a:pt x="14" y="0"/>
                  </a:moveTo>
                  <a:lnTo>
                    <a:pt x="14" y="0"/>
                  </a:lnTo>
                  <a:cubicBezTo>
                    <a:pt x="0" y="43"/>
                    <a:pt x="14" y="99"/>
                    <a:pt x="28" y="168"/>
                  </a:cubicBezTo>
                  <a:cubicBezTo>
                    <a:pt x="1410" y="3462"/>
                    <a:pt x="1815" y="7091"/>
                    <a:pt x="1158" y="10609"/>
                  </a:cubicBezTo>
                  <a:cubicBezTo>
                    <a:pt x="1508" y="10637"/>
                    <a:pt x="1689" y="10637"/>
                    <a:pt x="1689" y="10637"/>
                  </a:cubicBezTo>
                  <a:cubicBezTo>
                    <a:pt x="1787" y="10345"/>
                    <a:pt x="1856" y="10051"/>
                    <a:pt x="1899" y="9758"/>
                  </a:cubicBezTo>
                  <a:cubicBezTo>
                    <a:pt x="1940" y="9507"/>
                    <a:pt x="1968" y="9269"/>
                    <a:pt x="1983" y="9018"/>
                  </a:cubicBezTo>
                  <a:cubicBezTo>
                    <a:pt x="2080" y="7538"/>
                    <a:pt x="1731" y="6226"/>
                    <a:pt x="1871" y="5431"/>
                  </a:cubicBezTo>
                  <a:cubicBezTo>
                    <a:pt x="2122" y="3895"/>
                    <a:pt x="307" y="434"/>
                    <a:pt x="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0"/>
            <p:cNvSpPr/>
            <p:nvPr/>
          </p:nvSpPr>
          <p:spPr>
            <a:xfrm>
              <a:off x="2190517" y="2108374"/>
              <a:ext cx="436021" cy="247356"/>
            </a:xfrm>
            <a:custGeom>
              <a:rect b="b" l="l" r="r" t="t"/>
              <a:pathLst>
                <a:path extrusionOk="0" h="12711" w="22406">
                  <a:moveTo>
                    <a:pt x="2575" y="0"/>
                  </a:moveTo>
                  <a:cubicBezTo>
                    <a:pt x="2425" y="0"/>
                    <a:pt x="2265" y="11"/>
                    <a:pt x="2094" y="35"/>
                  </a:cubicBezTo>
                  <a:cubicBezTo>
                    <a:pt x="1" y="328"/>
                    <a:pt x="489" y="3050"/>
                    <a:pt x="489" y="3050"/>
                  </a:cubicBezTo>
                  <a:cubicBezTo>
                    <a:pt x="1704" y="11104"/>
                    <a:pt x="15160" y="12710"/>
                    <a:pt x="15160" y="12710"/>
                  </a:cubicBezTo>
                  <a:lnTo>
                    <a:pt x="17993" y="12500"/>
                  </a:lnTo>
                  <a:cubicBezTo>
                    <a:pt x="17470" y="11746"/>
                    <a:pt x="18580" y="11652"/>
                    <a:pt x="19167" y="11652"/>
                  </a:cubicBezTo>
                  <a:cubicBezTo>
                    <a:pt x="19363" y="11652"/>
                    <a:pt x="19501" y="11663"/>
                    <a:pt x="19501" y="11663"/>
                  </a:cubicBezTo>
                  <a:cubicBezTo>
                    <a:pt x="19501" y="11663"/>
                    <a:pt x="20336" y="11686"/>
                    <a:pt x="21092" y="11686"/>
                  </a:cubicBezTo>
                  <a:cubicBezTo>
                    <a:pt x="21782" y="11686"/>
                    <a:pt x="22405" y="11666"/>
                    <a:pt x="22265" y="11593"/>
                  </a:cubicBezTo>
                  <a:cubicBezTo>
                    <a:pt x="22097" y="11502"/>
                    <a:pt x="20272" y="10656"/>
                    <a:pt x="19318" y="10656"/>
                  </a:cubicBezTo>
                  <a:cubicBezTo>
                    <a:pt x="19243" y="10656"/>
                    <a:pt x="19173" y="10661"/>
                    <a:pt x="19110" y="10672"/>
                  </a:cubicBezTo>
                  <a:cubicBezTo>
                    <a:pt x="18677" y="10746"/>
                    <a:pt x="18556" y="10868"/>
                    <a:pt x="18273" y="10868"/>
                  </a:cubicBezTo>
                  <a:cubicBezTo>
                    <a:pt x="18183" y="10868"/>
                    <a:pt x="18076" y="10856"/>
                    <a:pt x="17938" y="10825"/>
                  </a:cubicBezTo>
                  <a:lnTo>
                    <a:pt x="13834" y="9932"/>
                  </a:lnTo>
                  <a:cubicBezTo>
                    <a:pt x="10344" y="9234"/>
                    <a:pt x="5445" y="6596"/>
                    <a:pt x="4747" y="1389"/>
                  </a:cubicBezTo>
                  <a:cubicBezTo>
                    <a:pt x="4747" y="1389"/>
                    <a:pt x="4264" y="0"/>
                    <a:pt x="2575"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0"/>
            <p:cNvSpPr/>
            <p:nvPr/>
          </p:nvSpPr>
          <p:spPr>
            <a:xfrm>
              <a:off x="2197834" y="2110943"/>
              <a:ext cx="417553" cy="242063"/>
            </a:xfrm>
            <a:custGeom>
              <a:rect b="b" l="l" r="r" t="t"/>
              <a:pathLst>
                <a:path extrusionOk="0" h="12439" w="21457">
                  <a:moveTo>
                    <a:pt x="2193" y="0"/>
                  </a:moveTo>
                  <a:cubicBezTo>
                    <a:pt x="2053" y="0"/>
                    <a:pt x="1899" y="15"/>
                    <a:pt x="1732" y="28"/>
                  </a:cubicBezTo>
                  <a:cubicBezTo>
                    <a:pt x="1244" y="99"/>
                    <a:pt x="881" y="322"/>
                    <a:pt x="615" y="670"/>
                  </a:cubicBezTo>
                  <a:cubicBezTo>
                    <a:pt x="1" y="1508"/>
                    <a:pt x="239" y="2890"/>
                    <a:pt x="252" y="2904"/>
                  </a:cubicBezTo>
                  <a:cubicBezTo>
                    <a:pt x="866" y="6994"/>
                    <a:pt x="4775" y="9381"/>
                    <a:pt x="7958" y="10652"/>
                  </a:cubicBezTo>
                  <a:cubicBezTo>
                    <a:pt x="11308" y="11992"/>
                    <a:pt x="14561" y="12411"/>
                    <a:pt x="14784" y="12439"/>
                  </a:cubicBezTo>
                  <a:lnTo>
                    <a:pt x="17409" y="12243"/>
                  </a:lnTo>
                  <a:cubicBezTo>
                    <a:pt x="17325" y="12076"/>
                    <a:pt x="17325" y="11936"/>
                    <a:pt x="17409" y="11796"/>
                  </a:cubicBezTo>
                  <a:cubicBezTo>
                    <a:pt x="17606" y="11451"/>
                    <a:pt x="18313" y="11391"/>
                    <a:pt x="18759" y="11391"/>
                  </a:cubicBezTo>
                  <a:cubicBezTo>
                    <a:pt x="18944" y="11391"/>
                    <a:pt x="19084" y="11401"/>
                    <a:pt x="19125" y="11406"/>
                  </a:cubicBezTo>
                  <a:cubicBezTo>
                    <a:pt x="19636" y="11413"/>
                    <a:pt x="20166" y="11421"/>
                    <a:pt x="20621" y="11421"/>
                  </a:cubicBezTo>
                  <a:cubicBezTo>
                    <a:pt x="20950" y="11421"/>
                    <a:pt x="21240" y="11417"/>
                    <a:pt x="21457" y="11406"/>
                  </a:cubicBezTo>
                  <a:cubicBezTo>
                    <a:pt x="20823" y="11127"/>
                    <a:pt x="19627" y="10664"/>
                    <a:pt x="18942" y="10664"/>
                  </a:cubicBezTo>
                  <a:cubicBezTo>
                    <a:pt x="18872" y="10664"/>
                    <a:pt x="18807" y="10669"/>
                    <a:pt x="18749" y="10680"/>
                  </a:cubicBezTo>
                  <a:cubicBezTo>
                    <a:pt x="18567" y="10708"/>
                    <a:pt x="18442" y="10749"/>
                    <a:pt x="18330" y="10777"/>
                  </a:cubicBezTo>
                  <a:cubicBezTo>
                    <a:pt x="18199" y="10829"/>
                    <a:pt x="18079" y="10871"/>
                    <a:pt x="17908" y="10871"/>
                  </a:cubicBezTo>
                  <a:cubicBezTo>
                    <a:pt x="17806" y="10871"/>
                    <a:pt x="17686" y="10856"/>
                    <a:pt x="17534" y="10819"/>
                  </a:cubicBezTo>
                  <a:lnTo>
                    <a:pt x="13430" y="9926"/>
                  </a:lnTo>
                  <a:cubicBezTo>
                    <a:pt x="11406" y="9521"/>
                    <a:pt x="9354" y="8571"/>
                    <a:pt x="7790" y="7315"/>
                  </a:cubicBezTo>
                  <a:cubicBezTo>
                    <a:pt x="5780" y="5724"/>
                    <a:pt x="4566" y="3644"/>
                    <a:pt x="4244" y="1285"/>
                  </a:cubicBezTo>
                  <a:cubicBezTo>
                    <a:pt x="4189" y="1145"/>
                    <a:pt x="3714" y="0"/>
                    <a:pt x="2193" y="0"/>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0"/>
            <p:cNvSpPr/>
            <p:nvPr/>
          </p:nvSpPr>
          <p:spPr>
            <a:xfrm>
              <a:off x="2190517" y="2108374"/>
              <a:ext cx="173583" cy="170470"/>
            </a:xfrm>
            <a:custGeom>
              <a:rect b="b" l="l" r="r" t="t"/>
              <a:pathLst>
                <a:path extrusionOk="0" h="8760" w="8920">
                  <a:moveTo>
                    <a:pt x="2575" y="0"/>
                  </a:moveTo>
                  <a:cubicBezTo>
                    <a:pt x="2425" y="0"/>
                    <a:pt x="2265" y="11"/>
                    <a:pt x="2094" y="35"/>
                  </a:cubicBezTo>
                  <a:cubicBezTo>
                    <a:pt x="1" y="328"/>
                    <a:pt x="489" y="3050"/>
                    <a:pt x="489" y="3050"/>
                  </a:cubicBezTo>
                  <a:cubicBezTo>
                    <a:pt x="907" y="5758"/>
                    <a:pt x="1382" y="7335"/>
                    <a:pt x="3588" y="8759"/>
                  </a:cubicBezTo>
                  <a:lnTo>
                    <a:pt x="8920" y="7713"/>
                  </a:lnTo>
                  <a:cubicBezTo>
                    <a:pt x="6910" y="6302"/>
                    <a:pt x="6003" y="4446"/>
                    <a:pt x="4747" y="1389"/>
                  </a:cubicBezTo>
                  <a:cubicBezTo>
                    <a:pt x="4747" y="1389"/>
                    <a:pt x="4264" y="0"/>
                    <a:pt x="2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0"/>
            <p:cNvSpPr/>
            <p:nvPr/>
          </p:nvSpPr>
          <p:spPr>
            <a:xfrm>
              <a:off x="2204897" y="2112850"/>
              <a:ext cx="76906" cy="164359"/>
            </a:xfrm>
            <a:custGeom>
              <a:rect b="b" l="l" r="r" t="t"/>
              <a:pathLst>
                <a:path extrusionOk="0" h="8446" w="3952">
                  <a:moveTo>
                    <a:pt x="671" y="1"/>
                  </a:moveTo>
                  <a:cubicBezTo>
                    <a:pt x="490" y="84"/>
                    <a:pt x="336" y="182"/>
                    <a:pt x="196" y="293"/>
                  </a:cubicBezTo>
                  <a:cubicBezTo>
                    <a:pt x="1" y="3323"/>
                    <a:pt x="1132" y="6310"/>
                    <a:pt x="3267" y="8445"/>
                  </a:cubicBezTo>
                  <a:lnTo>
                    <a:pt x="3952" y="8306"/>
                  </a:lnTo>
                  <a:cubicBezTo>
                    <a:pt x="3937" y="8278"/>
                    <a:pt x="3924" y="8237"/>
                    <a:pt x="3881" y="8194"/>
                  </a:cubicBezTo>
                  <a:cubicBezTo>
                    <a:pt x="1718" y="6143"/>
                    <a:pt x="602" y="3225"/>
                    <a:pt x="797" y="252"/>
                  </a:cubicBezTo>
                  <a:cubicBezTo>
                    <a:pt x="810" y="126"/>
                    <a:pt x="755" y="42"/>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0"/>
            <p:cNvSpPr/>
            <p:nvPr/>
          </p:nvSpPr>
          <p:spPr>
            <a:xfrm>
              <a:off x="2228814" y="2108218"/>
              <a:ext cx="83970" cy="163016"/>
            </a:xfrm>
            <a:custGeom>
              <a:rect b="b" l="l" r="r" t="t"/>
              <a:pathLst>
                <a:path extrusionOk="0" h="8377" w="4315">
                  <a:moveTo>
                    <a:pt x="587" y="1"/>
                  </a:moveTo>
                  <a:cubicBezTo>
                    <a:pt x="434" y="1"/>
                    <a:pt x="279" y="15"/>
                    <a:pt x="126" y="43"/>
                  </a:cubicBezTo>
                  <a:cubicBezTo>
                    <a:pt x="84" y="57"/>
                    <a:pt x="43" y="57"/>
                    <a:pt x="0" y="71"/>
                  </a:cubicBezTo>
                  <a:lnTo>
                    <a:pt x="0" y="85"/>
                  </a:lnTo>
                  <a:cubicBezTo>
                    <a:pt x="266" y="3183"/>
                    <a:pt x="1536" y="6087"/>
                    <a:pt x="3630" y="8376"/>
                  </a:cubicBezTo>
                  <a:lnTo>
                    <a:pt x="4314" y="8237"/>
                  </a:lnTo>
                  <a:lnTo>
                    <a:pt x="4286" y="8209"/>
                  </a:lnTo>
                  <a:cubicBezTo>
                    <a:pt x="2178" y="6003"/>
                    <a:pt x="866" y="3128"/>
                    <a:pt x="601" y="85"/>
                  </a:cubicBezTo>
                  <a:cubicBezTo>
                    <a:pt x="601" y="57"/>
                    <a:pt x="587" y="29"/>
                    <a:pt x="5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0"/>
            <p:cNvSpPr/>
            <p:nvPr/>
          </p:nvSpPr>
          <p:spPr>
            <a:xfrm>
              <a:off x="2253800" y="2109853"/>
              <a:ext cx="98098" cy="154045"/>
            </a:xfrm>
            <a:custGeom>
              <a:rect b="b" l="l" r="r" t="t"/>
              <a:pathLst>
                <a:path extrusionOk="0" h="7916" w="5041">
                  <a:moveTo>
                    <a:pt x="15" y="1"/>
                  </a:moveTo>
                  <a:cubicBezTo>
                    <a:pt x="0" y="43"/>
                    <a:pt x="0" y="99"/>
                    <a:pt x="15" y="155"/>
                  </a:cubicBezTo>
                  <a:cubicBezTo>
                    <a:pt x="698" y="3072"/>
                    <a:pt x="1746" y="6073"/>
                    <a:pt x="4216" y="7916"/>
                  </a:cubicBezTo>
                  <a:lnTo>
                    <a:pt x="5040" y="7762"/>
                  </a:lnTo>
                  <a:lnTo>
                    <a:pt x="5026" y="7748"/>
                  </a:lnTo>
                  <a:cubicBezTo>
                    <a:pt x="2416" y="6101"/>
                    <a:pt x="1355" y="3155"/>
                    <a:pt x="657" y="294"/>
                  </a:cubicBezTo>
                  <a:cubicBezTo>
                    <a:pt x="490" y="168"/>
                    <a:pt x="266" y="71"/>
                    <a:pt x="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0"/>
            <p:cNvSpPr/>
            <p:nvPr/>
          </p:nvSpPr>
          <p:spPr>
            <a:xfrm>
              <a:off x="2468950" y="2880236"/>
              <a:ext cx="117655" cy="104325"/>
            </a:xfrm>
            <a:custGeom>
              <a:rect b="b" l="l" r="r" t="t"/>
              <a:pathLst>
                <a:path extrusionOk="0" h="5361" w="6046">
                  <a:moveTo>
                    <a:pt x="294" y="1"/>
                  </a:moveTo>
                  <a:lnTo>
                    <a:pt x="294" y="1"/>
                  </a:lnTo>
                  <a:cubicBezTo>
                    <a:pt x="294" y="1"/>
                    <a:pt x="294" y="1"/>
                    <a:pt x="294" y="1"/>
                  </a:cubicBezTo>
                  <a:lnTo>
                    <a:pt x="294" y="1"/>
                  </a:lnTo>
                  <a:cubicBezTo>
                    <a:pt x="294" y="1"/>
                    <a:pt x="294" y="1"/>
                    <a:pt x="294" y="1"/>
                  </a:cubicBezTo>
                  <a:close/>
                  <a:moveTo>
                    <a:pt x="294" y="1"/>
                  </a:moveTo>
                  <a:cubicBezTo>
                    <a:pt x="322" y="1440"/>
                    <a:pt x="0" y="4914"/>
                    <a:pt x="0" y="4914"/>
                  </a:cubicBezTo>
                  <a:lnTo>
                    <a:pt x="6045" y="5361"/>
                  </a:lnTo>
                  <a:cubicBezTo>
                    <a:pt x="5319" y="4886"/>
                    <a:pt x="2862" y="2876"/>
                    <a:pt x="2862" y="2876"/>
                  </a:cubicBezTo>
                  <a:lnTo>
                    <a:pt x="2025" y="140"/>
                  </a:lnTo>
                  <a:cubicBezTo>
                    <a:pt x="2025" y="140"/>
                    <a:pt x="309" y="30"/>
                    <a:pt x="294" y="1"/>
                  </a:cubicBezTo>
                  <a:close/>
                </a:path>
              </a:pathLst>
            </a:custGeom>
            <a:solidFill>
              <a:srgbClr val="FEB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0"/>
            <p:cNvSpPr/>
            <p:nvPr/>
          </p:nvSpPr>
          <p:spPr>
            <a:xfrm>
              <a:off x="2454822" y="2926336"/>
              <a:ext cx="136376" cy="66125"/>
            </a:xfrm>
            <a:custGeom>
              <a:rect b="b" l="l" r="r" t="t"/>
              <a:pathLst>
                <a:path extrusionOk="0" h="3398" w="7008">
                  <a:moveTo>
                    <a:pt x="815" y="0"/>
                  </a:moveTo>
                  <a:cubicBezTo>
                    <a:pt x="812" y="0"/>
                    <a:pt x="811" y="2"/>
                    <a:pt x="810" y="5"/>
                  </a:cubicBezTo>
                  <a:cubicBezTo>
                    <a:pt x="642" y="550"/>
                    <a:pt x="238" y="2476"/>
                    <a:pt x="43" y="3159"/>
                  </a:cubicBezTo>
                  <a:cubicBezTo>
                    <a:pt x="0" y="3286"/>
                    <a:pt x="99" y="3397"/>
                    <a:pt x="224" y="3397"/>
                  </a:cubicBezTo>
                  <a:cubicBezTo>
                    <a:pt x="1271" y="3383"/>
                    <a:pt x="5263" y="3314"/>
                    <a:pt x="6757" y="3271"/>
                  </a:cubicBezTo>
                  <a:cubicBezTo>
                    <a:pt x="6939" y="3271"/>
                    <a:pt x="7008" y="3034"/>
                    <a:pt x="6855" y="2923"/>
                  </a:cubicBezTo>
                  <a:lnTo>
                    <a:pt x="3602" y="522"/>
                  </a:lnTo>
                  <a:cubicBezTo>
                    <a:pt x="3574" y="522"/>
                    <a:pt x="2611" y="1149"/>
                    <a:pt x="2234" y="1303"/>
                  </a:cubicBezTo>
                  <a:cubicBezTo>
                    <a:pt x="2210" y="1313"/>
                    <a:pt x="2185" y="1318"/>
                    <a:pt x="2159" y="1318"/>
                  </a:cubicBezTo>
                  <a:cubicBezTo>
                    <a:pt x="1714" y="1318"/>
                    <a:pt x="891" y="0"/>
                    <a:pt x="8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0"/>
            <p:cNvSpPr/>
            <p:nvPr/>
          </p:nvSpPr>
          <p:spPr>
            <a:xfrm>
              <a:off x="2512696" y="2937818"/>
              <a:ext cx="29618" cy="28567"/>
            </a:xfrm>
            <a:custGeom>
              <a:rect b="b" l="l" r="r" t="t"/>
              <a:pathLst>
                <a:path extrusionOk="0" h="1468" w="1522">
                  <a:moveTo>
                    <a:pt x="767" y="1"/>
                  </a:moveTo>
                  <a:lnTo>
                    <a:pt x="125" y="671"/>
                  </a:lnTo>
                  <a:cubicBezTo>
                    <a:pt x="41" y="769"/>
                    <a:pt x="0" y="881"/>
                    <a:pt x="0" y="1006"/>
                  </a:cubicBezTo>
                  <a:cubicBezTo>
                    <a:pt x="0" y="1132"/>
                    <a:pt x="56" y="1244"/>
                    <a:pt x="140" y="1341"/>
                  </a:cubicBezTo>
                  <a:cubicBezTo>
                    <a:pt x="223" y="1425"/>
                    <a:pt x="335" y="1467"/>
                    <a:pt x="460" y="1467"/>
                  </a:cubicBezTo>
                  <a:lnTo>
                    <a:pt x="475" y="1467"/>
                  </a:lnTo>
                  <a:cubicBezTo>
                    <a:pt x="600" y="1467"/>
                    <a:pt x="712" y="1411"/>
                    <a:pt x="795" y="1328"/>
                  </a:cubicBezTo>
                  <a:lnTo>
                    <a:pt x="1521" y="574"/>
                  </a:lnTo>
                  <a:lnTo>
                    <a:pt x="1437" y="476"/>
                  </a:lnTo>
                  <a:lnTo>
                    <a:pt x="712" y="1229"/>
                  </a:lnTo>
                  <a:cubicBezTo>
                    <a:pt x="642" y="1300"/>
                    <a:pt x="559" y="1341"/>
                    <a:pt x="475" y="1341"/>
                  </a:cubicBezTo>
                  <a:cubicBezTo>
                    <a:pt x="376" y="1341"/>
                    <a:pt x="293" y="1300"/>
                    <a:pt x="223" y="1244"/>
                  </a:cubicBezTo>
                  <a:cubicBezTo>
                    <a:pt x="168" y="1174"/>
                    <a:pt x="125" y="1090"/>
                    <a:pt x="125" y="1006"/>
                  </a:cubicBezTo>
                  <a:cubicBezTo>
                    <a:pt x="125" y="922"/>
                    <a:pt x="153" y="839"/>
                    <a:pt x="223" y="769"/>
                  </a:cubicBezTo>
                  <a:lnTo>
                    <a:pt x="866" y="99"/>
                  </a:lnTo>
                  <a:lnTo>
                    <a:pt x="7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0"/>
            <p:cNvSpPr/>
            <p:nvPr/>
          </p:nvSpPr>
          <p:spPr>
            <a:xfrm>
              <a:off x="2464046" y="2882143"/>
              <a:ext cx="26076" cy="65230"/>
            </a:xfrm>
            <a:custGeom>
              <a:rect b="b" l="l" r="r" t="t"/>
              <a:pathLst>
                <a:path extrusionOk="0" h="3352" w="1340">
                  <a:moveTo>
                    <a:pt x="1" y="1"/>
                  </a:moveTo>
                  <a:lnTo>
                    <a:pt x="336" y="2276"/>
                  </a:lnTo>
                  <a:cubicBezTo>
                    <a:pt x="336" y="2276"/>
                    <a:pt x="1062" y="3351"/>
                    <a:pt x="1201" y="3351"/>
                  </a:cubicBezTo>
                  <a:cubicBezTo>
                    <a:pt x="1202" y="3351"/>
                    <a:pt x="1202" y="3351"/>
                    <a:pt x="1202" y="3351"/>
                  </a:cubicBezTo>
                  <a:cubicBezTo>
                    <a:pt x="1339" y="3351"/>
                    <a:pt x="978" y="85"/>
                    <a:pt x="978" y="8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0"/>
            <p:cNvSpPr/>
            <p:nvPr/>
          </p:nvSpPr>
          <p:spPr>
            <a:xfrm>
              <a:off x="2139998" y="2318211"/>
              <a:ext cx="398502" cy="592479"/>
            </a:xfrm>
            <a:custGeom>
              <a:rect b="b" l="l" r="r" t="t"/>
              <a:pathLst>
                <a:path extrusionOk="0" h="30446" w="20478">
                  <a:moveTo>
                    <a:pt x="2680" y="1"/>
                  </a:moveTo>
                  <a:cubicBezTo>
                    <a:pt x="2680" y="1"/>
                    <a:pt x="0" y="4188"/>
                    <a:pt x="363" y="5696"/>
                  </a:cubicBezTo>
                  <a:cubicBezTo>
                    <a:pt x="991" y="8376"/>
                    <a:pt x="4899" y="9521"/>
                    <a:pt x="5165" y="9968"/>
                  </a:cubicBezTo>
                  <a:cubicBezTo>
                    <a:pt x="5430" y="10414"/>
                    <a:pt x="12381" y="19054"/>
                    <a:pt x="16737" y="30445"/>
                  </a:cubicBezTo>
                  <a:lnTo>
                    <a:pt x="20478" y="30264"/>
                  </a:lnTo>
                  <a:cubicBezTo>
                    <a:pt x="20478" y="30264"/>
                    <a:pt x="17365" y="14783"/>
                    <a:pt x="16025" y="12648"/>
                  </a:cubicBezTo>
                  <a:cubicBezTo>
                    <a:pt x="11460" y="5333"/>
                    <a:pt x="8194" y="796"/>
                    <a:pt x="8194" y="796"/>
                  </a:cubicBezTo>
                  <a:lnTo>
                    <a:pt x="26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0"/>
            <p:cNvSpPr/>
            <p:nvPr/>
          </p:nvSpPr>
          <p:spPr>
            <a:xfrm>
              <a:off x="2139998" y="2318211"/>
              <a:ext cx="398502" cy="592479"/>
            </a:xfrm>
            <a:custGeom>
              <a:rect b="b" l="l" r="r" t="t"/>
              <a:pathLst>
                <a:path extrusionOk="0" h="30446" w="20478">
                  <a:moveTo>
                    <a:pt x="2680" y="1"/>
                  </a:moveTo>
                  <a:cubicBezTo>
                    <a:pt x="2680" y="1"/>
                    <a:pt x="0" y="4189"/>
                    <a:pt x="363" y="5696"/>
                  </a:cubicBezTo>
                  <a:cubicBezTo>
                    <a:pt x="991" y="8376"/>
                    <a:pt x="4899" y="9521"/>
                    <a:pt x="5165" y="9968"/>
                  </a:cubicBezTo>
                  <a:cubicBezTo>
                    <a:pt x="5430" y="10414"/>
                    <a:pt x="12381" y="19054"/>
                    <a:pt x="16737" y="30445"/>
                  </a:cubicBezTo>
                  <a:lnTo>
                    <a:pt x="20478" y="30264"/>
                  </a:lnTo>
                  <a:cubicBezTo>
                    <a:pt x="20478" y="30264"/>
                    <a:pt x="16835" y="26620"/>
                    <a:pt x="15104" y="23285"/>
                  </a:cubicBezTo>
                  <a:cubicBezTo>
                    <a:pt x="13359" y="19934"/>
                    <a:pt x="8152" y="9130"/>
                    <a:pt x="5290" y="7650"/>
                  </a:cubicBezTo>
                  <a:cubicBezTo>
                    <a:pt x="2415" y="6184"/>
                    <a:pt x="2680" y="1"/>
                    <a:pt x="26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0"/>
            <p:cNvSpPr/>
            <p:nvPr/>
          </p:nvSpPr>
          <p:spPr>
            <a:xfrm>
              <a:off x="2181273" y="2041140"/>
              <a:ext cx="157840" cy="186621"/>
            </a:xfrm>
            <a:custGeom>
              <a:rect b="b" l="l" r="r" t="t"/>
              <a:pathLst>
                <a:path extrusionOk="0" h="9590" w="8111">
                  <a:moveTo>
                    <a:pt x="3072" y="0"/>
                  </a:moveTo>
                  <a:lnTo>
                    <a:pt x="3030" y="84"/>
                  </a:lnTo>
                  <a:cubicBezTo>
                    <a:pt x="2318" y="1968"/>
                    <a:pt x="321" y="3252"/>
                    <a:pt x="1" y="5235"/>
                  </a:cubicBezTo>
                  <a:cubicBezTo>
                    <a:pt x="238" y="5011"/>
                    <a:pt x="489" y="4788"/>
                    <a:pt x="727" y="4551"/>
                  </a:cubicBezTo>
                  <a:cubicBezTo>
                    <a:pt x="1103" y="4202"/>
                    <a:pt x="1466" y="3853"/>
                    <a:pt x="1913" y="3615"/>
                  </a:cubicBezTo>
                  <a:cubicBezTo>
                    <a:pt x="2217" y="3463"/>
                    <a:pt x="2560" y="3363"/>
                    <a:pt x="2902" y="3363"/>
                  </a:cubicBezTo>
                  <a:cubicBezTo>
                    <a:pt x="3062" y="3363"/>
                    <a:pt x="3223" y="3385"/>
                    <a:pt x="3379" y="3434"/>
                  </a:cubicBezTo>
                  <a:cubicBezTo>
                    <a:pt x="3937" y="3615"/>
                    <a:pt x="4314" y="4132"/>
                    <a:pt x="4663" y="4635"/>
                  </a:cubicBezTo>
                  <a:cubicBezTo>
                    <a:pt x="5808" y="6268"/>
                    <a:pt x="6925" y="7929"/>
                    <a:pt x="8014" y="9590"/>
                  </a:cubicBezTo>
                  <a:cubicBezTo>
                    <a:pt x="8111" y="7762"/>
                    <a:pt x="7189" y="6044"/>
                    <a:pt x="6128" y="4551"/>
                  </a:cubicBezTo>
                  <a:cubicBezTo>
                    <a:pt x="5068" y="3057"/>
                    <a:pt x="3811" y="1676"/>
                    <a:pt x="3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0"/>
            <p:cNvSpPr/>
            <p:nvPr/>
          </p:nvSpPr>
          <p:spPr>
            <a:xfrm>
              <a:off x="2174773" y="2035146"/>
              <a:ext cx="170314" cy="198395"/>
            </a:xfrm>
            <a:custGeom>
              <a:rect b="b" l="l" r="r" t="t"/>
              <a:pathLst>
                <a:path extrusionOk="0" h="10195" w="8752">
                  <a:moveTo>
                    <a:pt x="3407" y="993"/>
                  </a:moveTo>
                  <a:lnTo>
                    <a:pt x="3407" y="993"/>
                  </a:lnTo>
                  <a:cubicBezTo>
                    <a:pt x="4821" y="3609"/>
                    <a:pt x="7471" y="5802"/>
                    <a:pt x="7972" y="8778"/>
                  </a:cubicBezTo>
                  <a:lnTo>
                    <a:pt x="7972" y="8778"/>
                  </a:lnTo>
                  <a:cubicBezTo>
                    <a:pt x="7482" y="8040"/>
                    <a:pt x="6986" y="7305"/>
                    <a:pt x="6490" y="6576"/>
                  </a:cubicBezTo>
                  <a:cubicBezTo>
                    <a:pt x="5904" y="5710"/>
                    <a:pt x="5346" y="4664"/>
                    <a:pt x="4579" y="3938"/>
                  </a:cubicBezTo>
                  <a:cubicBezTo>
                    <a:pt x="4146" y="3532"/>
                    <a:pt x="3706" y="3369"/>
                    <a:pt x="3271" y="3369"/>
                  </a:cubicBezTo>
                  <a:cubicBezTo>
                    <a:pt x="2471" y="3369"/>
                    <a:pt x="1687" y="3919"/>
                    <a:pt x="1001" y="4520"/>
                  </a:cubicBezTo>
                  <a:lnTo>
                    <a:pt x="1001" y="4520"/>
                  </a:lnTo>
                  <a:cubicBezTo>
                    <a:pt x="1616" y="3259"/>
                    <a:pt x="2733" y="2243"/>
                    <a:pt x="3407" y="993"/>
                  </a:cubicBezTo>
                  <a:close/>
                  <a:moveTo>
                    <a:pt x="3439" y="1"/>
                  </a:moveTo>
                  <a:cubicBezTo>
                    <a:pt x="3322" y="1"/>
                    <a:pt x="3198" y="82"/>
                    <a:pt x="3143" y="200"/>
                  </a:cubicBezTo>
                  <a:lnTo>
                    <a:pt x="3143" y="200"/>
                  </a:lnTo>
                  <a:cubicBezTo>
                    <a:pt x="3114" y="229"/>
                    <a:pt x="3089" y="265"/>
                    <a:pt x="3071" y="308"/>
                  </a:cubicBezTo>
                  <a:cubicBezTo>
                    <a:pt x="2317" y="2192"/>
                    <a:pt x="432" y="3407"/>
                    <a:pt x="41" y="5473"/>
                  </a:cubicBezTo>
                  <a:cubicBezTo>
                    <a:pt x="1" y="5676"/>
                    <a:pt x="166" y="5849"/>
                    <a:pt x="344" y="5849"/>
                  </a:cubicBezTo>
                  <a:cubicBezTo>
                    <a:pt x="412" y="5849"/>
                    <a:pt x="482" y="5824"/>
                    <a:pt x="544" y="5766"/>
                  </a:cubicBezTo>
                  <a:cubicBezTo>
                    <a:pt x="1158" y="5180"/>
                    <a:pt x="1772" y="4454"/>
                    <a:pt x="2568" y="4119"/>
                  </a:cubicBezTo>
                  <a:cubicBezTo>
                    <a:pt x="2791" y="4027"/>
                    <a:pt x="2994" y="3986"/>
                    <a:pt x="3181" y="3986"/>
                  </a:cubicBezTo>
                  <a:cubicBezTo>
                    <a:pt x="3933" y="3986"/>
                    <a:pt x="4427" y="4646"/>
                    <a:pt x="4886" y="5306"/>
                  </a:cubicBezTo>
                  <a:cubicBezTo>
                    <a:pt x="5974" y="6883"/>
                    <a:pt x="7049" y="8461"/>
                    <a:pt x="8082" y="10052"/>
                  </a:cubicBezTo>
                  <a:cubicBezTo>
                    <a:pt x="8147" y="10150"/>
                    <a:pt x="8246" y="10195"/>
                    <a:pt x="8344" y="10195"/>
                  </a:cubicBezTo>
                  <a:cubicBezTo>
                    <a:pt x="8497" y="10195"/>
                    <a:pt x="8646" y="10085"/>
                    <a:pt x="8655" y="9898"/>
                  </a:cubicBezTo>
                  <a:cubicBezTo>
                    <a:pt x="8752" y="5961"/>
                    <a:pt x="5193" y="3477"/>
                    <a:pt x="3657" y="154"/>
                  </a:cubicBezTo>
                  <a:cubicBezTo>
                    <a:pt x="3609" y="46"/>
                    <a:pt x="3526" y="1"/>
                    <a:pt x="34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1"/>
                                        </p:tgtEl>
                                        <p:attrNameLst>
                                          <p:attrName>style.visibility</p:attrName>
                                        </p:attrNameLst>
                                      </p:cBhvr>
                                      <p:to>
                                        <p:strVal val="visible"/>
                                      </p:to>
                                    </p:set>
                                    <p:anim calcmode="lin" valueType="num">
                                      <p:cBhvr additive="base">
                                        <p:cTn dur="600"/>
                                        <p:tgtEl>
                                          <p:spTgt spid="7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600"/>
                                        <p:tgtEl>
                                          <p:spTgt spid="7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72"/>
                                        </p:tgtEl>
                                        <p:attrNameLst>
                                          <p:attrName>style.visibility</p:attrName>
                                        </p:attrNameLst>
                                      </p:cBhvr>
                                      <p:to>
                                        <p:strVal val="visible"/>
                                      </p:to>
                                    </p:set>
                                    <p:anim calcmode="lin" valueType="num">
                                      <p:cBhvr additive="base">
                                        <p:cTn dur="600"/>
                                        <p:tgtEl>
                                          <p:spTgt spid="7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1"/>
          <p:cNvSpPr txBox="1"/>
          <p:nvPr>
            <p:ph type="title"/>
          </p:nvPr>
        </p:nvSpPr>
        <p:spPr>
          <a:xfrm>
            <a:off x="2525850" y="33550"/>
            <a:ext cx="40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accent3"/>
                </a:highlight>
              </a:rPr>
              <a:t>Overview</a:t>
            </a:r>
            <a:endParaRPr>
              <a:highlight>
                <a:schemeClr val="accent3"/>
              </a:highlight>
            </a:endParaRPr>
          </a:p>
        </p:txBody>
      </p:sp>
      <p:pic>
        <p:nvPicPr>
          <p:cNvPr id="878" name="Google Shape;878;p61"/>
          <p:cNvPicPr preferRelativeResize="0"/>
          <p:nvPr/>
        </p:nvPicPr>
        <p:blipFill>
          <a:blip r:embed="rId3">
            <a:alphaModFix/>
          </a:blip>
          <a:stretch>
            <a:fillRect/>
          </a:stretch>
        </p:blipFill>
        <p:spPr>
          <a:xfrm>
            <a:off x="518687" y="576300"/>
            <a:ext cx="8106626" cy="45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ide Your Bike XL by Slidesgo">
  <a:themeElements>
    <a:clrScheme name="Simple Light">
      <a:dk1>
        <a:srgbClr val="000000"/>
      </a:dk1>
      <a:lt1>
        <a:srgbClr val="FFFFFF"/>
      </a:lt1>
      <a:dk2>
        <a:srgbClr val="595959"/>
      </a:dk2>
      <a:lt2>
        <a:srgbClr val="EEEEEE"/>
      </a:lt2>
      <a:accent1>
        <a:srgbClr val="F10707"/>
      </a:accent1>
      <a:accent2>
        <a:srgbClr val="F10707"/>
      </a:accent2>
      <a:accent3>
        <a:srgbClr val="D30D0D"/>
      </a:accent3>
      <a:accent4>
        <a:srgbClr val="77050A"/>
      </a:accent4>
      <a:accent5>
        <a:srgbClr val="1F272B"/>
      </a:accent5>
      <a:accent6>
        <a:srgbClr val="263238"/>
      </a:accent6>
      <a:hlink>
        <a:srgbClr val="F107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