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5cb3f75a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5cb3f75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fd6480fd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fd6480fda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 rot="5400000">
            <a:off x="4861719" y="2042319"/>
            <a:ext cx="55927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 rot="5400000">
            <a:off x="670719" y="61119"/>
            <a:ext cx="55927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 rot="5400000">
            <a:off x="2171700" y="-647700"/>
            <a:ext cx="480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648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381000" y="9144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/>
        </p:nvSpPr>
        <p:spPr>
          <a:xfrm>
            <a:off x="3657600" y="3048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6324600" y="152400"/>
            <a:ext cx="2667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Number_________________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Customer_____________________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152400"/>
            <a:ext cx="2895600" cy="698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Road Roughness Mapping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Team 27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Luke Bacopoulos, Aymane El Jerari, Balaji Sathyanarayanan, Jason Wang, Haoming Yi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599025" y="8085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150800" y="304800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732150" y="390725"/>
            <a:ext cx="12126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90900" y="304800"/>
            <a:ext cx="57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 Roughness Mapping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13" y="1963538"/>
            <a:ext cx="5345976" cy="30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57200" y="1672000"/>
            <a:ext cx="7997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-Rough road damages cause US drivers $26.5 billion per year and also leads to fatal accidents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-City of Boston uses a reporting system for locating potholes and road roughness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-City visually inspects road conditions </a:t>
            </a:r>
            <a:r>
              <a:rPr lang="en-US" sz="2400">
                <a:solidFill>
                  <a:schemeClr val="dk1"/>
                </a:solidFill>
              </a:rPr>
              <a:t>once every three years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-A more streamlined system would make locating potholes more efficient, allowing for quicker road repairs and less money spent on average by drivers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599025" y="8085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150800" y="304800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732150" y="390725"/>
            <a:ext cx="1253100" cy="24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390900" y="304800"/>
            <a:ext cx="57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 Roughness Mapping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12625" l="0" r="26106" t="0"/>
          <a:stretch/>
        </p:blipFill>
        <p:spPr>
          <a:xfrm>
            <a:off x="5830275" y="3559675"/>
            <a:ext cx="2331300" cy="200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762000" y="1066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545125" y="9432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7096900" y="318275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745625" y="336825"/>
            <a:ext cx="1239600" cy="3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390900" y="304800"/>
            <a:ext cx="57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 Roughness Mapping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5350" l="16437" r="15889" t="5332"/>
          <a:stretch/>
        </p:blipFill>
        <p:spPr>
          <a:xfrm>
            <a:off x="358900" y="1681475"/>
            <a:ext cx="1359850" cy="17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1794800" y="1870375"/>
            <a:ext cx="1799700" cy="11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794800" y="2081875"/>
            <a:ext cx="153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User places smartphone in dashboard mount. 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5614" y="1520925"/>
            <a:ext cx="2084661" cy="13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3781000" y="3059550"/>
            <a:ext cx="20139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Smartphone accelerometer measures road roughness.</a:t>
            </a:r>
            <a:endParaRPr sz="1200"/>
          </a:p>
        </p:txBody>
      </p:sp>
      <p:sp>
        <p:nvSpPr>
          <p:cNvPr id="118" name="Google Shape;118;p15"/>
          <p:cNvSpPr/>
          <p:nvPr/>
        </p:nvSpPr>
        <p:spPr>
          <a:xfrm rot="5400000">
            <a:off x="5963100" y="2055350"/>
            <a:ext cx="1768200" cy="173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545125" y="1732250"/>
            <a:ext cx="12396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Algorithm decides the grade of roughness. </a:t>
            </a:r>
            <a:endParaRPr sz="1200"/>
          </a:p>
        </p:txBody>
      </p:sp>
      <p:sp>
        <p:nvSpPr>
          <p:cNvPr id="120" name="Google Shape;120;p15"/>
          <p:cNvSpPr txBox="1"/>
          <p:nvPr/>
        </p:nvSpPr>
        <p:spPr>
          <a:xfrm>
            <a:off x="5830275" y="5563875"/>
            <a:ext cx="3136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Rough road locations are uploaded and aggregated in order to protect user privacy.  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542350" y="4486975"/>
            <a:ext cx="2229300" cy="11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098675" y="4698475"/>
            <a:ext cx="173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Aggregated data is uploaded and displayed on iOS app.</a:t>
            </a:r>
            <a:endParaRPr sz="1200"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2625" y="3948551"/>
            <a:ext cx="1304050" cy="258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651350" y="4759200"/>
            <a:ext cx="1067400" cy="110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Rough road</a:t>
            </a:r>
            <a:r>
              <a:rPr lang="en-US" sz="1200"/>
              <a:t> locations are presented for users to view. 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Mobile app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Upload image and location data to cloud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Display all detected potholes on a map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Speech Recognition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Allow the user to interact with the app using their voice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Convolutional Neural Network or Vision Transformer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Pothole binary image classifier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User privacy features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Allow user to draw </a:t>
            </a:r>
            <a:r>
              <a:rPr lang="en-US"/>
              <a:t>perimeter</a:t>
            </a:r>
            <a:r>
              <a:rPr lang="en-US"/>
              <a:t> where data collection is allowed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599025" y="12127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7150800" y="345225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3745625" y="336825"/>
            <a:ext cx="1239600" cy="3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3390900" y="304800"/>
            <a:ext cx="57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 Roughness Mapping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Functions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Record road roughness data (Accelerometer, Gyroscope)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Record location data (GPS, Wi-Fi)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Process recorded data (</a:t>
            </a:r>
            <a:r>
              <a:rPr lang="en-US"/>
              <a:t>ESP-IDF, </a:t>
            </a:r>
            <a:r>
              <a:rPr lang="en-US"/>
              <a:t>Raspberry Pi, Smartphone)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Store processed data (Micro SD Card, Cloud)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Transmit stored data (Wi-Fi, Bluetooth)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Objectives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Collection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Road roughness &amp; location (mentioned above)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Analysis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Take into account the difference between cars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i.e. effect of suspension on data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Process the data with Machine Learning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7599025" y="1078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7150800" y="331750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745625" y="336825"/>
            <a:ext cx="1239600" cy="3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3390900" y="304800"/>
            <a:ext cx="57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 Roughness Mapping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(cont</a:t>
            </a:r>
            <a:r>
              <a:rPr lang="en-US"/>
              <a:t>’d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Objectives (cont’d)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000"/>
              <a:t>Data Presentation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Overlay the data on map to provide better driving experience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Present visualized data to the city for road improvements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Constraints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Self-contained device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Embedded battery instead of external connection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Privacy concerns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Anonymized data collection process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Full control given to user (when to start and end collection)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Consent from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599025" y="1078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7150800" y="331750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745625" y="336825"/>
            <a:ext cx="1239600" cy="3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3390900" y="304800"/>
            <a:ext cx="57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 Roughness Mapping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57200" y="1223325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Competing Technologies / Patents / Other Products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Pothole Detection Patent - A </a:t>
            </a:r>
            <a:r>
              <a:rPr lang="en-US" sz="1800"/>
              <a:t>system</a:t>
            </a:r>
            <a:r>
              <a:rPr lang="en-US" sz="1800"/>
              <a:t> that collects sensor data, determines potential potholes using a local processor, calculates the likelihood of </a:t>
            </a:r>
            <a:r>
              <a:rPr lang="en-US" sz="1800"/>
              <a:t>actual</a:t>
            </a:r>
            <a:r>
              <a:rPr lang="en-US" sz="1800"/>
              <a:t> potholes, displays them on map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Zang K, Shen J, Huang H, Wan M, Shi J. Assessing and Mapping of Road Surface Roughness based on GPS and Accelerometer Sensors on Bicycle-Mounted Smartphones. Sensors. 2018; 18(3):914. https://doi.org/10.3390/s18030914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Pothole Detector App (Project by Aniruddha Mysore)- detects potholes using the phone’s accelerometer/gyroscope, locates potholes on a map and uploads data to the cloud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Smart Pothole Detection System (Prof. Rohan Borgalli) - outputs the severity/diameter of potholes using a deep learning framework, leverages GPS, ultrasonic sensors, Pi-camera to collect data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599025" y="8085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7150800" y="304800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Alan Pisano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745625" y="336825"/>
            <a:ext cx="1239600" cy="3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3390900" y="304800"/>
            <a:ext cx="57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 Roughness Mapping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