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7" r:id="rId8"/>
    <p:sldId id="259" r:id="rId9"/>
    <p:sldId id="260" r:id="rId10"/>
    <p:sldId id="261" r:id="rId11"/>
    <p:sldId id="262" r:id="rId12"/>
    <p:sldId id="264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CAC15-9F3E-4AE1-84B2-7022FA4D0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8C9788-C5B1-48FC-A849-58E7CEFEB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105EFB-44B8-42F3-A699-464E88E7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5198C6-E1DB-4F70-BCD1-D9E8CE0B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00078-A4AD-4344-B729-7DA9CC16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B2E6D-A33F-40A9-9CA8-0EA45B11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25AE97-69C2-471B-8EDB-CA93D77E2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13C11-E060-4522-B7B8-F38B9C4F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73932-E2D4-457A-BCB5-BD0A7B69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1DC57-4A49-4D60-AC40-8AFA247E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2205B4-65BA-4CFB-98F0-AF877E5DD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AB3A70-0966-4396-984B-E91E9561A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65DA2-795F-4079-AAC3-7C0E951D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C0C2F0-2344-4A95-919B-D312D67F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EA5CE-8036-4764-81B2-87E05FCE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F804B-4266-42C9-A33A-C887CED8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6CE9A0-B489-493B-995C-F6FE6F7F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45339-C4CA-44C2-8AF8-F75F7079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97F61-A411-4A3B-8FD6-ED8F972A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B3752-E217-44C2-87C6-72550EFE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21E14-0176-45E8-A62A-7AC26116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B967A2-9B4D-484D-B19B-DC1B9EBF9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78EF6-7CFD-4654-BD7D-6320DB94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F414A-E47C-4637-8333-D17382CC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5BDFE-AF50-4EA6-9F14-9109541A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8083B-1F40-4F6A-B457-8EE8E88B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B7EF2-14B6-4D23-92DD-1D35C0550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31F9E8-AD52-44CE-9535-1F0741C0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C3A692-0694-43E9-8FE8-61CE5E01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A0AFD2-329E-4B9F-A5D3-FD37FC30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04ECE-3756-4EA2-B938-A768DB29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A7194-5BEE-47BB-A19A-DA6805FD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665D5D-95D5-4F75-B86A-95B867FCB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8309C8-5A40-4638-80C5-F366A023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B9AE07-343F-4F48-A60B-ECA50D431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8A68A2-D45E-475E-85CB-BFE719BF1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01E4DE-5A89-4B8D-AA15-84DD6457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82C21A-67FC-4BC8-99C8-54392C66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93715B-6CE0-401A-BDE5-BF164A46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9BE4C-621E-4B53-9E0A-4062FF76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3C7CF7-06AA-4FAE-9C31-0C4ABE7F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1C8BFD-EC4A-4C6F-8CEB-F6664417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37AD05-96FD-4BC9-AEBC-DF3C1790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D498B5-7803-4C2A-BA72-27E5E68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1A784F-4D06-4A54-A0BF-16FAB48C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7EDEE5-7B1B-4CFB-9A0E-59C6AD7D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3FCB6-2639-4115-B529-93475F65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6BCDA-8C2E-4478-A53F-3893FF0F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76656C-4F98-443B-B189-73F4960D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A6A9D9-39EF-4DBE-BBFD-FF65001F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860392-5837-4D80-88DE-31A69275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1574E-8652-4911-B4C2-16BD4F72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8A5CA-3C2D-4EC9-AEBA-9E0A1EB2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63E8ED-CF63-4311-B5BB-934295A9B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3D4DC-223E-47C7-AE96-08F344DB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A436EC-8A45-4D32-9894-E3B72F02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6B47C5-4A35-418F-91AB-FE31DF9E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AFA686-DBAD-452B-BCC4-3E9F3910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02E140-A11E-47B1-9608-C10FB1CA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6411EC-B123-4DD7-AECF-3FAEAE20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C8F34-F0A0-4A4D-BCB0-4A2002947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6469-9136-4B0D-95C6-FB5AFBDC122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6B23B-261A-42EE-B298-4D5A47412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F99B1D-38FD-4BEB-B367-120BC849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A5AD-3DD7-41A9-9FC3-D293A430DF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2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F0457E1-D792-40E6-9008-E972A5E5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CB79315-60DD-4A21-82CF-6008F602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38" y="810615"/>
            <a:ext cx="10618324" cy="6764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40F870-6B39-405D-82A6-94ED9A71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8" y="331081"/>
            <a:ext cx="4469841" cy="3808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3C5DD5-E05E-4921-8E8B-DE4611433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53460"/>
            <a:ext cx="952045" cy="48237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E21BA15-79F1-4539-B5DB-CD5A89586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777" y="1769836"/>
            <a:ext cx="9754445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4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97FFDBD-4E86-4FD8-9D13-E6D47E98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969" y="3165300"/>
            <a:ext cx="3992061" cy="5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025284A-4B91-40A0-9808-D3639BC2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9" y="333844"/>
            <a:ext cx="1513931" cy="3817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5EFBA0-7B5F-47E6-A519-AA6A404A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9" y="1154946"/>
            <a:ext cx="10994436" cy="23171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F3A9033-01B7-4AD1-9C15-9E2A1F5FC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78904"/>
            <a:ext cx="970993" cy="50021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D3701F8-050F-4DE1-A9F5-CAF7A046F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99" y="3891114"/>
            <a:ext cx="5131951" cy="13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098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3D557B7-1532-4999-BEE5-D8C38104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2" y="196728"/>
            <a:ext cx="3466667" cy="4442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85262B-2860-4062-B4F5-614BE8747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53" y="827104"/>
            <a:ext cx="10643607" cy="12004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A8B649A-06ED-428D-87B4-09D3752D3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08" y="2250141"/>
            <a:ext cx="5516992" cy="4078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D9717A1-7638-49A4-A360-DF30DA55B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872" y="2955196"/>
            <a:ext cx="6220817" cy="6177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5939D96-43D6-473C-B4CC-BE3E5FA51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6139144"/>
            <a:ext cx="952045" cy="4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5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439FD26-2616-4DCA-9E9A-FE9DB3AD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10" y="805107"/>
            <a:ext cx="6273980" cy="59103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C701F9-7B77-4A01-A90F-B8527DCD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8" y="239208"/>
            <a:ext cx="3352381" cy="3808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5D5482F-08CB-4C53-BD91-80DAA3FC6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" y="6115377"/>
            <a:ext cx="952045" cy="4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8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96054CB-66A8-492A-841D-4CDA9F71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0" y="260253"/>
            <a:ext cx="6196825" cy="4442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AEA310-B3E5-48CC-B5C6-79CCE37F1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0" y="983268"/>
            <a:ext cx="3846743" cy="3594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51CFC7-8CBF-4560-815B-923A352A6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02" y="1583216"/>
            <a:ext cx="6562647" cy="6382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EC45534-2ACF-465D-A6B3-81EE3EABC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79144"/>
            <a:ext cx="952045" cy="4823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346719-D6EB-4ACF-95A3-51F501686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963" y="2483079"/>
            <a:ext cx="7552074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5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3AD8FCC-7A4F-4846-AE11-661D150E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32" y="425915"/>
            <a:ext cx="3811025" cy="10980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06231DB-3345-4A41-939F-63E2BDF0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5221"/>
            <a:ext cx="952045" cy="48237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C1C3F28-6307-4E6E-A77D-9E6E15FCD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647" y="2004899"/>
            <a:ext cx="4686706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644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1585529-FCA2-4FC9-B32E-5FD60CCB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2" y="65034"/>
            <a:ext cx="4980040" cy="259458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DFA7E1-22E3-4FA5-85DF-EAA73019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4116"/>
            <a:ext cx="952045" cy="48237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6280B9E-90C9-4D68-9D92-16C11592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466" y="2828499"/>
            <a:ext cx="8053068" cy="39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1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D3FD866-C0EB-4F1C-98EB-674DD974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25" y="168692"/>
            <a:ext cx="4201016" cy="2515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8961BF-EAD5-4C61-9334-346054C1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2392"/>
            <a:ext cx="952045" cy="482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C095D80-D276-4DE2-87CF-AC36CDB5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28" y="2877430"/>
            <a:ext cx="8038743" cy="38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4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49BF941-B361-40AF-A4F2-47A3741D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5" y="427211"/>
            <a:ext cx="6825874" cy="18062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F365AA9-C766-4C3E-AA8A-C8E80093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57578"/>
            <a:ext cx="952045" cy="48237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563FF12-613B-4C33-AE83-15BD54FB9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75" y="2513151"/>
            <a:ext cx="8675850" cy="42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852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2448666654F445AB745F1BD6502ED9" ma:contentTypeVersion="2" ma:contentTypeDescription="Crée un document." ma:contentTypeScope="" ma:versionID="08e05be48173da90b86e0e4620ed101f">
  <xsd:schema xmlns:xsd="http://www.w3.org/2001/XMLSchema" xmlns:xs="http://www.w3.org/2001/XMLSchema" xmlns:p="http://schemas.microsoft.com/office/2006/metadata/properties" xmlns:ns3="efe7faa7-0bff-4268-868c-778d5e8c1662" targetNamespace="http://schemas.microsoft.com/office/2006/metadata/properties" ma:root="true" ma:fieldsID="1f122f316e463eaf03e3c4af57a6a7d4" ns3:_="">
    <xsd:import namespace="efe7faa7-0bff-4268-868c-778d5e8c16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7faa7-0bff-4268-868c-778d5e8c16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F76DD6-EE2B-4676-AD07-37DF58835581}">
  <ds:schemaRefs>
    <ds:schemaRef ds:uri="http://schemas.microsoft.com/office/2006/documentManagement/types"/>
    <ds:schemaRef ds:uri="efe7faa7-0bff-4268-868c-778d5e8c166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0C0DCD-D4D6-4876-BAA1-21C3E9FF5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0A13CB-70E8-48B4-AC40-C20DB095DB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e7faa7-0bff-4268-868c-778d5e8c16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7290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Hassan presentation</dc:title>
  <dc:creator>Hassan Karrach</dc:creator>
  <cp:lastModifiedBy>AYMANE HANSARY</cp:lastModifiedBy>
  <cp:revision>40</cp:revision>
  <dcterms:created xsi:type="dcterms:W3CDTF">2021-04-19T13:00:01Z</dcterms:created>
  <dcterms:modified xsi:type="dcterms:W3CDTF">2021-05-25T16:19:02Z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0x010100F32448666654F445AB745F1BD6502ED9</vt:lpwstr>
  </property>
</Properties>
</file>