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09" r:id="rId2"/>
    <p:sldId id="411" r:id="rId3"/>
    <p:sldId id="418" r:id="rId4"/>
    <p:sldId id="412" r:id="rId5"/>
    <p:sldId id="419" r:id="rId6"/>
    <p:sldId id="413" r:id="rId7"/>
    <p:sldId id="415" r:id="rId8"/>
    <p:sldId id="420" r:id="rId9"/>
    <p:sldId id="414" r:id="rId10"/>
    <p:sldId id="421" r:id="rId11"/>
    <p:sldId id="416" r:id="rId12"/>
    <p:sldId id="422" r:id="rId13"/>
    <p:sldId id="426" r:id="rId14"/>
    <p:sldId id="424" r:id="rId15"/>
    <p:sldId id="427" r:id="rId16"/>
    <p:sldId id="425" r:id="rId17"/>
    <p:sldId id="428" r:id="rId18"/>
    <p:sldId id="429" r:id="rId19"/>
    <p:sldId id="430" r:id="rId20"/>
    <p:sldId id="431" r:id="rId21"/>
    <p:sldId id="432" r:id="rId22"/>
    <p:sldId id="434" r:id="rId23"/>
    <p:sldId id="433" r:id="rId24"/>
    <p:sldId id="435" r:id="rId25"/>
    <p:sldId id="41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56"/>
    <a:srgbClr val="FFFFFF"/>
    <a:srgbClr val="E0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48619" autoAdjust="0"/>
  </p:normalViewPr>
  <p:slideViewPr>
    <p:cSldViewPr snapToGrid="0">
      <p:cViewPr varScale="1">
        <p:scale>
          <a:sx n="35" d="100"/>
          <a:sy n="35" d="100"/>
        </p:scale>
        <p:origin x="20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9A1CF-5645-4E0C-B580-61AB110D604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4388E-9D6D-41C8-9007-F5E3F01A97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5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4388E-9D6D-41C8-9007-F5E3F01A97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90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052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455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499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075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961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72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31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60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62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25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everyone! 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Today, I am excited to share with you my internship experience at SOTRAGEP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Over the last 8-week I had the opportunity to apply my skills and knowledge from Ecole Supérieure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Technologie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SAFI to real-world 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this presentation, I will take you through my journey of bridging the gap between theory and practice.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Let's dive in!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noProof="0" dirty="0">
                <a:solidFill>
                  <a:srgbClr val="D1D5DB"/>
                </a:solidFill>
                <a:effectLst/>
                <a:latin typeface="Söhne"/>
              </a:rPr>
              <a:t>By starting with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the PLAN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644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54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536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89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85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879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conclusion, the platform have a big opportunity to scale and a lots to futters to add,</a:t>
            </a:r>
          </a:p>
          <a:p>
            <a:r>
              <a:rPr lang="en-US" dirty="0"/>
              <a:t>I want also to thanks you, our professors to all things you give us in this year.</a:t>
            </a:r>
            <a:br>
              <a:rPr lang="en-US" dirty="0"/>
            </a:br>
            <a:r>
              <a:rPr lang="en-US" dirty="0"/>
              <a:t>And I want also thanks </a:t>
            </a:r>
            <a:r>
              <a:rPr lang="en-US" dirty="0" err="1"/>
              <a:t>ceo</a:t>
            </a:r>
            <a:r>
              <a:rPr lang="en-US" dirty="0"/>
              <a:t> of </a:t>
            </a:r>
            <a:r>
              <a:rPr lang="en-US" dirty="0" err="1"/>
              <a:t>sotragep</a:t>
            </a:r>
            <a:r>
              <a:rPr lang="en-US" dirty="0"/>
              <a:t> and </a:t>
            </a:r>
            <a:r>
              <a:rPr lang="en-US" dirty="0" err="1"/>
              <a:t>muber</a:t>
            </a:r>
            <a:r>
              <a:rPr lang="en-US" dirty="0"/>
              <a:t> of the company thanks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20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Firstly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Next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Furthermore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Lastly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143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During my internship at SOTRAGEP, a well-established company in the painting, decoration, and renovation industry.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 had the opportunity to contribute to various aspects of the business. This included web development, database management, quality assurance, digital marketing support, and technical troubleshooting.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This internship provided me with practical skills and helped me bridge the gap between theory and practice, making a meaningful contribution to the company's collective knowledge.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786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During my internship at SOTRAGEP, a well-established company in the painting, decoration, and renovation industry.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 had the opportunity to contribute to various aspects of the business. This included web development, database management, quality assurance, digital marketing support, and technical troubleshooting.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This internship provided me with practical skills and helped me bridge the gap between theory and practice, making a meaningful contribution to the company's collective knowledge.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0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During my internship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CEO of the company presented me with a project to work on called JOBIFY.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platform designed to help job seekers find employment easily.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803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69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576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4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50CA9-03DB-57A1-382F-916D8799D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929B41-4BCC-89A7-510F-398D461AA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6BA3CA-4DE4-819F-2235-CAAAEF3F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653-7D47-4369-8620-B08006D53EC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2B48F2-4080-1D99-312B-CA071984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6EC17B-2A20-BC6B-6BF4-649FB04C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190D-AC46-4A07-8A00-48F572034D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2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18B40-9AB3-6A3D-69B0-E5232DEF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4247C9-5F3A-92CD-04CE-554E32D2C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46EEBB-104E-014A-6546-BF3624C5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653-7D47-4369-8620-B08006D53EC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1D2D0-340E-BCE3-6485-1AC0C223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40DFBD-5A4E-745D-9DA8-58797122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190D-AC46-4A07-8A00-48F572034D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4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CCC9FD-F54D-ED49-DDE1-8C5F1DA29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97F1C2-F270-563B-4948-7594D0A65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2B69A1-C846-DAFF-2A8F-A9E09520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653-7D47-4369-8620-B08006D53EC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08DD5F-5BA8-0249-F4CF-34072507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A95BDB-997C-7DE9-4692-667124E4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190D-AC46-4A07-8A00-48F572034D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40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23920"/>
      </p:ext>
    </p:extLst>
  </p:cSld>
  <p:clrMapOvr>
    <a:masterClrMapping/>
  </p:clrMapOvr>
  <p:transition advTm="2000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D1509-B871-5A4C-E49C-CD6FE1EB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3AF3CE-2C6C-16B1-93E7-619EE5E21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5CB099-E60F-9165-FCA8-0DFF2596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653-7D47-4369-8620-B08006D53EC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A0BEFD-D14C-2106-82AC-5F4A42BA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A53FE6-7349-FA94-71D1-71052B83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190D-AC46-4A07-8A00-48F572034D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0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71D50-941F-2344-77FA-B1CC1FE9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2BAE08-159F-1AB4-F9E3-39C66CDEA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8500A6-FEAF-9EB1-5A0B-0391B41B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653-7D47-4369-8620-B08006D53EC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8935EA-E68C-1179-4E9C-2B45E8BF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A82D26-6296-0C07-3387-E2645B9F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190D-AC46-4A07-8A00-48F572034D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3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2C35C-A9D0-B0A9-595B-B038E672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C1F267-417C-4730-11AE-70D7979CF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F0FF9F-A55D-0A75-0C25-11DCB793C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ED27DB-EEA8-E48D-94F7-86B46E91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653-7D47-4369-8620-B08006D53EC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B21DB4-1CA5-206D-6B2B-2F27E1B0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6EB6DB-AE0C-0E51-86D1-54924FA2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190D-AC46-4A07-8A00-48F572034D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5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0246D-19C5-CA10-088C-D412810A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915834-905F-653C-1803-4E8AB436B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0185CC-D4E7-6C8E-7603-4F9F52FA7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FF4B0B5-6C7F-940B-88C9-52A5C10F5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959855-28DF-719D-5B30-1BB34ABAD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79C098-2E66-B6BC-AD44-5BEBEBB4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653-7D47-4369-8620-B08006D53EC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259B27-3490-9C12-F439-C8A9E9EC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B17158-9F6C-0875-ED6A-0E1C97B3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190D-AC46-4A07-8A00-48F572034D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3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38805-F847-E17F-A83B-6FC3BFA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8D5FB0-5E7A-0336-0943-2438D45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653-7D47-4369-8620-B08006D53EC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4956FA-A6E9-7057-5743-FAC3D220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0FBB77-8CAE-B289-2565-42C5AE8E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190D-AC46-4A07-8A00-48F572034D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7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141D58-7E33-6B75-6B84-DD66BDEF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653-7D47-4369-8620-B08006D53EC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EC78D9-800B-E10F-8245-5C322B51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4C5E34-AF51-2761-CE62-D006115A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190D-AC46-4A07-8A00-48F572034D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5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473A5-AB4E-7978-9ED9-82536B42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82019-7CA7-677B-B879-4E634575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C57DAB-B8FA-8517-353F-320F795BB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FEF54E-9E5F-4DAC-C091-D00B516F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653-7D47-4369-8620-B08006D53EC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B9EFBA-B95D-286F-8FA0-6993A4C6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A2802D-85AB-C629-A0EF-02B28C40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190D-AC46-4A07-8A00-48F572034D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2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A4FB7-38CB-5783-D913-D3EF27D1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E4A72F-F40E-6CD8-2B1D-20DFA5085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3EC53B-AF15-59A5-72B1-38B5EACED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CFE8F9-37F1-CA8E-6880-F6441451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1653-7D47-4369-8620-B08006D53EC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AC67E5-722E-4885-A6CD-21E54AD4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43DEA0-0369-365B-130F-B19A00B6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190D-AC46-4A07-8A00-48F572034D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37FFE8-1683-FE94-195B-2569724A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4461F6-771E-AB75-4590-FE8D198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84CBE7-045E-1F2D-9439-175772ED0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81653-7D47-4369-8620-B08006D53ECD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61AD9-D563-E16F-A24D-79909E46B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800EA8-F360-F374-EA7F-8BB2A13AD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F190D-AC46-4A07-8A00-48F572034D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7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形"/>
          <p:cNvSpPr/>
          <p:nvPr/>
        </p:nvSpPr>
        <p:spPr>
          <a:xfrm>
            <a:off x="-2334260" y="-2563495"/>
            <a:ext cx="5401945" cy="5401945"/>
          </a:xfrm>
          <a:prstGeom prst="ellipse">
            <a:avLst/>
          </a:prstGeom>
          <a:solidFill>
            <a:srgbClr val="007456">
              <a:alpha val="25098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图形"/>
          <p:cNvSpPr/>
          <p:nvPr/>
        </p:nvSpPr>
        <p:spPr>
          <a:xfrm flipV="1">
            <a:off x="0" y="0"/>
            <a:ext cx="1982470" cy="182816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963" h="888">
                <a:moveTo>
                  <a:pt x="0" y="42"/>
                </a:moveTo>
                <a:cubicBezTo>
                  <a:pt x="76" y="15"/>
                  <a:pt x="158" y="0"/>
                  <a:pt x="243" y="0"/>
                </a:cubicBezTo>
                <a:cubicBezTo>
                  <a:pt x="641" y="0"/>
                  <a:pt x="963" y="322"/>
                  <a:pt x="963" y="720"/>
                </a:cubicBezTo>
                <a:cubicBezTo>
                  <a:pt x="963" y="778"/>
                  <a:pt x="956" y="834"/>
                  <a:pt x="943" y="888"/>
                </a:cubicBezTo>
                <a:lnTo>
                  <a:pt x="0" y="888"/>
                </a:lnTo>
                <a:lnTo>
                  <a:pt x="0" y="42"/>
                </a:lnTo>
                <a:close/>
              </a:path>
            </a:pathLst>
          </a:cu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9" name="图形"/>
          <p:cNvGrpSpPr/>
          <p:nvPr/>
        </p:nvGrpSpPr>
        <p:grpSpPr>
          <a:xfrm>
            <a:off x="7200900" y="2178050"/>
            <a:ext cx="8634095" cy="8634095"/>
            <a:chOff x="7170" y="5823"/>
            <a:chExt cx="13597" cy="13597"/>
          </a:xfrm>
          <a:solidFill>
            <a:srgbClr val="007456">
              <a:alpha val="25098"/>
            </a:srgbClr>
          </a:solidFill>
        </p:grpSpPr>
        <p:sp>
          <p:nvSpPr>
            <p:cNvPr id="8" name="图形"/>
            <p:cNvSpPr/>
            <p:nvPr/>
          </p:nvSpPr>
          <p:spPr>
            <a:xfrm>
              <a:off x="7170" y="5823"/>
              <a:ext cx="13597" cy="13597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图形"/>
            <p:cNvSpPr/>
            <p:nvPr/>
          </p:nvSpPr>
          <p:spPr>
            <a:xfrm flipV="1">
              <a:off x="8762" y="7415"/>
              <a:ext cx="10413" cy="10413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图形"/>
          <p:cNvSpPr/>
          <p:nvPr/>
        </p:nvSpPr>
        <p:spPr>
          <a:xfrm>
            <a:off x="461010" y="688340"/>
            <a:ext cx="11269980" cy="5481955"/>
          </a:xfrm>
          <a:prstGeom prst="roundRect">
            <a:avLst>
              <a:gd name="adj" fmla="val 5625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965200" dist="38100" dir="10800000" algn="r" rotWithShape="0">
              <a:srgbClr val="819C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</p:txBody>
      </p:sp>
      <p:sp>
        <p:nvSpPr>
          <p:cNvPr id="10" name="图形"/>
          <p:cNvSpPr txBox="1"/>
          <p:nvPr/>
        </p:nvSpPr>
        <p:spPr>
          <a:xfrm>
            <a:off x="1303793" y="4546430"/>
            <a:ext cx="2622349" cy="646331"/>
          </a:xfrm>
          <a:prstGeom prst="rect">
            <a:avLst/>
          </a:prstGeom>
          <a:noFill/>
          <a:effectLst/>
        </p:spPr>
        <p:txBody>
          <a:bodyPr wrap="square" lIns="0" r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Prepared by: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ATIGUI Aymane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图形"/>
          <p:cNvSpPr/>
          <p:nvPr/>
        </p:nvSpPr>
        <p:spPr>
          <a:xfrm>
            <a:off x="10831895" y="5206518"/>
            <a:ext cx="693420" cy="693420"/>
          </a:xfrm>
          <a:prstGeom prst="ellipse">
            <a:avLst/>
          </a:prstGeom>
          <a:solidFill>
            <a:srgbClr val="007456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LOGO Cadi">
            <a:extLst>
              <a:ext uri="{FF2B5EF4-FFF2-40B4-BE49-F238E27FC236}">
                <a16:creationId xmlns:a16="http://schemas.microsoft.com/office/drawing/2014/main" id="{C6DD1514-F44E-545C-9DC2-D693ACBCB2A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146665" y="1178242"/>
            <a:ext cx="1028700" cy="129984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19A55A9-50CD-85F2-C250-82066443D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17" y="981393"/>
            <a:ext cx="15748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9BA1EC0-7F21-C44F-E388-89CA7E7533B3}"/>
              </a:ext>
            </a:extLst>
          </p:cNvPr>
          <p:cNvSpPr txBox="1"/>
          <p:nvPr/>
        </p:nvSpPr>
        <p:spPr>
          <a:xfrm>
            <a:off x="2269028" y="3360003"/>
            <a:ext cx="765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-- Ingénierie des Systèmes d’information et Réseaux --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B1CF818-8373-9D8D-DB5B-B960796DA64F}"/>
              </a:ext>
            </a:extLst>
          </p:cNvPr>
          <p:cNvSpPr txBox="1"/>
          <p:nvPr/>
        </p:nvSpPr>
        <p:spPr>
          <a:xfrm>
            <a:off x="2614968" y="2604155"/>
            <a:ext cx="6962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PRESENTATION</a:t>
            </a:r>
          </a:p>
        </p:txBody>
      </p:sp>
      <p:sp>
        <p:nvSpPr>
          <p:cNvPr id="14" name="图形">
            <a:extLst>
              <a:ext uri="{FF2B5EF4-FFF2-40B4-BE49-F238E27FC236}">
                <a16:creationId xmlns:a16="http://schemas.microsoft.com/office/drawing/2014/main" id="{42D168AC-A249-52AC-62F8-604D049EA338}"/>
              </a:ext>
            </a:extLst>
          </p:cNvPr>
          <p:cNvSpPr txBox="1"/>
          <p:nvPr/>
        </p:nvSpPr>
        <p:spPr>
          <a:xfrm>
            <a:off x="8113121" y="4496558"/>
            <a:ext cx="2927823" cy="646331"/>
          </a:xfrm>
          <a:prstGeom prst="rect">
            <a:avLst/>
          </a:prstGeom>
          <a:noFill/>
          <a:effectLst/>
        </p:spPr>
        <p:txBody>
          <a:bodyPr wrap="square" lIns="0" r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Supervised by: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HACHMI El Ayachi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6C0904A-C170-8A9C-1DF9-DE2A53E49B0A}"/>
              </a:ext>
            </a:extLst>
          </p:cNvPr>
          <p:cNvSpPr txBox="1"/>
          <p:nvPr/>
        </p:nvSpPr>
        <p:spPr>
          <a:xfrm>
            <a:off x="4874740" y="5807291"/>
            <a:ext cx="2442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2022/2023</a:t>
            </a:r>
          </a:p>
        </p:txBody>
      </p:sp>
      <p:sp>
        <p:nvSpPr>
          <p:cNvPr id="5" name="图形">
            <a:extLst>
              <a:ext uri="{FF2B5EF4-FFF2-40B4-BE49-F238E27FC236}">
                <a16:creationId xmlns:a16="http://schemas.microsoft.com/office/drawing/2014/main" id="{B9EAA4BD-7FB9-32CA-6BDB-E2F79ECF05C3}"/>
              </a:ext>
            </a:extLst>
          </p:cNvPr>
          <p:cNvSpPr txBox="1"/>
          <p:nvPr/>
        </p:nvSpPr>
        <p:spPr>
          <a:xfrm>
            <a:off x="4703025" y="4478585"/>
            <a:ext cx="3562835" cy="923330"/>
          </a:xfrm>
          <a:prstGeom prst="rect">
            <a:avLst/>
          </a:prstGeom>
          <a:noFill/>
          <a:effectLst/>
        </p:spPr>
        <p:txBody>
          <a:bodyPr wrap="square" lIns="0" r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Jury members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BAKKAS Jamal 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BAYAR    Abdelouahad 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  <p:bldP spid="14" grpId="0" bldLvl="0" animBg="1"/>
      <p:bldP spid="14" grpId="1" animBg="1"/>
      <p:bldP spid="5" grpId="0" bldLvl="0" animBg="1"/>
      <p:bldP spid="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图形">
            <a:extLst>
              <a:ext uri="{FF2B5EF4-FFF2-40B4-BE49-F238E27FC236}">
                <a16:creationId xmlns:a16="http://schemas.microsoft.com/office/drawing/2014/main" id="{407A4160-0C80-3079-A3D6-E48429CC6E18}"/>
              </a:ext>
            </a:extLst>
          </p:cNvPr>
          <p:cNvSpPr>
            <a:spLocks noChangeAspect="1"/>
          </p:cNvSpPr>
          <p:nvPr/>
        </p:nvSpPr>
        <p:spPr>
          <a:xfrm rot="5400000">
            <a:off x="807720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图形">
            <a:extLst>
              <a:ext uri="{FF2B5EF4-FFF2-40B4-BE49-F238E27FC236}">
                <a16:creationId xmlns:a16="http://schemas.microsoft.com/office/drawing/2014/main" id="{AAD5A50B-D7C3-8BB0-40A4-C5C826035E4D}"/>
              </a:ext>
            </a:extLst>
          </p:cNvPr>
          <p:cNvSpPr>
            <a:spLocks noChangeAspect="1"/>
          </p:cNvSpPr>
          <p:nvPr/>
        </p:nvSpPr>
        <p:spPr>
          <a:xfrm rot="5400000">
            <a:off x="102679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图形">
            <a:extLst>
              <a:ext uri="{FF2B5EF4-FFF2-40B4-BE49-F238E27FC236}">
                <a16:creationId xmlns:a16="http://schemas.microsoft.com/office/drawing/2014/main" id="{FF039950-B50F-0CD2-7B9A-D05C0CF773CD}"/>
              </a:ext>
            </a:extLst>
          </p:cNvPr>
          <p:cNvSpPr>
            <a:spLocks noChangeAspect="1"/>
          </p:cNvSpPr>
          <p:nvPr/>
        </p:nvSpPr>
        <p:spPr>
          <a:xfrm rot="5400000">
            <a:off x="124523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图形">
            <a:extLst>
              <a:ext uri="{FF2B5EF4-FFF2-40B4-BE49-F238E27FC236}">
                <a16:creationId xmlns:a16="http://schemas.microsoft.com/office/drawing/2014/main" id="{2D4DB059-1B4F-5D55-E374-4675F8665E71}"/>
              </a:ext>
            </a:extLst>
          </p:cNvPr>
          <p:cNvCxnSpPr>
            <a:cxnSpLocks/>
          </p:cNvCxnSpPr>
          <p:nvPr/>
        </p:nvCxnSpPr>
        <p:spPr>
          <a:xfrm>
            <a:off x="807720" y="1499235"/>
            <a:ext cx="1275080" cy="0"/>
          </a:xfrm>
          <a:prstGeom prst="line">
            <a:avLst/>
          </a:prstGeom>
          <a:ln w="12700">
            <a:gradFill>
              <a:gsLst>
                <a:gs pos="0">
                  <a:srgbClr val="007456"/>
                </a:gs>
                <a:gs pos="100000">
                  <a:srgbClr val="007456">
                    <a:alpha val="0"/>
                  </a:srgb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形">
            <a:extLst>
              <a:ext uri="{FF2B5EF4-FFF2-40B4-BE49-F238E27FC236}">
                <a16:creationId xmlns:a16="http://schemas.microsoft.com/office/drawing/2014/main" id="{7F62E965-E21D-1A26-8259-11CA44BA6A18}"/>
              </a:ext>
            </a:extLst>
          </p:cNvPr>
          <p:cNvSpPr txBox="1"/>
          <p:nvPr/>
        </p:nvSpPr>
        <p:spPr>
          <a:xfrm>
            <a:off x="631190" y="710565"/>
            <a:ext cx="5994400" cy="831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dirty="0">
                <a:solidFill>
                  <a:srgbClr val="007456"/>
                </a:solidFill>
                <a:cs typeface="+mn-ea"/>
                <a:sym typeface="+mn-lt"/>
              </a:rPr>
              <a:t>Technologies Used</a:t>
            </a:r>
            <a:endParaRPr lang="zh-CN" altLang="en-US" sz="4800" dirty="0">
              <a:solidFill>
                <a:srgbClr val="007456"/>
              </a:solidFill>
              <a:cs typeface="+mn-ea"/>
              <a:sym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38F9324-6882-EA60-8B82-2BD145A7B68D}"/>
              </a:ext>
            </a:extLst>
          </p:cNvPr>
          <p:cNvSpPr txBox="1"/>
          <p:nvPr/>
        </p:nvSpPr>
        <p:spPr>
          <a:xfrm>
            <a:off x="659719" y="2288203"/>
            <a:ext cx="358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BA8406B-58ED-29F1-55F8-EBB1C5C85877}"/>
              </a:ext>
            </a:extLst>
          </p:cNvPr>
          <p:cNvSpPr txBox="1"/>
          <p:nvPr/>
        </p:nvSpPr>
        <p:spPr>
          <a:xfrm>
            <a:off x="2313601" y="2983854"/>
            <a:ext cx="2525712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Tailwind CSS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5AB184D-49B0-B1BE-A9B6-035473E273ED}"/>
              </a:ext>
            </a:extLst>
          </p:cNvPr>
          <p:cNvSpPr txBox="1"/>
          <p:nvPr/>
        </p:nvSpPr>
        <p:spPr>
          <a:xfrm>
            <a:off x="7359196" y="2297663"/>
            <a:ext cx="358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D0719E1-5590-C26A-3B5B-767C918A45CA}"/>
              </a:ext>
            </a:extLst>
          </p:cNvPr>
          <p:cNvSpPr txBox="1"/>
          <p:nvPr/>
        </p:nvSpPr>
        <p:spPr>
          <a:xfrm>
            <a:off x="5401288" y="2969582"/>
            <a:ext cx="252571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JS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4B672BC-E0FF-02FE-3A43-4410AC1D1FAD}"/>
              </a:ext>
            </a:extLst>
          </p:cNvPr>
          <p:cNvSpPr txBox="1"/>
          <p:nvPr/>
        </p:nvSpPr>
        <p:spPr>
          <a:xfrm>
            <a:off x="4091473" y="2302173"/>
            <a:ext cx="358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952201-8618-ABB9-BEE0-09DE6FE23678}"/>
              </a:ext>
            </a:extLst>
          </p:cNvPr>
          <p:cNvSpPr txBox="1"/>
          <p:nvPr/>
        </p:nvSpPr>
        <p:spPr>
          <a:xfrm>
            <a:off x="8839994" y="2983854"/>
            <a:ext cx="252571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 DB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DFAE8E00-393A-FDC2-8388-5B83FDE3D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70" y="4903788"/>
            <a:ext cx="539069" cy="53906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1CBB6B9-9BDD-7819-DCF8-63CFB604DE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35" y="4903788"/>
            <a:ext cx="539069" cy="53906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44A729F-AAC8-0308-CE95-2ED7172D5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00" y="4843446"/>
            <a:ext cx="659752" cy="659752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FF44908F-738D-39B6-54AC-67B809283E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57" y="4897897"/>
            <a:ext cx="592171" cy="513523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421AC9B7-E663-EA8C-D940-6ECEFFE8D5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79" y="4801847"/>
            <a:ext cx="1219200" cy="74295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2E4508C2-0635-5B12-E6B2-345AB73958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964" y="4944685"/>
            <a:ext cx="1834993" cy="4981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603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图形"/>
            <p:cNvSpPr txBox="1"/>
            <p:nvPr/>
          </p:nvSpPr>
          <p:spPr>
            <a:xfrm>
              <a:off x="3581" y="2358"/>
              <a:ext cx="4365" cy="4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900" dirty="0">
                  <a:gradFill>
                    <a:gsLst>
                      <a:gs pos="0">
                        <a:srgbClr val="007456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06</a:t>
              </a:r>
            </a:p>
          </p:txBody>
        </p:sp>
        <p:sp>
          <p:nvSpPr>
            <p:cNvPr id="29" name="图形"/>
            <p:cNvSpPr/>
            <p:nvPr/>
          </p:nvSpPr>
          <p:spPr>
            <a:xfrm rot="10800000" flipH="1">
              <a:off x="6931" y="2970"/>
              <a:ext cx="1092" cy="1092"/>
            </a:xfrm>
            <a:prstGeom prst="ellipse">
              <a:avLst/>
            </a:prstGeom>
            <a:gradFill>
              <a:gsLst>
                <a:gs pos="16000">
                  <a:schemeClr val="bg1">
                    <a:alpha val="0"/>
                  </a:schemeClr>
                </a:gs>
                <a:gs pos="100000">
                  <a:srgbClr val="007456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图形"/>
            <p:cNvSpPr>
              <a:spLocks noChangeAspect="1"/>
            </p:cNvSpPr>
            <p:nvPr/>
          </p:nvSpPr>
          <p:spPr>
            <a:xfrm rot="5400000">
              <a:off x="4072" y="704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图形"/>
            <p:cNvSpPr>
              <a:spLocks noChangeAspect="1"/>
            </p:cNvSpPr>
            <p:nvPr/>
          </p:nvSpPr>
          <p:spPr>
            <a:xfrm rot="5400000">
              <a:off x="4417" y="704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图形"/>
            <p:cNvSpPr>
              <a:spLocks noChangeAspect="1"/>
            </p:cNvSpPr>
            <p:nvPr/>
          </p:nvSpPr>
          <p:spPr>
            <a:xfrm rot="5400000">
              <a:off x="4761" y="704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0" name="图形"/>
            <p:cNvCxnSpPr>
              <a:cxnSpLocks/>
            </p:cNvCxnSpPr>
            <p:nvPr/>
          </p:nvCxnSpPr>
          <p:spPr>
            <a:xfrm>
              <a:off x="4072" y="6871"/>
              <a:ext cx="8682" cy="0"/>
            </a:xfrm>
            <a:prstGeom prst="line">
              <a:avLst/>
            </a:prstGeom>
            <a:ln w="12700">
              <a:gradFill>
                <a:gsLst>
                  <a:gs pos="0">
                    <a:srgbClr val="007456"/>
                  </a:gs>
                  <a:gs pos="100000">
                    <a:srgbClr val="007456">
                      <a:alpha val="0"/>
                    </a:srgbClr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图形"/>
            <p:cNvSpPr txBox="1"/>
            <p:nvPr/>
          </p:nvSpPr>
          <p:spPr>
            <a:xfrm>
              <a:off x="3794" y="5629"/>
              <a:ext cx="9440" cy="13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4800" dirty="0">
                  <a:solidFill>
                    <a:srgbClr val="007456"/>
                  </a:solidFill>
                  <a:cs typeface="+mn-ea"/>
                  <a:sym typeface="+mn-lt"/>
                </a:rPr>
                <a:t>Interface Presentation</a:t>
              </a:r>
              <a:endParaRPr lang="zh-CN" altLang="en-US" sz="4800" dirty="0">
                <a:solidFill>
                  <a:srgbClr val="007456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95484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图形">
            <a:extLst>
              <a:ext uri="{FF2B5EF4-FFF2-40B4-BE49-F238E27FC236}">
                <a16:creationId xmlns:a16="http://schemas.microsoft.com/office/drawing/2014/main" id="{407A4160-0C80-3079-A3D6-E48429CC6E18}"/>
              </a:ext>
            </a:extLst>
          </p:cNvPr>
          <p:cNvSpPr>
            <a:spLocks noChangeAspect="1"/>
          </p:cNvSpPr>
          <p:nvPr/>
        </p:nvSpPr>
        <p:spPr>
          <a:xfrm rot="5400000">
            <a:off x="807720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图形">
            <a:extLst>
              <a:ext uri="{FF2B5EF4-FFF2-40B4-BE49-F238E27FC236}">
                <a16:creationId xmlns:a16="http://schemas.microsoft.com/office/drawing/2014/main" id="{AAD5A50B-D7C3-8BB0-40A4-C5C826035E4D}"/>
              </a:ext>
            </a:extLst>
          </p:cNvPr>
          <p:cNvSpPr>
            <a:spLocks noChangeAspect="1"/>
          </p:cNvSpPr>
          <p:nvPr/>
        </p:nvSpPr>
        <p:spPr>
          <a:xfrm rot="5400000">
            <a:off x="102679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图形">
            <a:extLst>
              <a:ext uri="{FF2B5EF4-FFF2-40B4-BE49-F238E27FC236}">
                <a16:creationId xmlns:a16="http://schemas.microsoft.com/office/drawing/2014/main" id="{FF039950-B50F-0CD2-7B9A-D05C0CF773CD}"/>
              </a:ext>
            </a:extLst>
          </p:cNvPr>
          <p:cNvSpPr>
            <a:spLocks noChangeAspect="1"/>
          </p:cNvSpPr>
          <p:nvPr/>
        </p:nvSpPr>
        <p:spPr>
          <a:xfrm rot="5400000">
            <a:off x="124523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图形">
            <a:extLst>
              <a:ext uri="{FF2B5EF4-FFF2-40B4-BE49-F238E27FC236}">
                <a16:creationId xmlns:a16="http://schemas.microsoft.com/office/drawing/2014/main" id="{2D4DB059-1B4F-5D55-E374-4675F8665E71}"/>
              </a:ext>
            </a:extLst>
          </p:cNvPr>
          <p:cNvCxnSpPr>
            <a:cxnSpLocks/>
          </p:cNvCxnSpPr>
          <p:nvPr/>
        </p:nvCxnSpPr>
        <p:spPr>
          <a:xfrm>
            <a:off x="807720" y="1499235"/>
            <a:ext cx="1275080" cy="0"/>
          </a:xfrm>
          <a:prstGeom prst="line">
            <a:avLst/>
          </a:prstGeom>
          <a:ln w="12700">
            <a:gradFill>
              <a:gsLst>
                <a:gs pos="0">
                  <a:srgbClr val="007456"/>
                </a:gs>
                <a:gs pos="100000">
                  <a:srgbClr val="007456">
                    <a:alpha val="0"/>
                  </a:srgb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形">
            <a:extLst>
              <a:ext uri="{FF2B5EF4-FFF2-40B4-BE49-F238E27FC236}">
                <a16:creationId xmlns:a16="http://schemas.microsoft.com/office/drawing/2014/main" id="{7F62E965-E21D-1A26-8259-11CA44BA6A18}"/>
              </a:ext>
            </a:extLst>
          </p:cNvPr>
          <p:cNvSpPr txBox="1"/>
          <p:nvPr/>
        </p:nvSpPr>
        <p:spPr>
          <a:xfrm>
            <a:off x="631190" y="710565"/>
            <a:ext cx="5994400" cy="831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dirty="0">
                <a:solidFill>
                  <a:srgbClr val="007456"/>
                </a:solidFill>
                <a:cs typeface="+mn-ea"/>
                <a:sym typeface="+mn-lt"/>
              </a:rPr>
              <a:t>Home Page</a:t>
            </a:r>
            <a:endParaRPr lang="zh-CN" altLang="en-US" sz="4800" dirty="0">
              <a:solidFill>
                <a:srgbClr val="007456"/>
              </a:solidFill>
              <a:cs typeface="+mn-ea"/>
              <a:sym typeface="+mn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2BF2072-40AB-44D9-962D-C397B16A6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783" y="1881330"/>
            <a:ext cx="7680960" cy="37125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6735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图形">
            <a:extLst>
              <a:ext uri="{FF2B5EF4-FFF2-40B4-BE49-F238E27FC236}">
                <a16:creationId xmlns:a16="http://schemas.microsoft.com/office/drawing/2014/main" id="{407A4160-0C80-3079-A3D6-E48429CC6E18}"/>
              </a:ext>
            </a:extLst>
          </p:cNvPr>
          <p:cNvSpPr>
            <a:spLocks noChangeAspect="1"/>
          </p:cNvSpPr>
          <p:nvPr/>
        </p:nvSpPr>
        <p:spPr>
          <a:xfrm rot="5400000">
            <a:off x="807720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图形">
            <a:extLst>
              <a:ext uri="{FF2B5EF4-FFF2-40B4-BE49-F238E27FC236}">
                <a16:creationId xmlns:a16="http://schemas.microsoft.com/office/drawing/2014/main" id="{AAD5A50B-D7C3-8BB0-40A4-C5C826035E4D}"/>
              </a:ext>
            </a:extLst>
          </p:cNvPr>
          <p:cNvSpPr>
            <a:spLocks noChangeAspect="1"/>
          </p:cNvSpPr>
          <p:nvPr/>
        </p:nvSpPr>
        <p:spPr>
          <a:xfrm rot="5400000">
            <a:off x="102679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图形">
            <a:extLst>
              <a:ext uri="{FF2B5EF4-FFF2-40B4-BE49-F238E27FC236}">
                <a16:creationId xmlns:a16="http://schemas.microsoft.com/office/drawing/2014/main" id="{FF039950-B50F-0CD2-7B9A-D05C0CF773CD}"/>
              </a:ext>
            </a:extLst>
          </p:cNvPr>
          <p:cNvSpPr>
            <a:spLocks noChangeAspect="1"/>
          </p:cNvSpPr>
          <p:nvPr/>
        </p:nvSpPr>
        <p:spPr>
          <a:xfrm rot="5400000">
            <a:off x="124523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图形">
            <a:extLst>
              <a:ext uri="{FF2B5EF4-FFF2-40B4-BE49-F238E27FC236}">
                <a16:creationId xmlns:a16="http://schemas.microsoft.com/office/drawing/2014/main" id="{2D4DB059-1B4F-5D55-E374-4675F8665E71}"/>
              </a:ext>
            </a:extLst>
          </p:cNvPr>
          <p:cNvCxnSpPr>
            <a:cxnSpLocks/>
          </p:cNvCxnSpPr>
          <p:nvPr/>
        </p:nvCxnSpPr>
        <p:spPr>
          <a:xfrm>
            <a:off x="807720" y="1499235"/>
            <a:ext cx="1275080" cy="0"/>
          </a:xfrm>
          <a:prstGeom prst="line">
            <a:avLst/>
          </a:prstGeom>
          <a:ln w="12700">
            <a:gradFill>
              <a:gsLst>
                <a:gs pos="0">
                  <a:srgbClr val="007456"/>
                </a:gs>
                <a:gs pos="100000">
                  <a:srgbClr val="007456">
                    <a:alpha val="0"/>
                  </a:srgb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形">
            <a:extLst>
              <a:ext uri="{FF2B5EF4-FFF2-40B4-BE49-F238E27FC236}">
                <a16:creationId xmlns:a16="http://schemas.microsoft.com/office/drawing/2014/main" id="{7F62E965-E21D-1A26-8259-11CA44BA6A18}"/>
              </a:ext>
            </a:extLst>
          </p:cNvPr>
          <p:cNvSpPr txBox="1"/>
          <p:nvPr/>
        </p:nvSpPr>
        <p:spPr>
          <a:xfrm>
            <a:off x="631190" y="710565"/>
            <a:ext cx="5994400" cy="831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dirty="0">
                <a:solidFill>
                  <a:srgbClr val="007456"/>
                </a:solidFill>
                <a:cs typeface="+mn-ea"/>
                <a:sym typeface="+mn-lt"/>
              </a:rPr>
              <a:t>Home Page</a:t>
            </a:r>
            <a:endParaRPr lang="zh-CN" altLang="en-US" sz="4800" dirty="0">
              <a:solidFill>
                <a:srgbClr val="007456"/>
              </a:solidFill>
              <a:cs typeface="+mn-ea"/>
              <a:sym typeface="+mn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EBFC688-297A-F36B-4EF6-701396EF2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15" y="1768475"/>
            <a:ext cx="8576969" cy="37942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000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图形">
            <a:extLst>
              <a:ext uri="{FF2B5EF4-FFF2-40B4-BE49-F238E27FC236}">
                <a16:creationId xmlns:a16="http://schemas.microsoft.com/office/drawing/2014/main" id="{407A4160-0C80-3079-A3D6-E48429CC6E18}"/>
              </a:ext>
            </a:extLst>
          </p:cNvPr>
          <p:cNvSpPr>
            <a:spLocks noChangeAspect="1"/>
          </p:cNvSpPr>
          <p:nvPr/>
        </p:nvSpPr>
        <p:spPr>
          <a:xfrm rot="5400000">
            <a:off x="807720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图形">
            <a:extLst>
              <a:ext uri="{FF2B5EF4-FFF2-40B4-BE49-F238E27FC236}">
                <a16:creationId xmlns:a16="http://schemas.microsoft.com/office/drawing/2014/main" id="{AAD5A50B-D7C3-8BB0-40A4-C5C826035E4D}"/>
              </a:ext>
            </a:extLst>
          </p:cNvPr>
          <p:cNvSpPr>
            <a:spLocks noChangeAspect="1"/>
          </p:cNvSpPr>
          <p:nvPr/>
        </p:nvSpPr>
        <p:spPr>
          <a:xfrm rot="5400000">
            <a:off x="102679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图形">
            <a:extLst>
              <a:ext uri="{FF2B5EF4-FFF2-40B4-BE49-F238E27FC236}">
                <a16:creationId xmlns:a16="http://schemas.microsoft.com/office/drawing/2014/main" id="{FF039950-B50F-0CD2-7B9A-D05C0CF773CD}"/>
              </a:ext>
            </a:extLst>
          </p:cNvPr>
          <p:cNvSpPr>
            <a:spLocks noChangeAspect="1"/>
          </p:cNvSpPr>
          <p:nvPr/>
        </p:nvSpPr>
        <p:spPr>
          <a:xfrm rot="5400000">
            <a:off x="124523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图形">
            <a:extLst>
              <a:ext uri="{FF2B5EF4-FFF2-40B4-BE49-F238E27FC236}">
                <a16:creationId xmlns:a16="http://schemas.microsoft.com/office/drawing/2014/main" id="{2D4DB059-1B4F-5D55-E374-4675F8665E71}"/>
              </a:ext>
            </a:extLst>
          </p:cNvPr>
          <p:cNvCxnSpPr>
            <a:cxnSpLocks/>
          </p:cNvCxnSpPr>
          <p:nvPr/>
        </p:nvCxnSpPr>
        <p:spPr>
          <a:xfrm>
            <a:off x="807720" y="1499235"/>
            <a:ext cx="1275080" cy="0"/>
          </a:xfrm>
          <a:prstGeom prst="line">
            <a:avLst/>
          </a:prstGeom>
          <a:ln w="12700">
            <a:gradFill>
              <a:gsLst>
                <a:gs pos="0">
                  <a:srgbClr val="007456"/>
                </a:gs>
                <a:gs pos="100000">
                  <a:srgbClr val="007456">
                    <a:alpha val="0"/>
                  </a:srgb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形">
            <a:extLst>
              <a:ext uri="{FF2B5EF4-FFF2-40B4-BE49-F238E27FC236}">
                <a16:creationId xmlns:a16="http://schemas.microsoft.com/office/drawing/2014/main" id="{7F62E965-E21D-1A26-8259-11CA44BA6A18}"/>
              </a:ext>
            </a:extLst>
          </p:cNvPr>
          <p:cNvSpPr txBox="1"/>
          <p:nvPr/>
        </p:nvSpPr>
        <p:spPr>
          <a:xfrm>
            <a:off x="631190" y="710565"/>
            <a:ext cx="5994400" cy="831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dirty="0">
                <a:solidFill>
                  <a:srgbClr val="007456"/>
                </a:solidFill>
                <a:cs typeface="+mn-ea"/>
                <a:sym typeface="+mn-lt"/>
              </a:rPr>
              <a:t>Login Page</a:t>
            </a:r>
            <a:endParaRPr lang="zh-CN" altLang="en-US" sz="4800" dirty="0">
              <a:solidFill>
                <a:srgbClr val="007456"/>
              </a:solidFill>
              <a:cs typeface="+mn-ea"/>
              <a:sym typeface="+mn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B46814C-D72A-0B6A-E89A-478759C90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575" y="1927860"/>
            <a:ext cx="5372850" cy="34961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214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图形">
            <a:extLst>
              <a:ext uri="{FF2B5EF4-FFF2-40B4-BE49-F238E27FC236}">
                <a16:creationId xmlns:a16="http://schemas.microsoft.com/office/drawing/2014/main" id="{407A4160-0C80-3079-A3D6-E48429CC6E18}"/>
              </a:ext>
            </a:extLst>
          </p:cNvPr>
          <p:cNvSpPr>
            <a:spLocks noChangeAspect="1"/>
          </p:cNvSpPr>
          <p:nvPr/>
        </p:nvSpPr>
        <p:spPr>
          <a:xfrm rot="5400000">
            <a:off x="807720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图形">
            <a:extLst>
              <a:ext uri="{FF2B5EF4-FFF2-40B4-BE49-F238E27FC236}">
                <a16:creationId xmlns:a16="http://schemas.microsoft.com/office/drawing/2014/main" id="{AAD5A50B-D7C3-8BB0-40A4-C5C826035E4D}"/>
              </a:ext>
            </a:extLst>
          </p:cNvPr>
          <p:cNvSpPr>
            <a:spLocks noChangeAspect="1"/>
          </p:cNvSpPr>
          <p:nvPr/>
        </p:nvSpPr>
        <p:spPr>
          <a:xfrm rot="5400000">
            <a:off x="102679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图形">
            <a:extLst>
              <a:ext uri="{FF2B5EF4-FFF2-40B4-BE49-F238E27FC236}">
                <a16:creationId xmlns:a16="http://schemas.microsoft.com/office/drawing/2014/main" id="{FF039950-B50F-0CD2-7B9A-D05C0CF773CD}"/>
              </a:ext>
            </a:extLst>
          </p:cNvPr>
          <p:cNvSpPr>
            <a:spLocks noChangeAspect="1"/>
          </p:cNvSpPr>
          <p:nvPr/>
        </p:nvSpPr>
        <p:spPr>
          <a:xfrm rot="5400000">
            <a:off x="124523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图形">
            <a:extLst>
              <a:ext uri="{FF2B5EF4-FFF2-40B4-BE49-F238E27FC236}">
                <a16:creationId xmlns:a16="http://schemas.microsoft.com/office/drawing/2014/main" id="{2D4DB059-1B4F-5D55-E374-4675F8665E71}"/>
              </a:ext>
            </a:extLst>
          </p:cNvPr>
          <p:cNvCxnSpPr>
            <a:cxnSpLocks/>
          </p:cNvCxnSpPr>
          <p:nvPr/>
        </p:nvCxnSpPr>
        <p:spPr>
          <a:xfrm>
            <a:off x="807720" y="1499235"/>
            <a:ext cx="1275080" cy="0"/>
          </a:xfrm>
          <a:prstGeom prst="line">
            <a:avLst/>
          </a:prstGeom>
          <a:ln w="12700">
            <a:gradFill>
              <a:gsLst>
                <a:gs pos="0">
                  <a:srgbClr val="007456"/>
                </a:gs>
                <a:gs pos="100000">
                  <a:srgbClr val="007456">
                    <a:alpha val="0"/>
                  </a:srgb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形">
            <a:extLst>
              <a:ext uri="{FF2B5EF4-FFF2-40B4-BE49-F238E27FC236}">
                <a16:creationId xmlns:a16="http://schemas.microsoft.com/office/drawing/2014/main" id="{7F62E965-E21D-1A26-8259-11CA44BA6A18}"/>
              </a:ext>
            </a:extLst>
          </p:cNvPr>
          <p:cNvSpPr txBox="1"/>
          <p:nvPr/>
        </p:nvSpPr>
        <p:spPr>
          <a:xfrm>
            <a:off x="631190" y="710565"/>
            <a:ext cx="5994400" cy="831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dirty="0">
                <a:solidFill>
                  <a:srgbClr val="007456"/>
                </a:solidFill>
                <a:cs typeface="+mn-ea"/>
                <a:sym typeface="+mn-lt"/>
              </a:rPr>
              <a:t>Login Page</a:t>
            </a:r>
            <a:endParaRPr lang="zh-CN" altLang="en-US" sz="4800" dirty="0">
              <a:solidFill>
                <a:srgbClr val="007456"/>
              </a:solidFill>
              <a:cs typeface="+mn-ea"/>
              <a:sym typeface="+mn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1D9F432-B4ED-7D29-DFE6-15CF9EEBC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89" y="1999055"/>
            <a:ext cx="7135221" cy="34771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745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图形">
            <a:extLst>
              <a:ext uri="{FF2B5EF4-FFF2-40B4-BE49-F238E27FC236}">
                <a16:creationId xmlns:a16="http://schemas.microsoft.com/office/drawing/2014/main" id="{407A4160-0C80-3079-A3D6-E48429CC6E18}"/>
              </a:ext>
            </a:extLst>
          </p:cNvPr>
          <p:cNvSpPr>
            <a:spLocks noChangeAspect="1"/>
          </p:cNvSpPr>
          <p:nvPr/>
        </p:nvSpPr>
        <p:spPr>
          <a:xfrm rot="5400000">
            <a:off x="807720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图形">
            <a:extLst>
              <a:ext uri="{FF2B5EF4-FFF2-40B4-BE49-F238E27FC236}">
                <a16:creationId xmlns:a16="http://schemas.microsoft.com/office/drawing/2014/main" id="{AAD5A50B-D7C3-8BB0-40A4-C5C826035E4D}"/>
              </a:ext>
            </a:extLst>
          </p:cNvPr>
          <p:cNvSpPr>
            <a:spLocks noChangeAspect="1"/>
          </p:cNvSpPr>
          <p:nvPr/>
        </p:nvSpPr>
        <p:spPr>
          <a:xfrm rot="5400000">
            <a:off x="102679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图形">
            <a:extLst>
              <a:ext uri="{FF2B5EF4-FFF2-40B4-BE49-F238E27FC236}">
                <a16:creationId xmlns:a16="http://schemas.microsoft.com/office/drawing/2014/main" id="{FF039950-B50F-0CD2-7B9A-D05C0CF773CD}"/>
              </a:ext>
            </a:extLst>
          </p:cNvPr>
          <p:cNvSpPr>
            <a:spLocks noChangeAspect="1"/>
          </p:cNvSpPr>
          <p:nvPr/>
        </p:nvSpPr>
        <p:spPr>
          <a:xfrm rot="5400000">
            <a:off x="124523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图形">
            <a:extLst>
              <a:ext uri="{FF2B5EF4-FFF2-40B4-BE49-F238E27FC236}">
                <a16:creationId xmlns:a16="http://schemas.microsoft.com/office/drawing/2014/main" id="{2D4DB059-1B4F-5D55-E374-4675F8665E71}"/>
              </a:ext>
            </a:extLst>
          </p:cNvPr>
          <p:cNvCxnSpPr>
            <a:cxnSpLocks/>
          </p:cNvCxnSpPr>
          <p:nvPr/>
        </p:nvCxnSpPr>
        <p:spPr>
          <a:xfrm>
            <a:off x="807720" y="1499235"/>
            <a:ext cx="1275080" cy="0"/>
          </a:xfrm>
          <a:prstGeom prst="line">
            <a:avLst/>
          </a:prstGeom>
          <a:ln w="12700">
            <a:gradFill>
              <a:gsLst>
                <a:gs pos="0">
                  <a:srgbClr val="007456"/>
                </a:gs>
                <a:gs pos="100000">
                  <a:srgbClr val="007456">
                    <a:alpha val="0"/>
                  </a:srgb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形">
            <a:extLst>
              <a:ext uri="{FF2B5EF4-FFF2-40B4-BE49-F238E27FC236}">
                <a16:creationId xmlns:a16="http://schemas.microsoft.com/office/drawing/2014/main" id="{7F62E965-E21D-1A26-8259-11CA44BA6A18}"/>
              </a:ext>
            </a:extLst>
          </p:cNvPr>
          <p:cNvSpPr txBox="1"/>
          <p:nvPr/>
        </p:nvSpPr>
        <p:spPr>
          <a:xfrm>
            <a:off x="631190" y="710565"/>
            <a:ext cx="5994400" cy="831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dirty="0">
                <a:solidFill>
                  <a:srgbClr val="007456"/>
                </a:solidFill>
                <a:cs typeface="+mn-ea"/>
                <a:sym typeface="+mn-lt"/>
              </a:rPr>
              <a:t>Sign up Page</a:t>
            </a:r>
            <a:endParaRPr lang="zh-CN" altLang="en-US" sz="4800" dirty="0">
              <a:solidFill>
                <a:srgbClr val="007456"/>
              </a:solidFill>
              <a:cs typeface="+mn-ea"/>
              <a:sym typeface="+mn-lt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164FF1F-B7A4-9402-C512-F3A900CEB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28" y="1555750"/>
            <a:ext cx="5824427" cy="44019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803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图形">
            <a:extLst>
              <a:ext uri="{FF2B5EF4-FFF2-40B4-BE49-F238E27FC236}">
                <a16:creationId xmlns:a16="http://schemas.microsoft.com/office/drawing/2014/main" id="{407A4160-0C80-3079-A3D6-E48429CC6E18}"/>
              </a:ext>
            </a:extLst>
          </p:cNvPr>
          <p:cNvSpPr>
            <a:spLocks noChangeAspect="1"/>
          </p:cNvSpPr>
          <p:nvPr/>
        </p:nvSpPr>
        <p:spPr>
          <a:xfrm rot="5400000">
            <a:off x="807720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图形">
            <a:extLst>
              <a:ext uri="{FF2B5EF4-FFF2-40B4-BE49-F238E27FC236}">
                <a16:creationId xmlns:a16="http://schemas.microsoft.com/office/drawing/2014/main" id="{AAD5A50B-D7C3-8BB0-40A4-C5C826035E4D}"/>
              </a:ext>
            </a:extLst>
          </p:cNvPr>
          <p:cNvSpPr>
            <a:spLocks noChangeAspect="1"/>
          </p:cNvSpPr>
          <p:nvPr/>
        </p:nvSpPr>
        <p:spPr>
          <a:xfrm rot="5400000">
            <a:off x="102679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图形">
            <a:extLst>
              <a:ext uri="{FF2B5EF4-FFF2-40B4-BE49-F238E27FC236}">
                <a16:creationId xmlns:a16="http://schemas.microsoft.com/office/drawing/2014/main" id="{FF039950-B50F-0CD2-7B9A-D05C0CF773CD}"/>
              </a:ext>
            </a:extLst>
          </p:cNvPr>
          <p:cNvSpPr>
            <a:spLocks noChangeAspect="1"/>
          </p:cNvSpPr>
          <p:nvPr/>
        </p:nvSpPr>
        <p:spPr>
          <a:xfrm rot="5400000">
            <a:off x="124523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图形">
            <a:extLst>
              <a:ext uri="{FF2B5EF4-FFF2-40B4-BE49-F238E27FC236}">
                <a16:creationId xmlns:a16="http://schemas.microsoft.com/office/drawing/2014/main" id="{2D4DB059-1B4F-5D55-E374-4675F8665E71}"/>
              </a:ext>
            </a:extLst>
          </p:cNvPr>
          <p:cNvCxnSpPr>
            <a:cxnSpLocks/>
          </p:cNvCxnSpPr>
          <p:nvPr/>
        </p:nvCxnSpPr>
        <p:spPr>
          <a:xfrm>
            <a:off x="807720" y="1499235"/>
            <a:ext cx="1275080" cy="0"/>
          </a:xfrm>
          <a:prstGeom prst="line">
            <a:avLst/>
          </a:prstGeom>
          <a:ln w="12700">
            <a:gradFill>
              <a:gsLst>
                <a:gs pos="0">
                  <a:srgbClr val="007456"/>
                </a:gs>
                <a:gs pos="100000">
                  <a:srgbClr val="007456">
                    <a:alpha val="0"/>
                  </a:srgb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形">
            <a:extLst>
              <a:ext uri="{FF2B5EF4-FFF2-40B4-BE49-F238E27FC236}">
                <a16:creationId xmlns:a16="http://schemas.microsoft.com/office/drawing/2014/main" id="{7F62E965-E21D-1A26-8259-11CA44BA6A18}"/>
              </a:ext>
            </a:extLst>
          </p:cNvPr>
          <p:cNvSpPr txBox="1"/>
          <p:nvPr/>
        </p:nvSpPr>
        <p:spPr>
          <a:xfrm>
            <a:off x="631190" y="710565"/>
            <a:ext cx="5994400" cy="831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dirty="0">
                <a:solidFill>
                  <a:srgbClr val="007456"/>
                </a:solidFill>
                <a:cs typeface="+mn-ea"/>
                <a:sym typeface="+mn-lt"/>
              </a:rPr>
              <a:t>Sign up Page</a:t>
            </a:r>
            <a:endParaRPr lang="zh-CN" altLang="en-US" sz="4800" dirty="0">
              <a:solidFill>
                <a:srgbClr val="007456"/>
              </a:solidFill>
              <a:cs typeface="+mn-ea"/>
              <a:sym typeface="+mn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1CDB3AF-39C8-E8EC-394A-26428A2EB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15" y="2184818"/>
            <a:ext cx="8564170" cy="31055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734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图形">
            <a:extLst>
              <a:ext uri="{FF2B5EF4-FFF2-40B4-BE49-F238E27FC236}">
                <a16:creationId xmlns:a16="http://schemas.microsoft.com/office/drawing/2014/main" id="{407A4160-0C80-3079-A3D6-E48429CC6E18}"/>
              </a:ext>
            </a:extLst>
          </p:cNvPr>
          <p:cNvSpPr>
            <a:spLocks noChangeAspect="1"/>
          </p:cNvSpPr>
          <p:nvPr/>
        </p:nvSpPr>
        <p:spPr>
          <a:xfrm rot="5400000">
            <a:off x="807720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图形">
            <a:extLst>
              <a:ext uri="{FF2B5EF4-FFF2-40B4-BE49-F238E27FC236}">
                <a16:creationId xmlns:a16="http://schemas.microsoft.com/office/drawing/2014/main" id="{AAD5A50B-D7C3-8BB0-40A4-C5C826035E4D}"/>
              </a:ext>
            </a:extLst>
          </p:cNvPr>
          <p:cNvSpPr>
            <a:spLocks noChangeAspect="1"/>
          </p:cNvSpPr>
          <p:nvPr/>
        </p:nvSpPr>
        <p:spPr>
          <a:xfrm rot="5400000">
            <a:off x="102679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图形">
            <a:extLst>
              <a:ext uri="{FF2B5EF4-FFF2-40B4-BE49-F238E27FC236}">
                <a16:creationId xmlns:a16="http://schemas.microsoft.com/office/drawing/2014/main" id="{FF039950-B50F-0CD2-7B9A-D05C0CF773CD}"/>
              </a:ext>
            </a:extLst>
          </p:cNvPr>
          <p:cNvSpPr>
            <a:spLocks noChangeAspect="1"/>
          </p:cNvSpPr>
          <p:nvPr/>
        </p:nvSpPr>
        <p:spPr>
          <a:xfrm rot="5400000">
            <a:off x="124523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图形">
            <a:extLst>
              <a:ext uri="{FF2B5EF4-FFF2-40B4-BE49-F238E27FC236}">
                <a16:creationId xmlns:a16="http://schemas.microsoft.com/office/drawing/2014/main" id="{2D4DB059-1B4F-5D55-E374-4675F8665E71}"/>
              </a:ext>
            </a:extLst>
          </p:cNvPr>
          <p:cNvCxnSpPr>
            <a:cxnSpLocks/>
          </p:cNvCxnSpPr>
          <p:nvPr/>
        </p:nvCxnSpPr>
        <p:spPr>
          <a:xfrm>
            <a:off x="807720" y="1499235"/>
            <a:ext cx="1275080" cy="0"/>
          </a:xfrm>
          <a:prstGeom prst="line">
            <a:avLst/>
          </a:prstGeom>
          <a:ln w="12700">
            <a:gradFill>
              <a:gsLst>
                <a:gs pos="0">
                  <a:srgbClr val="007456"/>
                </a:gs>
                <a:gs pos="100000">
                  <a:srgbClr val="007456">
                    <a:alpha val="0"/>
                  </a:srgb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形">
            <a:extLst>
              <a:ext uri="{FF2B5EF4-FFF2-40B4-BE49-F238E27FC236}">
                <a16:creationId xmlns:a16="http://schemas.microsoft.com/office/drawing/2014/main" id="{7F62E965-E21D-1A26-8259-11CA44BA6A18}"/>
              </a:ext>
            </a:extLst>
          </p:cNvPr>
          <p:cNvSpPr txBox="1"/>
          <p:nvPr/>
        </p:nvSpPr>
        <p:spPr>
          <a:xfrm>
            <a:off x="631190" y="710565"/>
            <a:ext cx="5994400" cy="831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dirty="0">
                <a:solidFill>
                  <a:srgbClr val="007456"/>
                </a:solidFill>
                <a:cs typeface="+mn-ea"/>
                <a:sym typeface="+mn-lt"/>
              </a:rPr>
              <a:t>About Page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FD072B6-E7CF-BFD4-9B2B-3DFFAE16C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55" y="2045903"/>
            <a:ext cx="8281353" cy="38765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43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图形">
            <a:extLst>
              <a:ext uri="{FF2B5EF4-FFF2-40B4-BE49-F238E27FC236}">
                <a16:creationId xmlns:a16="http://schemas.microsoft.com/office/drawing/2014/main" id="{407A4160-0C80-3079-A3D6-E48429CC6E18}"/>
              </a:ext>
            </a:extLst>
          </p:cNvPr>
          <p:cNvSpPr>
            <a:spLocks noChangeAspect="1"/>
          </p:cNvSpPr>
          <p:nvPr/>
        </p:nvSpPr>
        <p:spPr>
          <a:xfrm rot="5400000">
            <a:off x="807720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图形">
            <a:extLst>
              <a:ext uri="{FF2B5EF4-FFF2-40B4-BE49-F238E27FC236}">
                <a16:creationId xmlns:a16="http://schemas.microsoft.com/office/drawing/2014/main" id="{AAD5A50B-D7C3-8BB0-40A4-C5C826035E4D}"/>
              </a:ext>
            </a:extLst>
          </p:cNvPr>
          <p:cNvSpPr>
            <a:spLocks noChangeAspect="1"/>
          </p:cNvSpPr>
          <p:nvPr/>
        </p:nvSpPr>
        <p:spPr>
          <a:xfrm rot="5400000">
            <a:off x="102679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图形">
            <a:extLst>
              <a:ext uri="{FF2B5EF4-FFF2-40B4-BE49-F238E27FC236}">
                <a16:creationId xmlns:a16="http://schemas.microsoft.com/office/drawing/2014/main" id="{FF039950-B50F-0CD2-7B9A-D05C0CF773CD}"/>
              </a:ext>
            </a:extLst>
          </p:cNvPr>
          <p:cNvSpPr>
            <a:spLocks noChangeAspect="1"/>
          </p:cNvSpPr>
          <p:nvPr/>
        </p:nvSpPr>
        <p:spPr>
          <a:xfrm rot="5400000">
            <a:off x="124523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图形">
            <a:extLst>
              <a:ext uri="{FF2B5EF4-FFF2-40B4-BE49-F238E27FC236}">
                <a16:creationId xmlns:a16="http://schemas.microsoft.com/office/drawing/2014/main" id="{2D4DB059-1B4F-5D55-E374-4675F8665E71}"/>
              </a:ext>
            </a:extLst>
          </p:cNvPr>
          <p:cNvCxnSpPr>
            <a:cxnSpLocks/>
          </p:cNvCxnSpPr>
          <p:nvPr/>
        </p:nvCxnSpPr>
        <p:spPr>
          <a:xfrm>
            <a:off x="807720" y="1499235"/>
            <a:ext cx="1275080" cy="0"/>
          </a:xfrm>
          <a:prstGeom prst="line">
            <a:avLst/>
          </a:prstGeom>
          <a:ln w="12700">
            <a:gradFill>
              <a:gsLst>
                <a:gs pos="0">
                  <a:srgbClr val="007456"/>
                </a:gs>
                <a:gs pos="100000">
                  <a:srgbClr val="007456">
                    <a:alpha val="0"/>
                  </a:srgb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形">
            <a:extLst>
              <a:ext uri="{FF2B5EF4-FFF2-40B4-BE49-F238E27FC236}">
                <a16:creationId xmlns:a16="http://schemas.microsoft.com/office/drawing/2014/main" id="{7F62E965-E21D-1A26-8259-11CA44BA6A18}"/>
              </a:ext>
            </a:extLst>
          </p:cNvPr>
          <p:cNvSpPr txBox="1"/>
          <p:nvPr/>
        </p:nvSpPr>
        <p:spPr>
          <a:xfrm>
            <a:off x="631190" y="710565"/>
            <a:ext cx="5994400" cy="831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dirty="0">
                <a:solidFill>
                  <a:srgbClr val="007456"/>
                </a:solidFill>
                <a:cs typeface="+mn-ea"/>
                <a:sym typeface="+mn-lt"/>
              </a:rPr>
              <a:t>Contact Page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3B29CAF-F48E-387E-7A65-24501E4A4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42" y="2012190"/>
            <a:ext cx="7240715" cy="34925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021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图形"/>
            <p:cNvSpPr txBox="1"/>
            <p:nvPr/>
          </p:nvSpPr>
          <p:spPr>
            <a:xfrm>
              <a:off x="3581" y="2358"/>
              <a:ext cx="4365" cy="4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900" dirty="0">
                  <a:gradFill>
                    <a:gsLst>
                      <a:gs pos="0">
                        <a:srgbClr val="007456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29" name="图形"/>
            <p:cNvSpPr/>
            <p:nvPr/>
          </p:nvSpPr>
          <p:spPr>
            <a:xfrm rot="10800000" flipH="1">
              <a:off x="6931" y="2970"/>
              <a:ext cx="1092" cy="1092"/>
            </a:xfrm>
            <a:prstGeom prst="ellipse">
              <a:avLst/>
            </a:prstGeom>
            <a:gradFill>
              <a:gsLst>
                <a:gs pos="16000">
                  <a:schemeClr val="bg1">
                    <a:alpha val="0"/>
                  </a:schemeClr>
                </a:gs>
                <a:gs pos="100000">
                  <a:srgbClr val="007456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图形"/>
            <p:cNvSpPr>
              <a:spLocks noChangeAspect="1"/>
            </p:cNvSpPr>
            <p:nvPr/>
          </p:nvSpPr>
          <p:spPr>
            <a:xfrm rot="5400000">
              <a:off x="4072" y="704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图形"/>
            <p:cNvSpPr>
              <a:spLocks noChangeAspect="1"/>
            </p:cNvSpPr>
            <p:nvPr/>
          </p:nvSpPr>
          <p:spPr>
            <a:xfrm rot="5400000">
              <a:off x="4417" y="704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图形"/>
            <p:cNvSpPr>
              <a:spLocks noChangeAspect="1"/>
            </p:cNvSpPr>
            <p:nvPr/>
          </p:nvSpPr>
          <p:spPr>
            <a:xfrm rot="5400000">
              <a:off x="4761" y="704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0" name="图形"/>
            <p:cNvCxnSpPr>
              <a:cxnSpLocks/>
            </p:cNvCxnSpPr>
            <p:nvPr/>
          </p:nvCxnSpPr>
          <p:spPr>
            <a:xfrm>
              <a:off x="3794" y="6871"/>
              <a:ext cx="5559" cy="0"/>
            </a:xfrm>
            <a:prstGeom prst="line">
              <a:avLst/>
            </a:prstGeom>
            <a:ln w="12700">
              <a:gradFill>
                <a:gsLst>
                  <a:gs pos="0">
                    <a:srgbClr val="007456"/>
                  </a:gs>
                  <a:gs pos="100000">
                    <a:srgbClr val="007456">
                      <a:alpha val="0"/>
                    </a:srgbClr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图形"/>
            <p:cNvSpPr txBox="1"/>
            <p:nvPr/>
          </p:nvSpPr>
          <p:spPr>
            <a:xfrm>
              <a:off x="3794" y="5675"/>
              <a:ext cx="6293" cy="13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4800" spc="300" dirty="0">
                  <a:solidFill>
                    <a:srgbClr val="007456"/>
                  </a:solidFill>
                  <a:cs typeface="+mn-ea"/>
                  <a:sym typeface="+mn-lt"/>
                </a:rPr>
                <a:t>Introduction</a:t>
              </a:r>
              <a:r>
                <a:rPr lang="en-US" altLang="zh-CN" sz="4800" dirty="0">
                  <a:solidFill>
                    <a:srgbClr val="007456"/>
                  </a:solidFill>
                  <a:cs typeface="+mn-ea"/>
                  <a:sym typeface="+mn-lt"/>
                </a:rPr>
                <a:t> </a:t>
              </a:r>
              <a:endParaRPr lang="zh-CN" altLang="en-US" sz="4800" dirty="0">
                <a:solidFill>
                  <a:srgbClr val="007456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图形">
            <a:extLst>
              <a:ext uri="{FF2B5EF4-FFF2-40B4-BE49-F238E27FC236}">
                <a16:creationId xmlns:a16="http://schemas.microsoft.com/office/drawing/2014/main" id="{407A4160-0C80-3079-A3D6-E48429CC6E18}"/>
              </a:ext>
            </a:extLst>
          </p:cNvPr>
          <p:cNvSpPr>
            <a:spLocks noChangeAspect="1"/>
          </p:cNvSpPr>
          <p:nvPr/>
        </p:nvSpPr>
        <p:spPr>
          <a:xfrm rot="5400000">
            <a:off x="807720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图形">
            <a:extLst>
              <a:ext uri="{FF2B5EF4-FFF2-40B4-BE49-F238E27FC236}">
                <a16:creationId xmlns:a16="http://schemas.microsoft.com/office/drawing/2014/main" id="{AAD5A50B-D7C3-8BB0-40A4-C5C826035E4D}"/>
              </a:ext>
            </a:extLst>
          </p:cNvPr>
          <p:cNvSpPr>
            <a:spLocks noChangeAspect="1"/>
          </p:cNvSpPr>
          <p:nvPr/>
        </p:nvSpPr>
        <p:spPr>
          <a:xfrm rot="5400000">
            <a:off x="102679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图形">
            <a:extLst>
              <a:ext uri="{FF2B5EF4-FFF2-40B4-BE49-F238E27FC236}">
                <a16:creationId xmlns:a16="http://schemas.microsoft.com/office/drawing/2014/main" id="{FF039950-B50F-0CD2-7B9A-D05C0CF773CD}"/>
              </a:ext>
            </a:extLst>
          </p:cNvPr>
          <p:cNvSpPr>
            <a:spLocks noChangeAspect="1"/>
          </p:cNvSpPr>
          <p:nvPr/>
        </p:nvSpPr>
        <p:spPr>
          <a:xfrm rot="5400000">
            <a:off x="124523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图形">
            <a:extLst>
              <a:ext uri="{FF2B5EF4-FFF2-40B4-BE49-F238E27FC236}">
                <a16:creationId xmlns:a16="http://schemas.microsoft.com/office/drawing/2014/main" id="{2D4DB059-1B4F-5D55-E374-4675F8665E71}"/>
              </a:ext>
            </a:extLst>
          </p:cNvPr>
          <p:cNvCxnSpPr>
            <a:cxnSpLocks/>
          </p:cNvCxnSpPr>
          <p:nvPr/>
        </p:nvCxnSpPr>
        <p:spPr>
          <a:xfrm>
            <a:off x="807720" y="1499235"/>
            <a:ext cx="1275080" cy="0"/>
          </a:xfrm>
          <a:prstGeom prst="line">
            <a:avLst/>
          </a:prstGeom>
          <a:ln w="12700">
            <a:gradFill>
              <a:gsLst>
                <a:gs pos="0">
                  <a:srgbClr val="007456"/>
                </a:gs>
                <a:gs pos="100000">
                  <a:srgbClr val="007456">
                    <a:alpha val="0"/>
                  </a:srgb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形">
            <a:extLst>
              <a:ext uri="{FF2B5EF4-FFF2-40B4-BE49-F238E27FC236}">
                <a16:creationId xmlns:a16="http://schemas.microsoft.com/office/drawing/2014/main" id="{7F62E965-E21D-1A26-8259-11CA44BA6A18}"/>
              </a:ext>
            </a:extLst>
          </p:cNvPr>
          <p:cNvSpPr txBox="1"/>
          <p:nvPr/>
        </p:nvSpPr>
        <p:spPr>
          <a:xfrm>
            <a:off x="631190" y="710565"/>
            <a:ext cx="5994400" cy="831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dirty="0">
                <a:solidFill>
                  <a:srgbClr val="007456"/>
                </a:solidFill>
                <a:cs typeface="+mn-ea"/>
                <a:sym typeface="+mn-lt"/>
              </a:rPr>
              <a:t>Jobs Page</a:t>
            </a:r>
            <a:endParaRPr lang="zh-CN" altLang="en-US" sz="4800" dirty="0">
              <a:solidFill>
                <a:srgbClr val="007456"/>
              </a:solidFill>
              <a:cs typeface="+mn-ea"/>
              <a:sym typeface="+mn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501BA6B-74B7-8263-C2FF-FD54D1A1A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061" y="1768475"/>
            <a:ext cx="8481878" cy="41367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642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图形">
            <a:extLst>
              <a:ext uri="{FF2B5EF4-FFF2-40B4-BE49-F238E27FC236}">
                <a16:creationId xmlns:a16="http://schemas.microsoft.com/office/drawing/2014/main" id="{407A4160-0C80-3079-A3D6-E48429CC6E18}"/>
              </a:ext>
            </a:extLst>
          </p:cNvPr>
          <p:cNvSpPr>
            <a:spLocks noChangeAspect="1"/>
          </p:cNvSpPr>
          <p:nvPr/>
        </p:nvSpPr>
        <p:spPr>
          <a:xfrm rot="5400000">
            <a:off x="807720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图形">
            <a:extLst>
              <a:ext uri="{FF2B5EF4-FFF2-40B4-BE49-F238E27FC236}">
                <a16:creationId xmlns:a16="http://schemas.microsoft.com/office/drawing/2014/main" id="{AAD5A50B-D7C3-8BB0-40A4-C5C826035E4D}"/>
              </a:ext>
            </a:extLst>
          </p:cNvPr>
          <p:cNvSpPr>
            <a:spLocks noChangeAspect="1"/>
          </p:cNvSpPr>
          <p:nvPr/>
        </p:nvSpPr>
        <p:spPr>
          <a:xfrm rot="5400000">
            <a:off x="102679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图形">
            <a:extLst>
              <a:ext uri="{FF2B5EF4-FFF2-40B4-BE49-F238E27FC236}">
                <a16:creationId xmlns:a16="http://schemas.microsoft.com/office/drawing/2014/main" id="{FF039950-B50F-0CD2-7B9A-D05C0CF773CD}"/>
              </a:ext>
            </a:extLst>
          </p:cNvPr>
          <p:cNvSpPr>
            <a:spLocks noChangeAspect="1"/>
          </p:cNvSpPr>
          <p:nvPr/>
        </p:nvSpPr>
        <p:spPr>
          <a:xfrm rot="5400000">
            <a:off x="124523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图形">
            <a:extLst>
              <a:ext uri="{FF2B5EF4-FFF2-40B4-BE49-F238E27FC236}">
                <a16:creationId xmlns:a16="http://schemas.microsoft.com/office/drawing/2014/main" id="{2D4DB059-1B4F-5D55-E374-4675F8665E71}"/>
              </a:ext>
            </a:extLst>
          </p:cNvPr>
          <p:cNvCxnSpPr>
            <a:cxnSpLocks/>
          </p:cNvCxnSpPr>
          <p:nvPr/>
        </p:nvCxnSpPr>
        <p:spPr>
          <a:xfrm>
            <a:off x="807720" y="1499235"/>
            <a:ext cx="1275080" cy="0"/>
          </a:xfrm>
          <a:prstGeom prst="line">
            <a:avLst/>
          </a:prstGeom>
          <a:ln w="12700">
            <a:gradFill>
              <a:gsLst>
                <a:gs pos="0">
                  <a:srgbClr val="007456"/>
                </a:gs>
                <a:gs pos="100000">
                  <a:srgbClr val="007456">
                    <a:alpha val="0"/>
                  </a:srgb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形">
            <a:extLst>
              <a:ext uri="{FF2B5EF4-FFF2-40B4-BE49-F238E27FC236}">
                <a16:creationId xmlns:a16="http://schemas.microsoft.com/office/drawing/2014/main" id="{7F62E965-E21D-1A26-8259-11CA44BA6A18}"/>
              </a:ext>
            </a:extLst>
          </p:cNvPr>
          <p:cNvSpPr txBox="1"/>
          <p:nvPr/>
        </p:nvSpPr>
        <p:spPr>
          <a:xfrm>
            <a:off x="631190" y="710565"/>
            <a:ext cx="5994400" cy="831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dirty="0">
                <a:solidFill>
                  <a:srgbClr val="007456"/>
                </a:solidFill>
                <a:cs typeface="+mn-ea"/>
                <a:sym typeface="+mn-lt"/>
              </a:rPr>
              <a:t>Apply Page</a:t>
            </a:r>
            <a:endParaRPr lang="zh-CN" altLang="en-US" sz="4800" dirty="0">
              <a:solidFill>
                <a:srgbClr val="007456"/>
              </a:solidFill>
              <a:cs typeface="+mn-ea"/>
              <a:sym typeface="+mn-lt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16712E8-D793-E7F4-2736-C391954B7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58" y="1650971"/>
            <a:ext cx="4755559" cy="42723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332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图形">
            <a:extLst>
              <a:ext uri="{FF2B5EF4-FFF2-40B4-BE49-F238E27FC236}">
                <a16:creationId xmlns:a16="http://schemas.microsoft.com/office/drawing/2014/main" id="{407A4160-0C80-3079-A3D6-E48429CC6E18}"/>
              </a:ext>
            </a:extLst>
          </p:cNvPr>
          <p:cNvSpPr>
            <a:spLocks noChangeAspect="1"/>
          </p:cNvSpPr>
          <p:nvPr/>
        </p:nvSpPr>
        <p:spPr>
          <a:xfrm rot="5400000">
            <a:off x="807720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图形">
            <a:extLst>
              <a:ext uri="{FF2B5EF4-FFF2-40B4-BE49-F238E27FC236}">
                <a16:creationId xmlns:a16="http://schemas.microsoft.com/office/drawing/2014/main" id="{AAD5A50B-D7C3-8BB0-40A4-C5C826035E4D}"/>
              </a:ext>
            </a:extLst>
          </p:cNvPr>
          <p:cNvSpPr>
            <a:spLocks noChangeAspect="1"/>
          </p:cNvSpPr>
          <p:nvPr/>
        </p:nvSpPr>
        <p:spPr>
          <a:xfrm rot="5400000">
            <a:off x="102679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图形">
            <a:extLst>
              <a:ext uri="{FF2B5EF4-FFF2-40B4-BE49-F238E27FC236}">
                <a16:creationId xmlns:a16="http://schemas.microsoft.com/office/drawing/2014/main" id="{FF039950-B50F-0CD2-7B9A-D05C0CF773CD}"/>
              </a:ext>
            </a:extLst>
          </p:cNvPr>
          <p:cNvSpPr>
            <a:spLocks noChangeAspect="1"/>
          </p:cNvSpPr>
          <p:nvPr/>
        </p:nvSpPr>
        <p:spPr>
          <a:xfrm rot="5400000">
            <a:off x="124523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图形">
            <a:extLst>
              <a:ext uri="{FF2B5EF4-FFF2-40B4-BE49-F238E27FC236}">
                <a16:creationId xmlns:a16="http://schemas.microsoft.com/office/drawing/2014/main" id="{2D4DB059-1B4F-5D55-E374-4675F8665E71}"/>
              </a:ext>
            </a:extLst>
          </p:cNvPr>
          <p:cNvCxnSpPr>
            <a:cxnSpLocks/>
          </p:cNvCxnSpPr>
          <p:nvPr/>
        </p:nvCxnSpPr>
        <p:spPr>
          <a:xfrm>
            <a:off x="807720" y="1499235"/>
            <a:ext cx="1275080" cy="0"/>
          </a:xfrm>
          <a:prstGeom prst="line">
            <a:avLst/>
          </a:prstGeom>
          <a:ln w="12700">
            <a:gradFill>
              <a:gsLst>
                <a:gs pos="0">
                  <a:srgbClr val="007456"/>
                </a:gs>
                <a:gs pos="100000">
                  <a:srgbClr val="007456">
                    <a:alpha val="0"/>
                  </a:srgb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形">
            <a:extLst>
              <a:ext uri="{FF2B5EF4-FFF2-40B4-BE49-F238E27FC236}">
                <a16:creationId xmlns:a16="http://schemas.microsoft.com/office/drawing/2014/main" id="{7F62E965-E21D-1A26-8259-11CA44BA6A18}"/>
              </a:ext>
            </a:extLst>
          </p:cNvPr>
          <p:cNvSpPr txBox="1"/>
          <p:nvPr/>
        </p:nvSpPr>
        <p:spPr>
          <a:xfrm>
            <a:off x="631190" y="710565"/>
            <a:ext cx="5994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dirty="0">
                <a:solidFill>
                  <a:srgbClr val="007456"/>
                </a:solidFill>
                <a:cs typeface="+mn-ea"/>
                <a:sym typeface="+mn-lt"/>
              </a:rPr>
              <a:t>Administrators navbar</a:t>
            </a:r>
            <a:endParaRPr lang="zh-CN" altLang="en-US" sz="4800" dirty="0">
              <a:solidFill>
                <a:srgbClr val="007456"/>
              </a:solidFill>
              <a:cs typeface="+mn-ea"/>
              <a:sym typeface="+mn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BFE8E1-61F3-2793-F700-F559D534F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43" y="2407374"/>
            <a:ext cx="10188576" cy="85846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F396345-DE29-C328-4E54-87C63E8C7EF4}"/>
              </a:ext>
            </a:extLst>
          </p:cNvPr>
          <p:cNvSpPr txBox="1"/>
          <p:nvPr/>
        </p:nvSpPr>
        <p:spPr>
          <a:xfrm>
            <a:off x="1395707" y="3615323"/>
            <a:ext cx="922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administrators, accessing the Dashboard is made simple through this dedicated link in the navigation bar.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444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图形">
            <a:extLst>
              <a:ext uri="{FF2B5EF4-FFF2-40B4-BE49-F238E27FC236}">
                <a16:creationId xmlns:a16="http://schemas.microsoft.com/office/drawing/2014/main" id="{407A4160-0C80-3079-A3D6-E48429CC6E18}"/>
              </a:ext>
            </a:extLst>
          </p:cNvPr>
          <p:cNvSpPr>
            <a:spLocks noChangeAspect="1"/>
          </p:cNvSpPr>
          <p:nvPr/>
        </p:nvSpPr>
        <p:spPr>
          <a:xfrm rot="5400000">
            <a:off x="807720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图形">
            <a:extLst>
              <a:ext uri="{FF2B5EF4-FFF2-40B4-BE49-F238E27FC236}">
                <a16:creationId xmlns:a16="http://schemas.microsoft.com/office/drawing/2014/main" id="{AAD5A50B-D7C3-8BB0-40A4-C5C826035E4D}"/>
              </a:ext>
            </a:extLst>
          </p:cNvPr>
          <p:cNvSpPr>
            <a:spLocks noChangeAspect="1"/>
          </p:cNvSpPr>
          <p:nvPr/>
        </p:nvSpPr>
        <p:spPr>
          <a:xfrm rot="5400000">
            <a:off x="102679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图形">
            <a:extLst>
              <a:ext uri="{FF2B5EF4-FFF2-40B4-BE49-F238E27FC236}">
                <a16:creationId xmlns:a16="http://schemas.microsoft.com/office/drawing/2014/main" id="{FF039950-B50F-0CD2-7B9A-D05C0CF773CD}"/>
              </a:ext>
            </a:extLst>
          </p:cNvPr>
          <p:cNvSpPr>
            <a:spLocks noChangeAspect="1"/>
          </p:cNvSpPr>
          <p:nvPr/>
        </p:nvSpPr>
        <p:spPr>
          <a:xfrm rot="5400000">
            <a:off x="124523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图形">
            <a:extLst>
              <a:ext uri="{FF2B5EF4-FFF2-40B4-BE49-F238E27FC236}">
                <a16:creationId xmlns:a16="http://schemas.microsoft.com/office/drawing/2014/main" id="{2D4DB059-1B4F-5D55-E374-4675F8665E71}"/>
              </a:ext>
            </a:extLst>
          </p:cNvPr>
          <p:cNvCxnSpPr>
            <a:cxnSpLocks/>
          </p:cNvCxnSpPr>
          <p:nvPr/>
        </p:nvCxnSpPr>
        <p:spPr>
          <a:xfrm>
            <a:off x="807720" y="1499235"/>
            <a:ext cx="1275080" cy="0"/>
          </a:xfrm>
          <a:prstGeom prst="line">
            <a:avLst/>
          </a:prstGeom>
          <a:ln w="12700">
            <a:gradFill>
              <a:gsLst>
                <a:gs pos="0">
                  <a:srgbClr val="007456"/>
                </a:gs>
                <a:gs pos="100000">
                  <a:srgbClr val="007456">
                    <a:alpha val="0"/>
                  </a:srgb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形">
            <a:extLst>
              <a:ext uri="{FF2B5EF4-FFF2-40B4-BE49-F238E27FC236}">
                <a16:creationId xmlns:a16="http://schemas.microsoft.com/office/drawing/2014/main" id="{7F62E965-E21D-1A26-8259-11CA44BA6A18}"/>
              </a:ext>
            </a:extLst>
          </p:cNvPr>
          <p:cNvSpPr txBox="1"/>
          <p:nvPr/>
        </p:nvSpPr>
        <p:spPr>
          <a:xfrm>
            <a:off x="631189" y="710565"/>
            <a:ext cx="446404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dirty="0">
                <a:solidFill>
                  <a:srgbClr val="007456"/>
                </a:solidFill>
                <a:cs typeface="+mn-ea"/>
                <a:sym typeface="+mn-lt"/>
              </a:rPr>
              <a:t>Dashboard Page</a:t>
            </a:r>
            <a:endParaRPr lang="zh-CN" altLang="en-US" sz="4800" dirty="0">
              <a:solidFill>
                <a:srgbClr val="007456"/>
              </a:solidFill>
              <a:cs typeface="+mn-ea"/>
              <a:sym typeface="+mn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1662BB3-A55F-0B48-6100-724CF9AF5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096" y="1802451"/>
            <a:ext cx="8365808" cy="40836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786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图形">
            <a:extLst>
              <a:ext uri="{FF2B5EF4-FFF2-40B4-BE49-F238E27FC236}">
                <a16:creationId xmlns:a16="http://schemas.microsoft.com/office/drawing/2014/main" id="{407A4160-0C80-3079-A3D6-E48429CC6E18}"/>
              </a:ext>
            </a:extLst>
          </p:cNvPr>
          <p:cNvSpPr>
            <a:spLocks noChangeAspect="1"/>
          </p:cNvSpPr>
          <p:nvPr/>
        </p:nvSpPr>
        <p:spPr>
          <a:xfrm rot="5400000">
            <a:off x="807720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图形">
            <a:extLst>
              <a:ext uri="{FF2B5EF4-FFF2-40B4-BE49-F238E27FC236}">
                <a16:creationId xmlns:a16="http://schemas.microsoft.com/office/drawing/2014/main" id="{AAD5A50B-D7C3-8BB0-40A4-C5C826035E4D}"/>
              </a:ext>
            </a:extLst>
          </p:cNvPr>
          <p:cNvSpPr>
            <a:spLocks noChangeAspect="1"/>
          </p:cNvSpPr>
          <p:nvPr/>
        </p:nvSpPr>
        <p:spPr>
          <a:xfrm rot="5400000">
            <a:off x="102679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图形">
            <a:extLst>
              <a:ext uri="{FF2B5EF4-FFF2-40B4-BE49-F238E27FC236}">
                <a16:creationId xmlns:a16="http://schemas.microsoft.com/office/drawing/2014/main" id="{FF039950-B50F-0CD2-7B9A-D05C0CF773CD}"/>
              </a:ext>
            </a:extLst>
          </p:cNvPr>
          <p:cNvSpPr>
            <a:spLocks noChangeAspect="1"/>
          </p:cNvSpPr>
          <p:nvPr/>
        </p:nvSpPr>
        <p:spPr>
          <a:xfrm rot="5400000">
            <a:off x="124523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图形">
            <a:extLst>
              <a:ext uri="{FF2B5EF4-FFF2-40B4-BE49-F238E27FC236}">
                <a16:creationId xmlns:a16="http://schemas.microsoft.com/office/drawing/2014/main" id="{2D4DB059-1B4F-5D55-E374-4675F8665E71}"/>
              </a:ext>
            </a:extLst>
          </p:cNvPr>
          <p:cNvCxnSpPr>
            <a:cxnSpLocks/>
          </p:cNvCxnSpPr>
          <p:nvPr/>
        </p:nvCxnSpPr>
        <p:spPr>
          <a:xfrm>
            <a:off x="807720" y="1499235"/>
            <a:ext cx="1275080" cy="0"/>
          </a:xfrm>
          <a:prstGeom prst="line">
            <a:avLst/>
          </a:prstGeom>
          <a:ln w="12700">
            <a:gradFill>
              <a:gsLst>
                <a:gs pos="0">
                  <a:srgbClr val="007456"/>
                </a:gs>
                <a:gs pos="100000">
                  <a:srgbClr val="007456">
                    <a:alpha val="0"/>
                  </a:srgb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形">
            <a:extLst>
              <a:ext uri="{FF2B5EF4-FFF2-40B4-BE49-F238E27FC236}">
                <a16:creationId xmlns:a16="http://schemas.microsoft.com/office/drawing/2014/main" id="{7F62E965-E21D-1A26-8259-11CA44BA6A18}"/>
              </a:ext>
            </a:extLst>
          </p:cNvPr>
          <p:cNvSpPr txBox="1"/>
          <p:nvPr/>
        </p:nvSpPr>
        <p:spPr>
          <a:xfrm>
            <a:off x="631189" y="710565"/>
            <a:ext cx="446404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dirty="0">
                <a:solidFill>
                  <a:srgbClr val="007456"/>
                </a:solidFill>
                <a:cs typeface="+mn-ea"/>
                <a:sym typeface="+mn-lt"/>
              </a:rPr>
              <a:t>Dashboard Page</a:t>
            </a:r>
            <a:endParaRPr lang="zh-CN" altLang="en-US" sz="4800" dirty="0">
              <a:solidFill>
                <a:srgbClr val="007456"/>
              </a:solidFill>
              <a:cs typeface="+mn-ea"/>
              <a:sym typeface="+mn-lt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3107BCD-5AE7-AD9B-371F-609ACBF76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0" y="1848167"/>
            <a:ext cx="8369300" cy="4075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85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图形"/>
            <p:cNvSpPr txBox="1"/>
            <p:nvPr/>
          </p:nvSpPr>
          <p:spPr>
            <a:xfrm>
              <a:off x="3581" y="2358"/>
              <a:ext cx="4365" cy="4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900" dirty="0">
                  <a:gradFill>
                    <a:gsLst>
                      <a:gs pos="0">
                        <a:srgbClr val="007456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07</a:t>
              </a:r>
            </a:p>
          </p:txBody>
        </p:sp>
        <p:sp>
          <p:nvSpPr>
            <p:cNvPr id="29" name="图形"/>
            <p:cNvSpPr/>
            <p:nvPr/>
          </p:nvSpPr>
          <p:spPr>
            <a:xfrm rot="10800000" flipH="1">
              <a:off x="6931" y="2970"/>
              <a:ext cx="1092" cy="1092"/>
            </a:xfrm>
            <a:prstGeom prst="ellipse">
              <a:avLst/>
            </a:prstGeom>
            <a:gradFill>
              <a:gsLst>
                <a:gs pos="16000">
                  <a:schemeClr val="bg1">
                    <a:alpha val="0"/>
                  </a:schemeClr>
                </a:gs>
                <a:gs pos="100000">
                  <a:srgbClr val="007456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图形"/>
            <p:cNvSpPr>
              <a:spLocks noChangeAspect="1"/>
            </p:cNvSpPr>
            <p:nvPr/>
          </p:nvSpPr>
          <p:spPr>
            <a:xfrm rot="5400000">
              <a:off x="4072" y="704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图形"/>
            <p:cNvSpPr>
              <a:spLocks noChangeAspect="1"/>
            </p:cNvSpPr>
            <p:nvPr/>
          </p:nvSpPr>
          <p:spPr>
            <a:xfrm rot="5400000">
              <a:off x="4417" y="704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图形"/>
            <p:cNvSpPr>
              <a:spLocks noChangeAspect="1"/>
            </p:cNvSpPr>
            <p:nvPr/>
          </p:nvSpPr>
          <p:spPr>
            <a:xfrm rot="5400000">
              <a:off x="4761" y="704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0" name="图形"/>
            <p:cNvCxnSpPr>
              <a:cxnSpLocks/>
            </p:cNvCxnSpPr>
            <p:nvPr/>
          </p:nvCxnSpPr>
          <p:spPr>
            <a:xfrm>
              <a:off x="4072" y="6871"/>
              <a:ext cx="8682" cy="0"/>
            </a:xfrm>
            <a:prstGeom prst="line">
              <a:avLst/>
            </a:prstGeom>
            <a:ln w="12700">
              <a:gradFill>
                <a:gsLst>
                  <a:gs pos="0">
                    <a:srgbClr val="007456"/>
                  </a:gs>
                  <a:gs pos="100000">
                    <a:srgbClr val="007456">
                      <a:alpha val="0"/>
                    </a:srgbClr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图形"/>
            <p:cNvSpPr txBox="1"/>
            <p:nvPr/>
          </p:nvSpPr>
          <p:spPr>
            <a:xfrm>
              <a:off x="3794" y="5629"/>
              <a:ext cx="9440" cy="13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4800" dirty="0">
                  <a:solidFill>
                    <a:srgbClr val="007456"/>
                  </a:solidFill>
                  <a:cs typeface="+mn-ea"/>
                  <a:sym typeface="+mn-lt"/>
                </a:rPr>
                <a:t>CONCLUSION</a:t>
              </a:r>
              <a:endParaRPr lang="zh-CN" altLang="en-US" sz="4800" dirty="0">
                <a:solidFill>
                  <a:srgbClr val="007456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3231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图形"/>
            <p:cNvSpPr>
              <a:spLocks noChangeAspect="1"/>
            </p:cNvSpPr>
            <p:nvPr/>
          </p:nvSpPr>
          <p:spPr>
            <a:xfrm rot="5400000">
              <a:off x="1272" y="253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图形"/>
            <p:cNvSpPr>
              <a:spLocks noChangeAspect="1"/>
            </p:cNvSpPr>
            <p:nvPr/>
          </p:nvSpPr>
          <p:spPr>
            <a:xfrm rot="5400000">
              <a:off x="1617" y="253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图形"/>
            <p:cNvSpPr>
              <a:spLocks noChangeAspect="1"/>
            </p:cNvSpPr>
            <p:nvPr/>
          </p:nvSpPr>
          <p:spPr>
            <a:xfrm rot="5400000">
              <a:off x="1961" y="253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0" name="图形"/>
            <p:cNvCxnSpPr>
              <a:cxnSpLocks/>
            </p:cNvCxnSpPr>
            <p:nvPr/>
          </p:nvCxnSpPr>
          <p:spPr>
            <a:xfrm>
              <a:off x="1272" y="2361"/>
              <a:ext cx="2008" cy="0"/>
            </a:xfrm>
            <a:prstGeom prst="line">
              <a:avLst/>
            </a:prstGeom>
            <a:ln w="12700">
              <a:gradFill>
                <a:gsLst>
                  <a:gs pos="0">
                    <a:srgbClr val="007456"/>
                  </a:gs>
                  <a:gs pos="100000">
                    <a:srgbClr val="007456">
                      <a:alpha val="0"/>
                    </a:srgbClr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图形"/>
            <p:cNvSpPr txBox="1"/>
            <p:nvPr/>
          </p:nvSpPr>
          <p:spPr>
            <a:xfrm>
              <a:off x="994" y="1119"/>
              <a:ext cx="9440" cy="13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4800" dirty="0">
                  <a:solidFill>
                    <a:srgbClr val="007456"/>
                  </a:solidFill>
                  <a:cs typeface="+mn-ea"/>
                  <a:sym typeface="+mn-lt"/>
                </a:rPr>
                <a:t>PLAN</a:t>
              </a:r>
              <a:endParaRPr lang="zh-CN" altLang="en-US" sz="4800" dirty="0">
                <a:solidFill>
                  <a:srgbClr val="007456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图形">
            <a:extLst>
              <a:ext uri="{FF2B5EF4-FFF2-40B4-BE49-F238E27FC236}">
                <a16:creationId xmlns:a16="http://schemas.microsoft.com/office/drawing/2014/main" id="{FFD55C85-000A-3713-EEF1-47DCDEF2BC2B}"/>
              </a:ext>
            </a:extLst>
          </p:cNvPr>
          <p:cNvSpPr txBox="1"/>
          <p:nvPr/>
        </p:nvSpPr>
        <p:spPr>
          <a:xfrm>
            <a:off x="2885095" y="156146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rPr>
              <a:t>1</a:t>
            </a:r>
          </a:p>
        </p:txBody>
      </p:sp>
      <p:sp>
        <p:nvSpPr>
          <p:cNvPr id="10" name="图形">
            <a:extLst>
              <a:ext uri="{FF2B5EF4-FFF2-40B4-BE49-F238E27FC236}">
                <a16:creationId xmlns:a16="http://schemas.microsoft.com/office/drawing/2014/main" id="{0237771D-A56C-605E-1F61-69459B8DCCCF}"/>
              </a:ext>
            </a:extLst>
          </p:cNvPr>
          <p:cNvSpPr txBox="1"/>
          <p:nvPr/>
        </p:nvSpPr>
        <p:spPr>
          <a:xfrm>
            <a:off x="3330258" y="1574089"/>
            <a:ext cx="399605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spc="300" dirty="0">
                <a:cs typeface="+mn-ea"/>
                <a:sym typeface="+mn-lt"/>
              </a:rPr>
              <a:t>Introduction</a:t>
            </a:r>
            <a:r>
              <a:rPr lang="en-US" altLang="zh-CN" sz="3200" dirty="0">
                <a:solidFill>
                  <a:srgbClr val="007456"/>
                </a:solidFill>
                <a:cs typeface="+mn-ea"/>
                <a:sym typeface="+mn-lt"/>
              </a:rPr>
              <a:t> </a:t>
            </a:r>
            <a:endParaRPr lang="zh-CN" altLang="en-US" sz="3200" dirty="0">
              <a:solidFill>
                <a:srgbClr val="007456"/>
              </a:solidFill>
              <a:cs typeface="+mn-ea"/>
              <a:sym typeface="+mn-lt"/>
            </a:endParaRPr>
          </a:p>
        </p:txBody>
      </p:sp>
      <p:sp>
        <p:nvSpPr>
          <p:cNvPr id="27" name="图形">
            <a:extLst>
              <a:ext uri="{FF2B5EF4-FFF2-40B4-BE49-F238E27FC236}">
                <a16:creationId xmlns:a16="http://schemas.microsoft.com/office/drawing/2014/main" id="{A2A3DFF3-09B3-C23A-DC1A-24CA0FE105B7}"/>
              </a:ext>
            </a:extLst>
          </p:cNvPr>
          <p:cNvSpPr txBox="1"/>
          <p:nvPr/>
        </p:nvSpPr>
        <p:spPr>
          <a:xfrm>
            <a:off x="2885095" y="21140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rPr>
              <a:t>2</a:t>
            </a:r>
          </a:p>
        </p:txBody>
      </p:sp>
      <p:sp>
        <p:nvSpPr>
          <p:cNvPr id="28" name="图形">
            <a:extLst>
              <a:ext uri="{FF2B5EF4-FFF2-40B4-BE49-F238E27FC236}">
                <a16:creationId xmlns:a16="http://schemas.microsoft.com/office/drawing/2014/main" id="{3E6FF1A2-638B-3969-3F6C-61832456F549}"/>
              </a:ext>
            </a:extLst>
          </p:cNvPr>
          <p:cNvSpPr txBox="1"/>
          <p:nvPr/>
        </p:nvSpPr>
        <p:spPr>
          <a:xfrm>
            <a:off x="3330258" y="2126637"/>
            <a:ext cx="336677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spc="300" dirty="0">
                <a:cs typeface="+mn-ea"/>
                <a:sym typeface="+mn-lt"/>
              </a:rPr>
              <a:t>The Internship</a:t>
            </a:r>
          </a:p>
        </p:txBody>
      </p:sp>
      <p:sp>
        <p:nvSpPr>
          <p:cNvPr id="30" name="图形">
            <a:extLst>
              <a:ext uri="{FF2B5EF4-FFF2-40B4-BE49-F238E27FC236}">
                <a16:creationId xmlns:a16="http://schemas.microsoft.com/office/drawing/2014/main" id="{4354AEDD-3C0D-A060-3848-59BF7C647ADF}"/>
              </a:ext>
            </a:extLst>
          </p:cNvPr>
          <p:cNvSpPr txBox="1"/>
          <p:nvPr/>
        </p:nvSpPr>
        <p:spPr>
          <a:xfrm>
            <a:off x="2885095" y="265271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rPr>
              <a:t>3</a:t>
            </a:r>
          </a:p>
        </p:txBody>
      </p:sp>
      <p:sp>
        <p:nvSpPr>
          <p:cNvPr id="31" name="图形">
            <a:extLst>
              <a:ext uri="{FF2B5EF4-FFF2-40B4-BE49-F238E27FC236}">
                <a16:creationId xmlns:a16="http://schemas.microsoft.com/office/drawing/2014/main" id="{90DD41DA-230A-5690-4878-2A504A217ED5}"/>
              </a:ext>
            </a:extLst>
          </p:cNvPr>
          <p:cNvSpPr txBox="1"/>
          <p:nvPr/>
        </p:nvSpPr>
        <p:spPr>
          <a:xfrm>
            <a:off x="3330258" y="2665336"/>
            <a:ext cx="399605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spc="300" dirty="0">
                <a:cs typeface="+mn-ea"/>
                <a:sym typeface="+mn-lt"/>
              </a:rPr>
              <a:t>Project Overview</a:t>
            </a:r>
          </a:p>
        </p:txBody>
      </p:sp>
      <p:sp>
        <p:nvSpPr>
          <p:cNvPr id="32" name="图形">
            <a:extLst>
              <a:ext uri="{FF2B5EF4-FFF2-40B4-BE49-F238E27FC236}">
                <a16:creationId xmlns:a16="http://schemas.microsoft.com/office/drawing/2014/main" id="{18983EB2-2D28-692C-FFEA-B40DAD73D3B0}"/>
              </a:ext>
            </a:extLst>
          </p:cNvPr>
          <p:cNvSpPr txBox="1"/>
          <p:nvPr/>
        </p:nvSpPr>
        <p:spPr>
          <a:xfrm>
            <a:off x="2878110" y="31997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rPr>
              <a:t>4</a:t>
            </a:r>
          </a:p>
        </p:txBody>
      </p:sp>
      <p:sp>
        <p:nvSpPr>
          <p:cNvPr id="33" name="图形">
            <a:extLst>
              <a:ext uri="{FF2B5EF4-FFF2-40B4-BE49-F238E27FC236}">
                <a16:creationId xmlns:a16="http://schemas.microsoft.com/office/drawing/2014/main" id="{C135F9C5-3739-EBBB-BC94-21399BAE7304}"/>
              </a:ext>
            </a:extLst>
          </p:cNvPr>
          <p:cNvSpPr txBox="1"/>
          <p:nvPr/>
        </p:nvSpPr>
        <p:spPr>
          <a:xfrm>
            <a:off x="3323273" y="3212365"/>
            <a:ext cx="613378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spc="300" dirty="0">
                <a:cs typeface="+mn-ea"/>
                <a:sym typeface="+mn-lt"/>
              </a:rPr>
              <a:t>Data Modeling and Design</a:t>
            </a:r>
          </a:p>
        </p:txBody>
      </p:sp>
      <p:sp>
        <p:nvSpPr>
          <p:cNvPr id="34" name="图形">
            <a:extLst>
              <a:ext uri="{FF2B5EF4-FFF2-40B4-BE49-F238E27FC236}">
                <a16:creationId xmlns:a16="http://schemas.microsoft.com/office/drawing/2014/main" id="{A5612B2E-1B7F-CB6F-9EC0-ED97B80C3591}"/>
              </a:ext>
            </a:extLst>
          </p:cNvPr>
          <p:cNvSpPr txBox="1"/>
          <p:nvPr/>
        </p:nvSpPr>
        <p:spPr>
          <a:xfrm>
            <a:off x="2878110" y="373414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rPr>
              <a:t>5</a:t>
            </a:r>
          </a:p>
        </p:txBody>
      </p:sp>
      <p:sp>
        <p:nvSpPr>
          <p:cNvPr id="35" name="图形">
            <a:extLst>
              <a:ext uri="{FF2B5EF4-FFF2-40B4-BE49-F238E27FC236}">
                <a16:creationId xmlns:a16="http://schemas.microsoft.com/office/drawing/2014/main" id="{50592B30-AA2D-5FBF-90F1-4530122EEBFE}"/>
              </a:ext>
            </a:extLst>
          </p:cNvPr>
          <p:cNvSpPr txBox="1"/>
          <p:nvPr/>
        </p:nvSpPr>
        <p:spPr>
          <a:xfrm>
            <a:off x="3323273" y="3746770"/>
            <a:ext cx="613378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spc="300" dirty="0">
                <a:cs typeface="+mn-ea"/>
                <a:sym typeface="+mn-lt"/>
              </a:rPr>
              <a:t>Technologies Used</a:t>
            </a:r>
          </a:p>
        </p:txBody>
      </p:sp>
      <p:sp>
        <p:nvSpPr>
          <p:cNvPr id="36" name="图形">
            <a:extLst>
              <a:ext uri="{FF2B5EF4-FFF2-40B4-BE49-F238E27FC236}">
                <a16:creationId xmlns:a16="http://schemas.microsoft.com/office/drawing/2014/main" id="{4B6DFBB9-E4E0-911A-4F1C-EFC6FEAE9498}"/>
              </a:ext>
            </a:extLst>
          </p:cNvPr>
          <p:cNvSpPr txBox="1"/>
          <p:nvPr/>
        </p:nvSpPr>
        <p:spPr>
          <a:xfrm>
            <a:off x="2885095" y="42945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rPr>
              <a:t>6</a:t>
            </a:r>
          </a:p>
        </p:txBody>
      </p:sp>
      <p:sp>
        <p:nvSpPr>
          <p:cNvPr id="37" name="图形">
            <a:extLst>
              <a:ext uri="{FF2B5EF4-FFF2-40B4-BE49-F238E27FC236}">
                <a16:creationId xmlns:a16="http://schemas.microsoft.com/office/drawing/2014/main" id="{3FF17569-7072-3ED3-F292-84DB5D197683}"/>
              </a:ext>
            </a:extLst>
          </p:cNvPr>
          <p:cNvSpPr txBox="1"/>
          <p:nvPr/>
        </p:nvSpPr>
        <p:spPr>
          <a:xfrm>
            <a:off x="3330258" y="4307133"/>
            <a:ext cx="613378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spc="300" dirty="0">
                <a:cs typeface="+mn-ea"/>
                <a:sym typeface="+mn-lt"/>
              </a:rPr>
              <a:t>Interface Presentation</a:t>
            </a:r>
          </a:p>
        </p:txBody>
      </p:sp>
      <p:sp>
        <p:nvSpPr>
          <p:cNvPr id="38" name="图形">
            <a:extLst>
              <a:ext uri="{FF2B5EF4-FFF2-40B4-BE49-F238E27FC236}">
                <a16:creationId xmlns:a16="http://schemas.microsoft.com/office/drawing/2014/main" id="{5AFE0E69-AF76-ABCB-957D-B126B1B726F5}"/>
              </a:ext>
            </a:extLst>
          </p:cNvPr>
          <p:cNvSpPr txBox="1"/>
          <p:nvPr/>
        </p:nvSpPr>
        <p:spPr>
          <a:xfrm>
            <a:off x="2885095" y="48155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rPr>
              <a:t>7</a:t>
            </a:r>
          </a:p>
        </p:txBody>
      </p:sp>
      <p:sp>
        <p:nvSpPr>
          <p:cNvPr id="39" name="图形">
            <a:extLst>
              <a:ext uri="{FF2B5EF4-FFF2-40B4-BE49-F238E27FC236}">
                <a16:creationId xmlns:a16="http://schemas.microsoft.com/office/drawing/2014/main" id="{85C56CF2-9C2C-8891-4F65-5971A5B68B3D}"/>
              </a:ext>
            </a:extLst>
          </p:cNvPr>
          <p:cNvSpPr txBox="1"/>
          <p:nvPr/>
        </p:nvSpPr>
        <p:spPr>
          <a:xfrm>
            <a:off x="3330258" y="4828204"/>
            <a:ext cx="613378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spc="300" dirty="0">
                <a:cs typeface="+mn-ea"/>
                <a:sym typeface="+mn-lt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18919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图形"/>
            <p:cNvSpPr txBox="1"/>
            <p:nvPr/>
          </p:nvSpPr>
          <p:spPr>
            <a:xfrm>
              <a:off x="3581" y="2358"/>
              <a:ext cx="4365" cy="4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900" dirty="0">
                  <a:gradFill>
                    <a:gsLst>
                      <a:gs pos="0">
                        <a:srgbClr val="007456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9" name="图形"/>
            <p:cNvSpPr/>
            <p:nvPr/>
          </p:nvSpPr>
          <p:spPr>
            <a:xfrm rot="10800000" flipH="1">
              <a:off x="6931" y="2970"/>
              <a:ext cx="1092" cy="1092"/>
            </a:xfrm>
            <a:prstGeom prst="ellipse">
              <a:avLst/>
            </a:prstGeom>
            <a:gradFill>
              <a:gsLst>
                <a:gs pos="16000">
                  <a:schemeClr val="bg1">
                    <a:alpha val="0"/>
                  </a:schemeClr>
                </a:gs>
                <a:gs pos="100000">
                  <a:srgbClr val="007456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图形"/>
            <p:cNvSpPr>
              <a:spLocks noChangeAspect="1"/>
            </p:cNvSpPr>
            <p:nvPr/>
          </p:nvSpPr>
          <p:spPr>
            <a:xfrm rot="5400000">
              <a:off x="4072" y="704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图形"/>
            <p:cNvSpPr>
              <a:spLocks noChangeAspect="1"/>
            </p:cNvSpPr>
            <p:nvPr/>
          </p:nvSpPr>
          <p:spPr>
            <a:xfrm rot="5400000">
              <a:off x="4417" y="704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图形"/>
            <p:cNvSpPr>
              <a:spLocks noChangeAspect="1"/>
            </p:cNvSpPr>
            <p:nvPr/>
          </p:nvSpPr>
          <p:spPr>
            <a:xfrm rot="5400000">
              <a:off x="4761" y="704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0" name="图形"/>
            <p:cNvCxnSpPr>
              <a:cxnSpLocks/>
            </p:cNvCxnSpPr>
            <p:nvPr/>
          </p:nvCxnSpPr>
          <p:spPr>
            <a:xfrm>
              <a:off x="4072" y="6871"/>
              <a:ext cx="6671" cy="0"/>
            </a:xfrm>
            <a:prstGeom prst="line">
              <a:avLst/>
            </a:prstGeom>
            <a:ln w="12700">
              <a:gradFill>
                <a:gsLst>
                  <a:gs pos="0">
                    <a:srgbClr val="007456"/>
                  </a:gs>
                  <a:gs pos="100000">
                    <a:srgbClr val="007456">
                      <a:alpha val="0"/>
                    </a:srgbClr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图形"/>
            <p:cNvSpPr txBox="1"/>
            <p:nvPr/>
          </p:nvSpPr>
          <p:spPr>
            <a:xfrm>
              <a:off x="3794" y="5629"/>
              <a:ext cx="7496" cy="13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4800" dirty="0">
                  <a:solidFill>
                    <a:srgbClr val="007456"/>
                  </a:solidFill>
                  <a:cs typeface="+mn-ea"/>
                  <a:sym typeface="+mn-lt"/>
                </a:rPr>
                <a:t>THE </a:t>
              </a:r>
              <a:r>
                <a:rPr lang="en-US" altLang="zh-CN" sz="4800" spc="300" dirty="0">
                  <a:solidFill>
                    <a:srgbClr val="007456"/>
                  </a:solidFill>
                  <a:cs typeface="+mn-ea"/>
                  <a:sym typeface="+mn-lt"/>
                </a:rPr>
                <a:t>INTERNSHIP</a:t>
              </a:r>
              <a:endParaRPr lang="zh-CN" altLang="en-US" sz="4800" spc="300" dirty="0">
                <a:solidFill>
                  <a:srgbClr val="007456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366678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图形">
            <a:extLst>
              <a:ext uri="{FF2B5EF4-FFF2-40B4-BE49-F238E27FC236}">
                <a16:creationId xmlns:a16="http://schemas.microsoft.com/office/drawing/2014/main" id="{407A4160-0C80-3079-A3D6-E48429CC6E18}"/>
              </a:ext>
            </a:extLst>
          </p:cNvPr>
          <p:cNvSpPr>
            <a:spLocks noChangeAspect="1"/>
          </p:cNvSpPr>
          <p:nvPr/>
        </p:nvSpPr>
        <p:spPr>
          <a:xfrm rot="5400000">
            <a:off x="807720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图形">
            <a:extLst>
              <a:ext uri="{FF2B5EF4-FFF2-40B4-BE49-F238E27FC236}">
                <a16:creationId xmlns:a16="http://schemas.microsoft.com/office/drawing/2014/main" id="{AAD5A50B-D7C3-8BB0-40A4-C5C826035E4D}"/>
              </a:ext>
            </a:extLst>
          </p:cNvPr>
          <p:cNvSpPr>
            <a:spLocks noChangeAspect="1"/>
          </p:cNvSpPr>
          <p:nvPr/>
        </p:nvSpPr>
        <p:spPr>
          <a:xfrm rot="5400000">
            <a:off x="102679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图形">
            <a:extLst>
              <a:ext uri="{FF2B5EF4-FFF2-40B4-BE49-F238E27FC236}">
                <a16:creationId xmlns:a16="http://schemas.microsoft.com/office/drawing/2014/main" id="{FF039950-B50F-0CD2-7B9A-D05C0CF773CD}"/>
              </a:ext>
            </a:extLst>
          </p:cNvPr>
          <p:cNvSpPr>
            <a:spLocks noChangeAspect="1"/>
          </p:cNvSpPr>
          <p:nvPr/>
        </p:nvSpPr>
        <p:spPr>
          <a:xfrm rot="5400000">
            <a:off x="124523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图形">
            <a:extLst>
              <a:ext uri="{FF2B5EF4-FFF2-40B4-BE49-F238E27FC236}">
                <a16:creationId xmlns:a16="http://schemas.microsoft.com/office/drawing/2014/main" id="{2D4DB059-1B4F-5D55-E374-4675F8665E71}"/>
              </a:ext>
            </a:extLst>
          </p:cNvPr>
          <p:cNvCxnSpPr>
            <a:cxnSpLocks/>
          </p:cNvCxnSpPr>
          <p:nvPr/>
        </p:nvCxnSpPr>
        <p:spPr>
          <a:xfrm>
            <a:off x="807720" y="1499235"/>
            <a:ext cx="1275080" cy="0"/>
          </a:xfrm>
          <a:prstGeom prst="line">
            <a:avLst/>
          </a:prstGeom>
          <a:ln w="12700">
            <a:gradFill>
              <a:gsLst>
                <a:gs pos="0">
                  <a:srgbClr val="007456"/>
                </a:gs>
                <a:gs pos="100000">
                  <a:srgbClr val="007456">
                    <a:alpha val="0"/>
                  </a:srgb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形">
            <a:extLst>
              <a:ext uri="{FF2B5EF4-FFF2-40B4-BE49-F238E27FC236}">
                <a16:creationId xmlns:a16="http://schemas.microsoft.com/office/drawing/2014/main" id="{7F62E965-E21D-1A26-8259-11CA44BA6A18}"/>
              </a:ext>
            </a:extLst>
          </p:cNvPr>
          <p:cNvSpPr txBox="1"/>
          <p:nvPr/>
        </p:nvSpPr>
        <p:spPr>
          <a:xfrm>
            <a:off x="631190" y="710565"/>
            <a:ext cx="5994400" cy="831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dirty="0">
                <a:solidFill>
                  <a:srgbClr val="007456"/>
                </a:solidFill>
                <a:cs typeface="+mn-ea"/>
                <a:sym typeface="+mn-lt"/>
              </a:rPr>
              <a:t>THE </a:t>
            </a:r>
            <a:r>
              <a:rPr lang="en-US" altLang="zh-CN" sz="4800" spc="300" dirty="0">
                <a:solidFill>
                  <a:srgbClr val="007456"/>
                </a:solidFill>
                <a:cs typeface="+mn-ea"/>
                <a:sym typeface="+mn-lt"/>
              </a:rPr>
              <a:t>INTERNSHIP</a:t>
            </a:r>
            <a:endParaRPr lang="zh-CN" altLang="en-US" sz="4800" spc="300" dirty="0">
              <a:solidFill>
                <a:srgbClr val="007456"/>
              </a:solidFill>
              <a:cs typeface="+mn-ea"/>
              <a:sym typeface="+mn-lt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E7ACF76-8E7F-CE95-575F-5B24B6849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50" y="2148841"/>
            <a:ext cx="4171950" cy="27813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2272AF8-F70F-2B8F-28F7-C3312A01DA8B}"/>
              </a:ext>
            </a:extLst>
          </p:cNvPr>
          <p:cNvSpPr txBox="1"/>
          <p:nvPr/>
        </p:nvSpPr>
        <p:spPr>
          <a:xfrm>
            <a:off x="906236" y="2288203"/>
            <a:ext cx="358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SOTRAGEP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C2E094-5301-75D6-ADB7-F49E3A23C267}"/>
              </a:ext>
            </a:extLst>
          </p:cNvPr>
          <p:cNvSpPr txBox="1"/>
          <p:nvPr/>
        </p:nvSpPr>
        <p:spPr>
          <a:xfrm>
            <a:off x="2535397" y="3053080"/>
            <a:ext cx="2525712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Renovation industry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8625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图形"/>
            <p:cNvSpPr txBox="1"/>
            <p:nvPr/>
          </p:nvSpPr>
          <p:spPr>
            <a:xfrm>
              <a:off x="3581" y="2358"/>
              <a:ext cx="4365" cy="4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900" dirty="0">
                  <a:gradFill>
                    <a:gsLst>
                      <a:gs pos="0">
                        <a:srgbClr val="007456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9" name="图形"/>
            <p:cNvSpPr/>
            <p:nvPr/>
          </p:nvSpPr>
          <p:spPr>
            <a:xfrm rot="10800000" flipH="1">
              <a:off x="6931" y="2970"/>
              <a:ext cx="1092" cy="1092"/>
            </a:xfrm>
            <a:prstGeom prst="ellipse">
              <a:avLst/>
            </a:prstGeom>
            <a:gradFill>
              <a:gsLst>
                <a:gs pos="16000">
                  <a:schemeClr val="bg1">
                    <a:alpha val="0"/>
                  </a:schemeClr>
                </a:gs>
                <a:gs pos="100000">
                  <a:srgbClr val="007456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图形"/>
            <p:cNvSpPr>
              <a:spLocks noChangeAspect="1"/>
            </p:cNvSpPr>
            <p:nvPr/>
          </p:nvSpPr>
          <p:spPr>
            <a:xfrm rot="5400000">
              <a:off x="4072" y="704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图形"/>
            <p:cNvSpPr>
              <a:spLocks noChangeAspect="1"/>
            </p:cNvSpPr>
            <p:nvPr/>
          </p:nvSpPr>
          <p:spPr>
            <a:xfrm rot="5400000">
              <a:off x="4417" y="704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图形"/>
            <p:cNvSpPr>
              <a:spLocks noChangeAspect="1"/>
            </p:cNvSpPr>
            <p:nvPr/>
          </p:nvSpPr>
          <p:spPr>
            <a:xfrm rot="5400000">
              <a:off x="4761" y="704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0" name="图形"/>
            <p:cNvCxnSpPr>
              <a:cxnSpLocks/>
            </p:cNvCxnSpPr>
            <p:nvPr/>
          </p:nvCxnSpPr>
          <p:spPr>
            <a:xfrm>
              <a:off x="3794" y="6871"/>
              <a:ext cx="6766" cy="0"/>
            </a:xfrm>
            <a:prstGeom prst="line">
              <a:avLst/>
            </a:prstGeom>
            <a:ln w="12700">
              <a:gradFill>
                <a:gsLst>
                  <a:gs pos="0">
                    <a:srgbClr val="007456"/>
                  </a:gs>
                  <a:gs pos="100000">
                    <a:srgbClr val="007456">
                      <a:alpha val="0"/>
                    </a:srgbClr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图形"/>
            <p:cNvSpPr txBox="1"/>
            <p:nvPr/>
          </p:nvSpPr>
          <p:spPr>
            <a:xfrm>
              <a:off x="3794" y="5629"/>
              <a:ext cx="11334" cy="13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4800" dirty="0">
                  <a:solidFill>
                    <a:srgbClr val="007456"/>
                  </a:solidFill>
                  <a:cs typeface="+mn-ea"/>
                  <a:sym typeface="+mn-lt"/>
                </a:rPr>
                <a:t>Project Overview</a:t>
              </a:r>
              <a:endParaRPr lang="zh-CN" altLang="en-US" sz="4800" dirty="0">
                <a:solidFill>
                  <a:srgbClr val="007456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0F9F6B47-290F-8519-332D-E1D2174CF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1719" y1="35417" x2="31719" y2="35417"/>
                        <a14:foregroundMark x1="11484" y1="42222" x2="11484" y2="42222"/>
                        <a14:foregroundMark x1="55781" y1="39167" x2="55781" y2="39167"/>
                        <a14:foregroundMark x1="65078" y1="42917" x2="65078" y2="42917"/>
                        <a14:foregroundMark x1="81953" y1="42222" x2="81953" y2="4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183" y="1680210"/>
            <a:ext cx="4513580" cy="25387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2580803"/>
      </p:ext>
    </p:extLst>
  </p:cSld>
  <p:clrMapOvr>
    <a:masterClrMapping/>
  </p:clrMapOvr>
  <p:transition spd="med"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图形"/>
            <p:cNvSpPr txBox="1"/>
            <p:nvPr/>
          </p:nvSpPr>
          <p:spPr>
            <a:xfrm>
              <a:off x="3581" y="2358"/>
              <a:ext cx="4365" cy="4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900" dirty="0">
                  <a:gradFill>
                    <a:gsLst>
                      <a:gs pos="0">
                        <a:srgbClr val="007456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29" name="图形"/>
            <p:cNvSpPr/>
            <p:nvPr/>
          </p:nvSpPr>
          <p:spPr>
            <a:xfrm rot="10800000" flipH="1">
              <a:off x="6931" y="2970"/>
              <a:ext cx="1092" cy="1092"/>
            </a:xfrm>
            <a:prstGeom prst="ellipse">
              <a:avLst/>
            </a:prstGeom>
            <a:gradFill>
              <a:gsLst>
                <a:gs pos="16000">
                  <a:schemeClr val="bg1">
                    <a:alpha val="0"/>
                  </a:schemeClr>
                </a:gs>
                <a:gs pos="100000">
                  <a:srgbClr val="007456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图形"/>
            <p:cNvSpPr>
              <a:spLocks noChangeAspect="1"/>
            </p:cNvSpPr>
            <p:nvPr/>
          </p:nvSpPr>
          <p:spPr>
            <a:xfrm rot="5400000">
              <a:off x="4072" y="704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图形"/>
            <p:cNvSpPr>
              <a:spLocks noChangeAspect="1"/>
            </p:cNvSpPr>
            <p:nvPr/>
          </p:nvSpPr>
          <p:spPr>
            <a:xfrm rot="5400000">
              <a:off x="4417" y="704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图形"/>
            <p:cNvSpPr>
              <a:spLocks noChangeAspect="1"/>
            </p:cNvSpPr>
            <p:nvPr/>
          </p:nvSpPr>
          <p:spPr>
            <a:xfrm rot="5400000">
              <a:off x="4761" y="704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0" name="图形"/>
            <p:cNvCxnSpPr>
              <a:cxnSpLocks/>
            </p:cNvCxnSpPr>
            <p:nvPr/>
          </p:nvCxnSpPr>
          <p:spPr>
            <a:xfrm>
              <a:off x="3794" y="6871"/>
              <a:ext cx="10835" cy="0"/>
            </a:xfrm>
            <a:prstGeom prst="line">
              <a:avLst/>
            </a:prstGeom>
            <a:ln w="12700">
              <a:gradFill>
                <a:gsLst>
                  <a:gs pos="0">
                    <a:srgbClr val="007456"/>
                  </a:gs>
                  <a:gs pos="100000">
                    <a:srgbClr val="007456">
                      <a:alpha val="0"/>
                    </a:srgbClr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图形"/>
            <p:cNvSpPr txBox="1"/>
            <p:nvPr/>
          </p:nvSpPr>
          <p:spPr>
            <a:xfrm>
              <a:off x="3794" y="5629"/>
              <a:ext cx="11334" cy="13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4800" dirty="0">
                  <a:solidFill>
                    <a:srgbClr val="007456"/>
                  </a:solidFill>
                  <a:cs typeface="+mn-ea"/>
                  <a:sym typeface="+mn-lt"/>
                </a:rPr>
                <a:t>Data </a:t>
              </a:r>
              <a:r>
                <a:rPr lang="en-US" altLang="zh-CN" sz="4800" spc="300" dirty="0">
                  <a:solidFill>
                    <a:srgbClr val="007456"/>
                  </a:solidFill>
                  <a:cs typeface="+mn-ea"/>
                  <a:sym typeface="+mn-lt"/>
                </a:rPr>
                <a:t>Modeling</a:t>
              </a:r>
              <a:r>
                <a:rPr lang="en-US" altLang="zh-CN" sz="4800" dirty="0">
                  <a:solidFill>
                    <a:srgbClr val="007456"/>
                  </a:solidFill>
                  <a:cs typeface="+mn-ea"/>
                  <a:sym typeface="+mn-lt"/>
                </a:rPr>
                <a:t> and Design</a:t>
              </a:r>
              <a:endParaRPr lang="zh-CN" altLang="en-US" sz="4800" dirty="0">
                <a:solidFill>
                  <a:srgbClr val="007456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1073377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092A0D45-F7E7-63C0-F25C-A2306D857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1" y="996036"/>
            <a:ext cx="11269980" cy="5208181"/>
          </a:xfrm>
          <a:prstGeom prst="rect">
            <a:avLst/>
          </a:prstGeom>
        </p:spPr>
      </p:pic>
      <p:sp>
        <p:nvSpPr>
          <p:cNvPr id="2" name="图形">
            <a:extLst>
              <a:ext uri="{FF2B5EF4-FFF2-40B4-BE49-F238E27FC236}">
                <a16:creationId xmlns:a16="http://schemas.microsoft.com/office/drawing/2014/main" id="{407A4160-0C80-3079-A3D6-E48429CC6E18}"/>
              </a:ext>
            </a:extLst>
          </p:cNvPr>
          <p:cNvSpPr>
            <a:spLocks noChangeAspect="1"/>
          </p:cNvSpPr>
          <p:nvPr/>
        </p:nvSpPr>
        <p:spPr>
          <a:xfrm rot="5400000">
            <a:off x="807720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图形">
            <a:extLst>
              <a:ext uri="{FF2B5EF4-FFF2-40B4-BE49-F238E27FC236}">
                <a16:creationId xmlns:a16="http://schemas.microsoft.com/office/drawing/2014/main" id="{FF039950-B50F-0CD2-7B9A-D05C0CF773CD}"/>
              </a:ext>
            </a:extLst>
          </p:cNvPr>
          <p:cNvSpPr>
            <a:spLocks noChangeAspect="1"/>
          </p:cNvSpPr>
          <p:nvPr/>
        </p:nvSpPr>
        <p:spPr>
          <a:xfrm rot="5400000">
            <a:off x="124523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图形">
            <a:extLst>
              <a:ext uri="{FF2B5EF4-FFF2-40B4-BE49-F238E27FC236}">
                <a16:creationId xmlns:a16="http://schemas.microsoft.com/office/drawing/2014/main" id="{AAD5A50B-D7C3-8BB0-40A4-C5C826035E4D}"/>
              </a:ext>
            </a:extLst>
          </p:cNvPr>
          <p:cNvSpPr>
            <a:spLocks noChangeAspect="1"/>
          </p:cNvSpPr>
          <p:nvPr/>
        </p:nvSpPr>
        <p:spPr>
          <a:xfrm rot="5400000">
            <a:off x="1026795" y="1609725"/>
            <a:ext cx="129540" cy="128905"/>
          </a:xfrm>
          <a:prstGeom prst="flowChartConnector">
            <a:avLst/>
          </a:pr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图形">
            <a:extLst>
              <a:ext uri="{FF2B5EF4-FFF2-40B4-BE49-F238E27FC236}">
                <a16:creationId xmlns:a16="http://schemas.microsoft.com/office/drawing/2014/main" id="{2D4DB059-1B4F-5D55-E374-4675F8665E71}"/>
              </a:ext>
            </a:extLst>
          </p:cNvPr>
          <p:cNvCxnSpPr>
            <a:cxnSpLocks/>
          </p:cNvCxnSpPr>
          <p:nvPr/>
        </p:nvCxnSpPr>
        <p:spPr>
          <a:xfrm>
            <a:off x="807720" y="1499235"/>
            <a:ext cx="1275080" cy="0"/>
          </a:xfrm>
          <a:prstGeom prst="line">
            <a:avLst/>
          </a:prstGeom>
          <a:ln w="12700">
            <a:gradFill>
              <a:gsLst>
                <a:gs pos="0">
                  <a:srgbClr val="007456"/>
                </a:gs>
                <a:gs pos="100000">
                  <a:srgbClr val="007456">
                    <a:alpha val="0"/>
                  </a:srgb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形">
            <a:extLst>
              <a:ext uri="{FF2B5EF4-FFF2-40B4-BE49-F238E27FC236}">
                <a16:creationId xmlns:a16="http://schemas.microsoft.com/office/drawing/2014/main" id="{7F62E965-E21D-1A26-8259-11CA44BA6A18}"/>
              </a:ext>
            </a:extLst>
          </p:cNvPr>
          <p:cNvSpPr txBox="1"/>
          <p:nvPr/>
        </p:nvSpPr>
        <p:spPr>
          <a:xfrm>
            <a:off x="631190" y="710565"/>
            <a:ext cx="716026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dirty="0">
                <a:solidFill>
                  <a:srgbClr val="007456"/>
                </a:solidFill>
                <a:cs typeface="+mn-ea"/>
                <a:sym typeface="+mn-lt"/>
              </a:rPr>
              <a:t>Data </a:t>
            </a:r>
            <a:r>
              <a:rPr lang="en-US" altLang="zh-CN" sz="4800" spc="300" dirty="0">
                <a:solidFill>
                  <a:srgbClr val="007456"/>
                </a:solidFill>
                <a:cs typeface="+mn-ea"/>
                <a:sym typeface="+mn-lt"/>
              </a:rPr>
              <a:t>Modeling</a:t>
            </a:r>
            <a:r>
              <a:rPr lang="en-US" altLang="zh-CN" sz="4800" dirty="0">
                <a:solidFill>
                  <a:srgbClr val="007456"/>
                </a:solidFill>
                <a:cs typeface="+mn-ea"/>
                <a:sym typeface="+mn-lt"/>
              </a:rPr>
              <a:t> and Design</a:t>
            </a:r>
            <a:endParaRPr lang="zh-CN" altLang="en-US" sz="4800" dirty="0">
              <a:solidFill>
                <a:srgbClr val="007456"/>
              </a:solidFill>
              <a:cs typeface="+mn-ea"/>
              <a:sym typeface="+mn-lt"/>
            </a:endParaRPr>
          </a:p>
        </p:txBody>
      </p:sp>
      <p:sp>
        <p:nvSpPr>
          <p:cNvPr id="19" name="图形">
            <a:extLst>
              <a:ext uri="{FF2B5EF4-FFF2-40B4-BE49-F238E27FC236}">
                <a16:creationId xmlns:a16="http://schemas.microsoft.com/office/drawing/2014/main" id="{26893AD9-9AA5-56F4-1FC3-6F83E2D333C6}"/>
              </a:ext>
            </a:extLst>
          </p:cNvPr>
          <p:cNvSpPr/>
          <p:nvPr/>
        </p:nvSpPr>
        <p:spPr>
          <a:xfrm flipH="1" flipV="1">
            <a:off x="10640694" y="668337"/>
            <a:ext cx="1090295" cy="100584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963" h="888">
                <a:moveTo>
                  <a:pt x="0" y="42"/>
                </a:moveTo>
                <a:cubicBezTo>
                  <a:pt x="76" y="15"/>
                  <a:pt x="158" y="0"/>
                  <a:pt x="243" y="0"/>
                </a:cubicBezTo>
                <a:cubicBezTo>
                  <a:pt x="641" y="0"/>
                  <a:pt x="963" y="322"/>
                  <a:pt x="963" y="720"/>
                </a:cubicBezTo>
                <a:cubicBezTo>
                  <a:pt x="963" y="778"/>
                  <a:pt x="956" y="834"/>
                  <a:pt x="943" y="888"/>
                </a:cubicBezTo>
                <a:lnTo>
                  <a:pt x="0" y="888"/>
                </a:lnTo>
                <a:lnTo>
                  <a:pt x="0" y="42"/>
                </a:lnTo>
                <a:close/>
              </a:path>
            </a:pathLst>
          </a:custGeom>
          <a:solidFill>
            <a:srgbClr val="007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3880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solidFill>
                <a:srgbClr val="007456">
                  <a:alpha val="23922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solidFill>
                <a:srgbClr val="007456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图形"/>
            <p:cNvSpPr txBox="1"/>
            <p:nvPr/>
          </p:nvSpPr>
          <p:spPr>
            <a:xfrm>
              <a:off x="3581" y="2358"/>
              <a:ext cx="4365" cy="4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900" dirty="0">
                  <a:gradFill>
                    <a:gsLst>
                      <a:gs pos="0">
                        <a:srgbClr val="007456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29" name="图形"/>
            <p:cNvSpPr/>
            <p:nvPr/>
          </p:nvSpPr>
          <p:spPr>
            <a:xfrm rot="10800000" flipH="1">
              <a:off x="6931" y="2970"/>
              <a:ext cx="1092" cy="1092"/>
            </a:xfrm>
            <a:prstGeom prst="ellipse">
              <a:avLst/>
            </a:prstGeom>
            <a:gradFill>
              <a:gsLst>
                <a:gs pos="16000">
                  <a:schemeClr val="bg1">
                    <a:alpha val="0"/>
                  </a:schemeClr>
                </a:gs>
                <a:gs pos="100000">
                  <a:srgbClr val="007456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图形"/>
            <p:cNvSpPr>
              <a:spLocks noChangeAspect="1"/>
            </p:cNvSpPr>
            <p:nvPr/>
          </p:nvSpPr>
          <p:spPr>
            <a:xfrm rot="5400000">
              <a:off x="4072" y="704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图形"/>
            <p:cNvSpPr>
              <a:spLocks noChangeAspect="1"/>
            </p:cNvSpPr>
            <p:nvPr/>
          </p:nvSpPr>
          <p:spPr>
            <a:xfrm rot="5400000">
              <a:off x="4417" y="704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图形"/>
            <p:cNvSpPr>
              <a:spLocks noChangeAspect="1"/>
            </p:cNvSpPr>
            <p:nvPr/>
          </p:nvSpPr>
          <p:spPr>
            <a:xfrm rot="5400000">
              <a:off x="4761" y="7045"/>
              <a:ext cx="204" cy="203"/>
            </a:xfrm>
            <a:prstGeom prst="flowChartConnector">
              <a:avLst/>
            </a:pr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0" name="图形"/>
            <p:cNvCxnSpPr>
              <a:cxnSpLocks/>
            </p:cNvCxnSpPr>
            <p:nvPr/>
          </p:nvCxnSpPr>
          <p:spPr>
            <a:xfrm>
              <a:off x="4072" y="6871"/>
              <a:ext cx="7105" cy="0"/>
            </a:xfrm>
            <a:prstGeom prst="line">
              <a:avLst/>
            </a:prstGeom>
            <a:ln w="12700">
              <a:gradFill>
                <a:gsLst>
                  <a:gs pos="0">
                    <a:srgbClr val="007456"/>
                  </a:gs>
                  <a:gs pos="100000">
                    <a:srgbClr val="007456">
                      <a:alpha val="0"/>
                    </a:srgbClr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图形"/>
            <p:cNvSpPr txBox="1"/>
            <p:nvPr/>
          </p:nvSpPr>
          <p:spPr>
            <a:xfrm>
              <a:off x="3794" y="5629"/>
              <a:ext cx="7695" cy="13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4800" dirty="0">
                  <a:solidFill>
                    <a:srgbClr val="007456"/>
                  </a:solidFill>
                  <a:cs typeface="+mn-ea"/>
                  <a:sym typeface="+mn-lt"/>
                </a:rPr>
                <a:t>Technologies Used</a:t>
              </a:r>
              <a:endParaRPr lang="zh-CN" altLang="en-US" sz="4800" dirty="0">
                <a:solidFill>
                  <a:srgbClr val="007456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7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solidFill>
              <a:srgbClr val="007456"/>
            </a:soli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98396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499</Words>
  <Application>Microsoft Office PowerPoint</Application>
  <PresentationFormat>Grand écran</PresentationFormat>
  <Paragraphs>104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Söhne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Aymane ATIGUI</dc:creator>
  <cp:lastModifiedBy>Aymane ATIGUI</cp:lastModifiedBy>
  <cp:revision>15</cp:revision>
  <dcterms:created xsi:type="dcterms:W3CDTF">2023-06-10T14:20:20Z</dcterms:created>
  <dcterms:modified xsi:type="dcterms:W3CDTF">2023-06-12T22:36:39Z</dcterms:modified>
</cp:coreProperties>
</file>