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59" r:id="rId4"/>
    <p:sldId id="288" r:id="rId5"/>
    <p:sldId id="258" r:id="rId6"/>
    <p:sldId id="265" r:id="rId7"/>
    <p:sldId id="303" r:id="rId8"/>
    <p:sldId id="279" r:id="rId9"/>
  </p:sldIdLst>
  <p:sldSz cx="9144000" cy="5143500" type="screen16x9"/>
  <p:notesSz cx="6858000" cy="9144000"/>
  <p:embeddedFontLst>
    <p:embeddedFont>
      <p:font typeface="Antic Didon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xo 2 ExtraLight" panose="020B0604020202020204" charset="0"/>
      <p:regular r:id="rId16"/>
    </p:embeddedFont>
    <p:embeddedFont>
      <p:font typeface="Sniglet" panose="020B0604020202020204" charset="0"/>
      <p:regular r:id="rId17"/>
    </p:embeddedFont>
    <p:embeddedFont>
      <p:font typeface="Walter Turncoa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AC5E75-CF82-4A7B-9EAF-F727AAA05E37}">
  <a:tblStyle styleId="{3CAC5E75-CF82-4A7B-9EAF-F727AAA05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96" d="100"/>
          <a:sy n="96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50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25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799" y="10294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PHP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A8D5C-F1E8-42D4-84E8-EC71C2443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10"/>
          <a:stretch/>
        </p:blipFill>
        <p:spPr>
          <a:xfrm>
            <a:off x="508043" y="189985"/>
            <a:ext cx="1096507" cy="838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A88E3F-59D9-41B8-A508-6D4464E44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395" y="198730"/>
            <a:ext cx="819561" cy="1036186"/>
          </a:xfrm>
          <a:prstGeom prst="rect">
            <a:avLst/>
          </a:prstGeom>
        </p:spPr>
      </p:pic>
      <p:sp>
        <p:nvSpPr>
          <p:cNvPr id="14" name="Text Box 31">
            <a:extLst>
              <a:ext uri="{FF2B5EF4-FFF2-40B4-BE49-F238E27FC236}">
                <a16:creationId xmlns:a16="http://schemas.microsoft.com/office/drawing/2014/main" id="{48C9D168-F466-4458-8C1D-B33353A7D20E}"/>
              </a:ext>
            </a:extLst>
          </p:cNvPr>
          <p:cNvSpPr txBox="1"/>
          <p:nvPr/>
        </p:nvSpPr>
        <p:spPr>
          <a:xfrm>
            <a:off x="327819" y="3004447"/>
            <a:ext cx="8488363" cy="822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Ingénierie des Systèmes d’information et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Réseaux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30171496-C74E-4BE3-A78D-7CC32146FBD0}"/>
              </a:ext>
            </a:extLst>
          </p:cNvPr>
          <p:cNvSpPr txBox="1"/>
          <p:nvPr/>
        </p:nvSpPr>
        <p:spPr>
          <a:xfrm>
            <a:off x="1567536" y="2009156"/>
            <a:ext cx="6008926" cy="11753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Ecole Supérieur de Technologies –SAFI-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E9EBF-AAC3-406F-9B17-C5F933F881A9}"/>
              </a:ext>
            </a:extLst>
          </p:cNvPr>
          <p:cNvSpPr txBox="1"/>
          <p:nvPr/>
        </p:nvSpPr>
        <p:spPr>
          <a:xfrm>
            <a:off x="276651" y="4368985"/>
            <a:ext cx="2581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77FE0-AE0E-4AD6-B110-8E966731418B}"/>
              </a:ext>
            </a:extLst>
          </p:cNvPr>
          <p:cNvSpPr txBox="1"/>
          <p:nvPr/>
        </p:nvSpPr>
        <p:spPr>
          <a:xfrm>
            <a:off x="819286" y="4676762"/>
            <a:ext cx="247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tic Didone" pitchFamily="2" charset="0"/>
              </a:rPr>
              <a:t>ATIGUI Aymane</a:t>
            </a:r>
          </a:p>
        </p:txBody>
      </p:sp>
      <p:sp>
        <p:nvSpPr>
          <p:cNvPr id="25" name="AU">
            <a:extLst>
              <a:ext uri="{FF2B5EF4-FFF2-40B4-BE49-F238E27FC236}">
                <a16:creationId xmlns:a16="http://schemas.microsoft.com/office/drawing/2014/main" id="{2358783B-509A-4E84-8D94-9F0CFB8DD0F1}"/>
              </a:ext>
            </a:extLst>
          </p:cNvPr>
          <p:cNvSpPr txBox="1"/>
          <p:nvPr/>
        </p:nvSpPr>
        <p:spPr>
          <a:xfrm>
            <a:off x="7455943" y="4676762"/>
            <a:ext cx="1540463" cy="4172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solidFill>
                  <a:srgbClr val="FFFFFF"/>
                </a:solidFill>
                <a:latin typeface="Exo 2 ExtraLight" panose="000003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2022/2023</a:t>
            </a:r>
            <a:endParaRPr lang="en-US" sz="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AAA6F4-0375-461E-9531-7D995609B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490"/>
          <a:stretch/>
        </p:blipFill>
        <p:spPr>
          <a:xfrm>
            <a:off x="508043" y="1028701"/>
            <a:ext cx="1096507" cy="257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12000" y="104093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SOMMAIRE</a:t>
            </a:r>
            <a:endParaRPr sz="28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31550" y="173485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CONNEXION ET INSCRIPTION </a:t>
            </a:r>
          </a:p>
          <a:p>
            <a:pPr lvl="0"/>
            <a:r>
              <a:rPr lang="en-US" dirty="0"/>
              <a:t>MENU DE NAVIGATION</a:t>
            </a:r>
          </a:p>
          <a:p>
            <a:pPr lvl="0"/>
            <a:r>
              <a:rPr lang="fr-FR" dirty="0"/>
              <a:t>FORMULAIRE</a:t>
            </a:r>
            <a:r>
              <a:rPr lang="en-US" dirty="0"/>
              <a:t> </a:t>
            </a:r>
          </a:p>
          <a:p>
            <a:pPr lvl="0"/>
            <a:r>
              <a:rPr lang="fr-FR" dirty="0"/>
              <a:t>DÉCONNECTER</a:t>
            </a:r>
          </a:p>
          <a:p>
            <a:pPr lvl="0"/>
            <a:r>
              <a:rPr lang="fr-FR" dirty="0"/>
              <a:t>ADMINISTRATEUR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43221" y="341545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CONNEXION ET INSCRIPTION </a:t>
            </a:r>
            <a:br>
              <a:rPr lang="en-US" dirty="0"/>
            </a:br>
            <a:endParaRPr lang="en-US"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0" y="2106630"/>
            <a:ext cx="9017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	     	      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MENU DE NAVIGATION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53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2117850" y="2367044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400" dirty="0"/>
              <a:t>FORMULAIRE</a:t>
            </a:r>
            <a:endParaRPr sz="6600" dirty="0"/>
          </a:p>
        </p:txBody>
      </p:sp>
      <p:sp>
        <p:nvSpPr>
          <p:cNvPr id="74" name="Google Shape;74;p13"/>
          <p:cNvSpPr/>
          <p:nvPr/>
        </p:nvSpPr>
        <p:spPr>
          <a:xfrm>
            <a:off x="4004969" y="3240624"/>
            <a:ext cx="2039645" cy="13988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83;p14">
            <a:extLst>
              <a:ext uri="{FF2B5EF4-FFF2-40B4-BE49-F238E27FC236}">
                <a16:creationId xmlns:a16="http://schemas.microsoft.com/office/drawing/2014/main" id="{C92A4EDA-6035-4545-BFF8-0EB982137D2D}"/>
              </a:ext>
            </a:extLst>
          </p:cNvPr>
          <p:cNvSpPr/>
          <p:nvPr/>
        </p:nvSpPr>
        <p:spPr>
          <a:xfrm>
            <a:off x="3659652" y="155832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4">
            <a:extLst>
              <a:ext uri="{FF2B5EF4-FFF2-40B4-BE49-F238E27FC236}">
                <a16:creationId xmlns:a16="http://schemas.microsoft.com/office/drawing/2014/main" id="{A71BC68B-A7A5-48F5-A884-15AB23BE1FDA}"/>
              </a:ext>
            </a:extLst>
          </p:cNvPr>
          <p:cNvSpPr txBox="1">
            <a:spLocks/>
          </p:cNvSpPr>
          <p:nvPr/>
        </p:nvSpPr>
        <p:spPr>
          <a:xfrm>
            <a:off x="4199864" y="481013"/>
            <a:ext cx="903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Walter Turncoat" panose="020B0604020202020204" charset="0"/>
              </a:rPr>
              <a:t>3.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20284" y="2495712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400" dirty="0"/>
              <a:t>DÉCONNECTER</a:t>
            </a:r>
            <a:endParaRPr lang="fr-FR" sz="5400" b="1"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81;p14">
            <a:extLst>
              <a:ext uri="{FF2B5EF4-FFF2-40B4-BE49-F238E27FC236}">
                <a16:creationId xmlns:a16="http://schemas.microsoft.com/office/drawing/2014/main" id="{385A41EC-F4C0-4A60-93CB-085CBCCE44CB}"/>
              </a:ext>
            </a:extLst>
          </p:cNvPr>
          <p:cNvSpPr txBox="1">
            <a:spLocks/>
          </p:cNvSpPr>
          <p:nvPr/>
        </p:nvSpPr>
        <p:spPr>
          <a:xfrm>
            <a:off x="4134360" y="736965"/>
            <a:ext cx="1019177" cy="98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6600" dirty="0"/>
              <a:t>4.</a:t>
            </a:r>
          </a:p>
        </p:txBody>
      </p:sp>
      <p:sp>
        <p:nvSpPr>
          <p:cNvPr id="11" name="Google Shape;83;p14">
            <a:extLst>
              <a:ext uri="{FF2B5EF4-FFF2-40B4-BE49-F238E27FC236}">
                <a16:creationId xmlns:a16="http://schemas.microsoft.com/office/drawing/2014/main" id="{2966291B-3ECC-45DF-AEBB-004829B34280}"/>
              </a:ext>
            </a:extLst>
          </p:cNvPr>
          <p:cNvSpPr/>
          <p:nvPr/>
        </p:nvSpPr>
        <p:spPr>
          <a:xfrm>
            <a:off x="3839600" y="252948"/>
            <a:ext cx="1608699" cy="162030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122019" y="2478403"/>
            <a:ext cx="689995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000" dirty="0"/>
              <a:t>ADMINISTRATEUR</a:t>
            </a:r>
            <a:endParaRPr sz="4800" dirty="0"/>
          </a:p>
        </p:txBody>
      </p:sp>
      <p:sp>
        <p:nvSpPr>
          <p:cNvPr id="74" name="Google Shape;74;p13"/>
          <p:cNvSpPr/>
          <p:nvPr/>
        </p:nvSpPr>
        <p:spPr>
          <a:xfrm>
            <a:off x="4571997" y="3270443"/>
            <a:ext cx="2039645" cy="13988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83;p14">
            <a:extLst>
              <a:ext uri="{FF2B5EF4-FFF2-40B4-BE49-F238E27FC236}">
                <a16:creationId xmlns:a16="http://schemas.microsoft.com/office/drawing/2014/main" id="{C92A4EDA-6035-4545-BFF8-0EB982137D2D}"/>
              </a:ext>
            </a:extLst>
          </p:cNvPr>
          <p:cNvSpPr/>
          <p:nvPr/>
        </p:nvSpPr>
        <p:spPr>
          <a:xfrm>
            <a:off x="3659652" y="155832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4">
            <a:extLst>
              <a:ext uri="{FF2B5EF4-FFF2-40B4-BE49-F238E27FC236}">
                <a16:creationId xmlns:a16="http://schemas.microsoft.com/office/drawing/2014/main" id="{A71BC68B-A7A5-48F5-A884-15AB23BE1FDA}"/>
              </a:ext>
            </a:extLst>
          </p:cNvPr>
          <p:cNvSpPr txBox="1">
            <a:spLocks/>
          </p:cNvSpPr>
          <p:nvPr/>
        </p:nvSpPr>
        <p:spPr>
          <a:xfrm>
            <a:off x="4120351" y="446042"/>
            <a:ext cx="903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Walter Turncoat" panose="020B060402020202020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28863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6" y="19918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Merci 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299" name="Google Shape;299;p34"/>
          <p:cNvSpPr/>
          <p:nvPr/>
        </p:nvSpPr>
        <p:spPr>
          <a:xfrm>
            <a:off x="4228267" y="1133833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595089" y="3067094"/>
            <a:ext cx="1953821" cy="17841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62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Walter Turncoat</vt:lpstr>
      <vt:lpstr>Sniglet</vt:lpstr>
      <vt:lpstr>Courier New</vt:lpstr>
      <vt:lpstr>Calibri</vt:lpstr>
      <vt:lpstr>Exo 2 ExtraLight</vt:lpstr>
      <vt:lpstr>Times New Roman</vt:lpstr>
      <vt:lpstr>Antic Didone</vt:lpstr>
      <vt:lpstr>Ursula template</vt:lpstr>
      <vt:lpstr>PHP</vt:lpstr>
      <vt:lpstr>SOMMAIRE</vt:lpstr>
      <vt:lpstr>1.  CONNEXION ET INSCRIPTION  </vt:lpstr>
      <vt:lpstr>             2.  MENU DE NAVIGATION</vt:lpstr>
      <vt:lpstr>FORMULAIRE</vt:lpstr>
      <vt:lpstr>DÉCONNECTER</vt:lpstr>
      <vt:lpstr>ADMINISTRATEUR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AYMANE ATIGUI</dc:creator>
  <cp:lastModifiedBy>AYMANE ATIGUI</cp:lastModifiedBy>
  <cp:revision>23</cp:revision>
  <dcterms:modified xsi:type="dcterms:W3CDTF">2022-12-16T00:06:41Z</dcterms:modified>
</cp:coreProperties>
</file>