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0" r:id="rId2"/>
    <p:sldId id="27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812F5-D12A-4D22-9972-D1E4772AD9F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8BC43-62D3-4E08-8379-B47954C0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15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8BC43-62D3-4E08-8379-B47954C0F8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1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2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0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0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3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9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6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2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9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3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9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6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mage result for dtu logo png">
            <a:extLst>
              <a:ext uri="{FF2B5EF4-FFF2-40B4-BE49-F238E27FC236}">
                <a16:creationId xmlns:a16="http://schemas.microsoft.com/office/drawing/2014/main" id="{D6625AFC-351B-4840-AE16-6AF04C01F24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0" y="196118"/>
            <a:ext cx="409547" cy="65732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656D501-B4E4-4C53-B055-306022E1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01" y="125840"/>
            <a:ext cx="11854071" cy="907638"/>
          </a:xfrm>
        </p:spPr>
        <p:txBody>
          <a:bodyPr>
            <a:noAutofit/>
          </a:bodyPr>
          <a:lstStyle/>
          <a:p>
            <a:pPr algn="ctr"/>
            <a:r>
              <a:rPr lang="da-DK" sz="2800" b="1" dirty="0"/>
              <a:t>Generative Adversarial Networks – Deep Fashion</a:t>
            </a:r>
            <a:br>
              <a:rPr lang="da-DK" sz="2400" dirty="0"/>
            </a:br>
            <a:r>
              <a:rPr lang="da-DK" sz="1200" dirty="0" err="1"/>
              <a:t>Nikolay</a:t>
            </a:r>
            <a:r>
              <a:rPr lang="da-DK" sz="1200" dirty="0"/>
              <a:t> </a:t>
            </a:r>
            <a:r>
              <a:rPr lang="da-DK" sz="1200" dirty="0" err="1"/>
              <a:t>Nikolaev</a:t>
            </a:r>
            <a:r>
              <a:rPr lang="da-DK" sz="1200" dirty="0"/>
              <a:t> </a:t>
            </a:r>
            <a:r>
              <a:rPr lang="da-DK" sz="1200" dirty="0" err="1"/>
              <a:t>Dobrev</a:t>
            </a:r>
            <a:r>
              <a:rPr lang="da-DK" sz="1200" dirty="0"/>
              <a:t> (s182578) – </a:t>
            </a:r>
            <a:r>
              <a:rPr lang="da-DK" sz="1200" dirty="0" err="1"/>
              <a:t>Haoyu</a:t>
            </a:r>
            <a:r>
              <a:rPr lang="da-DK" sz="1200" dirty="0"/>
              <a:t> Zhang (s181774) – Ayman Eleya Zaki (s103861)</a:t>
            </a:r>
            <a:br>
              <a:rPr lang="da-DK" sz="1200" dirty="0"/>
            </a:br>
            <a:r>
              <a:rPr lang="da-DK" sz="1200" dirty="0"/>
              <a:t>Supervisors: Ole Winther, Peter Ebert</a:t>
            </a:r>
            <a:br>
              <a:rPr lang="da-DK" sz="1200" dirty="0"/>
            </a:b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F9B857-705B-49AA-BCAF-B115D948901E}"/>
              </a:ext>
            </a:extLst>
          </p:cNvPr>
          <p:cNvGrpSpPr/>
          <p:nvPr/>
        </p:nvGrpSpPr>
        <p:grpSpPr>
          <a:xfrm>
            <a:off x="4432096" y="967722"/>
            <a:ext cx="3787856" cy="1148885"/>
            <a:chOff x="1374242" y="3329766"/>
            <a:chExt cx="4023446" cy="11460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4A26BCD-72C0-4CCC-A8FB-59BF1C56C7B0}"/>
                </a:ext>
              </a:extLst>
            </p:cNvPr>
            <p:cNvSpPr/>
            <p:nvPr/>
          </p:nvSpPr>
          <p:spPr>
            <a:xfrm>
              <a:off x="1388065" y="3531446"/>
              <a:ext cx="4002284" cy="9443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Data loading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Features extraction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Language encoding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Transformation and Down-sampling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Body Coherence</a:t>
              </a:r>
            </a:p>
          </p:txBody>
        </p: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6BED48CB-7A20-463C-BE7A-68C9403305D4}"/>
                </a:ext>
              </a:extLst>
            </p:cNvPr>
            <p:cNvSpPr txBox="1">
              <a:spLocks/>
            </p:cNvSpPr>
            <p:nvPr/>
          </p:nvSpPr>
          <p:spPr>
            <a:xfrm>
              <a:off x="1374242" y="3329766"/>
              <a:ext cx="4023446" cy="201680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b="1" dirty="0">
                  <a:solidFill>
                    <a:schemeClr val="bg1"/>
                  </a:solidFill>
                </a:rPr>
                <a:t>Challenges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81E5F39-4C99-4ECD-BD52-5448EDA2D5C0}"/>
              </a:ext>
            </a:extLst>
          </p:cNvPr>
          <p:cNvGrpSpPr/>
          <p:nvPr/>
        </p:nvGrpSpPr>
        <p:grpSpPr>
          <a:xfrm>
            <a:off x="182760" y="2189809"/>
            <a:ext cx="4159134" cy="1847705"/>
            <a:chOff x="1363876" y="3329765"/>
            <a:chExt cx="3999346" cy="198953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2DE6965-40C7-48DA-BF5E-5D8F39B8BF13}"/>
                </a:ext>
              </a:extLst>
            </p:cNvPr>
            <p:cNvSpPr/>
            <p:nvPr/>
          </p:nvSpPr>
          <p:spPr>
            <a:xfrm>
              <a:off x="1363876" y="3329765"/>
              <a:ext cx="3999346" cy="19895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0D1B2A85-EEC4-4A51-8EB2-76246CB59AAD}"/>
                </a:ext>
              </a:extLst>
            </p:cNvPr>
            <p:cNvSpPr txBox="1">
              <a:spLocks/>
            </p:cNvSpPr>
            <p:nvPr/>
          </p:nvSpPr>
          <p:spPr>
            <a:xfrm>
              <a:off x="1363876" y="3329765"/>
              <a:ext cx="3999346" cy="249702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14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Model Architecture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F2649E9-D408-4027-8781-96F3FA357301}"/>
              </a:ext>
            </a:extLst>
          </p:cNvPr>
          <p:cNvGrpSpPr/>
          <p:nvPr/>
        </p:nvGrpSpPr>
        <p:grpSpPr>
          <a:xfrm>
            <a:off x="140201" y="969028"/>
            <a:ext cx="4209244" cy="1132471"/>
            <a:chOff x="1357300" y="3329764"/>
            <a:chExt cx="4005922" cy="12317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8B3261E-E9BB-47AC-8C1D-56581B9D9E0E}"/>
                </a:ext>
              </a:extLst>
            </p:cNvPr>
            <p:cNvSpPr/>
            <p:nvPr/>
          </p:nvSpPr>
          <p:spPr>
            <a:xfrm>
              <a:off x="1357300" y="3574302"/>
              <a:ext cx="3992661" cy="9871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a-DK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a-DK" sz="1200" dirty="0" err="1">
                  <a:solidFill>
                    <a:schemeClr val="tx1"/>
                  </a:solidFill>
                </a:rPr>
                <a:t>Conditional</a:t>
              </a:r>
              <a:r>
                <a:rPr lang="da-DK" sz="1200" dirty="0">
                  <a:solidFill>
                    <a:schemeClr val="tx1"/>
                  </a:solidFill>
                </a:rPr>
                <a:t> </a:t>
              </a:r>
              <a:r>
                <a:rPr lang="da-DK" sz="1200" dirty="0" err="1">
                  <a:solidFill>
                    <a:schemeClr val="tx1"/>
                  </a:solidFill>
                </a:rPr>
                <a:t>GANs</a:t>
              </a:r>
              <a:endParaRPr lang="da-DK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a-DK" sz="1200" dirty="0">
                  <a:solidFill>
                    <a:schemeClr val="tx1"/>
                  </a:solidFill>
                </a:rPr>
                <a:t>Deep Fashion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a-DK" sz="1200" dirty="0" err="1">
                  <a:solidFill>
                    <a:schemeClr val="tx1"/>
                  </a:solidFill>
                </a:rPr>
                <a:t>minmax</a:t>
              </a:r>
              <a:r>
                <a:rPr lang="da-DK" sz="1200" dirty="0">
                  <a:solidFill>
                    <a:schemeClr val="tx1"/>
                  </a:solidFill>
                </a:rPr>
                <a:t> </a:t>
              </a:r>
              <a:r>
                <a:rPr lang="da-DK" sz="1200" dirty="0" err="1">
                  <a:solidFill>
                    <a:schemeClr val="tx1"/>
                  </a:solidFill>
                </a:rPr>
                <a:t>loss</a:t>
              </a:r>
              <a:endParaRPr lang="da-DK" sz="1200" dirty="0">
                <a:solidFill>
                  <a:schemeClr val="tx1"/>
                </a:solidFill>
              </a:endParaRPr>
            </a:p>
            <a:p>
              <a:endParaRPr lang="da-DK" sz="1200" dirty="0">
                <a:solidFill>
                  <a:schemeClr val="tx1"/>
                </a:solidFill>
              </a:endParaRPr>
            </a:p>
            <a:p>
              <a:endParaRPr lang="da-DK" dirty="0">
                <a:solidFill>
                  <a:schemeClr val="tx1"/>
                </a:solidFill>
              </a:endParaRP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8FC39904-4D4C-4466-84F5-5F500A26D458}"/>
                </a:ext>
              </a:extLst>
            </p:cNvPr>
            <p:cNvSpPr txBox="1">
              <a:spLocks/>
            </p:cNvSpPr>
            <p:nvPr/>
          </p:nvSpPr>
          <p:spPr>
            <a:xfrm>
              <a:off x="1363876" y="3329764"/>
              <a:ext cx="3999346" cy="244538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b="1" dirty="0">
                  <a:solidFill>
                    <a:schemeClr val="bg1"/>
                  </a:solidFill>
                </a:rPr>
                <a:t>Introduction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AD1949-D36B-4D41-882F-183FCC39C2B7}"/>
              </a:ext>
            </a:extLst>
          </p:cNvPr>
          <p:cNvGrpSpPr/>
          <p:nvPr/>
        </p:nvGrpSpPr>
        <p:grpSpPr>
          <a:xfrm>
            <a:off x="4441372" y="3445986"/>
            <a:ext cx="3806324" cy="3340109"/>
            <a:chOff x="1323269" y="3335693"/>
            <a:chExt cx="4035072" cy="201071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1E88EB-CEC8-49F2-BF65-D32CC88CA548}"/>
                </a:ext>
              </a:extLst>
            </p:cNvPr>
            <p:cNvSpPr/>
            <p:nvPr/>
          </p:nvSpPr>
          <p:spPr>
            <a:xfrm>
              <a:off x="1323269" y="3336136"/>
              <a:ext cx="4031029" cy="20102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½</a:t>
              </a:r>
            </a:p>
          </p:txBody>
        </p:sp>
        <p:sp>
          <p:nvSpPr>
            <p:cNvPr id="49" name="Title 1">
              <a:extLst>
                <a:ext uri="{FF2B5EF4-FFF2-40B4-BE49-F238E27FC236}">
                  <a16:creationId xmlns:a16="http://schemas.microsoft.com/office/drawing/2014/main" id="{4F193625-A9C5-430C-A154-AFD40C9009EC}"/>
                </a:ext>
              </a:extLst>
            </p:cNvPr>
            <p:cNvSpPr txBox="1">
              <a:spLocks/>
            </p:cNvSpPr>
            <p:nvPr/>
          </p:nvSpPr>
          <p:spPr>
            <a:xfrm>
              <a:off x="1327313" y="3335693"/>
              <a:ext cx="4031028" cy="139163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b="1" dirty="0">
                  <a:solidFill>
                    <a:schemeClr val="bg1"/>
                  </a:solidFill>
                </a:rPr>
                <a:t>Analysis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6C2413A-C562-4F7F-AEE3-F49918A9B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760" y="503216"/>
            <a:ext cx="2321911" cy="275821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0BFF1A6-1209-4C3B-8042-9CD58C4456E8}"/>
              </a:ext>
            </a:extLst>
          </p:cNvPr>
          <p:cNvGrpSpPr/>
          <p:nvPr/>
        </p:nvGrpSpPr>
        <p:grpSpPr>
          <a:xfrm>
            <a:off x="182760" y="4110446"/>
            <a:ext cx="4166755" cy="2675649"/>
            <a:chOff x="1363877" y="3329766"/>
            <a:chExt cx="4043062" cy="198884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58FCF5D-6888-4826-84C5-DC8E7FBB8D51}"/>
                </a:ext>
              </a:extLst>
            </p:cNvPr>
            <p:cNvSpPr/>
            <p:nvPr/>
          </p:nvSpPr>
          <p:spPr>
            <a:xfrm>
              <a:off x="1363877" y="3470366"/>
              <a:ext cx="4032141" cy="1848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a-DK" dirty="0">
                <a:solidFill>
                  <a:schemeClr val="tx1"/>
                </a:solidFill>
              </a:endParaRPr>
            </a:p>
          </p:txBody>
        </p: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AA048859-8FCF-4CAE-A188-ED1C087AF3B8}"/>
                </a:ext>
              </a:extLst>
            </p:cNvPr>
            <p:cNvSpPr txBox="1">
              <a:spLocks/>
            </p:cNvSpPr>
            <p:nvPr/>
          </p:nvSpPr>
          <p:spPr>
            <a:xfrm>
              <a:off x="1363877" y="3329766"/>
              <a:ext cx="4043062" cy="162146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b="1" dirty="0">
                  <a:solidFill>
                    <a:schemeClr val="bg1"/>
                  </a:solidFill>
                </a:rPr>
                <a:t>Training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F67FE7-D5F0-4CD7-8740-89897696CFB2}"/>
              </a:ext>
            </a:extLst>
          </p:cNvPr>
          <p:cNvGrpSpPr/>
          <p:nvPr/>
        </p:nvGrpSpPr>
        <p:grpSpPr>
          <a:xfrm>
            <a:off x="4436824" y="2198517"/>
            <a:ext cx="3787856" cy="1157597"/>
            <a:chOff x="1372717" y="3321076"/>
            <a:chExt cx="4062746" cy="115470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F122C29-48F7-4921-86A4-577E3CAE5B93}"/>
                </a:ext>
              </a:extLst>
            </p:cNvPr>
            <p:cNvSpPr/>
            <p:nvPr/>
          </p:nvSpPr>
          <p:spPr>
            <a:xfrm>
              <a:off x="1373503" y="3529273"/>
              <a:ext cx="4043276" cy="946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Learning rate decay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Strong regularization on the generator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Adding more design features (Skin Color etc.)</a:t>
              </a:r>
            </a:p>
          </p:txBody>
        </p:sp>
        <p:sp>
          <p:nvSpPr>
            <p:cNvPr id="52" name="Title 1">
              <a:extLst>
                <a:ext uri="{FF2B5EF4-FFF2-40B4-BE49-F238E27FC236}">
                  <a16:creationId xmlns:a16="http://schemas.microsoft.com/office/drawing/2014/main" id="{86C65CD0-270D-4F5D-92C3-18A1FAF581AC}"/>
                </a:ext>
              </a:extLst>
            </p:cNvPr>
            <p:cNvSpPr txBox="1">
              <a:spLocks/>
            </p:cNvSpPr>
            <p:nvPr/>
          </p:nvSpPr>
          <p:spPr>
            <a:xfrm>
              <a:off x="1372717" y="3321076"/>
              <a:ext cx="4062746" cy="230595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b="1" dirty="0">
                  <a:solidFill>
                    <a:schemeClr val="bg1"/>
                  </a:solidFill>
                </a:rPr>
                <a:t>Experiments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2DDCB2C-67CE-4EF6-9973-08C802307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46" y="2438946"/>
            <a:ext cx="3943128" cy="15813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C66AA2-E8E7-435E-B5EF-868D3DF64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6783" y="4037514"/>
            <a:ext cx="3666258" cy="2436524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3EBCFEC-18A1-480D-88F4-60B7395623D1}"/>
              </a:ext>
            </a:extLst>
          </p:cNvPr>
          <p:cNvGrpSpPr/>
          <p:nvPr/>
        </p:nvGrpSpPr>
        <p:grpSpPr>
          <a:xfrm>
            <a:off x="8343360" y="967722"/>
            <a:ext cx="3806324" cy="4763815"/>
            <a:chOff x="1323269" y="3335693"/>
            <a:chExt cx="4035072" cy="201071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F9CB467-9CA2-4388-988E-7643541444B0}"/>
                </a:ext>
              </a:extLst>
            </p:cNvPr>
            <p:cNvSpPr/>
            <p:nvPr/>
          </p:nvSpPr>
          <p:spPr>
            <a:xfrm>
              <a:off x="1323269" y="3336136"/>
              <a:ext cx="4031029" cy="20102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½</a:t>
              </a:r>
            </a:p>
          </p:txBody>
        </p:sp>
        <p:sp>
          <p:nvSpPr>
            <p:cNvPr id="66" name="Title 1">
              <a:extLst>
                <a:ext uri="{FF2B5EF4-FFF2-40B4-BE49-F238E27FC236}">
                  <a16:creationId xmlns:a16="http://schemas.microsoft.com/office/drawing/2014/main" id="{241349E6-9296-4A86-8EA8-E2C930CCE4F3}"/>
                </a:ext>
              </a:extLst>
            </p:cNvPr>
            <p:cNvSpPr txBox="1">
              <a:spLocks/>
            </p:cNvSpPr>
            <p:nvPr/>
          </p:nvSpPr>
          <p:spPr>
            <a:xfrm>
              <a:off x="1327313" y="3335693"/>
              <a:ext cx="4031028" cy="100435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b="1" dirty="0">
                  <a:solidFill>
                    <a:schemeClr val="bg1"/>
                  </a:solidFill>
                </a:rPr>
                <a:t>Results</a:t>
              </a:r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D336AB30-6E4C-4B23-AE14-8CBF49CBAB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4129" y="3282596"/>
            <a:ext cx="2246714" cy="9771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AA2036-EF61-40C5-A7C0-03973A9323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6" y="4403548"/>
            <a:ext cx="3943128" cy="2382547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787E8B2D-61D5-4804-ABA1-FC39B73A5FE8}"/>
              </a:ext>
            </a:extLst>
          </p:cNvPr>
          <p:cNvGrpSpPr/>
          <p:nvPr/>
        </p:nvGrpSpPr>
        <p:grpSpPr>
          <a:xfrm>
            <a:off x="8335738" y="5817325"/>
            <a:ext cx="3810131" cy="968770"/>
            <a:chOff x="1363875" y="3329765"/>
            <a:chExt cx="4043064" cy="114601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944F2CD-46B8-4EC8-AA55-523025BBB199}"/>
                </a:ext>
              </a:extLst>
            </p:cNvPr>
            <p:cNvSpPr/>
            <p:nvPr/>
          </p:nvSpPr>
          <p:spPr>
            <a:xfrm>
              <a:off x="1363875" y="3529274"/>
              <a:ext cx="4035724" cy="946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Train GANs together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Experiment with different loss functions</a:t>
              </a:r>
            </a:p>
          </p:txBody>
        </p:sp>
        <p:sp>
          <p:nvSpPr>
            <p:cNvPr id="72" name="Title 1">
              <a:extLst>
                <a:ext uri="{FF2B5EF4-FFF2-40B4-BE49-F238E27FC236}">
                  <a16:creationId xmlns:a16="http://schemas.microsoft.com/office/drawing/2014/main" id="{F5670446-4FEC-4D30-A923-C464FF016ADD}"/>
                </a:ext>
              </a:extLst>
            </p:cNvPr>
            <p:cNvSpPr txBox="1">
              <a:spLocks/>
            </p:cNvSpPr>
            <p:nvPr/>
          </p:nvSpPr>
          <p:spPr>
            <a:xfrm>
              <a:off x="1363877" y="3329765"/>
              <a:ext cx="4043062" cy="267517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b="1" dirty="0">
                  <a:solidFill>
                    <a:schemeClr val="bg1"/>
                  </a:solidFill>
                </a:rPr>
                <a:t>Further work</a:t>
              </a:r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8CCF30BD-F9A3-418A-8839-4A4CDBB74D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4129" y="4313257"/>
            <a:ext cx="2246714" cy="97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5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AE71-E667-44CC-8C7A-36FDD58E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A273-E511-4217-9138-8594AC71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DFC63-863D-41B7-95AD-3A5778181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991" y="4265174"/>
            <a:ext cx="2663009" cy="225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4D9373-B403-475E-B6D4-EDE84FE3F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343" y="4634818"/>
            <a:ext cx="1158024" cy="26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1971</TotalTime>
  <Words>61</Words>
  <Application>Microsoft Office PowerPoint</Application>
  <PresentationFormat>Widescreen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Generative Adversarial Networks – Deep Fashion Nikolay Nikolaev Dobrev (s182578) – Haoyu Zhang (s181774) – Ayman Eleya Zaki (s103861) Supervisors: Ole Winther, Peter Ebert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Ashwinth Mathivanan</dc:creator>
  <cp:lastModifiedBy>Ayman Eleya Zaki</cp:lastModifiedBy>
  <cp:revision>114</cp:revision>
  <dcterms:created xsi:type="dcterms:W3CDTF">2019-05-09T15:15:07Z</dcterms:created>
  <dcterms:modified xsi:type="dcterms:W3CDTF">2019-12-03T14:20:18Z</dcterms:modified>
</cp:coreProperties>
</file>