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 Light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Inter ExtraBold"/>
      <p:bold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InterExtraBold-bold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InterExtra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Light-bold.fntdata"/><Relationship Id="rId16" Type="http://schemas.openxmlformats.org/officeDocument/2006/relationships/font" Target="fonts/InterLight-regular.fntdata"/><Relationship Id="rId19" Type="http://schemas.openxmlformats.org/officeDocument/2006/relationships/font" Target="fonts/InterLight-boldItalic.fntdata"/><Relationship Id="rId18" Type="http://schemas.openxmlformats.org/officeDocument/2006/relationships/font" Target="fonts/Int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b4169745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2b4169745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b416974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b416974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b416974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b41697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b4169745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b4169745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d16c9f39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d16c9f39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276725" y="10442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In-depth study of logistics and marketing through network</a:t>
            </a:r>
            <a:endParaRPr sz="3000"/>
          </a:p>
        </p:txBody>
      </p:sp>
      <p:sp>
        <p:nvSpPr>
          <p:cNvPr id="385" name="Google Shape;385;p53"/>
          <p:cNvSpPr txBox="1"/>
          <p:nvPr>
            <p:ph idx="2" type="title"/>
          </p:nvPr>
        </p:nvSpPr>
        <p:spPr>
          <a:xfrm>
            <a:off x="420875" y="2913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Steven Zhu, Darren Cheng, Ayman Momin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 5th, 2025</a:t>
            </a:r>
            <a:endParaRPr/>
          </a:p>
        </p:txBody>
      </p:sp>
      <p:pic>
        <p:nvPicPr>
          <p:cNvPr descr="Abstract image of blue ribbons on a black background." id="386" name="Google Shape;386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87" name="Google Shape;387;p53"/>
          <p:cNvSpPr/>
          <p:nvPr/>
        </p:nvSpPr>
        <p:spPr>
          <a:xfrm>
            <a:off x="6252825" y="2366700"/>
            <a:ext cx="14793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LOGO HERE</a:t>
            </a:r>
            <a:endParaRPr>
              <a:solidFill>
                <a:schemeClr val="accen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775" y="1387125"/>
            <a:ext cx="3961350" cy="250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goods sold data 2020: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attributes: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names, corresponding categories, selling prices, development costs, quantity, and brand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attribute addition: sale region, distribution center, customers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analysis using Python ( Pandas, Networkx)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visualization using Gephi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Expected size of the 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Medium-Scale preferred: 1,000 nodes with 3,000-5,000 edges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Nodes: product categories, regions of demand, distribution centers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Edges:distribution paths, delivering cost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node for sales summary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node for distribution center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of product type nodes under sales summary node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Questions: Why is it important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Covers two aspects: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chain: studies the path for goods delivery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Optimizes goods delivery paths to control cost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	Trend analysis by time to spot out the sales peaks and lows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	Customer segmentation: specialized offerings to improve sales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 Drives revenue up, cost down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311700" y="207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 for watching!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