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0"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8F2BCA1-B793-441C-845B-CE6932D62142}" type="datetimeFigureOut">
              <a:rPr lang="ar-EG" smtClean="0"/>
              <a:pPr/>
              <a:t>15/10/1439</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3D6C195-EC67-41A3-A7F3-97BD6DC829D5}" type="slidenum">
              <a:rPr lang="ar-EG" smtClean="0"/>
              <a:pPr/>
              <a:t>‹#›</a:t>
            </a:fld>
            <a:endParaRPr lang="ar-EG"/>
          </a:p>
        </p:txBody>
      </p:sp>
    </p:spTree>
    <p:extLst>
      <p:ext uri="{BB962C8B-B14F-4D97-AF65-F5344CB8AC3E}">
        <p14:creationId xmlns="" xmlns:p14="http://schemas.microsoft.com/office/powerpoint/2010/main" val="32775064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83D6C195-EC67-41A3-A7F3-97BD6DC829D5}" type="slidenum">
              <a:rPr lang="ar-EG" smtClean="0"/>
              <a:pPr/>
              <a:t>2</a:t>
            </a:fld>
            <a:endParaRPr lang="ar-EG"/>
          </a:p>
        </p:txBody>
      </p:sp>
    </p:spTree>
    <p:extLst>
      <p:ext uri="{BB962C8B-B14F-4D97-AF65-F5344CB8AC3E}">
        <p14:creationId xmlns="" xmlns:p14="http://schemas.microsoft.com/office/powerpoint/2010/main" val="27301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D6C195-EC67-41A3-A7F3-97BD6DC829D5}" type="slidenum">
              <a:rPr lang="ar-EG" smtClean="0"/>
              <a:pPr/>
              <a:t>8</a:t>
            </a:fld>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3753BED-4733-4991-A864-AAA5CDFF38EC}" type="slidenum">
              <a:rPr lang="ar-EG" smtClean="0"/>
              <a:pPr/>
              <a:t>‹#›</a:t>
            </a:fld>
            <a:endParaRPr lang="ar-EG"/>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3753BED-4733-4991-A864-AAA5CDFF38EC}" type="slidenum">
              <a:rPr lang="ar-EG" smtClean="0"/>
              <a:pPr/>
              <a:t>‹#›</a:t>
            </a:fld>
            <a:endParaRPr lang="ar-EG"/>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DAC1EE-54C8-4F5D-BF27-D7462AFF53F0}" type="datetimeFigureOut">
              <a:rPr lang="ar-EG" smtClean="0"/>
              <a:pPr/>
              <a:t>15/10/1439</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3753BED-4733-4991-A864-AAA5CDFF38EC}" type="slidenum">
              <a:rPr lang="ar-EG" smtClean="0"/>
              <a:pPr/>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0DAC1EE-54C8-4F5D-BF27-D7462AFF53F0}" type="datetimeFigureOut">
              <a:rPr lang="ar-EG" smtClean="0"/>
              <a:pPr/>
              <a:t>15/10/1439</a:t>
            </a:fld>
            <a:endParaRPr lang="ar-EG"/>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ar-EG"/>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3753BED-4733-4991-A864-AAA5CDFF38EC}" type="slidenum">
              <a:rPr lang="ar-EG" smtClean="0"/>
              <a:pPr/>
              <a:t>‹#›</a:t>
            </a:fld>
            <a:endParaRPr lang="ar-EG"/>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1" eaLnBrk="1" latinLnBrk="0" hangingPunct="1">
        <a:spcBef>
          <a:spcPct val="0"/>
        </a:spcBef>
        <a:buNone/>
        <a:defRPr sz="3000" kern="1200" cap="all" spc="50" baseline="0">
          <a:solidFill>
            <a:schemeClr val="tx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3.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ymanprocessor/ASUMobiCarG03/tree/master/Ardiuno/Mahmoud_Mohamed_Hafez/Sheet1" TargetMode="External"/><Relationship Id="rId3" Type="http://schemas.openxmlformats.org/officeDocument/2006/relationships/hyperlink" Target="https://github.com/aymanprocessor/ASUMobiCarG03/tree/master/Ardiuno/Ahmed_Osama_Mahmoud/Sheet1" TargetMode="External"/><Relationship Id="rId7" Type="http://schemas.openxmlformats.org/officeDocument/2006/relationships/hyperlink" Target="https://github.com/aymanprocessor/ASUMobiCarG03/tree/master/Ardiuno/Mahmoud_Mohamed_Abdelrazik/Sheet1"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s://github.com/aymanprocessor/ASUMobiCarG03/tree/master/Ardiuno/Hossam_Wageh_Byomy/Sheet1" TargetMode="External"/><Relationship Id="rId5" Type="http://schemas.openxmlformats.org/officeDocument/2006/relationships/hyperlink" Target="https://github.com/aymanprocessor/ASUMobiCarG03/tree/master/Ardiuno/Ayman_Mohamed_Saad/Sheet1" TargetMode="External"/><Relationship Id="rId15" Type="http://schemas.openxmlformats.org/officeDocument/2006/relationships/audio" Target="../media/audio11.wav"/><Relationship Id="rId10" Type="http://schemas.openxmlformats.org/officeDocument/2006/relationships/hyperlink" Target="https://github.com/aymanprocessor/ASUMobiCarG03/tree/master/Ardiuno/Shady_Shebl_Abdelhamid/Sheet1" TargetMode="External"/><Relationship Id="rId4" Type="http://schemas.openxmlformats.org/officeDocument/2006/relationships/hyperlink" Target="https://github.com/aymanprocessor/ASUMobiCarG03/tree/master/Ardiuno/Ayman_Badr_Ahmed/Sheet1" TargetMode="External"/><Relationship Id="rId9" Type="http://schemas.openxmlformats.org/officeDocument/2006/relationships/hyperlink" Target="https://github.com/aymanprocessor/ASUMobiCarG03/tree/master/Ardiuno/Mahmoud_Mohamed_Shaker/Sheet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ymanprocessor/ASUMobiCarG03"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1.wav"/><Relationship Id="rId5" Type="http://schemas.openxmlformats.org/officeDocument/2006/relationships/hyperlink" Target="https://www.youtube.com/watch?v=qjFwNkSU6Zk&amp;feature=youtu.be" TargetMode="External"/><Relationship Id="rId4" Type="http://schemas.openxmlformats.org/officeDocument/2006/relationships/hyperlink" Target="https://www.facebook.com/groups/156263650045265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7.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audio" Target="../media/audio1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 Id="rId9" Type="http://schemas.openxmlformats.org/officeDocument/2006/relationships/audio" Target="../media/audio1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470025"/>
          </a:xfrm>
        </p:spPr>
        <p:txBody>
          <a:bodyPr/>
          <a:lstStyle/>
          <a:p>
            <a:r>
              <a:rPr lang="en-US" sz="6000" dirty="0" err="1" smtClean="0"/>
              <a:t>MobiCar</a:t>
            </a:r>
            <a:endParaRPr lang="en-US" sz="6000" dirty="0"/>
          </a:p>
        </p:txBody>
      </p:sp>
      <p:pic>
        <p:nvPicPr>
          <p:cNvPr id="11270" name="Picture 6" descr="http://fc07.deviantart.net/fs71/i/2012/092/0/c/egfox_samsung_galaxy_siii__2012_hd_by_eg_art-d4uq2az.jpg"/>
          <p:cNvPicPr>
            <a:picLocks noChangeAspect="1" noChangeArrowheads="1"/>
          </p:cNvPicPr>
          <p:nvPr/>
        </p:nvPicPr>
        <p:blipFill>
          <a:blip r:embed="rId3" cstate="print"/>
          <a:srcRect/>
          <a:stretch>
            <a:fillRect/>
          </a:stretch>
        </p:blipFill>
        <p:spPr bwMode="auto">
          <a:xfrm>
            <a:off x="3200400" y="4876800"/>
            <a:ext cx="2191385" cy="1369616"/>
          </a:xfrm>
          <a:prstGeom prst="rect">
            <a:avLst/>
          </a:prstGeom>
          <a:noFill/>
        </p:spPr>
      </p:pic>
    </p:spTree>
    <p:extLst>
      <p:ext uri="{BB962C8B-B14F-4D97-AF65-F5344CB8AC3E}">
        <p14:creationId xmlns="" xmlns:p14="http://schemas.microsoft.com/office/powerpoint/2010/main" val="1977886630"/>
      </p:ext>
    </p:extLst>
  </p:cSld>
  <p:clrMapOvr>
    <a:masterClrMapping/>
  </p:clrMapOvr>
  <mc:AlternateContent xmlns:mc="http://schemas.openxmlformats.org/markup-compatibility/2006">
    <mc:Choice xmlns="" xmlns:p14="http://schemas.microsoft.com/office/powerpoint/2010/main" Requires="p14">
      <p:transition spd="slow" p14:dur="1400" advTm="10000">
        <p14:ripple/>
        <p:sndAc>
          <p:stSnd>
            <p:snd r:embed="rId4" name="bomb.wav"/>
          </p:stSnd>
        </p:sndAc>
      </p:transition>
    </mc:Choice>
    <mc:Fallback>
      <p:transition spd="slow" advTm="10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25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364162"/>
          </a:xfrm>
        </p:spPr>
        <p:txBody>
          <a:bodyPr/>
          <a:lstStyle/>
          <a:p>
            <a:pPr rtl="0"/>
            <a:r>
              <a:rPr lang="en-US" dirty="0" smtClean="0"/>
              <a:t/>
            </a:r>
            <a:br>
              <a:rPr lang="en-US" dirty="0" smtClean="0"/>
            </a:br>
            <a:r>
              <a:rPr lang="en-US" sz="3200" dirty="0" smtClean="0"/>
              <a:t> </a:t>
            </a:r>
            <a:r>
              <a:rPr lang="en-US" sz="2400" spc="30" dirty="0" smtClean="0">
                <a:latin typeface="+mn-lt"/>
                <a:ea typeface="+mn-ea"/>
                <a:cs typeface="+mn-cs"/>
              </a:rPr>
              <a:t>1x breadboard</a:t>
            </a:r>
            <a:br>
              <a:rPr lang="en-US" sz="2400" spc="30" dirty="0" smtClean="0">
                <a:latin typeface="+mn-lt"/>
                <a:ea typeface="+mn-ea"/>
                <a:cs typeface="+mn-cs"/>
              </a:rPr>
            </a:br>
            <a:r>
              <a:rPr lang="en-US" sz="2400" spc="30" dirty="0" smtClean="0">
                <a:latin typeface="+mn-lt"/>
                <a:ea typeface="+mn-ea"/>
                <a:cs typeface="+mn-cs"/>
              </a:rPr>
              <a:t> Some wires &amp; jumpers</a:t>
            </a:r>
            <a:br>
              <a:rPr lang="en-US" sz="2400" spc="30" dirty="0" smtClean="0">
                <a:latin typeface="+mn-lt"/>
                <a:ea typeface="+mn-ea"/>
                <a:cs typeface="+mn-cs"/>
              </a:rPr>
            </a:br>
            <a:r>
              <a:rPr lang="en-US" sz="2400" spc="30" dirty="0" smtClean="0">
                <a:latin typeface="+mn-lt"/>
                <a:ea typeface="+mn-ea"/>
                <a:cs typeface="+mn-cs"/>
              </a:rPr>
              <a:t> 1x </a:t>
            </a:r>
            <a:r>
              <a:rPr lang="en-US" sz="2400" spc="30" dirty="0" err="1" smtClean="0">
                <a:latin typeface="+mn-lt"/>
                <a:ea typeface="+mn-ea"/>
                <a:cs typeface="+mn-cs"/>
              </a:rPr>
              <a:t>Arduino</a:t>
            </a:r>
            <a:r>
              <a:rPr lang="en-US" sz="2400" spc="30" dirty="0" smtClean="0">
                <a:latin typeface="+mn-lt"/>
                <a:ea typeface="+mn-ea"/>
                <a:cs typeface="+mn-cs"/>
              </a:rPr>
              <a:t> </a:t>
            </a:r>
            <a:r>
              <a:rPr lang="en-US" sz="2400" spc="30" dirty="0" err="1" smtClean="0">
                <a:latin typeface="+mn-lt"/>
                <a:ea typeface="+mn-ea"/>
                <a:cs typeface="+mn-cs"/>
              </a:rPr>
              <a:t>uno</a:t>
            </a:r>
            <a:r>
              <a:rPr lang="en-US" sz="2400" spc="30" dirty="0" smtClean="0">
                <a:latin typeface="+mn-lt"/>
                <a:ea typeface="+mn-ea"/>
                <a:cs typeface="+mn-cs"/>
              </a:rPr>
              <a:t> kit</a:t>
            </a:r>
            <a:br>
              <a:rPr lang="en-US" sz="2400" spc="30" dirty="0" smtClean="0">
                <a:latin typeface="+mn-lt"/>
                <a:ea typeface="+mn-ea"/>
                <a:cs typeface="+mn-cs"/>
              </a:rPr>
            </a:br>
            <a:r>
              <a:rPr lang="en-US" sz="2400" spc="30" dirty="0" smtClean="0">
                <a:latin typeface="+mn-lt"/>
                <a:ea typeface="+mn-ea"/>
                <a:cs typeface="+mn-cs"/>
              </a:rPr>
              <a:t> 1x Bluetooth module</a:t>
            </a:r>
            <a:br>
              <a:rPr lang="en-US" sz="2400" spc="30" dirty="0" smtClean="0">
                <a:latin typeface="+mn-lt"/>
                <a:ea typeface="+mn-ea"/>
                <a:cs typeface="+mn-cs"/>
              </a:rPr>
            </a:br>
            <a:r>
              <a:rPr lang="en-US" sz="2400" spc="30" dirty="0" smtClean="0">
                <a:latin typeface="+mn-lt"/>
                <a:ea typeface="+mn-ea"/>
                <a:cs typeface="+mn-cs"/>
              </a:rPr>
              <a:t> 1x two 3.7 v battery holder</a:t>
            </a:r>
            <a:br>
              <a:rPr lang="en-US" sz="2400" spc="30" dirty="0" smtClean="0">
                <a:latin typeface="+mn-lt"/>
                <a:ea typeface="+mn-ea"/>
                <a:cs typeface="+mn-cs"/>
              </a:rPr>
            </a:br>
            <a:r>
              <a:rPr lang="en-US" sz="2400" spc="30" dirty="0" smtClean="0">
                <a:latin typeface="+mn-lt"/>
                <a:ea typeface="+mn-ea"/>
                <a:cs typeface="+mn-cs"/>
              </a:rPr>
              <a:t> 1x three 3.7 v battery holder</a:t>
            </a:r>
            <a:br>
              <a:rPr lang="en-US" sz="2400" spc="30" dirty="0" smtClean="0">
                <a:latin typeface="+mn-lt"/>
                <a:ea typeface="+mn-ea"/>
                <a:cs typeface="+mn-cs"/>
              </a:rPr>
            </a:br>
            <a:r>
              <a:rPr lang="en-US" sz="2400" spc="30" dirty="0" smtClean="0">
                <a:latin typeface="+mn-lt"/>
                <a:ea typeface="+mn-ea"/>
                <a:cs typeface="+mn-cs"/>
              </a:rPr>
              <a:t> 4x 3.7 v battery holder</a:t>
            </a:r>
            <a:br>
              <a:rPr lang="en-US" sz="2400" spc="30" dirty="0" smtClean="0">
                <a:latin typeface="+mn-lt"/>
                <a:ea typeface="+mn-ea"/>
                <a:cs typeface="+mn-cs"/>
              </a:rPr>
            </a:br>
            <a:r>
              <a:rPr lang="en-US" sz="2400" spc="30" dirty="0" smtClean="0">
                <a:latin typeface="+mn-lt"/>
                <a:ea typeface="+mn-ea"/>
                <a:cs typeface="+mn-cs"/>
              </a:rPr>
              <a:t> 1x driver module l298n</a:t>
            </a:r>
            <a:br>
              <a:rPr lang="en-US" sz="2400" spc="30" dirty="0" smtClean="0">
                <a:latin typeface="+mn-lt"/>
                <a:ea typeface="+mn-ea"/>
                <a:cs typeface="+mn-cs"/>
              </a:rPr>
            </a:br>
            <a:r>
              <a:rPr lang="en-US" sz="2400" spc="30" dirty="0" smtClean="0">
                <a:latin typeface="+mn-lt"/>
                <a:ea typeface="+mn-ea"/>
                <a:cs typeface="+mn-cs"/>
              </a:rPr>
              <a:t> 2x dc </a:t>
            </a:r>
            <a:r>
              <a:rPr lang="en-US" sz="2400" spc="30" dirty="0" err="1" smtClean="0">
                <a:latin typeface="+mn-lt"/>
                <a:ea typeface="+mn-ea"/>
                <a:cs typeface="+mn-cs"/>
              </a:rPr>
              <a:t>geard</a:t>
            </a:r>
            <a:r>
              <a:rPr lang="en-US" sz="2400" spc="30" dirty="0" smtClean="0">
                <a:latin typeface="+mn-lt"/>
                <a:ea typeface="+mn-ea"/>
                <a:cs typeface="+mn-cs"/>
              </a:rPr>
              <a:t> motors</a:t>
            </a:r>
            <a:br>
              <a:rPr lang="en-US" sz="2400" spc="30" dirty="0" smtClean="0">
                <a:latin typeface="+mn-lt"/>
                <a:ea typeface="+mn-ea"/>
                <a:cs typeface="+mn-cs"/>
              </a:rPr>
            </a:br>
            <a:r>
              <a:rPr lang="en-US" sz="2400" spc="30" dirty="0" smtClean="0">
                <a:latin typeface="+mn-lt"/>
                <a:ea typeface="+mn-ea"/>
                <a:cs typeface="+mn-cs"/>
              </a:rPr>
              <a:t> 2x 0.22 </a:t>
            </a:r>
            <a:r>
              <a:rPr lang="en-US" sz="2400" spc="30" dirty="0" err="1" smtClean="0">
                <a:latin typeface="+mn-lt"/>
                <a:ea typeface="+mn-ea"/>
                <a:cs typeface="+mn-cs"/>
              </a:rPr>
              <a:t>uF</a:t>
            </a:r>
            <a:r>
              <a:rPr lang="en-US" sz="2400" spc="30" dirty="0" smtClean="0">
                <a:latin typeface="+mn-lt"/>
                <a:ea typeface="+mn-ea"/>
                <a:cs typeface="+mn-cs"/>
              </a:rPr>
              <a:t> capacitors</a:t>
            </a:r>
            <a:br>
              <a:rPr lang="en-US" sz="2400" spc="30" dirty="0" smtClean="0">
                <a:latin typeface="+mn-lt"/>
                <a:ea typeface="+mn-ea"/>
                <a:cs typeface="+mn-cs"/>
              </a:rPr>
            </a:br>
            <a:r>
              <a:rPr lang="en-US" sz="2400" spc="30" dirty="0" smtClean="0">
                <a:latin typeface="+mn-lt"/>
                <a:ea typeface="+mn-ea"/>
                <a:cs typeface="+mn-cs"/>
              </a:rPr>
              <a:t> 2x wheels</a:t>
            </a:r>
            <a:br>
              <a:rPr lang="en-US" sz="2400" spc="30" dirty="0" smtClean="0">
                <a:latin typeface="+mn-lt"/>
                <a:ea typeface="+mn-ea"/>
                <a:cs typeface="+mn-cs"/>
              </a:rPr>
            </a:br>
            <a:r>
              <a:rPr lang="en-US" sz="2400" spc="30" dirty="0" smtClean="0">
                <a:latin typeface="+mn-lt"/>
                <a:ea typeface="+mn-ea"/>
                <a:cs typeface="+mn-cs"/>
              </a:rPr>
              <a:t> 2x caster wheels</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935162"/>
          </a:xfrm>
        </p:spPr>
        <p:txBody>
          <a:bodyPr/>
          <a:lstStyle/>
          <a:p>
            <a:pPr marL="342900" indent="-342900" rtl="0">
              <a:spcBef>
                <a:spcPct val="20000"/>
              </a:spcBef>
              <a:spcAft>
                <a:spcPts val="600"/>
              </a:spcAft>
              <a:buClr>
                <a:schemeClr val="tx2"/>
              </a:buClr>
              <a:buFont typeface="Wingdings" pitchFamily="2" charset="2"/>
              <a:buChar char="q"/>
            </a:pPr>
            <a:r>
              <a:rPr lang="en-US" sz="2400" b="1" u="sng" spc="30" dirty="0" smtClean="0">
                <a:latin typeface="+mn-lt"/>
                <a:ea typeface="+mn-ea"/>
                <a:cs typeface="+mn-cs"/>
              </a:rPr>
              <a:t>for the car’s frame</a:t>
            </a:r>
            <a:r>
              <a:rPr lang="en-US" sz="2400" spc="30" dirty="0" smtClean="0">
                <a:latin typeface="+mn-lt"/>
                <a:ea typeface="+mn-ea"/>
                <a:cs typeface="+mn-cs"/>
              </a:rPr>
              <a:t/>
            </a:r>
            <a:br>
              <a:rPr lang="en-US" sz="2400" spc="30" dirty="0" smtClean="0">
                <a:latin typeface="+mn-lt"/>
                <a:ea typeface="+mn-ea"/>
                <a:cs typeface="+mn-cs"/>
              </a:rPr>
            </a:br>
            <a:r>
              <a:rPr lang="en-US" sz="2400" spc="30" dirty="0" smtClean="0">
                <a:latin typeface="+mn-lt"/>
                <a:ea typeface="+mn-ea"/>
                <a:cs typeface="+mn-cs"/>
              </a:rPr>
              <a:t>2x fiber glass sheets</a:t>
            </a:r>
            <a:br>
              <a:rPr lang="en-US" sz="2400" spc="30" dirty="0" smtClean="0">
                <a:latin typeface="+mn-lt"/>
                <a:ea typeface="+mn-ea"/>
                <a:cs typeface="+mn-cs"/>
              </a:rPr>
            </a:br>
            <a:r>
              <a:rPr lang="en-US" sz="2400" spc="30" dirty="0" smtClean="0">
                <a:latin typeface="+mn-lt"/>
                <a:ea typeface="+mn-ea"/>
                <a:cs typeface="+mn-cs"/>
              </a:rPr>
              <a:t>4x 7cm screws</a:t>
            </a:r>
            <a:br>
              <a:rPr lang="en-US" sz="2400" spc="30" dirty="0" smtClean="0">
                <a:latin typeface="+mn-lt"/>
                <a:ea typeface="+mn-ea"/>
                <a:cs typeface="+mn-cs"/>
              </a:rPr>
            </a:br>
            <a:r>
              <a:rPr lang="en-US" sz="2400" spc="30" dirty="0" smtClean="0">
                <a:latin typeface="+mn-lt"/>
                <a:ea typeface="+mn-ea"/>
                <a:cs typeface="+mn-cs"/>
              </a:rPr>
              <a:t>4x 4.5m screws2</a:t>
            </a:r>
            <a:br>
              <a:rPr lang="en-US" sz="2400" spc="30" dirty="0" smtClean="0">
                <a:latin typeface="+mn-lt"/>
                <a:ea typeface="+mn-ea"/>
                <a:cs typeface="+mn-cs"/>
              </a:rPr>
            </a:br>
            <a:r>
              <a:rPr lang="en-US" sz="2400" spc="30" dirty="0" smtClean="0">
                <a:latin typeface="+mn-lt"/>
                <a:ea typeface="+mn-ea"/>
                <a:cs typeface="+mn-cs"/>
              </a:rPr>
              <a:t>4x nuts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contain</a:t>
            </a:r>
            <a:endParaRPr lang="ar-EG" sz="48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sz="quarter" idx="13"/>
          </p:nvPr>
        </p:nvSpPr>
        <p:spPr>
          <a:xfrm>
            <a:off x="611560" y="1556792"/>
            <a:ext cx="7924800" cy="4114800"/>
          </a:xfrm>
        </p:spPr>
        <p:txBody>
          <a:bodyPr>
            <a:normAutofit/>
          </a:bodyPr>
          <a:lstStyle/>
          <a:p>
            <a:pPr algn="l" rtl="0">
              <a:buFont typeface="Wingdings" pitchFamily="2" charset="2"/>
              <a:buChar char="v"/>
            </a:pPr>
            <a:r>
              <a:rPr lang="en-US" sz="2400" b="1" dirty="0" smtClean="0"/>
              <a:t>Introduction </a:t>
            </a:r>
          </a:p>
          <a:p>
            <a:pPr algn="l" rtl="0">
              <a:buFont typeface="Wingdings" pitchFamily="2" charset="2"/>
              <a:buChar char="v"/>
            </a:pPr>
            <a:r>
              <a:rPr lang="en-US" sz="2400" b="1" dirty="0" smtClean="0"/>
              <a:t>Our team</a:t>
            </a:r>
            <a:endParaRPr lang="en-US" sz="2400" b="1" dirty="0"/>
          </a:p>
          <a:p>
            <a:pPr algn="l" rtl="0">
              <a:buFont typeface="Wingdings" pitchFamily="2" charset="2"/>
              <a:buChar char="v"/>
            </a:pPr>
            <a:r>
              <a:rPr lang="en-US" sz="2400" b="1" dirty="0" smtClean="0"/>
              <a:t>Connect with us</a:t>
            </a:r>
            <a:endParaRPr lang="en-US" sz="2400" b="1" dirty="0"/>
          </a:p>
          <a:p>
            <a:pPr algn="l" rtl="0">
              <a:buFont typeface="Wingdings" pitchFamily="2" charset="2"/>
              <a:buChar char="v"/>
            </a:pPr>
            <a:r>
              <a:rPr lang="en-US" sz="2400" b="1" dirty="0"/>
              <a:t>Design </a:t>
            </a:r>
          </a:p>
          <a:p>
            <a:pPr algn="l" rtl="0">
              <a:buFont typeface="Wingdings" pitchFamily="2" charset="2"/>
              <a:buChar char="v"/>
            </a:pPr>
            <a:r>
              <a:rPr lang="en-US" sz="2400" b="1" dirty="0" smtClean="0"/>
              <a:t>OUR VIEW</a:t>
            </a:r>
          </a:p>
          <a:p>
            <a:pPr algn="l" rtl="0">
              <a:buFont typeface="Wingdings" pitchFamily="2" charset="2"/>
              <a:buChar char="v"/>
            </a:pPr>
            <a:r>
              <a:rPr lang="en-US" sz="2400" b="1" dirty="0" smtClean="0"/>
              <a:t>components</a:t>
            </a:r>
          </a:p>
          <a:p>
            <a:pPr marL="0" indent="0" algn="l" rtl="0">
              <a:buNone/>
            </a:pPr>
            <a:endParaRPr lang="en-US" sz="2000" b="1" dirty="0" smtClean="0"/>
          </a:p>
        </p:txBody>
      </p:sp>
    </p:spTree>
    <p:extLst>
      <p:ext uri="{BB962C8B-B14F-4D97-AF65-F5344CB8AC3E}">
        <p14:creationId xmlns="" xmlns:p14="http://schemas.microsoft.com/office/powerpoint/2010/main" val="3713734113"/>
      </p:ext>
    </p:extLst>
  </p:cSld>
  <p:clrMapOvr>
    <a:masterClrMapping/>
  </p:clrMapOvr>
  <mc:AlternateContent xmlns:mc="http://schemas.openxmlformats.org/markup-compatibility/2006">
    <mc:Choice xmlns="" xmlns:p14="http://schemas.microsoft.com/office/powerpoint/2010/main" Requires="p14">
      <p:transition spd="slow" advTm="6000">
        <p14:flash/>
        <p:sndAc>
          <p:stSnd>
            <p:snd r:embed="rId4" name="bomb.wav"/>
          </p:stSnd>
        </p:sndAc>
      </p:transition>
    </mc:Choice>
    <mc:Fallback>
      <p:transition spd="slow" advTm="6000">
        <p:fade/>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500"/>
                                  </p:stCondLst>
                                  <p:childTnLst>
                                    <p:animRot by="120000">
                                      <p:cBhvr>
                                        <p:cTn id="24" dur="100" fill="hold">
                                          <p:stCondLst>
                                            <p:cond delay="0"/>
                                          </p:stCondLst>
                                        </p:cTn>
                                        <p:tgtEl>
                                          <p:spTgt spid="3">
                                            <p:txEl>
                                              <p:pRg st="0" end="0"/>
                                            </p:txEl>
                                          </p:spTgt>
                                        </p:tgtEl>
                                        <p:attrNameLst>
                                          <p:attrName>r</p:attrName>
                                        </p:attrNameLst>
                                      </p:cBhvr>
                                    </p:animRot>
                                    <p:animRot by="-240000">
                                      <p:cBhvr>
                                        <p:cTn id="25" dur="200" fill="hold">
                                          <p:stCondLst>
                                            <p:cond delay="200"/>
                                          </p:stCondLst>
                                        </p:cTn>
                                        <p:tgtEl>
                                          <p:spTgt spid="3">
                                            <p:txEl>
                                              <p:pRg st="0" end="0"/>
                                            </p:txEl>
                                          </p:spTgt>
                                        </p:tgtEl>
                                        <p:attrNameLst>
                                          <p:attrName>r</p:attrName>
                                        </p:attrNameLst>
                                      </p:cBhvr>
                                    </p:animRot>
                                    <p:animRot by="240000">
                                      <p:cBhvr>
                                        <p:cTn id="26" dur="200" fill="hold">
                                          <p:stCondLst>
                                            <p:cond delay="400"/>
                                          </p:stCondLst>
                                        </p:cTn>
                                        <p:tgtEl>
                                          <p:spTgt spid="3">
                                            <p:txEl>
                                              <p:pRg st="0" end="0"/>
                                            </p:txEl>
                                          </p:spTgt>
                                        </p:tgtEl>
                                        <p:attrNameLst>
                                          <p:attrName>r</p:attrName>
                                        </p:attrNameLst>
                                      </p:cBhvr>
                                    </p:animRot>
                                    <p:animRot by="-240000">
                                      <p:cBhvr>
                                        <p:cTn id="27" dur="200" fill="hold">
                                          <p:stCondLst>
                                            <p:cond delay="600"/>
                                          </p:stCondLst>
                                        </p:cTn>
                                        <p:tgtEl>
                                          <p:spTgt spid="3">
                                            <p:txEl>
                                              <p:pRg st="0" end="0"/>
                                            </p:txEl>
                                          </p:spTgt>
                                        </p:tgtEl>
                                        <p:attrNameLst>
                                          <p:attrName>r</p:attrName>
                                        </p:attrNameLst>
                                      </p:cBhvr>
                                    </p:animRot>
                                    <p:animRot by="120000">
                                      <p:cBhvr>
                                        <p:cTn id="28" dur="200" fill="hold">
                                          <p:stCondLst>
                                            <p:cond delay="800"/>
                                          </p:stCondLst>
                                        </p:cTn>
                                        <p:tgtEl>
                                          <p:spTgt spid="3">
                                            <p:txEl>
                                              <p:pRg st="0" end="0"/>
                                            </p:txEl>
                                          </p:spTgt>
                                        </p:tgtEl>
                                        <p:attrNameLst>
                                          <p:attrName>r</p:attrName>
                                        </p:attrNameLst>
                                      </p:cBhvr>
                                    </p:animRot>
                                  </p:childTnLst>
                                </p:cTn>
                              </p:par>
                              <p:par>
                                <p:cTn id="29" presetID="32" presetClass="emph" presetSubtype="0" fill="hold" nodeType="withEffect">
                                  <p:stCondLst>
                                    <p:cond delay="500"/>
                                  </p:stCondLst>
                                  <p:childTnLst>
                                    <p:animRot by="120000">
                                      <p:cBhvr>
                                        <p:cTn id="30" dur="100" fill="hold">
                                          <p:stCondLst>
                                            <p:cond delay="0"/>
                                          </p:stCondLst>
                                        </p:cTn>
                                        <p:tgtEl>
                                          <p:spTgt spid="3">
                                            <p:txEl>
                                              <p:pRg st="2" end="2"/>
                                            </p:txEl>
                                          </p:spTgt>
                                        </p:tgtEl>
                                        <p:attrNameLst>
                                          <p:attrName>r</p:attrName>
                                        </p:attrNameLst>
                                      </p:cBhvr>
                                    </p:animRot>
                                    <p:animRot by="-240000">
                                      <p:cBhvr>
                                        <p:cTn id="31" dur="200" fill="hold">
                                          <p:stCondLst>
                                            <p:cond delay="200"/>
                                          </p:stCondLst>
                                        </p:cTn>
                                        <p:tgtEl>
                                          <p:spTgt spid="3">
                                            <p:txEl>
                                              <p:pRg st="2" end="2"/>
                                            </p:txEl>
                                          </p:spTgt>
                                        </p:tgtEl>
                                        <p:attrNameLst>
                                          <p:attrName>r</p:attrName>
                                        </p:attrNameLst>
                                      </p:cBhvr>
                                    </p:animRot>
                                    <p:animRot by="240000">
                                      <p:cBhvr>
                                        <p:cTn id="32" dur="200" fill="hold">
                                          <p:stCondLst>
                                            <p:cond delay="400"/>
                                          </p:stCondLst>
                                        </p:cTn>
                                        <p:tgtEl>
                                          <p:spTgt spid="3">
                                            <p:txEl>
                                              <p:pRg st="2" end="2"/>
                                            </p:txEl>
                                          </p:spTgt>
                                        </p:tgtEl>
                                        <p:attrNameLst>
                                          <p:attrName>r</p:attrName>
                                        </p:attrNameLst>
                                      </p:cBhvr>
                                    </p:animRot>
                                    <p:animRot by="-240000">
                                      <p:cBhvr>
                                        <p:cTn id="33" dur="200" fill="hold">
                                          <p:stCondLst>
                                            <p:cond delay="600"/>
                                          </p:stCondLst>
                                        </p:cTn>
                                        <p:tgtEl>
                                          <p:spTgt spid="3">
                                            <p:txEl>
                                              <p:pRg st="2" end="2"/>
                                            </p:txEl>
                                          </p:spTgt>
                                        </p:tgtEl>
                                        <p:attrNameLst>
                                          <p:attrName>r</p:attrName>
                                        </p:attrNameLst>
                                      </p:cBhvr>
                                    </p:animRot>
                                    <p:animRot by="120000">
                                      <p:cBhvr>
                                        <p:cTn id="34" dur="200" fill="hold">
                                          <p:stCondLst>
                                            <p:cond delay="800"/>
                                          </p:stCondLst>
                                        </p:cTn>
                                        <p:tgtEl>
                                          <p:spTgt spid="3">
                                            <p:txEl>
                                              <p:pRg st="2" end="2"/>
                                            </p:txEl>
                                          </p:spTgt>
                                        </p:tgtEl>
                                        <p:attrNameLst>
                                          <p:attrName>r</p:attrName>
                                        </p:attrNameLst>
                                      </p:cBhvr>
                                    </p:animRot>
                                  </p:childTnLst>
                                </p:cTn>
                              </p:par>
                              <p:par>
                                <p:cTn id="35" presetID="32" presetClass="emph" presetSubtype="0" fill="hold" nodeType="withEffect">
                                  <p:stCondLst>
                                    <p:cond delay="500"/>
                                  </p:stCondLst>
                                  <p:childTnLst>
                                    <p:animRot by="120000">
                                      <p:cBhvr>
                                        <p:cTn id="36" dur="100" fill="hold">
                                          <p:stCondLst>
                                            <p:cond delay="0"/>
                                          </p:stCondLst>
                                        </p:cTn>
                                        <p:tgtEl>
                                          <p:spTgt spid="3">
                                            <p:txEl>
                                              <p:pRg st="3" end="3"/>
                                            </p:txEl>
                                          </p:spTgt>
                                        </p:tgtEl>
                                        <p:attrNameLst>
                                          <p:attrName>r</p:attrName>
                                        </p:attrNameLst>
                                      </p:cBhvr>
                                    </p:animRot>
                                    <p:animRot by="-240000">
                                      <p:cBhvr>
                                        <p:cTn id="37" dur="200" fill="hold">
                                          <p:stCondLst>
                                            <p:cond delay="200"/>
                                          </p:stCondLst>
                                        </p:cTn>
                                        <p:tgtEl>
                                          <p:spTgt spid="3">
                                            <p:txEl>
                                              <p:pRg st="3" end="3"/>
                                            </p:txEl>
                                          </p:spTgt>
                                        </p:tgtEl>
                                        <p:attrNameLst>
                                          <p:attrName>r</p:attrName>
                                        </p:attrNameLst>
                                      </p:cBhvr>
                                    </p:animRot>
                                    <p:animRot by="240000">
                                      <p:cBhvr>
                                        <p:cTn id="38" dur="200" fill="hold">
                                          <p:stCondLst>
                                            <p:cond delay="400"/>
                                          </p:stCondLst>
                                        </p:cTn>
                                        <p:tgtEl>
                                          <p:spTgt spid="3">
                                            <p:txEl>
                                              <p:pRg st="3" end="3"/>
                                            </p:txEl>
                                          </p:spTgt>
                                        </p:tgtEl>
                                        <p:attrNameLst>
                                          <p:attrName>r</p:attrName>
                                        </p:attrNameLst>
                                      </p:cBhvr>
                                    </p:animRot>
                                    <p:animRot by="-240000">
                                      <p:cBhvr>
                                        <p:cTn id="39" dur="200" fill="hold">
                                          <p:stCondLst>
                                            <p:cond delay="600"/>
                                          </p:stCondLst>
                                        </p:cTn>
                                        <p:tgtEl>
                                          <p:spTgt spid="3">
                                            <p:txEl>
                                              <p:pRg st="3" end="3"/>
                                            </p:txEl>
                                          </p:spTgt>
                                        </p:tgtEl>
                                        <p:attrNameLst>
                                          <p:attrName>r</p:attrName>
                                        </p:attrNameLst>
                                      </p:cBhvr>
                                    </p:animRot>
                                    <p:animRot by="120000">
                                      <p:cBhvr>
                                        <p:cTn id="40" dur="200" fill="hold">
                                          <p:stCondLst>
                                            <p:cond delay="800"/>
                                          </p:stCondLst>
                                        </p:cTn>
                                        <p:tgtEl>
                                          <p:spTgt spid="3">
                                            <p:txEl>
                                              <p:pRg st="3" end="3"/>
                                            </p:txEl>
                                          </p:spTgt>
                                        </p:tgtEl>
                                        <p:attrNameLst>
                                          <p:attrName>r</p:attrName>
                                        </p:attrNameLst>
                                      </p:cBhvr>
                                    </p:animRot>
                                  </p:childTnLst>
                                </p:cTn>
                              </p:par>
                              <p:par>
                                <p:cTn id="41" presetID="32" presetClass="emph" presetSubtype="0" fill="hold" nodeType="withEffect">
                                  <p:stCondLst>
                                    <p:cond delay="500"/>
                                  </p:stCondLst>
                                  <p:childTnLst>
                                    <p:animRot by="120000">
                                      <p:cBhvr>
                                        <p:cTn id="42" dur="100" fill="hold">
                                          <p:stCondLst>
                                            <p:cond delay="0"/>
                                          </p:stCondLst>
                                        </p:cTn>
                                        <p:tgtEl>
                                          <p:spTgt spid="3">
                                            <p:txEl>
                                              <p:pRg st="4" end="4"/>
                                            </p:txEl>
                                          </p:spTgt>
                                        </p:tgtEl>
                                        <p:attrNameLst>
                                          <p:attrName>r</p:attrName>
                                        </p:attrNameLst>
                                      </p:cBhvr>
                                    </p:animRot>
                                    <p:animRot by="-240000">
                                      <p:cBhvr>
                                        <p:cTn id="43" dur="200" fill="hold">
                                          <p:stCondLst>
                                            <p:cond delay="200"/>
                                          </p:stCondLst>
                                        </p:cTn>
                                        <p:tgtEl>
                                          <p:spTgt spid="3">
                                            <p:txEl>
                                              <p:pRg st="4" end="4"/>
                                            </p:txEl>
                                          </p:spTgt>
                                        </p:tgtEl>
                                        <p:attrNameLst>
                                          <p:attrName>r</p:attrName>
                                        </p:attrNameLst>
                                      </p:cBhvr>
                                    </p:animRot>
                                    <p:animRot by="240000">
                                      <p:cBhvr>
                                        <p:cTn id="44" dur="200" fill="hold">
                                          <p:stCondLst>
                                            <p:cond delay="400"/>
                                          </p:stCondLst>
                                        </p:cTn>
                                        <p:tgtEl>
                                          <p:spTgt spid="3">
                                            <p:txEl>
                                              <p:pRg st="4" end="4"/>
                                            </p:txEl>
                                          </p:spTgt>
                                        </p:tgtEl>
                                        <p:attrNameLst>
                                          <p:attrName>r</p:attrName>
                                        </p:attrNameLst>
                                      </p:cBhvr>
                                    </p:animRot>
                                    <p:animRot by="-240000">
                                      <p:cBhvr>
                                        <p:cTn id="45" dur="200" fill="hold">
                                          <p:stCondLst>
                                            <p:cond delay="600"/>
                                          </p:stCondLst>
                                        </p:cTn>
                                        <p:tgtEl>
                                          <p:spTgt spid="3">
                                            <p:txEl>
                                              <p:pRg st="4" end="4"/>
                                            </p:txEl>
                                          </p:spTgt>
                                        </p:tgtEl>
                                        <p:attrNameLst>
                                          <p:attrName>r</p:attrName>
                                        </p:attrNameLst>
                                      </p:cBhvr>
                                    </p:animRot>
                                    <p:animRot by="120000">
                                      <p:cBhvr>
                                        <p:cTn id="46" dur="200" fill="hold">
                                          <p:stCondLst>
                                            <p:cond delay="800"/>
                                          </p:stCondLst>
                                        </p:cTn>
                                        <p:tgtEl>
                                          <p:spTgt spid="3">
                                            <p:txEl>
                                              <p:pRg st="4" end="4"/>
                                            </p:txEl>
                                          </p:spTgt>
                                        </p:tgtEl>
                                        <p:attrNameLst>
                                          <p:attrName>r</p:attrName>
                                        </p:attrNameLst>
                                      </p:cBhvr>
                                    </p:animRot>
                                  </p:childTnLst>
                                </p:cTn>
                              </p:par>
                              <p:par>
                                <p:cTn id="47" presetID="32" presetClass="emph" presetSubtype="0" fill="hold" nodeType="withEffect">
                                  <p:stCondLst>
                                    <p:cond delay="500"/>
                                  </p:stCondLst>
                                  <p:childTnLst>
                                    <p:animRot by="120000">
                                      <p:cBhvr>
                                        <p:cTn id="48" dur="100" fill="hold">
                                          <p:stCondLst>
                                            <p:cond delay="0"/>
                                          </p:stCondLst>
                                        </p:cTn>
                                        <p:tgtEl>
                                          <p:spTgt spid="3">
                                            <p:txEl>
                                              <p:pRg st="1" end="1"/>
                                            </p:txEl>
                                          </p:spTgt>
                                        </p:tgtEl>
                                        <p:attrNameLst>
                                          <p:attrName>r</p:attrName>
                                        </p:attrNameLst>
                                      </p:cBhvr>
                                    </p:animRot>
                                    <p:animRot by="-240000">
                                      <p:cBhvr>
                                        <p:cTn id="49" dur="200" fill="hold">
                                          <p:stCondLst>
                                            <p:cond delay="200"/>
                                          </p:stCondLst>
                                        </p:cTn>
                                        <p:tgtEl>
                                          <p:spTgt spid="3">
                                            <p:txEl>
                                              <p:pRg st="1" end="1"/>
                                            </p:txEl>
                                          </p:spTgt>
                                        </p:tgtEl>
                                        <p:attrNameLst>
                                          <p:attrName>r</p:attrName>
                                        </p:attrNameLst>
                                      </p:cBhvr>
                                    </p:animRot>
                                    <p:animRot by="240000">
                                      <p:cBhvr>
                                        <p:cTn id="50" dur="200" fill="hold">
                                          <p:stCondLst>
                                            <p:cond delay="400"/>
                                          </p:stCondLst>
                                        </p:cTn>
                                        <p:tgtEl>
                                          <p:spTgt spid="3">
                                            <p:txEl>
                                              <p:pRg st="1" end="1"/>
                                            </p:txEl>
                                          </p:spTgt>
                                        </p:tgtEl>
                                        <p:attrNameLst>
                                          <p:attrName>r</p:attrName>
                                        </p:attrNameLst>
                                      </p:cBhvr>
                                    </p:animRot>
                                    <p:animRot by="-240000">
                                      <p:cBhvr>
                                        <p:cTn id="51" dur="200" fill="hold">
                                          <p:stCondLst>
                                            <p:cond delay="600"/>
                                          </p:stCondLst>
                                        </p:cTn>
                                        <p:tgtEl>
                                          <p:spTgt spid="3">
                                            <p:txEl>
                                              <p:pRg st="1" end="1"/>
                                            </p:txEl>
                                          </p:spTgt>
                                        </p:tgtEl>
                                        <p:attrNameLst>
                                          <p:attrName>r</p:attrName>
                                        </p:attrNameLst>
                                      </p:cBhvr>
                                    </p:animRot>
                                    <p:animRot by="120000">
                                      <p:cBhvr>
                                        <p:cTn id="52" dur="200" fill="hold">
                                          <p:stCondLst>
                                            <p:cond delay="800"/>
                                          </p:stCondLst>
                                        </p:cTn>
                                        <p:tgtEl>
                                          <p:spTgt spid="3">
                                            <p:txEl>
                                              <p:pRg st="1" end="1"/>
                                            </p:txEl>
                                          </p:spTgt>
                                        </p:tgtEl>
                                        <p:attrNameLst>
                                          <p:attrName>r</p:attrName>
                                        </p:attrNameLst>
                                      </p:cBhvr>
                                    </p:animRot>
                                  </p:childTnLst>
                                </p:cTn>
                              </p:par>
                              <p:par>
                                <p:cTn id="53" presetID="32" presetClass="emph" presetSubtype="0" fill="hold" nodeType="withEffect">
                                  <p:stCondLst>
                                    <p:cond delay="500"/>
                                  </p:stCondLst>
                                  <p:childTnLst>
                                    <p:animRot by="120000">
                                      <p:cBhvr>
                                        <p:cTn id="54" dur="100" fill="hold">
                                          <p:stCondLst>
                                            <p:cond delay="0"/>
                                          </p:stCondLst>
                                        </p:cTn>
                                        <p:tgtEl>
                                          <p:spTgt spid="3">
                                            <p:txEl>
                                              <p:pRg st="5" end="5"/>
                                            </p:txEl>
                                          </p:spTgt>
                                        </p:tgtEl>
                                        <p:attrNameLst>
                                          <p:attrName>r</p:attrName>
                                        </p:attrNameLst>
                                      </p:cBhvr>
                                    </p:animRot>
                                    <p:animRot by="-240000">
                                      <p:cBhvr>
                                        <p:cTn id="55" dur="200" fill="hold">
                                          <p:stCondLst>
                                            <p:cond delay="200"/>
                                          </p:stCondLst>
                                        </p:cTn>
                                        <p:tgtEl>
                                          <p:spTgt spid="3">
                                            <p:txEl>
                                              <p:pRg st="5" end="5"/>
                                            </p:txEl>
                                          </p:spTgt>
                                        </p:tgtEl>
                                        <p:attrNameLst>
                                          <p:attrName>r</p:attrName>
                                        </p:attrNameLst>
                                      </p:cBhvr>
                                    </p:animRot>
                                    <p:animRot by="240000">
                                      <p:cBhvr>
                                        <p:cTn id="56" dur="200" fill="hold">
                                          <p:stCondLst>
                                            <p:cond delay="400"/>
                                          </p:stCondLst>
                                        </p:cTn>
                                        <p:tgtEl>
                                          <p:spTgt spid="3">
                                            <p:txEl>
                                              <p:pRg st="5" end="5"/>
                                            </p:txEl>
                                          </p:spTgt>
                                        </p:tgtEl>
                                        <p:attrNameLst>
                                          <p:attrName>r</p:attrName>
                                        </p:attrNameLst>
                                      </p:cBhvr>
                                    </p:animRot>
                                    <p:animRot by="-240000">
                                      <p:cBhvr>
                                        <p:cTn id="57" dur="200" fill="hold">
                                          <p:stCondLst>
                                            <p:cond delay="600"/>
                                          </p:stCondLst>
                                        </p:cTn>
                                        <p:tgtEl>
                                          <p:spTgt spid="3">
                                            <p:txEl>
                                              <p:pRg st="5" end="5"/>
                                            </p:txEl>
                                          </p:spTgt>
                                        </p:tgtEl>
                                        <p:attrNameLst>
                                          <p:attrName>r</p:attrName>
                                        </p:attrNameLst>
                                      </p:cBhvr>
                                    </p:animRot>
                                    <p:animRot by="120000">
                                      <p:cBhvr>
                                        <p:cTn id="58"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Introduction</a:t>
            </a:r>
            <a:endParaRPr lang="ar-EG" sz="36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sz="quarter" idx="13"/>
          </p:nvPr>
        </p:nvSpPr>
        <p:spPr/>
        <p:txBody>
          <a:bodyPr>
            <a:normAutofit/>
          </a:bodyPr>
          <a:lstStyle/>
          <a:p>
            <a:pPr algn="l" rtl="0">
              <a:buFont typeface="Wingdings" pitchFamily="2" charset="2"/>
              <a:buChar char="v"/>
            </a:pPr>
            <a:r>
              <a:rPr lang="en-US" sz="2400" b="1" dirty="0" smtClean="0"/>
              <a:t>Our presentation today about </a:t>
            </a:r>
            <a:r>
              <a:rPr lang="en-US" sz="2400" dirty="0" smtClean="0"/>
              <a:t>Mobile Controlled Car </a:t>
            </a:r>
            <a:r>
              <a:rPr lang="en-US" sz="2400" b="1" dirty="0" smtClean="0"/>
              <a:t>which provide easy driving using mobile application , accurate movement, line tracking and we look forward to joining with the competition.</a:t>
            </a:r>
          </a:p>
          <a:p>
            <a:pPr algn="l" rtl="0">
              <a:buNone/>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en-US" sz="2400" b="1" dirty="0" smtClean="0"/>
          </a:p>
          <a:p>
            <a:pPr algn="l" rtl="0">
              <a:buFont typeface="Wingdings" pitchFamily="2" charset="2"/>
              <a:buChar char="v"/>
            </a:pPr>
            <a:endParaRPr lang="ar-EG" sz="2400" b="1" dirty="0"/>
          </a:p>
        </p:txBody>
      </p:sp>
    </p:spTree>
    <p:extLst>
      <p:ext uri="{BB962C8B-B14F-4D97-AF65-F5344CB8AC3E}">
        <p14:creationId xmlns="" xmlns:p14="http://schemas.microsoft.com/office/powerpoint/2010/main" val="348426235"/>
      </p:ext>
    </p:extLst>
  </p:cSld>
  <p:clrMapOvr>
    <a:masterClrMapping/>
  </p:clrMapOvr>
  <mc:AlternateContent xmlns:mc="http://schemas.openxmlformats.org/markup-compatibility/2006">
    <mc:Choice xmlns="" xmlns:p14="http://schemas.microsoft.com/office/powerpoint/2010/main" Requires="p14">
      <p:transition spd="slow" p14:dur="1600" advTm="10000">
        <p14:gallery dir="r"/>
        <p:sndAc>
          <p:stSnd>
            <p:snd r:embed="rId3" name="bomb.wav"/>
          </p:stSnd>
        </p:sndAc>
      </p:transition>
    </mc:Choice>
    <mc:Fallback>
      <p:transition spd="slow" advTm="10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500"/>
                                  </p:stCondLst>
                                  <p:childTnLst>
                                    <p:animRot by="120000">
                                      <p:cBhvr>
                                        <p:cTn id="24" dur="100" fill="hold">
                                          <p:stCondLst>
                                            <p:cond delay="0"/>
                                          </p:stCondLst>
                                        </p:cTn>
                                        <p:tgtEl>
                                          <p:spTgt spid="3">
                                            <p:txEl>
                                              <p:pRg st="0" end="0"/>
                                            </p:txEl>
                                          </p:spTgt>
                                        </p:tgtEl>
                                        <p:attrNameLst>
                                          <p:attrName>r</p:attrName>
                                        </p:attrNameLst>
                                      </p:cBhvr>
                                    </p:animRot>
                                    <p:animRot by="-240000">
                                      <p:cBhvr>
                                        <p:cTn id="25" dur="200" fill="hold">
                                          <p:stCondLst>
                                            <p:cond delay="200"/>
                                          </p:stCondLst>
                                        </p:cTn>
                                        <p:tgtEl>
                                          <p:spTgt spid="3">
                                            <p:txEl>
                                              <p:pRg st="0" end="0"/>
                                            </p:txEl>
                                          </p:spTgt>
                                        </p:tgtEl>
                                        <p:attrNameLst>
                                          <p:attrName>r</p:attrName>
                                        </p:attrNameLst>
                                      </p:cBhvr>
                                    </p:animRot>
                                    <p:animRot by="240000">
                                      <p:cBhvr>
                                        <p:cTn id="26" dur="200" fill="hold">
                                          <p:stCondLst>
                                            <p:cond delay="400"/>
                                          </p:stCondLst>
                                        </p:cTn>
                                        <p:tgtEl>
                                          <p:spTgt spid="3">
                                            <p:txEl>
                                              <p:pRg st="0" end="0"/>
                                            </p:txEl>
                                          </p:spTgt>
                                        </p:tgtEl>
                                        <p:attrNameLst>
                                          <p:attrName>r</p:attrName>
                                        </p:attrNameLst>
                                      </p:cBhvr>
                                    </p:animRot>
                                    <p:animRot by="-240000">
                                      <p:cBhvr>
                                        <p:cTn id="27" dur="200" fill="hold">
                                          <p:stCondLst>
                                            <p:cond delay="600"/>
                                          </p:stCondLst>
                                        </p:cTn>
                                        <p:tgtEl>
                                          <p:spTgt spid="3">
                                            <p:txEl>
                                              <p:pRg st="0" end="0"/>
                                            </p:txEl>
                                          </p:spTgt>
                                        </p:tgtEl>
                                        <p:attrNameLst>
                                          <p:attrName>r</p:attrName>
                                        </p:attrNameLst>
                                      </p:cBhvr>
                                    </p:animRot>
                                    <p:animRot by="120000">
                                      <p:cBhvr>
                                        <p:cTn id="28"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Our team</a:t>
            </a:r>
            <a:endParaRPr lang="ar-EG"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sz="quarter" idx="13"/>
          </p:nvPr>
        </p:nvSpPr>
        <p:spPr>
          <a:xfrm>
            <a:off x="228600" y="1447800"/>
            <a:ext cx="8915400" cy="5410200"/>
          </a:xfrm>
        </p:spPr>
        <p:txBody>
          <a:bodyPr>
            <a:noAutofit/>
          </a:bodyPr>
          <a:lstStyle/>
          <a:p>
            <a:pPr algn="l" rtl="0">
              <a:buFont typeface="Wingdings" pitchFamily="2" charset="2"/>
              <a:buChar char="v"/>
            </a:pPr>
            <a:r>
              <a:rPr lang="en-US" sz="2400" b="1" dirty="0" smtClean="0"/>
              <a:t>Our team consists of nine members and they are:</a:t>
            </a:r>
          </a:p>
          <a:p>
            <a:pPr marL="457200" indent="-457200" algn="l" rtl="0">
              <a:buFont typeface="+mj-lt"/>
              <a:buAutoNum type="arabicPeriod"/>
            </a:pPr>
            <a:r>
              <a:rPr lang="en-US" sz="2000" b="1" dirty="0" err="1" smtClean="0">
                <a:hlinkClick r:id="rId3" tooltip="This path skips through empty directories"/>
              </a:rPr>
              <a:t>Ahmed_Osama_Mahmoud</a:t>
            </a:r>
            <a:r>
              <a:rPr lang="en-US" sz="2000" b="1" dirty="0" smtClean="0"/>
              <a:t> </a:t>
            </a:r>
          </a:p>
          <a:p>
            <a:pPr marL="457200" indent="-457200" algn="l" rtl="0">
              <a:buFont typeface="+mj-lt"/>
              <a:buAutoNum type="arabicPeriod"/>
            </a:pPr>
            <a:r>
              <a:rPr lang="en-US" sz="2000" b="1" dirty="0" err="1" smtClean="0">
                <a:hlinkClick r:id="rId4" tooltip="This path skips through empty directories"/>
              </a:rPr>
              <a:t>Ayman_Badr_Ahmed</a:t>
            </a:r>
            <a:endParaRPr lang="en-US" sz="2000" b="1" dirty="0" smtClean="0"/>
          </a:p>
          <a:p>
            <a:pPr marL="457200" indent="-457200" algn="l" rtl="0">
              <a:buFont typeface="+mj-lt"/>
              <a:buAutoNum type="arabicPeriod"/>
            </a:pPr>
            <a:r>
              <a:rPr lang="en-US" sz="2000" b="1" dirty="0" err="1" smtClean="0">
                <a:hlinkClick r:id="rId5" tooltip="This path skips through empty directories"/>
              </a:rPr>
              <a:t>Ayman_Mohammed_Saad</a:t>
            </a:r>
            <a:endParaRPr lang="en-US" sz="2000" b="1" dirty="0" smtClean="0"/>
          </a:p>
          <a:p>
            <a:pPr marL="457200" indent="-457200" algn="l" rtl="0">
              <a:buFont typeface="+mj-lt"/>
              <a:buAutoNum type="arabicPeriod"/>
            </a:pPr>
            <a:r>
              <a:rPr lang="en-US" sz="2000" b="1" dirty="0" err="1" smtClean="0">
                <a:hlinkClick r:id="rId6" tooltip="This path skips through empty directories"/>
              </a:rPr>
              <a:t>Hossam_Wageh_Byomy</a:t>
            </a:r>
            <a:endParaRPr lang="en-US" sz="2000" b="1" dirty="0" smtClean="0"/>
          </a:p>
          <a:p>
            <a:pPr marL="457200" indent="-457200" algn="l" rtl="0">
              <a:buFont typeface="+mj-lt"/>
              <a:buAutoNum type="arabicPeriod"/>
            </a:pPr>
            <a:r>
              <a:rPr lang="en-US" sz="2000" b="1" dirty="0" err="1" smtClean="0">
                <a:hlinkClick r:id="rId7" tooltip="This path skips through empty directories"/>
              </a:rPr>
              <a:t>Mahmoud_Mohamed_Abdelrazik</a:t>
            </a:r>
            <a:endParaRPr lang="en-US" sz="2000" b="1" dirty="0" smtClean="0"/>
          </a:p>
          <a:p>
            <a:pPr marL="457200" indent="-457200" algn="l" rtl="0">
              <a:buFont typeface="+mj-lt"/>
              <a:buAutoNum type="arabicPeriod"/>
            </a:pPr>
            <a:r>
              <a:rPr lang="en-US" sz="2000" b="1" dirty="0" smtClean="0">
                <a:hlinkClick r:id="rId8" tooltip="This path skips through empty directories"/>
              </a:rPr>
              <a:t> </a:t>
            </a:r>
            <a:r>
              <a:rPr lang="en-US" sz="2000" b="1" dirty="0" err="1" smtClean="0">
                <a:hlinkClick r:id="rId8" tooltip="This path skips through empty directories"/>
              </a:rPr>
              <a:t>Mahmoud_Mohammed_Hafez</a:t>
            </a:r>
            <a:endParaRPr lang="en-US" sz="2000" b="1" dirty="0" smtClean="0"/>
          </a:p>
          <a:p>
            <a:pPr marL="457200" indent="-457200" algn="l" rtl="0">
              <a:buFont typeface="+mj-lt"/>
              <a:buAutoNum type="arabicPeriod"/>
            </a:pPr>
            <a:r>
              <a:rPr lang="en-US" sz="2000" b="1" dirty="0" smtClean="0">
                <a:hlinkClick r:id="rId9" tooltip="This path skips through empty directories"/>
              </a:rPr>
              <a:t> </a:t>
            </a:r>
            <a:r>
              <a:rPr lang="en-US" sz="2000" b="1" dirty="0" err="1" smtClean="0">
                <a:hlinkClick r:id="rId9" tooltip="This path skips through empty directories"/>
              </a:rPr>
              <a:t>Mahmoud_Mohammed_Shaker</a:t>
            </a:r>
            <a:endParaRPr lang="en-US" sz="2000" b="1" dirty="0" smtClean="0"/>
          </a:p>
          <a:p>
            <a:pPr marL="457200" indent="-457200" algn="l" rtl="0">
              <a:buFont typeface="+mj-lt"/>
              <a:buAutoNum type="arabicPeriod"/>
            </a:pPr>
            <a:r>
              <a:rPr lang="en-US" sz="2000" b="1" dirty="0" smtClean="0">
                <a:hlinkClick r:id="rId10" tooltip="This path skips through empty directories"/>
              </a:rPr>
              <a:t> </a:t>
            </a:r>
            <a:r>
              <a:rPr lang="en-US" sz="2000" b="1" dirty="0" err="1" smtClean="0">
                <a:hlinkClick r:id="rId10" tooltip="This path skips through empty directories"/>
              </a:rPr>
              <a:t>Shady_Shebl_Abdelhami</a:t>
            </a:r>
            <a:r>
              <a:rPr lang="en-US" sz="2000" b="1" dirty="0" err="1" smtClean="0">
                <a:hlinkClick r:id="rId5" tooltip="This path skips through empty directories"/>
              </a:rPr>
              <a:t>d</a:t>
            </a:r>
            <a:endParaRPr lang="en-US" sz="2000" b="1" dirty="0" smtClean="0">
              <a:hlinkClick r:id="rId5" tooltip="This path skips through empty directories"/>
            </a:endParaRPr>
          </a:p>
          <a:p>
            <a:pPr marL="457200" indent="-457200" algn="l" rtl="0">
              <a:buFont typeface="+mj-lt"/>
              <a:buAutoNum type="arabicPeriod"/>
            </a:pPr>
            <a:r>
              <a:rPr lang="en-US" sz="2000" b="1" dirty="0" smtClean="0">
                <a:hlinkClick r:id="rId5" tooltip="This path skips through empty directories"/>
              </a:rPr>
              <a:t> </a:t>
            </a:r>
            <a:r>
              <a:rPr lang="en-US" sz="2000" b="1" dirty="0" err="1" smtClean="0">
                <a:hlinkClick r:id="rId5" tooltip="This path skips through empty directories"/>
              </a:rPr>
              <a:t>Mahmoud</a:t>
            </a:r>
            <a:r>
              <a:rPr lang="en-US" sz="2000" b="1" dirty="0" smtClean="0">
                <a:hlinkClick r:id="rId5" tooltip="This path skips through empty directories"/>
              </a:rPr>
              <a:t> Mohammed </a:t>
            </a:r>
            <a:r>
              <a:rPr lang="en-US" sz="2000" b="1" dirty="0" err="1" smtClean="0">
                <a:hlinkClick r:id="rId5" tooltip="This path skips through empty directories"/>
              </a:rPr>
              <a:t>Hesham</a:t>
            </a:r>
            <a:r>
              <a:rPr lang="en-US" sz="2000" b="1" dirty="0" smtClean="0">
                <a:hlinkClick r:id="rId5" tooltip="This path skips through empty directories"/>
              </a:rPr>
              <a:t> Mohammed</a:t>
            </a:r>
          </a:p>
          <a:p>
            <a:pPr algn="l" rtl="0">
              <a:buFont typeface="Wingdings" pitchFamily="2" charset="2"/>
              <a:buChar char="v"/>
            </a:pPr>
            <a:endParaRPr lang="en-US" sz="2400" b="1" dirty="0" smtClean="0"/>
          </a:p>
          <a:p>
            <a:pPr algn="l" rtl="0">
              <a:buFont typeface="Wingdings" pitchFamily="2" charset="2"/>
              <a:buChar char="v"/>
            </a:pPr>
            <a:endParaRPr lang="en-US" sz="2400" dirty="0" smtClean="0"/>
          </a:p>
          <a:p>
            <a:pPr lvl="2" algn="l" rtl="0">
              <a:buFont typeface="Courier New" pitchFamily="49" charset="0"/>
              <a:buChar char="o"/>
            </a:pPr>
            <a:endParaRPr lang="en-US" sz="2400" b="1" dirty="0" smtClean="0"/>
          </a:p>
        </p:txBody>
      </p:sp>
    </p:spTree>
    <p:extLst>
      <p:ext uri="{BB962C8B-B14F-4D97-AF65-F5344CB8AC3E}">
        <p14:creationId xmlns="" xmlns:p14="http://schemas.microsoft.com/office/powerpoint/2010/main" val="1498540499"/>
      </p:ext>
    </p:extLst>
  </p:cSld>
  <p:clrMapOvr>
    <a:masterClrMapping/>
  </p:clrMapOvr>
  <mc:AlternateContent xmlns:mc="http://schemas.openxmlformats.org/markup-compatibility/2006">
    <mc:Choice xmlns="" xmlns:p14="http://schemas.microsoft.com/office/powerpoint/2010/main" Requires="p14">
      <p:transition spd="slow" p14:dur="1200" advTm="11000">
        <p14:flip dir="l"/>
        <p:sndAc>
          <p:stSnd>
            <p:snd r:embed="rId15" name="bomb.wav"/>
          </p:stSnd>
        </p:sndAc>
      </p:transition>
    </mc:Choice>
    <mc:Fallback>
      <p:transition spd="slow" advTm="11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500"/>
                                  </p:stCondLst>
                                  <p:childTnLst>
                                    <p:animRot by="120000">
                                      <p:cBhvr>
                                        <p:cTn id="24" dur="100" fill="hold">
                                          <p:stCondLst>
                                            <p:cond delay="0"/>
                                          </p:stCondLst>
                                        </p:cTn>
                                        <p:tgtEl>
                                          <p:spTgt spid="3">
                                            <p:txEl>
                                              <p:pRg st="0" end="0"/>
                                            </p:txEl>
                                          </p:spTgt>
                                        </p:tgtEl>
                                        <p:attrNameLst>
                                          <p:attrName>r</p:attrName>
                                        </p:attrNameLst>
                                      </p:cBhvr>
                                    </p:animRot>
                                    <p:animRot by="-240000">
                                      <p:cBhvr>
                                        <p:cTn id="25" dur="200" fill="hold">
                                          <p:stCondLst>
                                            <p:cond delay="200"/>
                                          </p:stCondLst>
                                        </p:cTn>
                                        <p:tgtEl>
                                          <p:spTgt spid="3">
                                            <p:txEl>
                                              <p:pRg st="0" end="0"/>
                                            </p:txEl>
                                          </p:spTgt>
                                        </p:tgtEl>
                                        <p:attrNameLst>
                                          <p:attrName>r</p:attrName>
                                        </p:attrNameLst>
                                      </p:cBhvr>
                                    </p:animRot>
                                    <p:animRot by="240000">
                                      <p:cBhvr>
                                        <p:cTn id="26" dur="200" fill="hold">
                                          <p:stCondLst>
                                            <p:cond delay="400"/>
                                          </p:stCondLst>
                                        </p:cTn>
                                        <p:tgtEl>
                                          <p:spTgt spid="3">
                                            <p:txEl>
                                              <p:pRg st="0" end="0"/>
                                            </p:txEl>
                                          </p:spTgt>
                                        </p:tgtEl>
                                        <p:attrNameLst>
                                          <p:attrName>r</p:attrName>
                                        </p:attrNameLst>
                                      </p:cBhvr>
                                    </p:animRot>
                                    <p:animRot by="-240000">
                                      <p:cBhvr>
                                        <p:cTn id="27" dur="200" fill="hold">
                                          <p:stCondLst>
                                            <p:cond delay="600"/>
                                          </p:stCondLst>
                                        </p:cTn>
                                        <p:tgtEl>
                                          <p:spTgt spid="3">
                                            <p:txEl>
                                              <p:pRg st="0" end="0"/>
                                            </p:txEl>
                                          </p:spTgt>
                                        </p:tgtEl>
                                        <p:attrNameLst>
                                          <p:attrName>r</p:attrName>
                                        </p:attrNameLst>
                                      </p:cBhvr>
                                    </p:animRot>
                                    <p:animRot by="120000">
                                      <p:cBhvr>
                                        <p:cTn id="28" dur="200" fill="hold">
                                          <p:stCondLst>
                                            <p:cond delay="800"/>
                                          </p:stCondLst>
                                        </p:cTn>
                                        <p:tgtEl>
                                          <p:spTgt spid="3">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500"/>
                                  </p:stCondLst>
                                  <p:childTnLst>
                                    <p:animRot by="120000">
                                      <p:cBhvr>
                                        <p:cTn id="32" dur="100" fill="hold">
                                          <p:stCondLst>
                                            <p:cond delay="0"/>
                                          </p:stCondLst>
                                        </p:cTn>
                                        <p:tgtEl>
                                          <p:spTgt spid="3">
                                            <p:txEl>
                                              <p:pRg st="1" end="1"/>
                                            </p:txEl>
                                          </p:spTgt>
                                        </p:tgtEl>
                                        <p:attrNameLst>
                                          <p:attrName>r</p:attrName>
                                        </p:attrNameLst>
                                      </p:cBhvr>
                                    </p:animRot>
                                    <p:animRot by="-240000">
                                      <p:cBhvr>
                                        <p:cTn id="33" dur="200" fill="hold">
                                          <p:stCondLst>
                                            <p:cond delay="200"/>
                                          </p:stCondLst>
                                        </p:cTn>
                                        <p:tgtEl>
                                          <p:spTgt spid="3">
                                            <p:txEl>
                                              <p:pRg st="1" end="1"/>
                                            </p:txEl>
                                          </p:spTgt>
                                        </p:tgtEl>
                                        <p:attrNameLst>
                                          <p:attrName>r</p:attrName>
                                        </p:attrNameLst>
                                      </p:cBhvr>
                                    </p:animRot>
                                    <p:animRot by="240000">
                                      <p:cBhvr>
                                        <p:cTn id="34" dur="200" fill="hold">
                                          <p:stCondLst>
                                            <p:cond delay="400"/>
                                          </p:stCondLst>
                                        </p:cTn>
                                        <p:tgtEl>
                                          <p:spTgt spid="3">
                                            <p:txEl>
                                              <p:pRg st="1" end="1"/>
                                            </p:txEl>
                                          </p:spTgt>
                                        </p:tgtEl>
                                        <p:attrNameLst>
                                          <p:attrName>r</p:attrName>
                                        </p:attrNameLst>
                                      </p:cBhvr>
                                    </p:animRot>
                                    <p:animRot by="-240000">
                                      <p:cBhvr>
                                        <p:cTn id="35" dur="200" fill="hold">
                                          <p:stCondLst>
                                            <p:cond delay="600"/>
                                          </p:stCondLst>
                                        </p:cTn>
                                        <p:tgtEl>
                                          <p:spTgt spid="3">
                                            <p:txEl>
                                              <p:pRg st="1" end="1"/>
                                            </p:txEl>
                                          </p:spTgt>
                                        </p:tgtEl>
                                        <p:attrNameLst>
                                          <p:attrName>r</p:attrName>
                                        </p:attrNameLst>
                                      </p:cBhvr>
                                    </p:animRot>
                                    <p:animRot by="120000">
                                      <p:cBhvr>
                                        <p:cTn id="36" dur="200" fill="hold">
                                          <p:stCondLst>
                                            <p:cond delay="800"/>
                                          </p:stCondLst>
                                        </p:cTn>
                                        <p:tgtEl>
                                          <p:spTgt spid="3">
                                            <p:txEl>
                                              <p:pRg st="1" end="1"/>
                                            </p:txEl>
                                          </p:spTgt>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nodeType="clickEffect">
                                  <p:stCondLst>
                                    <p:cond delay="500"/>
                                  </p:stCondLst>
                                  <p:childTnLst>
                                    <p:animRot by="120000">
                                      <p:cBhvr>
                                        <p:cTn id="40" dur="100" fill="hold">
                                          <p:stCondLst>
                                            <p:cond delay="0"/>
                                          </p:stCondLst>
                                        </p:cTn>
                                        <p:tgtEl>
                                          <p:spTgt spid="3">
                                            <p:txEl>
                                              <p:pRg st="2" end="2"/>
                                            </p:txEl>
                                          </p:spTgt>
                                        </p:tgtEl>
                                        <p:attrNameLst>
                                          <p:attrName>r</p:attrName>
                                        </p:attrNameLst>
                                      </p:cBhvr>
                                    </p:animRot>
                                    <p:animRot by="-240000">
                                      <p:cBhvr>
                                        <p:cTn id="41" dur="200" fill="hold">
                                          <p:stCondLst>
                                            <p:cond delay="200"/>
                                          </p:stCondLst>
                                        </p:cTn>
                                        <p:tgtEl>
                                          <p:spTgt spid="3">
                                            <p:txEl>
                                              <p:pRg st="2" end="2"/>
                                            </p:txEl>
                                          </p:spTgt>
                                        </p:tgtEl>
                                        <p:attrNameLst>
                                          <p:attrName>r</p:attrName>
                                        </p:attrNameLst>
                                      </p:cBhvr>
                                    </p:animRot>
                                    <p:animRot by="240000">
                                      <p:cBhvr>
                                        <p:cTn id="42" dur="200" fill="hold">
                                          <p:stCondLst>
                                            <p:cond delay="400"/>
                                          </p:stCondLst>
                                        </p:cTn>
                                        <p:tgtEl>
                                          <p:spTgt spid="3">
                                            <p:txEl>
                                              <p:pRg st="2" end="2"/>
                                            </p:txEl>
                                          </p:spTgt>
                                        </p:tgtEl>
                                        <p:attrNameLst>
                                          <p:attrName>r</p:attrName>
                                        </p:attrNameLst>
                                      </p:cBhvr>
                                    </p:animRot>
                                    <p:animRot by="-240000">
                                      <p:cBhvr>
                                        <p:cTn id="43" dur="200" fill="hold">
                                          <p:stCondLst>
                                            <p:cond delay="600"/>
                                          </p:stCondLst>
                                        </p:cTn>
                                        <p:tgtEl>
                                          <p:spTgt spid="3">
                                            <p:txEl>
                                              <p:pRg st="2" end="2"/>
                                            </p:txEl>
                                          </p:spTgt>
                                        </p:tgtEl>
                                        <p:attrNameLst>
                                          <p:attrName>r</p:attrName>
                                        </p:attrNameLst>
                                      </p:cBhvr>
                                    </p:animRot>
                                    <p:animRot by="120000">
                                      <p:cBhvr>
                                        <p:cTn id="44" dur="200" fill="hold">
                                          <p:stCondLst>
                                            <p:cond delay="800"/>
                                          </p:stCondLst>
                                        </p:cTn>
                                        <p:tgtEl>
                                          <p:spTgt spid="3">
                                            <p:txEl>
                                              <p:pRg st="2" end="2"/>
                                            </p:txEl>
                                          </p:spTgt>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nodeType="clickEffect">
                                  <p:stCondLst>
                                    <p:cond delay="500"/>
                                  </p:stCondLst>
                                  <p:childTnLst>
                                    <p:animRot by="120000">
                                      <p:cBhvr>
                                        <p:cTn id="48" dur="100" fill="hold">
                                          <p:stCondLst>
                                            <p:cond delay="0"/>
                                          </p:stCondLst>
                                        </p:cTn>
                                        <p:tgtEl>
                                          <p:spTgt spid="3">
                                            <p:txEl>
                                              <p:pRg st="3" end="3"/>
                                            </p:txEl>
                                          </p:spTgt>
                                        </p:tgtEl>
                                        <p:attrNameLst>
                                          <p:attrName>r</p:attrName>
                                        </p:attrNameLst>
                                      </p:cBhvr>
                                    </p:animRot>
                                    <p:animRot by="-240000">
                                      <p:cBhvr>
                                        <p:cTn id="49" dur="200" fill="hold">
                                          <p:stCondLst>
                                            <p:cond delay="200"/>
                                          </p:stCondLst>
                                        </p:cTn>
                                        <p:tgtEl>
                                          <p:spTgt spid="3">
                                            <p:txEl>
                                              <p:pRg st="3" end="3"/>
                                            </p:txEl>
                                          </p:spTgt>
                                        </p:tgtEl>
                                        <p:attrNameLst>
                                          <p:attrName>r</p:attrName>
                                        </p:attrNameLst>
                                      </p:cBhvr>
                                    </p:animRot>
                                    <p:animRot by="240000">
                                      <p:cBhvr>
                                        <p:cTn id="50" dur="200" fill="hold">
                                          <p:stCondLst>
                                            <p:cond delay="400"/>
                                          </p:stCondLst>
                                        </p:cTn>
                                        <p:tgtEl>
                                          <p:spTgt spid="3">
                                            <p:txEl>
                                              <p:pRg st="3" end="3"/>
                                            </p:txEl>
                                          </p:spTgt>
                                        </p:tgtEl>
                                        <p:attrNameLst>
                                          <p:attrName>r</p:attrName>
                                        </p:attrNameLst>
                                      </p:cBhvr>
                                    </p:animRot>
                                    <p:animRot by="-240000">
                                      <p:cBhvr>
                                        <p:cTn id="51" dur="200" fill="hold">
                                          <p:stCondLst>
                                            <p:cond delay="600"/>
                                          </p:stCondLst>
                                        </p:cTn>
                                        <p:tgtEl>
                                          <p:spTgt spid="3">
                                            <p:txEl>
                                              <p:pRg st="3" end="3"/>
                                            </p:txEl>
                                          </p:spTgt>
                                        </p:tgtEl>
                                        <p:attrNameLst>
                                          <p:attrName>r</p:attrName>
                                        </p:attrNameLst>
                                      </p:cBhvr>
                                    </p:animRot>
                                    <p:animRot by="120000">
                                      <p:cBhvr>
                                        <p:cTn id="52" dur="200" fill="hold">
                                          <p:stCondLst>
                                            <p:cond delay="800"/>
                                          </p:stCondLst>
                                        </p:cTn>
                                        <p:tgtEl>
                                          <p:spTgt spid="3">
                                            <p:txEl>
                                              <p:pRg st="3" end="3"/>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nodeType="clickEffect">
                                  <p:stCondLst>
                                    <p:cond delay="500"/>
                                  </p:stCondLst>
                                  <p:childTnLst>
                                    <p:animRot by="120000">
                                      <p:cBhvr>
                                        <p:cTn id="56" dur="100" fill="hold">
                                          <p:stCondLst>
                                            <p:cond delay="0"/>
                                          </p:stCondLst>
                                        </p:cTn>
                                        <p:tgtEl>
                                          <p:spTgt spid="3">
                                            <p:txEl>
                                              <p:pRg st="4" end="4"/>
                                            </p:txEl>
                                          </p:spTgt>
                                        </p:tgtEl>
                                        <p:attrNameLst>
                                          <p:attrName>r</p:attrName>
                                        </p:attrNameLst>
                                      </p:cBhvr>
                                    </p:animRot>
                                    <p:animRot by="-240000">
                                      <p:cBhvr>
                                        <p:cTn id="57" dur="200" fill="hold">
                                          <p:stCondLst>
                                            <p:cond delay="200"/>
                                          </p:stCondLst>
                                        </p:cTn>
                                        <p:tgtEl>
                                          <p:spTgt spid="3">
                                            <p:txEl>
                                              <p:pRg st="4" end="4"/>
                                            </p:txEl>
                                          </p:spTgt>
                                        </p:tgtEl>
                                        <p:attrNameLst>
                                          <p:attrName>r</p:attrName>
                                        </p:attrNameLst>
                                      </p:cBhvr>
                                    </p:animRot>
                                    <p:animRot by="240000">
                                      <p:cBhvr>
                                        <p:cTn id="58" dur="200" fill="hold">
                                          <p:stCondLst>
                                            <p:cond delay="400"/>
                                          </p:stCondLst>
                                        </p:cTn>
                                        <p:tgtEl>
                                          <p:spTgt spid="3">
                                            <p:txEl>
                                              <p:pRg st="4" end="4"/>
                                            </p:txEl>
                                          </p:spTgt>
                                        </p:tgtEl>
                                        <p:attrNameLst>
                                          <p:attrName>r</p:attrName>
                                        </p:attrNameLst>
                                      </p:cBhvr>
                                    </p:animRot>
                                    <p:animRot by="-240000">
                                      <p:cBhvr>
                                        <p:cTn id="59" dur="200" fill="hold">
                                          <p:stCondLst>
                                            <p:cond delay="600"/>
                                          </p:stCondLst>
                                        </p:cTn>
                                        <p:tgtEl>
                                          <p:spTgt spid="3">
                                            <p:txEl>
                                              <p:pRg st="4" end="4"/>
                                            </p:txEl>
                                          </p:spTgt>
                                        </p:tgtEl>
                                        <p:attrNameLst>
                                          <p:attrName>r</p:attrName>
                                        </p:attrNameLst>
                                      </p:cBhvr>
                                    </p:animRot>
                                    <p:animRot by="120000">
                                      <p:cBhvr>
                                        <p:cTn id="60" dur="200" fill="hold">
                                          <p:stCondLst>
                                            <p:cond delay="800"/>
                                          </p:stCondLst>
                                        </p:cTn>
                                        <p:tgtEl>
                                          <p:spTgt spid="3">
                                            <p:txEl>
                                              <p:pRg st="4" end="4"/>
                                            </p:txEl>
                                          </p:spTgt>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32" presetClass="emph" presetSubtype="0" fill="hold" nodeType="clickEffect">
                                  <p:stCondLst>
                                    <p:cond delay="500"/>
                                  </p:stCondLst>
                                  <p:childTnLst>
                                    <p:animRot by="120000">
                                      <p:cBhvr>
                                        <p:cTn id="64" dur="100" fill="hold">
                                          <p:stCondLst>
                                            <p:cond delay="0"/>
                                          </p:stCondLst>
                                        </p:cTn>
                                        <p:tgtEl>
                                          <p:spTgt spid="3">
                                            <p:txEl>
                                              <p:pRg st="5" end="5"/>
                                            </p:txEl>
                                          </p:spTgt>
                                        </p:tgtEl>
                                        <p:attrNameLst>
                                          <p:attrName>r</p:attrName>
                                        </p:attrNameLst>
                                      </p:cBhvr>
                                    </p:animRot>
                                    <p:animRot by="-240000">
                                      <p:cBhvr>
                                        <p:cTn id="65" dur="200" fill="hold">
                                          <p:stCondLst>
                                            <p:cond delay="200"/>
                                          </p:stCondLst>
                                        </p:cTn>
                                        <p:tgtEl>
                                          <p:spTgt spid="3">
                                            <p:txEl>
                                              <p:pRg st="5" end="5"/>
                                            </p:txEl>
                                          </p:spTgt>
                                        </p:tgtEl>
                                        <p:attrNameLst>
                                          <p:attrName>r</p:attrName>
                                        </p:attrNameLst>
                                      </p:cBhvr>
                                    </p:animRot>
                                    <p:animRot by="240000">
                                      <p:cBhvr>
                                        <p:cTn id="66" dur="200" fill="hold">
                                          <p:stCondLst>
                                            <p:cond delay="400"/>
                                          </p:stCondLst>
                                        </p:cTn>
                                        <p:tgtEl>
                                          <p:spTgt spid="3">
                                            <p:txEl>
                                              <p:pRg st="5" end="5"/>
                                            </p:txEl>
                                          </p:spTgt>
                                        </p:tgtEl>
                                        <p:attrNameLst>
                                          <p:attrName>r</p:attrName>
                                        </p:attrNameLst>
                                      </p:cBhvr>
                                    </p:animRot>
                                    <p:animRot by="-240000">
                                      <p:cBhvr>
                                        <p:cTn id="67" dur="200" fill="hold">
                                          <p:stCondLst>
                                            <p:cond delay="600"/>
                                          </p:stCondLst>
                                        </p:cTn>
                                        <p:tgtEl>
                                          <p:spTgt spid="3">
                                            <p:txEl>
                                              <p:pRg st="5" end="5"/>
                                            </p:txEl>
                                          </p:spTgt>
                                        </p:tgtEl>
                                        <p:attrNameLst>
                                          <p:attrName>r</p:attrName>
                                        </p:attrNameLst>
                                      </p:cBhvr>
                                    </p:animRot>
                                    <p:animRot by="120000">
                                      <p:cBhvr>
                                        <p:cTn id="68" dur="200" fill="hold">
                                          <p:stCondLst>
                                            <p:cond delay="800"/>
                                          </p:stCondLst>
                                        </p:cTn>
                                        <p:tgtEl>
                                          <p:spTgt spid="3">
                                            <p:txEl>
                                              <p:pRg st="5" end="5"/>
                                            </p:txEl>
                                          </p:spTgt>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32" presetClass="emph" presetSubtype="0" fill="hold" nodeType="clickEffect">
                                  <p:stCondLst>
                                    <p:cond delay="500"/>
                                  </p:stCondLst>
                                  <p:childTnLst>
                                    <p:animRot by="120000">
                                      <p:cBhvr>
                                        <p:cTn id="72" dur="100" fill="hold">
                                          <p:stCondLst>
                                            <p:cond delay="0"/>
                                          </p:stCondLst>
                                        </p:cTn>
                                        <p:tgtEl>
                                          <p:spTgt spid="3">
                                            <p:txEl>
                                              <p:pRg st="6" end="6"/>
                                            </p:txEl>
                                          </p:spTgt>
                                        </p:tgtEl>
                                        <p:attrNameLst>
                                          <p:attrName>r</p:attrName>
                                        </p:attrNameLst>
                                      </p:cBhvr>
                                    </p:animRot>
                                    <p:animRot by="-240000">
                                      <p:cBhvr>
                                        <p:cTn id="73" dur="200" fill="hold">
                                          <p:stCondLst>
                                            <p:cond delay="200"/>
                                          </p:stCondLst>
                                        </p:cTn>
                                        <p:tgtEl>
                                          <p:spTgt spid="3">
                                            <p:txEl>
                                              <p:pRg st="6" end="6"/>
                                            </p:txEl>
                                          </p:spTgt>
                                        </p:tgtEl>
                                        <p:attrNameLst>
                                          <p:attrName>r</p:attrName>
                                        </p:attrNameLst>
                                      </p:cBhvr>
                                    </p:animRot>
                                    <p:animRot by="240000">
                                      <p:cBhvr>
                                        <p:cTn id="74" dur="200" fill="hold">
                                          <p:stCondLst>
                                            <p:cond delay="400"/>
                                          </p:stCondLst>
                                        </p:cTn>
                                        <p:tgtEl>
                                          <p:spTgt spid="3">
                                            <p:txEl>
                                              <p:pRg st="6" end="6"/>
                                            </p:txEl>
                                          </p:spTgt>
                                        </p:tgtEl>
                                        <p:attrNameLst>
                                          <p:attrName>r</p:attrName>
                                        </p:attrNameLst>
                                      </p:cBhvr>
                                    </p:animRot>
                                    <p:animRot by="-240000">
                                      <p:cBhvr>
                                        <p:cTn id="75" dur="200" fill="hold">
                                          <p:stCondLst>
                                            <p:cond delay="600"/>
                                          </p:stCondLst>
                                        </p:cTn>
                                        <p:tgtEl>
                                          <p:spTgt spid="3">
                                            <p:txEl>
                                              <p:pRg st="6" end="6"/>
                                            </p:txEl>
                                          </p:spTgt>
                                        </p:tgtEl>
                                        <p:attrNameLst>
                                          <p:attrName>r</p:attrName>
                                        </p:attrNameLst>
                                      </p:cBhvr>
                                    </p:animRot>
                                    <p:animRot by="120000">
                                      <p:cBhvr>
                                        <p:cTn id="76" dur="200" fill="hold">
                                          <p:stCondLst>
                                            <p:cond delay="800"/>
                                          </p:stCondLst>
                                        </p:cTn>
                                        <p:tgtEl>
                                          <p:spTgt spid="3">
                                            <p:txEl>
                                              <p:pRg st="6" end="6"/>
                                            </p:txEl>
                                          </p:spTgt>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32" presetClass="emph" presetSubtype="0" fill="hold" nodeType="clickEffect">
                                  <p:stCondLst>
                                    <p:cond delay="500"/>
                                  </p:stCondLst>
                                  <p:childTnLst>
                                    <p:animRot by="120000">
                                      <p:cBhvr>
                                        <p:cTn id="80" dur="100" fill="hold">
                                          <p:stCondLst>
                                            <p:cond delay="0"/>
                                          </p:stCondLst>
                                        </p:cTn>
                                        <p:tgtEl>
                                          <p:spTgt spid="3">
                                            <p:txEl>
                                              <p:pRg st="7" end="7"/>
                                            </p:txEl>
                                          </p:spTgt>
                                        </p:tgtEl>
                                        <p:attrNameLst>
                                          <p:attrName>r</p:attrName>
                                        </p:attrNameLst>
                                      </p:cBhvr>
                                    </p:animRot>
                                    <p:animRot by="-240000">
                                      <p:cBhvr>
                                        <p:cTn id="81" dur="200" fill="hold">
                                          <p:stCondLst>
                                            <p:cond delay="200"/>
                                          </p:stCondLst>
                                        </p:cTn>
                                        <p:tgtEl>
                                          <p:spTgt spid="3">
                                            <p:txEl>
                                              <p:pRg st="7" end="7"/>
                                            </p:txEl>
                                          </p:spTgt>
                                        </p:tgtEl>
                                        <p:attrNameLst>
                                          <p:attrName>r</p:attrName>
                                        </p:attrNameLst>
                                      </p:cBhvr>
                                    </p:animRot>
                                    <p:animRot by="240000">
                                      <p:cBhvr>
                                        <p:cTn id="82" dur="200" fill="hold">
                                          <p:stCondLst>
                                            <p:cond delay="400"/>
                                          </p:stCondLst>
                                        </p:cTn>
                                        <p:tgtEl>
                                          <p:spTgt spid="3">
                                            <p:txEl>
                                              <p:pRg st="7" end="7"/>
                                            </p:txEl>
                                          </p:spTgt>
                                        </p:tgtEl>
                                        <p:attrNameLst>
                                          <p:attrName>r</p:attrName>
                                        </p:attrNameLst>
                                      </p:cBhvr>
                                    </p:animRot>
                                    <p:animRot by="-240000">
                                      <p:cBhvr>
                                        <p:cTn id="83" dur="200" fill="hold">
                                          <p:stCondLst>
                                            <p:cond delay="600"/>
                                          </p:stCondLst>
                                        </p:cTn>
                                        <p:tgtEl>
                                          <p:spTgt spid="3">
                                            <p:txEl>
                                              <p:pRg st="7" end="7"/>
                                            </p:txEl>
                                          </p:spTgt>
                                        </p:tgtEl>
                                        <p:attrNameLst>
                                          <p:attrName>r</p:attrName>
                                        </p:attrNameLst>
                                      </p:cBhvr>
                                    </p:animRot>
                                    <p:animRot by="120000">
                                      <p:cBhvr>
                                        <p:cTn id="84" dur="200" fill="hold">
                                          <p:stCondLst>
                                            <p:cond delay="800"/>
                                          </p:stCondLst>
                                        </p:cTn>
                                        <p:tgtEl>
                                          <p:spTgt spid="3">
                                            <p:txEl>
                                              <p:pRg st="7" end="7"/>
                                            </p:txEl>
                                          </p:spTgt>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32" presetClass="emph" presetSubtype="0" fill="hold" nodeType="clickEffect">
                                  <p:stCondLst>
                                    <p:cond delay="500"/>
                                  </p:stCondLst>
                                  <p:childTnLst>
                                    <p:animRot by="120000">
                                      <p:cBhvr>
                                        <p:cTn id="88" dur="100" fill="hold">
                                          <p:stCondLst>
                                            <p:cond delay="0"/>
                                          </p:stCondLst>
                                        </p:cTn>
                                        <p:tgtEl>
                                          <p:spTgt spid="3">
                                            <p:txEl>
                                              <p:pRg st="8" end="8"/>
                                            </p:txEl>
                                          </p:spTgt>
                                        </p:tgtEl>
                                        <p:attrNameLst>
                                          <p:attrName>r</p:attrName>
                                        </p:attrNameLst>
                                      </p:cBhvr>
                                    </p:animRot>
                                    <p:animRot by="-240000">
                                      <p:cBhvr>
                                        <p:cTn id="89" dur="200" fill="hold">
                                          <p:stCondLst>
                                            <p:cond delay="200"/>
                                          </p:stCondLst>
                                        </p:cTn>
                                        <p:tgtEl>
                                          <p:spTgt spid="3">
                                            <p:txEl>
                                              <p:pRg st="8" end="8"/>
                                            </p:txEl>
                                          </p:spTgt>
                                        </p:tgtEl>
                                        <p:attrNameLst>
                                          <p:attrName>r</p:attrName>
                                        </p:attrNameLst>
                                      </p:cBhvr>
                                    </p:animRot>
                                    <p:animRot by="240000">
                                      <p:cBhvr>
                                        <p:cTn id="90" dur="200" fill="hold">
                                          <p:stCondLst>
                                            <p:cond delay="400"/>
                                          </p:stCondLst>
                                        </p:cTn>
                                        <p:tgtEl>
                                          <p:spTgt spid="3">
                                            <p:txEl>
                                              <p:pRg st="8" end="8"/>
                                            </p:txEl>
                                          </p:spTgt>
                                        </p:tgtEl>
                                        <p:attrNameLst>
                                          <p:attrName>r</p:attrName>
                                        </p:attrNameLst>
                                      </p:cBhvr>
                                    </p:animRot>
                                    <p:animRot by="-240000">
                                      <p:cBhvr>
                                        <p:cTn id="91" dur="200" fill="hold">
                                          <p:stCondLst>
                                            <p:cond delay="600"/>
                                          </p:stCondLst>
                                        </p:cTn>
                                        <p:tgtEl>
                                          <p:spTgt spid="3">
                                            <p:txEl>
                                              <p:pRg st="8" end="8"/>
                                            </p:txEl>
                                          </p:spTgt>
                                        </p:tgtEl>
                                        <p:attrNameLst>
                                          <p:attrName>r</p:attrName>
                                        </p:attrNameLst>
                                      </p:cBhvr>
                                    </p:animRot>
                                    <p:animRot by="120000">
                                      <p:cBhvr>
                                        <p:cTn id="92" dur="200" fill="hold">
                                          <p:stCondLst>
                                            <p:cond delay="800"/>
                                          </p:stCondLst>
                                        </p:cTn>
                                        <p:tgtEl>
                                          <p:spTgt spid="3">
                                            <p:txEl>
                                              <p:pRg st="8" end="8"/>
                                            </p:txEl>
                                          </p:spTgt>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32" presetClass="emph" presetSubtype="0" fill="hold" nodeType="clickEffect">
                                  <p:stCondLst>
                                    <p:cond delay="500"/>
                                  </p:stCondLst>
                                  <p:childTnLst>
                                    <p:animRot by="120000">
                                      <p:cBhvr>
                                        <p:cTn id="96" dur="100" fill="hold">
                                          <p:stCondLst>
                                            <p:cond delay="0"/>
                                          </p:stCondLst>
                                        </p:cTn>
                                        <p:tgtEl>
                                          <p:spTgt spid="3">
                                            <p:txEl>
                                              <p:pRg st="9" end="9"/>
                                            </p:txEl>
                                          </p:spTgt>
                                        </p:tgtEl>
                                        <p:attrNameLst>
                                          <p:attrName>r</p:attrName>
                                        </p:attrNameLst>
                                      </p:cBhvr>
                                    </p:animRot>
                                    <p:animRot by="-240000">
                                      <p:cBhvr>
                                        <p:cTn id="97" dur="200" fill="hold">
                                          <p:stCondLst>
                                            <p:cond delay="200"/>
                                          </p:stCondLst>
                                        </p:cTn>
                                        <p:tgtEl>
                                          <p:spTgt spid="3">
                                            <p:txEl>
                                              <p:pRg st="9" end="9"/>
                                            </p:txEl>
                                          </p:spTgt>
                                        </p:tgtEl>
                                        <p:attrNameLst>
                                          <p:attrName>r</p:attrName>
                                        </p:attrNameLst>
                                      </p:cBhvr>
                                    </p:animRot>
                                    <p:animRot by="240000">
                                      <p:cBhvr>
                                        <p:cTn id="98" dur="200" fill="hold">
                                          <p:stCondLst>
                                            <p:cond delay="400"/>
                                          </p:stCondLst>
                                        </p:cTn>
                                        <p:tgtEl>
                                          <p:spTgt spid="3">
                                            <p:txEl>
                                              <p:pRg st="9" end="9"/>
                                            </p:txEl>
                                          </p:spTgt>
                                        </p:tgtEl>
                                        <p:attrNameLst>
                                          <p:attrName>r</p:attrName>
                                        </p:attrNameLst>
                                      </p:cBhvr>
                                    </p:animRot>
                                    <p:animRot by="-240000">
                                      <p:cBhvr>
                                        <p:cTn id="99" dur="200" fill="hold">
                                          <p:stCondLst>
                                            <p:cond delay="600"/>
                                          </p:stCondLst>
                                        </p:cTn>
                                        <p:tgtEl>
                                          <p:spTgt spid="3">
                                            <p:txEl>
                                              <p:pRg st="9" end="9"/>
                                            </p:txEl>
                                          </p:spTgt>
                                        </p:tgtEl>
                                        <p:attrNameLst>
                                          <p:attrName>r</p:attrName>
                                        </p:attrNameLst>
                                      </p:cBhvr>
                                    </p:animRot>
                                    <p:animRot by="120000">
                                      <p:cBhvr>
                                        <p:cTn id="100"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1143000"/>
          </a:xfrm>
        </p:spPr>
        <p:txBody>
          <a:bodyPr/>
          <a:lstStyle/>
          <a:p>
            <a:pPr algn="ctr"/>
            <a:r>
              <a:rPr lang="en-US" sz="48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Connect with us</a:t>
            </a:r>
          </a:p>
        </p:txBody>
      </p:sp>
      <p:sp>
        <p:nvSpPr>
          <p:cNvPr id="3" name="Content Placeholder 2"/>
          <p:cNvSpPr>
            <a:spLocks noGrp="1"/>
          </p:cNvSpPr>
          <p:nvPr>
            <p:ph sz="quarter" idx="13"/>
          </p:nvPr>
        </p:nvSpPr>
        <p:spPr>
          <a:xfrm>
            <a:off x="685800" y="1447800"/>
            <a:ext cx="7924800" cy="4876800"/>
          </a:xfrm>
        </p:spPr>
        <p:txBody>
          <a:bodyPr>
            <a:normAutofit/>
          </a:bodyPr>
          <a:lstStyle/>
          <a:p>
            <a:pPr algn="l" rtl="0">
              <a:buFont typeface="Wingdings" pitchFamily="2" charset="2"/>
              <a:buChar char="v"/>
            </a:pPr>
            <a:r>
              <a:rPr lang="en-US" sz="2400" b="1" dirty="0" smtClean="0"/>
              <a:t>You can connect with our team by two ways:</a:t>
            </a:r>
          </a:p>
          <a:p>
            <a:pPr algn="l" rtl="0">
              <a:buFont typeface="Wingdings" pitchFamily="2" charset="2"/>
              <a:buChar char="ü"/>
            </a:pPr>
            <a:r>
              <a:rPr lang="en-US" sz="2400" b="1" dirty="0" smtClean="0"/>
              <a:t>1.gethub web site:</a:t>
            </a:r>
          </a:p>
          <a:p>
            <a:pPr algn="l" rtl="0">
              <a:buNone/>
            </a:pPr>
            <a:r>
              <a:rPr lang="en-US" sz="2400" dirty="0" smtClean="0">
                <a:hlinkClick r:id="rId3"/>
              </a:rPr>
              <a:t>   https://github.com/aymanprocessor/ASUMobiCarG03</a:t>
            </a:r>
            <a:endParaRPr lang="en-US" sz="2400" dirty="0" smtClean="0"/>
          </a:p>
          <a:p>
            <a:pPr algn="l" rtl="0">
              <a:buFont typeface="Wingdings" pitchFamily="2" charset="2"/>
              <a:buChar char="ü"/>
            </a:pPr>
            <a:r>
              <a:rPr lang="en-US" sz="2400" b="1" dirty="0" smtClean="0"/>
              <a:t>2.Facebook  group:</a:t>
            </a:r>
          </a:p>
          <a:p>
            <a:pPr algn="l" rtl="0">
              <a:buNone/>
            </a:pPr>
            <a:r>
              <a:rPr lang="en-US" sz="2400" dirty="0" smtClean="0">
                <a:hlinkClick r:id="rId4"/>
              </a:rPr>
              <a:t>   https://www.facebook.com/groups/1562636500452651/</a:t>
            </a:r>
            <a:r>
              <a:rPr lang="en-US" sz="2400" b="1" dirty="0" smtClean="0"/>
              <a:t>               </a:t>
            </a:r>
          </a:p>
          <a:p>
            <a:pPr algn="l" rtl="0">
              <a:buFont typeface="Wingdings" pitchFamily="2" charset="2"/>
              <a:buChar char="ü"/>
            </a:pPr>
            <a:r>
              <a:rPr lang="en-US" sz="2400" b="1" dirty="0" smtClean="0"/>
              <a:t>  And you can  provide us by watching our </a:t>
            </a:r>
            <a:r>
              <a:rPr lang="en-US" sz="2400" b="1" dirty="0" err="1" smtClean="0"/>
              <a:t>mobicar</a:t>
            </a:r>
            <a:r>
              <a:rPr lang="en-US" sz="2400" b="1" dirty="0" smtClean="0"/>
              <a:t> video on the YouTube channel</a:t>
            </a:r>
            <a:endParaRPr lang="en-US" sz="2000" b="1" dirty="0" smtClean="0"/>
          </a:p>
          <a:p>
            <a:pPr algn="l" rtl="0">
              <a:buNone/>
            </a:pPr>
            <a:r>
              <a:rPr lang="en-US" sz="2400" dirty="0" smtClean="0">
                <a:hlinkClick r:id="rId5"/>
              </a:rPr>
              <a:t>https://www.youtube.com/watch?v=qjFwNkSU6Zk&amp;feature=youtu.be</a:t>
            </a:r>
            <a:endParaRPr lang="ar-EG" sz="2400" b="1" dirty="0"/>
          </a:p>
        </p:txBody>
      </p:sp>
    </p:spTree>
    <p:extLst>
      <p:ext uri="{BB962C8B-B14F-4D97-AF65-F5344CB8AC3E}">
        <p14:creationId xmlns="" xmlns:p14="http://schemas.microsoft.com/office/powerpoint/2010/main" val="3012657110"/>
      </p:ext>
    </p:extLst>
  </p:cSld>
  <p:clrMapOvr>
    <a:masterClrMapping/>
  </p:clrMapOvr>
  <mc:AlternateContent xmlns:mc="http://schemas.openxmlformats.org/markup-compatibility/2006">
    <mc:Choice xmlns="" xmlns:p14="http://schemas.microsoft.com/office/powerpoint/2010/main" Requires="p14">
      <p:transition spd="slow" p14:dur="1100" advTm="9000">
        <p14:switch dir="l"/>
        <p:sndAc>
          <p:stSnd>
            <p:snd r:embed="rId6" name="bomb.wav"/>
          </p:stSnd>
        </p:sndAc>
      </p:transition>
    </mc:Choice>
    <mc:Fallback>
      <p:transition spd="slow" advTm="9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500"/>
                                  </p:stCondLst>
                                  <p:childTnLst>
                                    <p:animRot by="120000">
                                      <p:cBhvr>
                                        <p:cTn id="24" dur="100" fill="hold">
                                          <p:stCondLst>
                                            <p:cond delay="0"/>
                                          </p:stCondLst>
                                        </p:cTn>
                                        <p:tgtEl>
                                          <p:spTgt spid="3">
                                            <p:txEl>
                                              <p:pRg st="0" end="0"/>
                                            </p:txEl>
                                          </p:spTgt>
                                        </p:tgtEl>
                                        <p:attrNameLst>
                                          <p:attrName>r</p:attrName>
                                        </p:attrNameLst>
                                      </p:cBhvr>
                                    </p:animRot>
                                    <p:animRot by="-240000">
                                      <p:cBhvr>
                                        <p:cTn id="25" dur="200" fill="hold">
                                          <p:stCondLst>
                                            <p:cond delay="200"/>
                                          </p:stCondLst>
                                        </p:cTn>
                                        <p:tgtEl>
                                          <p:spTgt spid="3">
                                            <p:txEl>
                                              <p:pRg st="0" end="0"/>
                                            </p:txEl>
                                          </p:spTgt>
                                        </p:tgtEl>
                                        <p:attrNameLst>
                                          <p:attrName>r</p:attrName>
                                        </p:attrNameLst>
                                      </p:cBhvr>
                                    </p:animRot>
                                    <p:animRot by="240000">
                                      <p:cBhvr>
                                        <p:cTn id="26" dur="200" fill="hold">
                                          <p:stCondLst>
                                            <p:cond delay="400"/>
                                          </p:stCondLst>
                                        </p:cTn>
                                        <p:tgtEl>
                                          <p:spTgt spid="3">
                                            <p:txEl>
                                              <p:pRg st="0" end="0"/>
                                            </p:txEl>
                                          </p:spTgt>
                                        </p:tgtEl>
                                        <p:attrNameLst>
                                          <p:attrName>r</p:attrName>
                                        </p:attrNameLst>
                                      </p:cBhvr>
                                    </p:animRot>
                                    <p:animRot by="-240000">
                                      <p:cBhvr>
                                        <p:cTn id="27" dur="200" fill="hold">
                                          <p:stCondLst>
                                            <p:cond delay="600"/>
                                          </p:stCondLst>
                                        </p:cTn>
                                        <p:tgtEl>
                                          <p:spTgt spid="3">
                                            <p:txEl>
                                              <p:pRg st="0" end="0"/>
                                            </p:txEl>
                                          </p:spTgt>
                                        </p:tgtEl>
                                        <p:attrNameLst>
                                          <p:attrName>r</p:attrName>
                                        </p:attrNameLst>
                                      </p:cBhvr>
                                    </p:animRot>
                                    <p:animRot by="120000">
                                      <p:cBhvr>
                                        <p:cTn id="28" dur="200" fill="hold">
                                          <p:stCondLst>
                                            <p:cond delay="800"/>
                                          </p:stCondLst>
                                        </p:cTn>
                                        <p:tgtEl>
                                          <p:spTgt spid="3">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500"/>
                                  </p:stCondLst>
                                  <p:childTnLst>
                                    <p:animRot by="120000">
                                      <p:cBhvr>
                                        <p:cTn id="32" dur="100" fill="hold">
                                          <p:stCondLst>
                                            <p:cond delay="0"/>
                                          </p:stCondLst>
                                        </p:cTn>
                                        <p:tgtEl>
                                          <p:spTgt spid="3">
                                            <p:txEl>
                                              <p:pRg st="1" end="1"/>
                                            </p:txEl>
                                          </p:spTgt>
                                        </p:tgtEl>
                                        <p:attrNameLst>
                                          <p:attrName>r</p:attrName>
                                        </p:attrNameLst>
                                      </p:cBhvr>
                                    </p:animRot>
                                    <p:animRot by="-240000">
                                      <p:cBhvr>
                                        <p:cTn id="33" dur="200" fill="hold">
                                          <p:stCondLst>
                                            <p:cond delay="200"/>
                                          </p:stCondLst>
                                        </p:cTn>
                                        <p:tgtEl>
                                          <p:spTgt spid="3">
                                            <p:txEl>
                                              <p:pRg st="1" end="1"/>
                                            </p:txEl>
                                          </p:spTgt>
                                        </p:tgtEl>
                                        <p:attrNameLst>
                                          <p:attrName>r</p:attrName>
                                        </p:attrNameLst>
                                      </p:cBhvr>
                                    </p:animRot>
                                    <p:animRot by="240000">
                                      <p:cBhvr>
                                        <p:cTn id="34" dur="200" fill="hold">
                                          <p:stCondLst>
                                            <p:cond delay="400"/>
                                          </p:stCondLst>
                                        </p:cTn>
                                        <p:tgtEl>
                                          <p:spTgt spid="3">
                                            <p:txEl>
                                              <p:pRg st="1" end="1"/>
                                            </p:txEl>
                                          </p:spTgt>
                                        </p:tgtEl>
                                        <p:attrNameLst>
                                          <p:attrName>r</p:attrName>
                                        </p:attrNameLst>
                                      </p:cBhvr>
                                    </p:animRot>
                                    <p:animRot by="-240000">
                                      <p:cBhvr>
                                        <p:cTn id="35" dur="200" fill="hold">
                                          <p:stCondLst>
                                            <p:cond delay="600"/>
                                          </p:stCondLst>
                                        </p:cTn>
                                        <p:tgtEl>
                                          <p:spTgt spid="3">
                                            <p:txEl>
                                              <p:pRg st="1" end="1"/>
                                            </p:txEl>
                                          </p:spTgt>
                                        </p:tgtEl>
                                        <p:attrNameLst>
                                          <p:attrName>r</p:attrName>
                                        </p:attrNameLst>
                                      </p:cBhvr>
                                    </p:animRot>
                                    <p:animRot by="120000">
                                      <p:cBhvr>
                                        <p:cTn id="36" dur="200" fill="hold">
                                          <p:stCondLst>
                                            <p:cond delay="800"/>
                                          </p:stCondLst>
                                        </p:cTn>
                                        <p:tgtEl>
                                          <p:spTgt spid="3">
                                            <p:txEl>
                                              <p:pRg st="1" end="1"/>
                                            </p:txEl>
                                          </p:spTgt>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nodeType="clickEffect">
                                  <p:stCondLst>
                                    <p:cond delay="500"/>
                                  </p:stCondLst>
                                  <p:childTnLst>
                                    <p:animRot by="120000">
                                      <p:cBhvr>
                                        <p:cTn id="40" dur="100" fill="hold">
                                          <p:stCondLst>
                                            <p:cond delay="0"/>
                                          </p:stCondLst>
                                        </p:cTn>
                                        <p:tgtEl>
                                          <p:spTgt spid="3">
                                            <p:txEl>
                                              <p:pRg st="2" end="2"/>
                                            </p:txEl>
                                          </p:spTgt>
                                        </p:tgtEl>
                                        <p:attrNameLst>
                                          <p:attrName>r</p:attrName>
                                        </p:attrNameLst>
                                      </p:cBhvr>
                                    </p:animRot>
                                    <p:animRot by="-240000">
                                      <p:cBhvr>
                                        <p:cTn id="41" dur="200" fill="hold">
                                          <p:stCondLst>
                                            <p:cond delay="200"/>
                                          </p:stCondLst>
                                        </p:cTn>
                                        <p:tgtEl>
                                          <p:spTgt spid="3">
                                            <p:txEl>
                                              <p:pRg st="2" end="2"/>
                                            </p:txEl>
                                          </p:spTgt>
                                        </p:tgtEl>
                                        <p:attrNameLst>
                                          <p:attrName>r</p:attrName>
                                        </p:attrNameLst>
                                      </p:cBhvr>
                                    </p:animRot>
                                    <p:animRot by="240000">
                                      <p:cBhvr>
                                        <p:cTn id="42" dur="200" fill="hold">
                                          <p:stCondLst>
                                            <p:cond delay="400"/>
                                          </p:stCondLst>
                                        </p:cTn>
                                        <p:tgtEl>
                                          <p:spTgt spid="3">
                                            <p:txEl>
                                              <p:pRg st="2" end="2"/>
                                            </p:txEl>
                                          </p:spTgt>
                                        </p:tgtEl>
                                        <p:attrNameLst>
                                          <p:attrName>r</p:attrName>
                                        </p:attrNameLst>
                                      </p:cBhvr>
                                    </p:animRot>
                                    <p:animRot by="-240000">
                                      <p:cBhvr>
                                        <p:cTn id="43" dur="200" fill="hold">
                                          <p:stCondLst>
                                            <p:cond delay="600"/>
                                          </p:stCondLst>
                                        </p:cTn>
                                        <p:tgtEl>
                                          <p:spTgt spid="3">
                                            <p:txEl>
                                              <p:pRg st="2" end="2"/>
                                            </p:txEl>
                                          </p:spTgt>
                                        </p:tgtEl>
                                        <p:attrNameLst>
                                          <p:attrName>r</p:attrName>
                                        </p:attrNameLst>
                                      </p:cBhvr>
                                    </p:animRot>
                                    <p:animRot by="120000">
                                      <p:cBhvr>
                                        <p:cTn id="44" dur="200" fill="hold">
                                          <p:stCondLst>
                                            <p:cond delay="800"/>
                                          </p:stCondLst>
                                        </p:cTn>
                                        <p:tgtEl>
                                          <p:spTgt spid="3">
                                            <p:txEl>
                                              <p:pRg st="2" end="2"/>
                                            </p:txEl>
                                          </p:spTgt>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nodeType="clickEffect">
                                  <p:stCondLst>
                                    <p:cond delay="500"/>
                                  </p:stCondLst>
                                  <p:childTnLst>
                                    <p:animRot by="120000">
                                      <p:cBhvr>
                                        <p:cTn id="48" dur="100" fill="hold">
                                          <p:stCondLst>
                                            <p:cond delay="0"/>
                                          </p:stCondLst>
                                        </p:cTn>
                                        <p:tgtEl>
                                          <p:spTgt spid="3">
                                            <p:txEl>
                                              <p:pRg st="3" end="3"/>
                                            </p:txEl>
                                          </p:spTgt>
                                        </p:tgtEl>
                                        <p:attrNameLst>
                                          <p:attrName>r</p:attrName>
                                        </p:attrNameLst>
                                      </p:cBhvr>
                                    </p:animRot>
                                    <p:animRot by="-240000">
                                      <p:cBhvr>
                                        <p:cTn id="49" dur="200" fill="hold">
                                          <p:stCondLst>
                                            <p:cond delay="200"/>
                                          </p:stCondLst>
                                        </p:cTn>
                                        <p:tgtEl>
                                          <p:spTgt spid="3">
                                            <p:txEl>
                                              <p:pRg st="3" end="3"/>
                                            </p:txEl>
                                          </p:spTgt>
                                        </p:tgtEl>
                                        <p:attrNameLst>
                                          <p:attrName>r</p:attrName>
                                        </p:attrNameLst>
                                      </p:cBhvr>
                                    </p:animRot>
                                    <p:animRot by="240000">
                                      <p:cBhvr>
                                        <p:cTn id="50" dur="200" fill="hold">
                                          <p:stCondLst>
                                            <p:cond delay="400"/>
                                          </p:stCondLst>
                                        </p:cTn>
                                        <p:tgtEl>
                                          <p:spTgt spid="3">
                                            <p:txEl>
                                              <p:pRg st="3" end="3"/>
                                            </p:txEl>
                                          </p:spTgt>
                                        </p:tgtEl>
                                        <p:attrNameLst>
                                          <p:attrName>r</p:attrName>
                                        </p:attrNameLst>
                                      </p:cBhvr>
                                    </p:animRot>
                                    <p:animRot by="-240000">
                                      <p:cBhvr>
                                        <p:cTn id="51" dur="200" fill="hold">
                                          <p:stCondLst>
                                            <p:cond delay="600"/>
                                          </p:stCondLst>
                                        </p:cTn>
                                        <p:tgtEl>
                                          <p:spTgt spid="3">
                                            <p:txEl>
                                              <p:pRg st="3" end="3"/>
                                            </p:txEl>
                                          </p:spTgt>
                                        </p:tgtEl>
                                        <p:attrNameLst>
                                          <p:attrName>r</p:attrName>
                                        </p:attrNameLst>
                                      </p:cBhvr>
                                    </p:animRot>
                                    <p:animRot by="120000">
                                      <p:cBhvr>
                                        <p:cTn id="52" dur="200" fill="hold">
                                          <p:stCondLst>
                                            <p:cond delay="800"/>
                                          </p:stCondLst>
                                        </p:cTn>
                                        <p:tgtEl>
                                          <p:spTgt spid="3">
                                            <p:txEl>
                                              <p:pRg st="3" end="3"/>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nodeType="clickEffect">
                                  <p:stCondLst>
                                    <p:cond delay="500"/>
                                  </p:stCondLst>
                                  <p:childTnLst>
                                    <p:animRot by="120000">
                                      <p:cBhvr>
                                        <p:cTn id="56" dur="100" fill="hold">
                                          <p:stCondLst>
                                            <p:cond delay="0"/>
                                          </p:stCondLst>
                                        </p:cTn>
                                        <p:tgtEl>
                                          <p:spTgt spid="3">
                                            <p:txEl>
                                              <p:pRg st="4" end="4"/>
                                            </p:txEl>
                                          </p:spTgt>
                                        </p:tgtEl>
                                        <p:attrNameLst>
                                          <p:attrName>r</p:attrName>
                                        </p:attrNameLst>
                                      </p:cBhvr>
                                    </p:animRot>
                                    <p:animRot by="-240000">
                                      <p:cBhvr>
                                        <p:cTn id="57" dur="200" fill="hold">
                                          <p:stCondLst>
                                            <p:cond delay="200"/>
                                          </p:stCondLst>
                                        </p:cTn>
                                        <p:tgtEl>
                                          <p:spTgt spid="3">
                                            <p:txEl>
                                              <p:pRg st="4" end="4"/>
                                            </p:txEl>
                                          </p:spTgt>
                                        </p:tgtEl>
                                        <p:attrNameLst>
                                          <p:attrName>r</p:attrName>
                                        </p:attrNameLst>
                                      </p:cBhvr>
                                    </p:animRot>
                                    <p:animRot by="240000">
                                      <p:cBhvr>
                                        <p:cTn id="58" dur="200" fill="hold">
                                          <p:stCondLst>
                                            <p:cond delay="400"/>
                                          </p:stCondLst>
                                        </p:cTn>
                                        <p:tgtEl>
                                          <p:spTgt spid="3">
                                            <p:txEl>
                                              <p:pRg st="4" end="4"/>
                                            </p:txEl>
                                          </p:spTgt>
                                        </p:tgtEl>
                                        <p:attrNameLst>
                                          <p:attrName>r</p:attrName>
                                        </p:attrNameLst>
                                      </p:cBhvr>
                                    </p:animRot>
                                    <p:animRot by="-240000">
                                      <p:cBhvr>
                                        <p:cTn id="59" dur="200" fill="hold">
                                          <p:stCondLst>
                                            <p:cond delay="600"/>
                                          </p:stCondLst>
                                        </p:cTn>
                                        <p:tgtEl>
                                          <p:spTgt spid="3">
                                            <p:txEl>
                                              <p:pRg st="4" end="4"/>
                                            </p:txEl>
                                          </p:spTgt>
                                        </p:tgtEl>
                                        <p:attrNameLst>
                                          <p:attrName>r</p:attrName>
                                        </p:attrNameLst>
                                      </p:cBhvr>
                                    </p:animRot>
                                    <p:animRot by="120000">
                                      <p:cBhvr>
                                        <p:cTn id="60" dur="200" fill="hold">
                                          <p:stCondLst>
                                            <p:cond delay="800"/>
                                          </p:stCondLst>
                                        </p:cTn>
                                        <p:tgtEl>
                                          <p:spTgt spid="3">
                                            <p:txEl>
                                              <p:pRg st="4" end="4"/>
                                            </p:txEl>
                                          </p:spTgt>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32" presetClass="emph" presetSubtype="0" fill="hold" nodeType="clickEffect">
                                  <p:stCondLst>
                                    <p:cond delay="500"/>
                                  </p:stCondLst>
                                  <p:childTnLst>
                                    <p:animRot by="120000">
                                      <p:cBhvr>
                                        <p:cTn id="64" dur="100" fill="hold">
                                          <p:stCondLst>
                                            <p:cond delay="0"/>
                                          </p:stCondLst>
                                        </p:cTn>
                                        <p:tgtEl>
                                          <p:spTgt spid="3">
                                            <p:txEl>
                                              <p:pRg st="5" end="5"/>
                                            </p:txEl>
                                          </p:spTgt>
                                        </p:tgtEl>
                                        <p:attrNameLst>
                                          <p:attrName>r</p:attrName>
                                        </p:attrNameLst>
                                      </p:cBhvr>
                                    </p:animRot>
                                    <p:animRot by="-240000">
                                      <p:cBhvr>
                                        <p:cTn id="65" dur="200" fill="hold">
                                          <p:stCondLst>
                                            <p:cond delay="200"/>
                                          </p:stCondLst>
                                        </p:cTn>
                                        <p:tgtEl>
                                          <p:spTgt spid="3">
                                            <p:txEl>
                                              <p:pRg st="5" end="5"/>
                                            </p:txEl>
                                          </p:spTgt>
                                        </p:tgtEl>
                                        <p:attrNameLst>
                                          <p:attrName>r</p:attrName>
                                        </p:attrNameLst>
                                      </p:cBhvr>
                                    </p:animRot>
                                    <p:animRot by="240000">
                                      <p:cBhvr>
                                        <p:cTn id="66" dur="200" fill="hold">
                                          <p:stCondLst>
                                            <p:cond delay="400"/>
                                          </p:stCondLst>
                                        </p:cTn>
                                        <p:tgtEl>
                                          <p:spTgt spid="3">
                                            <p:txEl>
                                              <p:pRg st="5" end="5"/>
                                            </p:txEl>
                                          </p:spTgt>
                                        </p:tgtEl>
                                        <p:attrNameLst>
                                          <p:attrName>r</p:attrName>
                                        </p:attrNameLst>
                                      </p:cBhvr>
                                    </p:animRot>
                                    <p:animRot by="-240000">
                                      <p:cBhvr>
                                        <p:cTn id="67" dur="200" fill="hold">
                                          <p:stCondLst>
                                            <p:cond delay="600"/>
                                          </p:stCondLst>
                                        </p:cTn>
                                        <p:tgtEl>
                                          <p:spTgt spid="3">
                                            <p:txEl>
                                              <p:pRg st="5" end="5"/>
                                            </p:txEl>
                                          </p:spTgt>
                                        </p:tgtEl>
                                        <p:attrNameLst>
                                          <p:attrName>r</p:attrName>
                                        </p:attrNameLst>
                                      </p:cBhvr>
                                    </p:animRot>
                                    <p:animRot by="120000">
                                      <p:cBhvr>
                                        <p:cTn id="68" dur="200" fill="hold">
                                          <p:stCondLst>
                                            <p:cond delay="800"/>
                                          </p:stCondLst>
                                        </p:cTn>
                                        <p:tgtEl>
                                          <p:spTgt spid="3">
                                            <p:txEl>
                                              <p:pRg st="5" end="5"/>
                                            </p:txEl>
                                          </p:spTgt>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32" presetClass="emph" presetSubtype="0" fill="hold" nodeType="clickEffect">
                                  <p:stCondLst>
                                    <p:cond delay="500"/>
                                  </p:stCondLst>
                                  <p:childTnLst>
                                    <p:animRot by="120000">
                                      <p:cBhvr>
                                        <p:cTn id="72" dur="100" fill="hold">
                                          <p:stCondLst>
                                            <p:cond delay="0"/>
                                          </p:stCondLst>
                                        </p:cTn>
                                        <p:tgtEl>
                                          <p:spTgt spid="3">
                                            <p:txEl>
                                              <p:pRg st="6" end="6"/>
                                            </p:txEl>
                                          </p:spTgt>
                                        </p:tgtEl>
                                        <p:attrNameLst>
                                          <p:attrName>r</p:attrName>
                                        </p:attrNameLst>
                                      </p:cBhvr>
                                    </p:animRot>
                                    <p:animRot by="-240000">
                                      <p:cBhvr>
                                        <p:cTn id="73" dur="200" fill="hold">
                                          <p:stCondLst>
                                            <p:cond delay="200"/>
                                          </p:stCondLst>
                                        </p:cTn>
                                        <p:tgtEl>
                                          <p:spTgt spid="3">
                                            <p:txEl>
                                              <p:pRg st="6" end="6"/>
                                            </p:txEl>
                                          </p:spTgt>
                                        </p:tgtEl>
                                        <p:attrNameLst>
                                          <p:attrName>r</p:attrName>
                                        </p:attrNameLst>
                                      </p:cBhvr>
                                    </p:animRot>
                                    <p:animRot by="240000">
                                      <p:cBhvr>
                                        <p:cTn id="74" dur="200" fill="hold">
                                          <p:stCondLst>
                                            <p:cond delay="400"/>
                                          </p:stCondLst>
                                        </p:cTn>
                                        <p:tgtEl>
                                          <p:spTgt spid="3">
                                            <p:txEl>
                                              <p:pRg st="6" end="6"/>
                                            </p:txEl>
                                          </p:spTgt>
                                        </p:tgtEl>
                                        <p:attrNameLst>
                                          <p:attrName>r</p:attrName>
                                        </p:attrNameLst>
                                      </p:cBhvr>
                                    </p:animRot>
                                    <p:animRot by="-240000">
                                      <p:cBhvr>
                                        <p:cTn id="75" dur="200" fill="hold">
                                          <p:stCondLst>
                                            <p:cond delay="600"/>
                                          </p:stCondLst>
                                        </p:cTn>
                                        <p:tgtEl>
                                          <p:spTgt spid="3">
                                            <p:txEl>
                                              <p:pRg st="6" end="6"/>
                                            </p:txEl>
                                          </p:spTgt>
                                        </p:tgtEl>
                                        <p:attrNameLst>
                                          <p:attrName>r</p:attrName>
                                        </p:attrNameLst>
                                      </p:cBhvr>
                                    </p:animRot>
                                    <p:animRot by="120000">
                                      <p:cBhvr>
                                        <p:cTn id="76" dur="200" fill="hold">
                                          <p:stCondLst>
                                            <p:cond delay="800"/>
                                          </p:stCondLst>
                                        </p:cTn>
                                        <p:tgtEl>
                                          <p:spTgt spid="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Design</a:t>
            </a:r>
            <a:endParaRPr lang="ar-EG"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 name="Picture 3" descr="30954099_847970108719855_379236959_n.jpg"/>
          <p:cNvPicPr>
            <a:picLocks noChangeAspect="1"/>
          </p:cNvPicPr>
          <p:nvPr/>
        </p:nvPicPr>
        <p:blipFill>
          <a:blip r:embed="rId3"/>
          <a:stretch>
            <a:fillRect/>
          </a:stretch>
        </p:blipFill>
        <p:spPr>
          <a:xfrm rot="21417042">
            <a:off x="944335" y="1402246"/>
            <a:ext cx="6993220" cy="4176550"/>
          </a:xfrm>
          <a:prstGeom prst="bracketPair">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pic>
    </p:spTree>
    <p:extLst>
      <p:ext uri="{BB962C8B-B14F-4D97-AF65-F5344CB8AC3E}">
        <p14:creationId xmlns="" xmlns:p14="http://schemas.microsoft.com/office/powerpoint/2010/main" val="1032936583"/>
      </p:ext>
    </p:extLst>
  </p:cSld>
  <p:clrMapOvr>
    <a:masterClrMapping/>
  </p:clrMapOvr>
  <mc:AlternateContent xmlns:mc="http://schemas.openxmlformats.org/markup-compatibility/2006">
    <mc:Choice xmlns="" xmlns:p14="http://schemas.microsoft.com/office/powerpoint/2010/main" Requires="p14">
      <p:transition spd="slow" p14:dur="4000" advTm="7000">
        <p14:vortex/>
        <p:sndAc>
          <p:stSnd>
            <p:snd r:embed="rId4" name="bomb.wav"/>
          </p:stSnd>
        </p:sndAc>
      </p:transition>
    </mc:Choice>
    <mc:Fallback>
      <p:transition spd="slow" advTm="7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Our view</a:t>
            </a:r>
            <a:endParaRPr lang="ar-EG"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sz="quarter" idx="13"/>
          </p:nvPr>
        </p:nvSpPr>
        <p:spPr>
          <a:xfrm>
            <a:off x="685800" y="1371600"/>
            <a:ext cx="7924800" cy="5029200"/>
          </a:xfrm>
        </p:spPr>
        <p:txBody>
          <a:bodyPr>
            <a:normAutofit/>
          </a:bodyPr>
          <a:lstStyle/>
          <a:p>
            <a:pPr algn="l" rtl="0">
              <a:buFont typeface="Wingdings" pitchFamily="2" charset="2"/>
              <a:buChar char="v"/>
            </a:pPr>
            <a:r>
              <a:rPr lang="en-US" sz="2400" b="1" dirty="0" smtClean="0"/>
              <a:t>Design the car which satisfy the main requirements:</a:t>
            </a:r>
          </a:p>
          <a:p>
            <a:pPr algn="l" rtl="0">
              <a:buNone/>
            </a:pPr>
            <a:r>
              <a:rPr lang="en-US" sz="2400" b="1" dirty="0" smtClean="0"/>
              <a:t>    easy driving, accurate movement and line tracking.</a:t>
            </a:r>
          </a:p>
          <a:p>
            <a:pPr algn="l" rtl="0">
              <a:buFont typeface="Wingdings" pitchFamily="2" charset="2"/>
              <a:buChar char="v"/>
            </a:pPr>
            <a:r>
              <a:rPr lang="en-US" sz="2400" b="1" dirty="0" smtClean="0"/>
              <a:t>The cost and  efficiency were from our responsibility  so we discuss many effective points like that :</a:t>
            </a:r>
          </a:p>
          <a:p>
            <a:pPr algn="l" rtl="0">
              <a:buNone/>
            </a:pPr>
            <a:endParaRPr lang="en-US" sz="2400" b="1" dirty="0" smtClean="0"/>
          </a:p>
          <a:p>
            <a:pPr algn="l" rtl="0">
              <a:buFont typeface="Wingdings" pitchFamily="2" charset="2"/>
              <a:buChar char="Ø"/>
            </a:pPr>
            <a:r>
              <a:rPr lang="en-US" sz="2400" b="1" dirty="0" smtClean="0"/>
              <a:t> We  change the </a:t>
            </a:r>
            <a:r>
              <a:rPr lang="en-US" sz="2400" b="1" dirty="0" err="1" smtClean="0"/>
              <a:t>arduino</a:t>
            </a:r>
            <a:r>
              <a:rPr lang="en-US" sz="2400" b="1" dirty="0" smtClean="0"/>
              <a:t> kit from MEGA to UNO where we choose   MEGA because we want many analogue inputs during using different sensors need  that. so we replace it with ONO one and solving the problem of inputs by change the sensors with others which use analogue and digital inputs ,by this solution we can decrease the cost .</a:t>
            </a:r>
          </a:p>
        </p:txBody>
      </p:sp>
    </p:spTree>
    <p:extLst>
      <p:ext uri="{BB962C8B-B14F-4D97-AF65-F5344CB8AC3E}">
        <p14:creationId xmlns="" xmlns:p14="http://schemas.microsoft.com/office/powerpoint/2010/main" val="2459142141"/>
      </p:ext>
    </p:extLst>
  </p:cSld>
  <p:clrMapOvr>
    <a:masterClrMapping/>
  </p:clrMapOvr>
  <mc:AlternateContent xmlns:mc="http://schemas.openxmlformats.org/markup-compatibility/2006">
    <mc:Choice xmlns="" xmlns:p14="http://schemas.microsoft.com/office/powerpoint/2010/main" Requires="p14">
      <p:transition spd="slow" p14:dur="3000" advTm="10000">
        <p14:shred/>
        <p:sndAc>
          <p:stSnd>
            <p:snd r:embed="rId3" name="bomb.wav"/>
          </p:stSnd>
        </p:sndAc>
      </p:transition>
    </mc:Choice>
    <mc:Fallback>
      <p:transition spd="slow" advTm="10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500"/>
                                  </p:stCondLst>
                                  <p:childTnLst>
                                    <p:animRot by="120000">
                                      <p:cBhvr>
                                        <p:cTn id="24" dur="100" fill="hold">
                                          <p:stCondLst>
                                            <p:cond delay="0"/>
                                          </p:stCondLst>
                                        </p:cTn>
                                        <p:tgtEl>
                                          <p:spTgt spid="3">
                                            <p:txEl>
                                              <p:pRg st="0" end="0"/>
                                            </p:txEl>
                                          </p:spTgt>
                                        </p:tgtEl>
                                        <p:attrNameLst>
                                          <p:attrName>r</p:attrName>
                                        </p:attrNameLst>
                                      </p:cBhvr>
                                    </p:animRot>
                                    <p:animRot by="-240000">
                                      <p:cBhvr>
                                        <p:cTn id="25" dur="200" fill="hold">
                                          <p:stCondLst>
                                            <p:cond delay="200"/>
                                          </p:stCondLst>
                                        </p:cTn>
                                        <p:tgtEl>
                                          <p:spTgt spid="3">
                                            <p:txEl>
                                              <p:pRg st="0" end="0"/>
                                            </p:txEl>
                                          </p:spTgt>
                                        </p:tgtEl>
                                        <p:attrNameLst>
                                          <p:attrName>r</p:attrName>
                                        </p:attrNameLst>
                                      </p:cBhvr>
                                    </p:animRot>
                                    <p:animRot by="240000">
                                      <p:cBhvr>
                                        <p:cTn id="26" dur="200" fill="hold">
                                          <p:stCondLst>
                                            <p:cond delay="400"/>
                                          </p:stCondLst>
                                        </p:cTn>
                                        <p:tgtEl>
                                          <p:spTgt spid="3">
                                            <p:txEl>
                                              <p:pRg st="0" end="0"/>
                                            </p:txEl>
                                          </p:spTgt>
                                        </p:tgtEl>
                                        <p:attrNameLst>
                                          <p:attrName>r</p:attrName>
                                        </p:attrNameLst>
                                      </p:cBhvr>
                                    </p:animRot>
                                    <p:animRot by="-240000">
                                      <p:cBhvr>
                                        <p:cTn id="27" dur="200" fill="hold">
                                          <p:stCondLst>
                                            <p:cond delay="600"/>
                                          </p:stCondLst>
                                        </p:cTn>
                                        <p:tgtEl>
                                          <p:spTgt spid="3">
                                            <p:txEl>
                                              <p:pRg st="0" end="0"/>
                                            </p:txEl>
                                          </p:spTgt>
                                        </p:tgtEl>
                                        <p:attrNameLst>
                                          <p:attrName>r</p:attrName>
                                        </p:attrNameLst>
                                      </p:cBhvr>
                                    </p:animRot>
                                    <p:animRot by="120000">
                                      <p:cBhvr>
                                        <p:cTn id="28" dur="200" fill="hold">
                                          <p:stCondLst>
                                            <p:cond delay="800"/>
                                          </p:stCondLst>
                                        </p:cTn>
                                        <p:tgtEl>
                                          <p:spTgt spid="3">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500"/>
                                  </p:stCondLst>
                                  <p:childTnLst>
                                    <p:animRot by="120000">
                                      <p:cBhvr>
                                        <p:cTn id="32" dur="100" fill="hold">
                                          <p:stCondLst>
                                            <p:cond delay="0"/>
                                          </p:stCondLst>
                                        </p:cTn>
                                        <p:tgtEl>
                                          <p:spTgt spid="3">
                                            <p:txEl>
                                              <p:pRg st="1" end="1"/>
                                            </p:txEl>
                                          </p:spTgt>
                                        </p:tgtEl>
                                        <p:attrNameLst>
                                          <p:attrName>r</p:attrName>
                                        </p:attrNameLst>
                                      </p:cBhvr>
                                    </p:animRot>
                                    <p:animRot by="-240000">
                                      <p:cBhvr>
                                        <p:cTn id="33" dur="200" fill="hold">
                                          <p:stCondLst>
                                            <p:cond delay="200"/>
                                          </p:stCondLst>
                                        </p:cTn>
                                        <p:tgtEl>
                                          <p:spTgt spid="3">
                                            <p:txEl>
                                              <p:pRg st="1" end="1"/>
                                            </p:txEl>
                                          </p:spTgt>
                                        </p:tgtEl>
                                        <p:attrNameLst>
                                          <p:attrName>r</p:attrName>
                                        </p:attrNameLst>
                                      </p:cBhvr>
                                    </p:animRot>
                                    <p:animRot by="240000">
                                      <p:cBhvr>
                                        <p:cTn id="34" dur="200" fill="hold">
                                          <p:stCondLst>
                                            <p:cond delay="400"/>
                                          </p:stCondLst>
                                        </p:cTn>
                                        <p:tgtEl>
                                          <p:spTgt spid="3">
                                            <p:txEl>
                                              <p:pRg st="1" end="1"/>
                                            </p:txEl>
                                          </p:spTgt>
                                        </p:tgtEl>
                                        <p:attrNameLst>
                                          <p:attrName>r</p:attrName>
                                        </p:attrNameLst>
                                      </p:cBhvr>
                                    </p:animRot>
                                    <p:animRot by="-240000">
                                      <p:cBhvr>
                                        <p:cTn id="35" dur="200" fill="hold">
                                          <p:stCondLst>
                                            <p:cond delay="600"/>
                                          </p:stCondLst>
                                        </p:cTn>
                                        <p:tgtEl>
                                          <p:spTgt spid="3">
                                            <p:txEl>
                                              <p:pRg st="1" end="1"/>
                                            </p:txEl>
                                          </p:spTgt>
                                        </p:tgtEl>
                                        <p:attrNameLst>
                                          <p:attrName>r</p:attrName>
                                        </p:attrNameLst>
                                      </p:cBhvr>
                                    </p:animRot>
                                    <p:animRot by="120000">
                                      <p:cBhvr>
                                        <p:cTn id="36" dur="200" fill="hold">
                                          <p:stCondLst>
                                            <p:cond delay="800"/>
                                          </p:stCondLst>
                                        </p:cTn>
                                        <p:tgtEl>
                                          <p:spTgt spid="3">
                                            <p:txEl>
                                              <p:pRg st="1" end="1"/>
                                            </p:txEl>
                                          </p:spTgt>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nodeType="clickEffect">
                                  <p:stCondLst>
                                    <p:cond delay="500"/>
                                  </p:stCondLst>
                                  <p:childTnLst>
                                    <p:animRot by="120000">
                                      <p:cBhvr>
                                        <p:cTn id="40" dur="100" fill="hold">
                                          <p:stCondLst>
                                            <p:cond delay="0"/>
                                          </p:stCondLst>
                                        </p:cTn>
                                        <p:tgtEl>
                                          <p:spTgt spid="3">
                                            <p:txEl>
                                              <p:pRg st="2" end="2"/>
                                            </p:txEl>
                                          </p:spTgt>
                                        </p:tgtEl>
                                        <p:attrNameLst>
                                          <p:attrName>r</p:attrName>
                                        </p:attrNameLst>
                                      </p:cBhvr>
                                    </p:animRot>
                                    <p:animRot by="-240000">
                                      <p:cBhvr>
                                        <p:cTn id="41" dur="200" fill="hold">
                                          <p:stCondLst>
                                            <p:cond delay="200"/>
                                          </p:stCondLst>
                                        </p:cTn>
                                        <p:tgtEl>
                                          <p:spTgt spid="3">
                                            <p:txEl>
                                              <p:pRg st="2" end="2"/>
                                            </p:txEl>
                                          </p:spTgt>
                                        </p:tgtEl>
                                        <p:attrNameLst>
                                          <p:attrName>r</p:attrName>
                                        </p:attrNameLst>
                                      </p:cBhvr>
                                    </p:animRot>
                                    <p:animRot by="240000">
                                      <p:cBhvr>
                                        <p:cTn id="42" dur="200" fill="hold">
                                          <p:stCondLst>
                                            <p:cond delay="400"/>
                                          </p:stCondLst>
                                        </p:cTn>
                                        <p:tgtEl>
                                          <p:spTgt spid="3">
                                            <p:txEl>
                                              <p:pRg st="2" end="2"/>
                                            </p:txEl>
                                          </p:spTgt>
                                        </p:tgtEl>
                                        <p:attrNameLst>
                                          <p:attrName>r</p:attrName>
                                        </p:attrNameLst>
                                      </p:cBhvr>
                                    </p:animRot>
                                    <p:animRot by="-240000">
                                      <p:cBhvr>
                                        <p:cTn id="43" dur="200" fill="hold">
                                          <p:stCondLst>
                                            <p:cond delay="600"/>
                                          </p:stCondLst>
                                        </p:cTn>
                                        <p:tgtEl>
                                          <p:spTgt spid="3">
                                            <p:txEl>
                                              <p:pRg st="2" end="2"/>
                                            </p:txEl>
                                          </p:spTgt>
                                        </p:tgtEl>
                                        <p:attrNameLst>
                                          <p:attrName>r</p:attrName>
                                        </p:attrNameLst>
                                      </p:cBhvr>
                                    </p:animRot>
                                    <p:animRot by="120000">
                                      <p:cBhvr>
                                        <p:cTn id="44" dur="200" fill="hold">
                                          <p:stCondLst>
                                            <p:cond delay="800"/>
                                          </p:stCondLst>
                                        </p:cTn>
                                        <p:tgtEl>
                                          <p:spTgt spid="3">
                                            <p:txEl>
                                              <p:pRg st="2" end="2"/>
                                            </p:txEl>
                                          </p:spTgt>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nodeType="clickEffect">
                                  <p:stCondLst>
                                    <p:cond delay="500"/>
                                  </p:stCondLst>
                                  <p:childTnLst>
                                    <p:animRot by="120000">
                                      <p:cBhvr>
                                        <p:cTn id="48" dur="100" fill="hold">
                                          <p:stCondLst>
                                            <p:cond delay="0"/>
                                          </p:stCondLst>
                                        </p:cTn>
                                        <p:tgtEl>
                                          <p:spTgt spid="3">
                                            <p:txEl>
                                              <p:pRg st="4" end="4"/>
                                            </p:txEl>
                                          </p:spTgt>
                                        </p:tgtEl>
                                        <p:attrNameLst>
                                          <p:attrName>r</p:attrName>
                                        </p:attrNameLst>
                                      </p:cBhvr>
                                    </p:animRot>
                                    <p:animRot by="-240000">
                                      <p:cBhvr>
                                        <p:cTn id="49" dur="200" fill="hold">
                                          <p:stCondLst>
                                            <p:cond delay="200"/>
                                          </p:stCondLst>
                                        </p:cTn>
                                        <p:tgtEl>
                                          <p:spTgt spid="3">
                                            <p:txEl>
                                              <p:pRg st="4" end="4"/>
                                            </p:txEl>
                                          </p:spTgt>
                                        </p:tgtEl>
                                        <p:attrNameLst>
                                          <p:attrName>r</p:attrName>
                                        </p:attrNameLst>
                                      </p:cBhvr>
                                    </p:animRot>
                                    <p:animRot by="240000">
                                      <p:cBhvr>
                                        <p:cTn id="50" dur="200" fill="hold">
                                          <p:stCondLst>
                                            <p:cond delay="400"/>
                                          </p:stCondLst>
                                        </p:cTn>
                                        <p:tgtEl>
                                          <p:spTgt spid="3">
                                            <p:txEl>
                                              <p:pRg st="4" end="4"/>
                                            </p:txEl>
                                          </p:spTgt>
                                        </p:tgtEl>
                                        <p:attrNameLst>
                                          <p:attrName>r</p:attrName>
                                        </p:attrNameLst>
                                      </p:cBhvr>
                                    </p:animRot>
                                    <p:animRot by="-240000">
                                      <p:cBhvr>
                                        <p:cTn id="51" dur="200" fill="hold">
                                          <p:stCondLst>
                                            <p:cond delay="600"/>
                                          </p:stCondLst>
                                        </p:cTn>
                                        <p:tgtEl>
                                          <p:spTgt spid="3">
                                            <p:txEl>
                                              <p:pRg st="4" end="4"/>
                                            </p:txEl>
                                          </p:spTgt>
                                        </p:tgtEl>
                                        <p:attrNameLst>
                                          <p:attrName>r</p:attrName>
                                        </p:attrNameLst>
                                      </p:cBhvr>
                                    </p:animRot>
                                    <p:animRot by="120000">
                                      <p:cBhvr>
                                        <p:cTn id="52"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609600"/>
            <a:ext cx="8534400" cy="6183231"/>
          </a:xfrm>
          <a:prstGeom prst="rect">
            <a:avLst/>
          </a:prstGeom>
        </p:spPr>
        <p:txBody>
          <a:bodyPr wrap="square">
            <a:spAutoFit/>
          </a:bodyPr>
          <a:lstStyle/>
          <a:p>
            <a:pPr marL="342900" indent="-342900" algn="l" rtl="0">
              <a:spcBef>
                <a:spcPct val="20000"/>
              </a:spcBef>
              <a:spcAft>
                <a:spcPts val="600"/>
              </a:spcAft>
              <a:buClr>
                <a:schemeClr val="tx2"/>
              </a:buClr>
            </a:pPr>
            <a:r>
              <a:rPr lang="en-US" sz="2400" b="1" spc="30" dirty="0" smtClean="0"/>
              <a:t> </a:t>
            </a:r>
          </a:p>
          <a:p>
            <a:pPr marL="342900" indent="-342900" algn="l" rtl="0">
              <a:spcBef>
                <a:spcPct val="20000"/>
              </a:spcBef>
              <a:spcAft>
                <a:spcPts val="600"/>
              </a:spcAft>
              <a:buClr>
                <a:schemeClr val="tx2"/>
              </a:buClr>
              <a:buFont typeface="Wingdings" pitchFamily="2" charset="2"/>
              <a:buChar char="Ø"/>
            </a:pPr>
            <a:r>
              <a:rPr lang="en-US" sz="2400" b="1" spc="30" dirty="0" smtClean="0"/>
              <a:t>we are using used batteries with high quality and high efficiency rather than buy new batteries with high cost and low efficiency so we decide that by thinking about our needs from battery where we interested in the quality of operation to  present our project well.</a:t>
            </a:r>
          </a:p>
          <a:p>
            <a:pPr marL="342900" indent="-342900" algn="l" rtl="0">
              <a:spcBef>
                <a:spcPct val="20000"/>
              </a:spcBef>
              <a:spcAft>
                <a:spcPts val="600"/>
              </a:spcAft>
              <a:buClr>
                <a:schemeClr val="tx2"/>
              </a:buClr>
              <a:buFont typeface="Wingdings" pitchFamily="2" charset="2"/>
              <a:buChar char="Ø"/>
            </a:pPr>
            <a:endParaRPr lang="en-US" sz="2400" b="1" spc="30" dirty="0" smtClean="0"/>
          </a:p>
          <a:p>
            <a:pPr marL="342900" indent="-342900" algn="l" rtl="0">
              <a:spcBef>
                <a:spcPct val="20000"/>
              </a:spcBef>
              <a:spcAft>
                <a:spcPts val="600"/>
              </a:spcAft>
              <a:buClr>
                <a:schemeClr val="tx2"/>
              </a:buClr>
              <a:buFont typeface="Wingdings" pitchFamily="2" charset="2"/>
              <a:buChar char="Ø"/>
            </a:pPr>
            <a:r>
              <a:rPr lang="en-US" sz="2400" b="1" spc="30" dirty="0" smtClean="0"/>
              <a:t>we  used good connectors to have nice connections and high </a:t>
            </a:r>
          </a:p>
          <a:p>
            <a:pPr marL="342900" indent="-342900" algn="l" rtl="0">
              <a:spcBef>
                <a:spcPct val="20000"/>
              </a:spcBef>
              <a:spcAft>
                <a:spcPts val="600"/>
              </a:spcAft>
              <a:buClr>
                <a:schemeClr val="tx2"/>
              </a:buClr>
            </a:pPr>
            <a:r>
              <a:rPr lang="en-US" sz="2400" b="1" spc="30" dirty="0" smtClean="0"/>
              <a:t>   Performance.</a:t>
            </a:r>
          </a:p>
          <a:p>
            <a:pPr marL="342900" indent="-342900" algn="l" rtl="0">
              <a:spcBef>
                <a:spcPct val="20000"/>
              </a:spcBef>
              <a:spcAft>
                <a:spcPts val="600"/>
              </a:spcAft>
              <a:buClr>
                <a:schemeClr val="tx2"/>
              </a:buClr>
              <a:buFont typeface="Wingdings" pitchFamily="2" charset="2"/>
              <a:buChar char="Ø"/>
            </a:pPr>
            <a:endParaRPr lang="en-US" sz="2400" b="1" spc="30" dirty="0" smtClean="0"/>
          </a:p>
          <a:p>
            <a:pPr marL="342900" indent="-342900" algn="l" rtl="0">
              <a:spcBef>
                <a:spcPct val="20000"/>
              </a:spcBef>
              <a:spcAft>
                <a:spcPts val="600"/>
              </a:spcAft>
              <a:buClr>
                <a:schemeClr val="tx2"/>
              </a:buClr>
              <a:buFont typeface="Wingdings" pitchFamily="2" charset="2"/>
              <a:buChar char="Ø"/>
            </a:pPr>
            <a:r>
              <a:rPr lang="en-US" sz="2400" b="1" spc="30" dirty="0" smtClean="0"/>
              <a:t>Finally; after each edition we are testing the car carefully to decrease the errors to the minimum ration possible.</a:t>
            </a:r>
          </a:p>
          <a:p>
            <a:pPr algn="l"/>
            <a:endParaRPr lang="en-US" sz="2200" b="1" spc="30" dirty="0" smtClean="0"/>
          </a:p>
          <a:p>
            <a:endParaRPr lang="en-US" sz="2200" b="1" spc="30" dirty="0" smtClean="0"/>
          </a:p>
        </p:txBody>
      </p:sp>
    </p:spTree>
    <p:extLst>
      <p:ext uri="{BB962C8B-B14F-4D97-AF65-F5344CB8AC3E}">
        <p14:creationId xmlns="" xmlns:p14="http://schemas.microsoft.com/office/powerpoint/2010/main" val="510619449"/>
      </p:ext>
    </p:extLst>
  </p:cSld>
  <p:clrMapOvr>
    <a:masterClrMapping/>
  </p:clrMapOvr>
  <mc:AlternateContent xmlns:mc="http://schemas.openxmlformats.org/markup-compatibility/2006">
    <mc:Choice xmlns="" xmlns:p14="http://schemas.microsoft.com/office/powerpoint/2010/main" Requires="p14">
      <p:transition spd="slow" p14:dur="1600" advTm="7000">
        <p14:prism dir="r" isInverted="1"/>
        <p:sndAc>
          <p:stSnd>
            <p:snd r:embed="rId4" name="bomb.wav"/>
          </p:stSnd>
        </p:sndAc>
      </p:transition>
    </mc:Choice>
    <mc:Fallback>
      <p:transition spd="slow" advTm="7000">
        <p:fade/>
        <p:sndAc>
          <p:stSnd>
            <p:snd r:embed="rId3" name="bomb.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924800" cy="1143000"/>
          </a:xfrm>
        </p:spPr>
        <p:txBody>
          <a:bodyPr/>
          <a:lstStyle/>
          <a:p>
            <a:pPr algn="ctr"/>
            <a:r>
              <a:rPr lang="en-US" sz="48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components  </a:t>
            </a:r>
            <a:endParaRPr lang="ar-EG" sz="44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sz="quarter" idx="4294967295"/>
          </p:nvPr>
        </p:nvSpPr>
        <p:spPr>
          <a:xfrm>
            <a:off x="0" y="1447800"/>
            <a:ext cx="7924800" cy="6019800"/>
          </a:xfrm>
        </p:spPr>
        <p:txBody>
          <a:bodyPr>
            <a:normAutofit/>
          </a:bodyPr>
          <a:lstStyle/>
          <a:p>
            <a:pPr algn="l" rtl="0">
              <a:buFont typeface="Wingdings" pitchFamily="2" charset="2"/>
              <a:buChar char="q"/>
            </a:pPr>
            <a:r>
              <a:rPr lang="en-US" sz="2400" b="1" u="sng" dirty="0" smtClean="0"/>
              <a:t>For the car’s circuit</a:t>
            </a:r>
          </a:p>
          <a:p>
            <a:pPr algn="l" rtl="0">
              <a:buNone/>
            </a:pPr>
            <a:r>
              <a:rPr lang="en-US" sz="2400" dirty="0" smtClean="0"/>
              <a:t>    1x Ultrasonic sensor</a:t>
            </a:r>
          </a:p>
          <a:p>
            <a:pPr algn="l" rtl="0">
              <a:buNone/>
            </a:pPr>
            <a:r>
              <a:rPr lang="en-US" sz="2400" dirty="0" smtClean="0"/>
              <a:t>    1x line follower sensor with 3 </a:t>
            </a:r>
            <a:r>
              <a:rPr lang="en-US" sz="2400" dirty="0" err="1" smtClean="0"/>
              <a:t>ir</a:t>
            </a:r>
            <a:r>
              <a:rPr lang="en-US" sz="2400" dirty="0" smtClean="0"/>
              <a:t> </a:t>
            </a:r>
          </a:p>
          <a:p>
            <a:pPr algn="l" rtl="0">
              <a:buNone/>
            </a:pPr>
            <a:r>
              <a:rPr lang="en-US" sz="2400" dirty="0" smtClean="0"/>
              <a:t>    1x LDR sensor module </a:t>
            </a:r>
          </a:p>
          <a:p>
            <a:pPr algn="l" rtl="0">
              <a:buNone/>
            </a:pPr>
            <a:r>
              <a:rPr lang="en-US" sz="2400" dirty="0" smtClean="0"/>
              <a:t>    1x Temperature sensor </a:t>
            </a:r>
          </a:p>
          <a:p>
            <a:pPr algn="l" rtl="0">
              <a:buNone/>
            </a:pPr>
            <a:r>
              <a:rPr lang="en-US" sz="2400" dirty="0" smtClean="0"/>
              <a:t>    1x Gyroscope and accelerometer sensor mpu5060 </a:t>
            </a:r>
          </a:p>
          <a:p>
            <a:pPr algn="l" rtl="0">
              <a:buNone/>
            </a:pPr>
            <a:r>
              <a:rPr lang="en-US" sz="2400" dirty="0" smtClean="0"/>
              <a:t>    2x White led &amp;2x red led</a:t>
            </a:r>
          </a:p>
          <a:p>
            <a:pPr algn="l" rtl="0">
              <a:buNone/>
            </a:pPr>
            <a:r>
              <a:rPr lang="en-US" sz="2400" dirty="0" smtClean="0"/>
              <a:t>    4x 330 Ohm Resistance </a:t>
            </a:r>
          </a:p>
          <a:p>
            <a:pPr algn="l" rtl="0">
              <a:buNone/>
            </a:pPr>
            <a:r>
              <a:rPr lang="en-US" sz="2400" dirty="0" smtClean="0"/>
              <a:t>    1x Buzzer</a:t>
            </a:r>
          </a:p>
          <a:p>
            <a:pPr algn="l" rtl="0">
              <a:buNone/>
            </a:pPr>
            <a:endParaRPr lang="en-US" sz="2400" dirty="0" smtClean="0"/>
          </a:p>
          <a:p>
            <a:pPr algn="l" rtl="0">
              <a:buNone/>
            </a:pPr>
            <a:endParaRPr lang="en-US" sz="2400" dirty="0" smtClean="0"/>
          </a:p>
          <a:p>
            <a:pPr algn="l" rtl="0">
              <a:buFont typeface="Wingdings" pitchFamily="2" charset="2"/>
              <a:buChar char="v"/>
            </a:pPr>
            <a:endParaRPr lang="en-US" sz="2400" dirty="0" smtClean="0"/>
          </a:p>
          <a:p>
            <a:pPr algn="l" rtl="0">
              <a:buFont typeface="Wingdings" pitchFamily="2" charset="2"/>
              <a:buChar char="v"/>
            </a:pPr>
            <a:endParaRPr lang="en-US" sz="2400" dirty="0" smtClean="0"/>
          </a:p>
          <a:p>
            <a:pPr algn="l" rtl="0">
              <a:buFont typeface="Wingdings" pitchFamily="2" charset="2"/>
              <a:buChar char="v"/>
            </a:pPr>
            <a:endParaRPr lang="en-US" sz="2400" dirty="0" smtClean="0"/>
          </a:p>
          <a:p>
            <a:pPr algn="l" rtl="0">
              <a:buFont typeface="Wingdings" pitchFamily="2" charset="2"/>
              <a:buChar char="v"/>
            </a:pPr>
            <a:endParaRPr lang="en-US" sz="2400" dirty="0" smtClean="0"/>
          </a:p>
          <a:p>
            <a:pPr algn="l" rtl="0">
              <a:buFont typeface="Wingdings" pitchFamily="2" charset="2"/>
              <a:buChar char="v"/>
            </a:pPr>
            <a:endParaRPr lang="en-US" sz="2400" dirty="0" smtClean="0"/>
          </a:p>
          <a:p>
            <a:pPr algn="l" rtl="0">
              <a:buFont typeface="Wingdings" pitchFamily="2" charset="2"/>
              <a:buChar char="v"/>
            </a:pPr>
            <a:endParaRPr lang="ar-EG" sz="2400" dirty="0"/>
          </a:p>
        </p:txBody>
      </p:sp>
    </p:spTree>
    <p:extLst>
      <p:ext uri="{BB962C8B-B14F-4D97-AF65-F5344CB8AC3E}">
        <p14:creationId xmlns="" xmlns:p14="http://schemas.microsoft.com/office/powerpoint/2010/main" val="3503959749"/>
      </p:ext>
    </p:extLst>
  </p:cSld>
  <p:clrMapOvr>
    <a:masterClrMapping/>
  </p:clrMapOvr>
  <mc:AlternateContent xmlns:mc="http://schemas.openxmlformats.org/markup-compatibility/2006">
    <mc:Choice xmlns="" xmlns:p14="http://schemas.microsoft.com/office/powerpoint/2010/main" Requires="p14">
      <p:transition spd="slow" p14:dur="1400" advTm="10000">
        <p14:doors dir="vert"/>
        <p:sndAc>
          <p:stSnd>
            <p:snd r:embed="rId9" name="bomb.wav"/>
          </p:stSnd>
        </p:sndAc>
      </p:transition>
    </mc:Choice>
    <mc:Fallback>
      <p:transition spd="slow" advTm="10000">
        <p:fade/>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442</TotalTime>
  <Words>356</Words>
  <Application>Microsoft Office PowerPoint</Application>
  <PresentationFormat>On-screen Show (4:3)</PresentationFormat>
  <Paragraphs>75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MobiCar</vt:lpstr>
      <vt:lpstr>contain</vt:lpstr>
      <vt:lpstr>Introduction</vt:lpstr>
      <vt:lpstr>Our team</vt:lpstr>
      <vt:lpstr>Connect with us</vt:lpstr>
      <vt:lpstr>Design</vt:lpstr>
      <vt:lpstr>Our view</vt:lpstr>
      <vt:lpstr>Slide 8</vt:lpstr>
      <vt:lpstr>components  </vt:lpstr>
      <vt:lpstr>  1x breadboard  Some wires &amp; jumpers  1x Arduino uno kit  1x Bluetooth module  1x two 3.7 v battery holder  1x three 3.7 v battery holder  4x 3.7 v battery holder  1x driver module l298n  2x dc geard motors  2x 0.22 uF capacitors  2x wheels  2x caster wheels </vt:lpstr>
      <vt:lpstr>for the car’s frame 2x fiber glass sheets 4x 7cm screws 4x 4.5m screws2 4x nuts</vt:lpstr>
    </vt:vector>
  </TitlesOfParts>
  <Company>Maestro Medo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Ferrari car</dc:title>
  <dc:creator>Mohamed Rafat</dc:creator>
  <cp:lastModifiedBy>osos</cp:lastModifiedBy>
  <cp:revision>63</cp:revision>
  <dcterms:created xsi:type="dcterms:W3CDTF">2013-05-18T23:17:31Z</dcterms:created>
  <dcterms:modified xsi:type="dcterms:W3CDTF">2018-06-28T13:01:21Z</dcterms:modified>
</cp:coreProperties>
</file>